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5" r:id="rId3"/>
    <p:sldId id="440" r:id="rId4"/>
    <p:sldId id="263" r:id="rId5"/>
    <p:sldId id="399" r:id="rId6"/>
    <p:sldId id="400" r:id="rId7"/>
    <p:sldId id="411" r:id="rId8"/>
    <p:sldId id="412" r:id="rId9"/>
    <p:sldId id="413" r:id="rId10"/>
    <p:sldId id="416" r:id="rId11"/>
    <p:sldId id="414" r:id="rId12"/>
    <p:sldId id="460" r:id="rId13"/>
    <p:sldId id="427" r:id="rId14"/>
    <p:sldId id="439" r:id="rId15"/>
    <p:sldId id="438" r:id="rId16"/>
    <p:sldId id="456" r:id="rId17"/>
    <p:sldId id="396" r:id="rId18"/>
    <p:sldId id="417" r:id="rId19"/>
    <p:sldId id="429" r:id="rId20"/>
    <p:sldId id="446" r:id="rId21"/>
    <p:sldId id="447" r:id="rId22"/>
    <p:sldId id="444" r:id="rId23"/>
    <p:sldId id="445" r:id="rId24"/>
    <p:sldId id="426" r:id="rId25"/>
    <p:sldId id="432" r:id="rId26"/>
    <p:sldId id="435" r:id="rId27"/>
    <p:sldId id="433" r:id="rId28"/>
    <p:sldId id="437" r:id="rId29"/>
    <p:sldId id="428" r:id="rId30"/>
    <p:sldId id="454" r:id="rId31"/>
    <p:sldId id="452" r:id="rId32"/>
    <p:sldId id="451" r:id="rId33"/>
    <p:sldId id="459" r:id="rId34"/>
    <p:sldId id="397" r:id="rId35"/>
    <p:sldId id="457" r:id="rId36"/>
    <p:sldId id="398" r:id="rId37"/>
    <p:sldId id="458" r:id="rId3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BFD"/>
    <a:srgbClr val="86F3FE"/>
    <a:srgbClr val="E6E6E6"/>
    <a:srgbClr val="BFF3FD"/>
    <a:srgbClr val="DCF7F8"/>
    <a:srgbClr val="AAEEFC"/>
    <a:srgbClr val="AFEDEF"/>
    <a:srgbClr val="FF6565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Random,%20One%20Changes\New%20and%20Correct\alltogeth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Random,%20One%20Changes\New%20and%20Correct\alltogeth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20_Height_21_Window_10_Nodes_4_Epsilon_100000000%20Round%20Robin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Database%20Accesses,%20How%20the%20data%20looks\F2_Width_20_Height_21_Window_10_Nodes_4_Epsilon_100000000%20Round%20Robin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20_Height_21_Window_10_Nodes_4_Epsilon_100000000%20Users%20Hashing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Database%20Accesses,%20How%20the%20data%20looks\F2_Width_20_Height_21_Window_10_Nodes_4_Epsilon_100000000%20Users%20Hashing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30_Height_31_Window_1_Nodes_5_Epsilon_0.9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Width_10_Height_11_Window_30_Nodes_5_Epsilon_0.9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Window%20=%2030,%20Bandwidth\alltogether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2no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8nod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%20Database%20Accesses\8nod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Entropy,%20Database%20Accesses\Widnwow%20=%201,%20Nodes%20Distribution\alltogeth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\Random,%20One%20Changes\F2_VecSize_1640_Iters_1000_Nodes_4_Epsilon_100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Random,%20One%20Changes\New%20and%20Correct\F2_VecSize_4970_Iters_1000_Nodes_5_Epsilon_100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Data%20Results\F2,%20Database%20Accesses\Random,%20One%20Changes\New%20and%20Correct\F2_VecSize_4970_Iters_1000_Nodes_5_Epsilon_100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Time'!$A$2:$A$1488</c:f>
              <c:numCache>
                <c:formatCode>General</c:formatCode>
                <c:ptCount val="1487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  <c:pt idx="199">
                  <c:v>6.0485439993241403</c:v>
                </c:pt>
                <c:pt idx="200">
                  <c:v>6.2063675022679501</c:v>
                </c:pt>
                <c:pt idx="201">
                  <c:v>6.1409853447879197</c:v>
                </c:pt>
                <c:pt idx="202">
                  <c:v>6.1130315582748596</c:v>
                </c:pt>
                <c:pt idx="203">
                  <c:v>6.1990581142852603</c:v>
                </c:pt>
                <c:pt idx="204">
                  <c:v>6.0034971982893497</c:v>
                </c:pt>
                <c:pt idx="205">
                  <c:v>6.1556206166626302</c:v>
                </c:pt>
                <c:pt idx="206">
                  <c:v>6.0819299403320404</c:v>
                </c:pt>
                <c:pt idx="207">
                  <c:v>6.1576472548250303</c:v>
                </c:pt>
                <c:pt idx="208">
                  <c:v>6.1275859944104898</c:v>
                </c:pt>
                <c:pt idx="209">
                  <c:v>6.0767467788907998</c:v>
                </c:pt>
                <c:pt idx="210">
                  <c:v>6.0984495463167203</c:v>
                </c:pt>
                <c:pt idx="211">
                  <c:v>6.2006981746865302</c:v>
                </c:pt>
                <c:pt idx="212">
                  <c:v>6.0025396811490497</c:v>
                </c:pt>
                <c:pt idx="213">
                  <c:v>6.2849622638755998</c:v>
                </c:pt>
                <c:pt idx="214">
                  <c:v>6.1850646919543504</c:v>
                </c:pt>
                <c:pt idx="215">
                  <c:v>6.4616949448677303</c:v>
                </c:pt>
                <c:pt idx="216">
                  <c:v>6.1497675912859098</c:v>
                </c:pt>
                <c:pt idx="217">
                  <c:v>6.0064761096350896</c:v>
                </c:pt>
                <c:pt idx="218">
                  <c:v>5.9519945706444402</c:v>
                </c:pt>
                <c:pt idx="219">
                  <c:v>6.1935522276351902</c:v>
                </c:pt>
                <c:pt idx="220">
                  <c:v>5.9797360668294299</c:v>
                </c:pt>
                <c:pt idx="221">
                  <c:v>6.2550891932852997</c:v>
                </c:pt>
                <c:pt idx="222">
                  <c:v>6.2099401162571803</c:v>
                </c:pt>
                <c:pt idx="223">
                  <c:v>6.2760001775984202</c:v>
                </c:pt>
                <c:pt idx="224">
                  <c:v>6.09893751593264</c:v>
                </c:pt>
                <c:pt idx="225">
                  <c:v>6.0775798629634696</c:v>
                </c:pt>
                <c:pt idx="226">
                  <c:v>6.1690516077133397</c:v>
                </c:pt>
                <c:pt idx="227">
                  <c:v>6.1967563214635204</c:v>
                </c:pt>
                <c:pt idx="228">
                  <c:v>5.9874756872308996</c:v>
                </c:pt>
                <c:pt idx="229">
                  <c:v>6.1238046091439102</c:v>
                </c:pt>
                <c:pt idx="230">
                  <c:v>6.1726468929073803</c:v>
                </c:pt>
                <c:pt idx="231">
                  <c:v>6.14193544730007</c:v>
                </c:pt>
                <c:pt idx="232">
                  <c:v>6.1378698272239296</c:v>
                </c:pt>
                <c:pt idx="233">
                  <c:v>6.0821980614269799</c:v>
                </c:pt>
                <c:pt idx="234">
                  <c:v>5.9840628738819399</c:v>
                </c:pt>
                <c:pt idx="235">
                  <c:v>6.0909686019365603</c:v>
                </c:pt>
                <c:pt idx="236">
                  <c:v>6.0254233630999101</c:v>
                </c:pt>
                <c:pt idx="237">
                  <c:v>6.2185451687469797</c:v>
                </c:pt>
                <c:pt idx="238">
                  <c:v>6.1533525810249197</c:v>
                </c:pt>
                <c:pt idx="239">
                  <c:v>6.5792752189312003</c:v>
                </c:pt>
                <c:pt idx="240">
                  <c:v>6.5735256601965801</c:v>
                </c:pt>
                <c:pt idx="241">
                  <c:v>6.5405920988936499</c:v>
                </c:pt>
                <c:pt idx="242">
                  <c:v>6.1550600150367902</c:v>
                </c:pt>
                <c:pt idx="243">
                  <c:v>5.9569716956452101</c:v>
                </c:pt>
                <c:pt idx="244">
                  <c:v>6.0949123295067498</c:v>
                </c:pt>
                <c:pt idx="245">
                  <c:v>6.0667784277400196</c:v>
                </c:pt>
                <c:pt idx="246">
                  <c:v>6.3548195681008099</c:v>
                </c:pt>
                <c:pt idx="247">
                  <c:v>6.2885891459244503</c:v>
                </c:pt>
                <c:pt idx="248">
                  <c:v>6.2262660569588197</c:v>
                </c:pt>
                <c:pt idx="249">
                  <c:v>6.0531906043153203</c:v>
                </c:pt>
                <c:pt idx="250">
                  <c:v>6.1115108116679497</c:v>
                </c:pt>
                <c:pt idx="251">
                  <c:v>6.2863093615425596</c:v>
                </c:pt>
                <c:pt idx="252">
                  <c:v>6.0594139196375103</c:v>
                </c:pt>
                <c:pt idx="253">
                  <c:v>6.0205097797134304</c:v>
                </c:pt>
                <c:pt idx="254">
                  <c:v>6.1215523714667803</c:v>
                </c:pt>
                <c:pt idx="255">
                  <c:v>6.0912104622918202</c:v>
                </c:pt>
                <c:pt idx="256">
                  <c:v>6.0444707625403797</c:v>
                </c:pt>
                <c:pt idx="257">
                  <c:v>6.0524885038907996</c:v>
                </c:pt>
                <c:pt idx="258">
                  <c:v>5.9619132836173003</c:v>
                </c:pt>
                <c:pt idx="259">
                  <c:v>6.0328545792678403</c:v>
                </c:pt>
                <c:pt idx="260">
                  <c:v>6.0110437834373096</c:v>
                </c:pt>
                <c:pt idx="261">
                  <c:v>6.1562629229515498</c:v>
                </c:pt>
                <c:pt idx="262">
                  <c:v>6.05768815997655</c:v>
                </c:pt>
                <c:pt idx="263">
                  <c:v>6.5584448593311704</c:v>
                </c:pt>
                <c:pt idx="264">
                  <c:v>6.1731058225985596</c:v>
                </c:pt>
                <c:pt idx="265">
                  <c:v>6.2556360346843602</c:v>
                </c:pt>
                <c:pt idx="266">
                  <c:v>6.0133801480073297</c:v>
                </c:pt>
                <c:pt idx="267">
                  <c:v>6.1515764737105298</c:v>
                </c:pt>
                <c:pt idx="268">
                  <c:v>5.8694867666779098</c:v>
                </c:pt>
                <c:pt idx="269">
                  <c:v>5.5164424072267897</c:v>
                </c:pt>
                <c:pt idx="270">
                  <c:v>6.1977538719692102</c:v>
                </c:pt>
                <c:pt idx="271">
                  <c:v>6.1945888004698899</c:v>
                </c:pt>
                <c:pt idx="272">
                  <c:v>6.3708811317525003</c:v>
                </c:pt>
                <c:pt idx="273">
                  <c:v>6.2361435995513004</c:v>
                </c:pt>
                <c:pt idx="274">
                  <c:v>6.1337984383431801</c:v>
                </c:pt>
                <c:pt idx="275">
                  <c:v>6.0486932610889301</c:v>
                </c:pt>
                <c:pt idx="276">
                  <c:v>6.0961399733605699</c:v>
                </c:pt>
                <c:pt idx="277">
                  <c:v>6.1987248717707004</c:v>
                </c:pt>
                <c:pt idx="278">
                  <c:v>6.1863428634284396</c:v>
                </c:pt>
                <c:pt idx="279">
                  <c:v>6.13236739321081</c:v>
                </c:pt>
                <c:pt idx="280">
                  <c:v>6.0660121791546198</c:v>
                </c:pt>
                <c:pt idx="281">
                  <c:v>6.0385134460319803</c:v>
                </c:pt>
                <c:pt idx="282">
                  <c:v>6.3089333512219596</c:v>
                </c:pt>
                <c:pt idx="283">
                  <c:v>6.2039698405847004</c:v>
                </c:pt>
                <c:pt idx="284">
                  <c:v>6.1322146365193904</c:v>
                </c:pt>
                <c:pt idx="285">
                  <c:v>6.0164654465336902</c:v>
                </c:pt>
                <c:pt idx="286">
                  <c:v>6.1967647564888502</c:v>
                </c:pt>
                <c:pt idx="287">
                  <c:v>6.4539555812420497</c:v>
                </c:pt>
                <c:pt idx="288">
                  <c:v>6.4870760878430502</c:v>
                </c:pt>
                <c:pt idx="289">
                  <c:v>6.4268875990399197</c:v>
                </c:pt>
                <c:pt idx="290">
                  <c:v>5.9570040075739001</c:v>
                </c:pt>
                <c:pt idx="291">
                  <c:v>6.2259863375477797</c:v>
                </c:pt>
                <c:pt idx="292">
                  <c:v>5.8671261117758498</c:v>
                </c:pt>
                <c:pt idx="293">
                  <c:v>6.3865823945851004</c:v>
                </c:pt>
                <c:pt idx="294">
                  <c:v>6.2940576651633497</c:v>
                </c:pt>
                <c:pt idx="295">
                  <c:v>6.16754190847176</c:v>
                </c:pt>
                <c:pt idx="296">
                  <c:v>6.2198431149529503</c:v>
                </c:pt>
                <c:pt idx="297">
                  <c:v>6.12343249146031</c:v>
                </c:pt>
                <c:pt idx="298">
                  <c:v>6.1976585314125501</c:v>
                </c:pt>
                <c:pt idx="299">
                  <c:v>6.0341397417769098</c:v>
                </c:pt>
                <c:pt idx="300">
                  <c:v>6.0586681144549299</c:v>
                </c:pt>
                <c:pt idx="301">
                  <c:v>6.0579929199345699</c:v>
                </c:pt>
                <c:pt idx="302">
                  <c:v>6.0421560358706099</c:v>
                </c:pt>
                <c:pt idx="303">
                  <c:v>6.0992017687328897</c:v>
                </c:pt>
                <c:pt idx="304">
                  <c:v>6.0060752248081304</c:v>
                </c:pt>
                <c:pt idx="305">
                  <c:v>6.0717582019223002</c:v>
                </c:pt>
                <c:pt idx="306">
                  <c:v>6.0770612706371798</c:v>
                </c:pt>
                <c:pt idx="307">
                  <c:v>6.0993760952487897</c:v>
                </c:pt>
                <c:pt idx="308">
                  <c:v>6.0341699091668302</c:v>
                </c:pt>
                <c:pt idx="309">
                  <c:v>6.3421391495266901</c:v>
                </c:pt>
                <c:pt idx="310">
                  <c:v>6.2805692545167604</c:v>
                </c:pt>
                <c:pt idx="311">
                  <c:v>6.5928022570398399</c:v>
                </c:pt>
                <c:pt idx="312">
                  <c:v>6.2423346627961598</c:v>
                </c:pt>
                <c:pt idx="313">
                  <c:v>6.5674188681144097</c:v>
                </c:pt>
                <c:pt idx="314">
                  <c:v>6.4548839625444403</c:v>
                </c:pt>
                <c:pt idx="315">
                  <c:v>6.4580899728119601</c:v>
                </c:pt>
                <c:pt idx="316">
                  <c:v>6.3244809807747604</c:v>
                </c:pt>
                <c:pt idx="317">
                  <c:v>6.4008321273618103</c:v>
                </c:pt>
                <c:pt idx="318">
                  <c:v>6.1465852099096701</c:v>
                </c:pt>
                <c:pt idx="319">
                  <c:v>6.4548925891251701</c:v>
                </c:pt>
                <c:pt idx="320">
                  <c:v>6.1142586499099103</c:v>
                </c:pt>
                <c:pt idx="321">
                  <c:v>6.1514761029710296</c:v>
                </c:pt>
                <c:pt idx="322">
                  <c:v>6.1579400617975697</c:v>
                </c:pt>
                <c:pt idx="323">
                  <c:v>6.0969181610854699</c:v>
                </c:pt>
                <c:pt idx="324">
                  <c:v>6.1964906795494601</c:v>
                </c:pt>
                <c:pt idx="325">
                  <c:v>6.0003562791368203</c:v>
                </c:pt>
                <c:pt idx="326">
                  <c:v>6.2485246827985597</c:v>
                </c:pt>
                <c:pt idx="327">
                  <c:v>6.2471296205937303</c:v>
                </c:pt>
                <c:pt idx="328">
                  <c:v>5.97405126360231</c:v>
                </c:pt>
                <c:pt idx="329">
                  <c:v>6.157095309832</c:v>
                </c:pt>
                <c:pt idx="330">
                  <c:v>6.1239104065509498</c:v>
                </c:pt>
                <c:pt idx="331">
                  <c:v>6.0451354607710002</c:v>
                </c:pt>
                <c:pt idx="332">
                  <c:v>6.1110195909432399</c:v>
                </c:pt>
                <c:pt idx="333">
                  <c:v>6.3004593290032398</c:v>
                </c:pt>
                <c:pt idx="334">
                  <c:v>6.2189573655516499</c:v>
                </c:pt>
                <c:pt idx="335">
                  <c:v>6.4641622129001304</c:v>
                </c:pt>
                <c:pt idx="336">
                  <c:v>6.2258766094037501</c:v>
                </c:pt>
                <c:pt idx="337">
                  <c:v>6.2491207847124803</c:v>
                </c:pt>
                <c:pt idx="338">
                  <c:v>6.0788306614892997</c:v>
                </c:pt>
                <c:pt idx="339">
                  <c:v>5.7552711201373397</c:v>
                </c:pt>
                <c:pt idx="340">
                  <c:v>6.1060091196157504</c:v>
                </c:pt>
                <c:pt idx="341">
                  <c:v>6.3964523000779803</c:v>
                </c:pt>
                <c:pt idx="342">
                  <c:v>6.28000503166699</c:v>
                </c:pt>
                <c:pt idx="343">
                  <c:v>6.6329482321349698</c:v>
                </c:pt>
                <c:pt idx="344">
                  <c:v>6.09276374066323</c:v>
                </c:pt>
                <c:pt idx="345">
                  <c:v>6.1526823190552902</c:v>
                </c:pt>
                <c:pt idx="346">
                  <c:v>6.1270545607172098</c:v>
                </c:pt>
                <c:pt idx="347">
                  <c:v>6.1247641522059899</c:v>
                </c:pt>
                <c:pt idx="348">
                  <c:v>6.12477750948623</c:v>
                </c:pt>
                <c:pt idx="349">
                  <c:v>6.1209870796361496</c:v>
                </c:pt>
                <c:pt idx="350">
                  <c:v>6.1383758232480004</c:v>
                </c:pt>
                <c:pt idx="351">
                  <c:v>6.2413087675852896</c:v>
                </c:pt>
                <c:pt idx="352">
                  <c:v>6.1031977500741199</c:v>
                </c:pt>
                <c:pt idx="353">
                  <c:v>6.0998462047013398</c:v>
                </c:pt>
                <c:pt idx="354">
                  <c:v>6.1730589915677498</c:v>
                </c:pt>
                <c:pt idx="355">
                  <c:v>6.0724075784213003</c:v>
                </c:pt>
                <c:pt idx="356">
                  <c:v>5.9645647912649702</c:v>
                </c:pt>
                <c:pt idx="357">
                  <c:v>6.0740553947143496</c:v>
                </c:pt>
                <c:pt idx="358">
                  <c:v>6.1807769827708503</c:v>
                </c:pt>
                <c:pt idx="359">
                  <c:v>6.3733963295326896</c:v>
                </c:pt>
                <c:pt idx="360">
                  <c:v>6.3133355619069</c:v>
                </c:pt>
                <c:pt idx="361">
                  <c:v>5.9878357709923602</c:v>
                </c:pt>
                <c:pt idx="362">
                  <c:v>5.9847019646791297</c:v>
                </c:pt>
                <c:pt idx="363">
                  <c:v>5.71618271108201</c:v>
                </c:pt>
                <c:pt idx="364">
                  <c:v>5.8345293207089997</c:v>
                </c:pt>
                <c:pt idx="365">
                  <c:v>6.3243866353255402</c:v>
                </c:pt>
                <c:pt idx="366">
                  <c:v>6.1791436608256598</c:v>
                </c:pt>
                <c:pt idx="367">
                  <c:v>6.3799748482204297</c:v>
                </c:pt>
                <c:pt idx="368">
                  <c:v>6.2233367724678201</c:v>
                </c:pt>
                <c:pt idx="369">
                  <c:v>6.2248110267478003</c:v>
                </c:pt>
                <c:pt idx="370">
                  <c:v>6.05738922206094</c:v>
                </c:pt>
                <c:pt idx="371">
                  <c:v>6.20984789381522</c:v>
                </c:pt>
                <c:pt idx="372">
                  <c:v>6.0570649154166896</c:v>
                </c:pt>
                <c:pt idx="373">
                  <c:v>6.0181615116585796</c:v>
                </c:pt>
                <c:pt idx="374">
                  <c:v>6.1148448712101704</c:v>
                </c:pt>
                <c:pt idx="375">
                  <c:v>6.1716875054602598</c:v>
                </c:pt>
                <c:pt idx="376">
                  <c:v>6.1622573019226401</c:v>
                </c:pt>
                <c:pt idx="377">
                  <c:v>6.0883503451379104</c:v>
                </c:pt>
                <c:pt idx="378">
                  <c:v>6.1218130011833098</c:v>
                </c:pt>
                <c:pt idx="379">
                  <c:v>6.1635499312363597</c:v>
                </c:pt>
                <c:pt idx="380">
                  <c:v>6.0880291759471898</c:v>
                </c:pt>
                <c:pt idx="381">
                  <c:v>6.2440252307583197</c:v>
                </c:pt>
                <c:pt idx="382">
                  <c:v>6.2845794984226098</c:v>
                </c:pt>
                <c:pt idx="383">
                  <c:v>6.5128325831252303</c:v>
                </c:pt>
                <c:pt idx="384">
                  <c:v>6.2207238945294403</c:v>
                </c:pt>
                <c:pt idx="385">
                  <c:v>6.2539378843306697</c:v>
                </c:pt>
                <c:pt idx="386">
                  <c:v>6.2708274457762299</c:v>
                </c:pt>
                <c:pt idx="387">
                  <c:v>5.7663022712043901</c:v>
                </c:pt>
                <c:pt idx="388">
                  <c:v>6.5890347167962204</c:v>
                </c:pt>
                <c:pt idx="389">
                  <c:v>6.2813638925983</c:v>
                </c:pt>
                <c:pt idx="390">
                  <c:v>6.12933591123155</c:v>
                </c:pt>
                <c:pt idx="391">
                  <c:v>6.0459830064102196</c:v>
                </c:pt>
                <c:pt idx="392">
                  <c:v>6.1766931231911304</c:v>
                </c:pt>
                <c:pt idx="393">
                  <c:v>6.1080936938158397</c:v>
                </c:pt>
                <c:pt idx="394">
                  <c:v>6.1816891042687896</c:v>
                </c:pt>
                <c:pt idx="395">
                  <c:v>6.2314510341008296</c:v>
                </c:pt>
                <c:pt idx="396">
                  <c:v>6.1956911327516098</c:v>
                </c:pt>
                <c:pt idx="397">
                  <c:v>6.1123328201696001</c:v>
                </c:pt>
                <c:pt idx="398">
                  <c:v>6.142965668654</c:v>
                </c:pt>
                <c:pt idx="399">
                  <c:v>6.1700202084531099</c:v>
                </c:pt>
                <c:pt idx="400">
                  <c:v>6.1478598099705302</c:v>
                </c:pt>
                <c:pt idx="401">
                  <c:v>6.1076040169959001</c:v>
                </c:pt>
                <c:pt idx="402">
                  <c:v>6.1339744566249603</c:v>
                </c:pt>
                <c:pt idx="403">
                  <c:v>6.1871284166254803</c:v>
                </c:pt>
                <c:pt idx="404">
                  <c:v>5.9933275216339297</c:v>
                </c:pt>
                <c:pt idx="405">
                  <c:v>6.1035185738743802</c:v>
                </c:pt>
                <c:pt idx="406">
                  <c:v>6.1420473637225603</c:v>
                </c:pt>
                <c:pt idx="407">
                  <c:v>6.5883730928848596</c:v>
                </c:pt>
                <c:pt idx="408">
                  <c:v>6.0087223837999204</c:v>
                </c:pt>
                <c:pt idx="409">
                  <c:v>6.1936771536165196</c:v>
                </c:pt>
                <c:pt idx="410">
                  <c:v>6.2807783277548399</c:v>
                </c:pt>
                <c:pt idx="411">
                  <c:v>6.3790606755361603</c:v>
                </c:pt>
                <c:pt idx="412">
                  <c:v>6.22083985004467</c:v>
                </c:pt>
                <c:pt idx="413">
                  <c:v>6.0793766705224499</c:v>
                </c:pt>
                <c:pt idx="414">
                  <c:v>6.2550863258717904</c:v>
                </c:pt>
                <c:pt idx="415">
                  <c:v>6.5315555935967398</c:v>
                </c:pt>
                <c:pt idx="416">
                  <c:v>6.2413182075471596</c:v>
                </c:pt>
                <c:pt idx="417">
                  <c:v>6.1944896474024</c:v>
                </c:pt>
                <c:pt idx="418">
                  <c:v>6.1766973488871102</c:v>
                </c:pt>
                <c:pt idx="419">
                  <c:v>6.1766556221953204</c:v>
                </c:pt>
                <c:pt idx="420">
                  <c:v>6.09195747347915</c:v>
                </c:pt>
                <c:pt idx="421">
                  <c:v>6.0826802580615897</c:v>
                </c:pt>
                <c:pt idx="422">
                  <c:v>6.2052994597415001</c:v>
                </c:pt>
                <c:pt idx="423">
                  <c:v>6.0399043421026004</c:v>
                </c:pt>
                <c:pt idx="424">
                  <c:v>6.1426424437849496</c:v>
                </c:pt>
                <c:pt idx="425">
                  <c:v>6.14348238565755</c:v>
                </c:pt>
                <c:pt idx="426">
                  <c:v>6.1237700996831199</c:v>
                </c:pt>
                <c:pt idx="427">
                  <c:v>6.1294200495650797</c:v>
                </c:pt>
                <c:pt idx="428">
                  <c:v>6.3278700569904496</c:v>
                </c:pt>
                <c:pt idx="429">
                  <c:v>6.3282910178718703</c:v>
                </c:pt>
                <c:pt idx="430">
                  <c:v>6.2470250121638999</c:v>
                </c:pt>
                <c:pt idx="431">
                  <c:v>6.2207846052361804</c:v>
                </c:pt>
                <c:pt idx="432">
                  <c:v>6.60489824380541</c:v>
                </c:pt>
                <c:pt idx="433">
                  <c:v>6.1901398116974704</c:v>
                </c:pt>
                <c:pt idx="434">
                  <c:v>5.9366038630369102</c:v>
                </c:pt>
                <c:pt idx="435">
                  <c:v>6.3645534147468803</c:v>
                </c:pt>
                <c:pt idx="436">
                  <c:v>6.2507325218642</c:v>
                </c:pt>
                <c:pt idx="437">
                  <c:v>6.1136372963787897</c:v>
                </c:pt>
                <c:pt idx="438">
                  <c:v>6.45255899995324</c:v>
                </c:pt>
                <c:pt idx="439">
                  <c:v>6.2619497577691998</c:v>
                </c:pt>
                <c:pt idx="440">
                  <c:v>6.0622142752924599</c:v>
                </c:pt>
                <c:pt idx="441">
                  <c:v>6.1282699450507403</c:v>
                </c:pt>
                <c:pt idx="442">
                  <c:v>6.1765267584269399</c:v>
                </c:pt>
                <c:pt idx="443">
                  <c:v>5.9760480885923899</c:v>
                </c:pt>
                <c:pt idx="444">
                  <c:v>6.1504916426831402</c:v>
                </c:pt>
                <c:pt idx="445">
                  <c:v>5.9907602051106403</c:v>
                </c:pt>
                <c:pt idx="446">
                  <c:v>6.1359502904049998</c:v>
                </c:pt>
                <c:pt idx="447">
                  <c:v>6.0413236111836399</c:v>
                </c:pt>
                <c:pt idx="448">
                  <c:v>6.0885861868824804</c:v>
                </c:pt>
                <c:pt idx="449">
                  <c:v>6.1979714899685501</c:v>
                </c:pt>
                <c:pt idx="450">
                  <c:v>5.9547959725950603</c:v>
                </c:pt>
                <c:pt idx="451">
                  <c:v>6.0831664581824603</c:v>
                </c:pt>
                <c:pt idx="452">
                  <c:v>6.1353553335138198</c:v>
                </c:pt>
                <c:pt idx="453">
                  <c:v>6.2837402812188703</c:v>
                </c:pt>
                <c:pt idx="454">
                  <c:v>6.1793558502523203</c:v>
                </c:pt>
                <c:pt idx="455">
                  <c:v>6.5690545497285404</c:v>
                </c:pt>
                <c:pt idx="456">
                  <c:v>6.3911935844327301</c:v>
                </c:pt>
                <c:pt idx="457">
                  <c:v>6.3802284463673704</c:v>
                </c:pt>
                <c:pt idx="458">
                  <c:v>5.8704081830972497</c:v>
                </c:pt>
                <c:pt idx="459">
                  <c:v>5.6875645639612697</c:v>
                </c:pt>
                <c:pt idx="460">
                  <c:v>5.8614041180904097</c:v>
                </c:pt>
                <c:pt idx="461">
                  <c:v>5.8579954408771799</c:v>
                </c:pt>
                <c:pt idx="462">
                  <c:v>6.2899945679931299</c:v>
                </c:pt>
                <c:pt idx="463">
                  <c:v>6.3899560250229204</c:v>
                </c:pt>
                <c:pt idx="464">
                  <c:v>6.04527025474186</c:v>
                </c:pt>
                <c:pt idx="465">
                  <c:v>6.0725325117937601</c:v>
                </c:pt>
                <c:pt idx="466">
                  <c:v>6.0183828778863804</c:v>
                </c:pt>
                <c:pt idx="467">
                  <c:v>6.1069599466545297</c:v>
                </c:pt>
                <c:pt idx="468">
                  <c:v>6.1030067590578101</c:v>
                </c:pt>
                <c:pt idx="469">
                  <c:v>5.9995127905871097</c:v>
                </c:pt>
                <c:pt idx="470">
                  <c:v>6.1553698599672702</c:v>
                </c:pt>
                <c:pt idx="471">
                  <c:v>6.1102870796308997</c:v>
                </c:pt>
                <c:pt idx="472">
                  <c:v>6.1450957576880096</c:v>
                </c:pt>
                <c:pt idx="473">
                  <c:v>6.1409274350081198</c:v>
                </c:pt>
                <c:pt idx="474">
                  <c:v>6.0353970417091896</c:v>
                </c:pt>
                <c:pt idx="475">
                  <c:v>6.0029828601572603</c:v>
                </c:pt>
                <c:pt idx="476">
                  <c:v>6.1797354478875102</c:v>
                </c:pt>
                <c:pt idx="477">
                  <c:v>5.9927326382876203</c:v>
                </c:pt>
                <c:pt idx="478">
                  <c:v>6.1714320329728896</c:v>
                </c:pt>
                <c:pt idx="479">
                  <c:v>6.4461440671060597</c:v>
                </c:pt>
                <c:pt idx="480">
                  <c:v>6.1354561686505003</c:v>
                </c:pt>
                <c:pt idx="481">
                  <c:v>6.1663090473284203</c:v>
                </c:pt>
                <c:pt idx="482">
                  <c:v>6.3626392236149902</c:v>
                </c:pt>
                <c:pt idx="483">
                  <c:v>6.1290218192822596</c:v>
                </c:pt>
                <c:pt idx="484">
                  <c:v>6.1729011862838004</c:v>
                </c:pt>
                <c:pt idx="485">
                  <c:v>6.2120434565866702</c:v>
                </c:pt>
                <c:pt idx="486">
                  <c:v>6.2627720227966899</c:v>
                </c:pt>
                <c:pt idx="487">
                  <c:v>6.1380476654699399</c:v>
                </c:pt>
                <c:pt idx="488">
                  <c:v>6.1304223583685804</c:v>
                </c:pt>
                <c:pt idx="489">
                  <c:v>6.02266875664131</c:v>
                </c:pt>
                <c:pt idx="490">
                  <c:v>6.1595684097975001</c:v>
                </c:pt>
                <c:pt idx="491">
                  <c:v>6.1209484441980999</c:v>
                </c:pt>
                <c:pt idx="492">
                  <c:v>6.0172277456810699</c:v>
                </c:pt>
                <c:pt idx="493">
                  <c:v>6.1283840525136197</c:v>
                </c:pt>
                <c:pt idx="494">
                  <c:v>6.1795739482764303</c:v>
                </c:pt>
                <c:pt idx="495">
                  <c:v>6.0705776872175701</c:v>
                </c:pt>
                <c:pt idx="496">
                  <c:v>6.0396502103509304</c:v>
                </c:pt>
                <c:pt idx="497">
                  <c:v>6.0723900915275504</c:v>
                </c:pt>
                <c:pt idx="498">
                  <c:v>6.1376428272179</c:v>
                </c:pt>
                <c:pt idx="499">
                  <c:v>6.0466652000701702</c:v>
                </c:pt>
                <c:pt idx="500">
                  <c:v>6.1283384739972702</c:v>
                </c:pt>
                <c:pt idx="501">
                  <c:v>6.2659514335394704</c:v>
                </c:pt>
                <c:pt idx="502">
                  <c:v>6.4537586758566796</c:v>
                </c:pt>
                <c:pt idx="503">
                  <c:v>6.6801510260818597</c:v>
                </c:pt>
                <c:pt idx="504">
                  <c:v>6.4281605448584598</c:v>
                </c:pt>
                <c:pt idx="505">
                  <c:v>6.52503077937528</c:v>
                </c:pt>
                <c:pt idx="506">
                  <c:v>6.0801207658873198</c:v>
                </c:pt>
                <c:pt idx="507">
                  <c:v>5.9156628705499203</c:v>
                </c:pt>
                <c:pt idx="508">
                  <c:v>5.8190782684083704</c:v>
                </c:pt>
                <c:pt idx="509">
                  <c:v>5.8873073948209198</c:v>
                </c:pt>
                <c:pt idx="510">
                  <c:v>6.2012051647376802</c:v>
                </c:pt>
                <c:pt idx="511">
                  <c:v>6.1477467534246903</c:v>
                </c:pt>
                <c:pt idx="512">
                  <c:v>6.2055370321794898</c:v>
                </c:pt>
                <c:pt idx="513">
                  <c:v>6.11829163775921</c:v>
                </c:pt>
                <c:pt idx="514">
                  <c:v>6.1477344537930199</c:v>
                </c:pt>
                <c:pt idx="515">
                  <c:v>6.1198520848905602</c:v>
                </c:pt>
                <c:pt idx="516">
                  <c:v>6.1458251087546598</c:v>
                </c:pt>
                <c:pt idx="517">
                  <c:v>6.0154894785258204</c:v>
                </c:pt>
                <c:pt idx="518">
                  <c:v>6.1552999387429601</c:v>
                </c:pt>
                <c:pt idx="519">
                  <c:v>6.1979044974194899</c:v>
                </c:pt>
                <c:pt idx="520">
                  <c:v>6.1179704579196699</c:v>
                </c:pt>
                <c:pt idx="521">
                  <c:v>6.1175186232348704</c:v>
                </c:pt>
                <c:pt idx="522">
                  <c:v>6.1033157753120904</c:v>
                </c:pt>
                <c:pt idx="523">
                  <c:v>6.1771427071114804</c:v>
                </c:pt>
                <c:pt idx="524">
                  <c:v>6.2231956254956797</c:v>
                </c:pt>
                <c:pt idx="525">
                  <c:v>6.1374636182558504</c:v>
                </c:pt>
                <c:pt idx="526">
                  <c:v>6.3089626040243703</c:v>
                </c:pt>
                <c:pt idx="527">
                  <c:v>6.4964361953480099</c:v>
                </c:pt>
                <c:pt idx="528">
                  <c:v>6.5819145928806302</c:v>
                </c:pt>
                <c:pt idx="529">
                  <c:v>6.47601003124859</c:v>
                </c:pt>
                <c:pt idx="530">
                  <c:v>6.4258313994888203</c:v>
                </c:pt>
                <c:pt idx="531">
                  <c:v>5.8818315839449298</c:v>
                </c:pt>
                <c:pt idx="532">
                  <c:v>6.0412588104799303</c:v>
                </c:pt>
                <c:pt idx="533">
                  <c:v>6.1038677658130496</c:v>
                </c:pt>
                <c:pt idx="534">
                  <c:v>6.1088024244669796</c:v>
                </c:pt>
                <c:pt idx="535">
                  <c:v>6.3828074287491496</c:v>
                </c:pt>
                <c:pt idx="536">
                  <c:v>6.0496973736396802</c:v>
                </c:pt>
                <c:pt idx="537">
                  <c:v>5.9612226525552297</c:v>
                </c:pt>
                <c:pt idx="538">
                  <c:v>6.1564116388583896</c:v>
                </c:pt>
                <c:pt idx="539">
                  <c:v>6.1526003949335504</c:v>
                </c:pt>
                <c:pt idx="540">
                  <c:v>6.0903481625325604</c:v>
                </c:pt>
                <c:pt idx="541">
                  <c:v>6.0736292007594397</c:v>
                </c:pt>
                <c:pt idx="542">
                  <c:v>6.0666604582323904</c:v>
                </c:pt>
                <c:pt idx="543">
                  <c:v>6.1660065215750199</c:v>
                </c:pt>
                <c:pt idx="544">
                  <c:v>6.1061079845249404</c:v>
                </c:pt>
                <c:pt idx="545">
                  <c:v>6.0155452127272504</c:v>
                </c:pt>
                <c:pt idx="546">
                  <c:v>6.1064002777193798</c:v>
                </c:pt>
                <c:pt idx="547">
                  <c:v>6.1613328047284197</c:v>
                </c:pt>
                <c:pt idx="548">
                  <c:v>6.0200125674102001</c:v>
                </c:pt>
                <c:pt idx="549">
                  <c:v>6.2873338309341698</c:v>
                </c:pt>
                <c:pt idx="550">
                  <c:v>6.3318057483889403</c:v>
                </c:pt>
                <c:pt idx="551">
                  <c:v>6.4533070135829096</c:v>
                </c:pt>
                <c:pt idx="552">
                  <c:v>6.0298436764714598</c:v>
                </c:pt>
                <c:pt idx="553">
                  <c:v>6.2076163110413898</c:v>
                </c:pt>
                <c:pt idx="554">
                  <c:v>6.1209731495116904</c:v>
                </c:pt>
                <c:pt idx="555">
                  <c:v>5.6982481476866997</c:v>
                </c:pt>
                <c:pt idx="556">
                  <c:v>6.3228542402790699</c:v>
                </c:pt>
                <c:pt idx="557">
                  <c:v>5.8436065241669501</c:v>
                </c:pt>
                <c:pt idx="558">
                  <c:v>6.1476150883874796</c:v>
                </c:pt>
                <c:pt idx="559">
                  <c:v>6.1376867139253601</c:v>
                </c:pt>
                <c:pt idx="560">
                  <c:v>6.2579426392774904</c:v>
                </c:pt>
                <c:pt idx="561">
                  <c:v>6.1498466903390296</c:v>
                </c:pt>
                <c:pt idx="562">
                  <c:v>6.0067582698952302</c:v>
                </c:pt>
                <c:pt idx="563">
                  <c:v>6.1211405958101004</c:v>
                </c:pt>
                <c:pt idx="564">
                  <c:v>6.0106420757487502</c:v>
                </c:pt>
                <c:pt idx="565">
                  <c:v>6.0595671943128497</c:v>
                </c:pt>
                <c:pt idx="566">
                  <c:v>6.1947855805115903</c:v>
                </c:pt>
                <c:pt idx="567">
                  <c:v>6.0822625424608798</c:v>
                </c:pt>
                <c:pt idx="568">
                  <c:v>6.03247643722327</c:v>
                </c:pt>
                <c:pt idx="569">
                  <c:v>6.0583692216269496</c:v>
                </c:pt>
                <c:pt idx="570">
                  <c:v>6.1808976943182801</c:v>
                </c:pt>
                <c:pt idx="571">
                  <c:v>6.1476620639897304</c:v>
                </c:pt>
                <c:pt idx="572">
                  <c:v>6.1110384452887097</c:v>
                </c:pt>
                <c:pt idx="573">
                  <c:v>6.0479074275339801</c:v>
                </c:pt>
                <c:pt idx="574">
                  <c:v>6.1276635565508402</c:v>
                </c:pt>
                <c:pt idx="575">
                  <c:v>6.59117524095518</c:v>
                </c:pt>
                <c:pt idx="576">
                  <c:v>6.3522960878481403</c:v>
                </c:pt>
                <c:pt idx="577">
                  <c:v>6.39333292529437</c:v>
                </c:pt>
                <c:pt idx="578">
                  <c:v>6.4328288779557399</c:v>
                </c:pt>
                <c:pt idx="579">
                  <c:v>6.0837223701150904</c:v>
                </c:pt>
                <c:pt idx="580">
                  <c:v>5.9163525960155701</c:v>
                </c:pt>
                <c:pt idx="581">
                  <c:v>6.4447684573973998</c:v>
                </c:pt>
                <c:pt idx="582">
                  <c:v>6.36896773432548</c:v>
                </c:pt>
                <c:pt idx="583">
                  <c:v>6.3783882265766501</c:v>
                </c:pt>
                <c:pt idx="584">
                  <c:v>6.0680674229570002</c:v>
                </c:pt>
                <c:pt idx="585">
                  <c:v>6.2718424174880001</c:v>
                </c:pt>
                <c:pt idx="586">
                  <c:v>6.1566664517062497</c:v>
                </c:pt>
                <c:pt idx="587">
                  <c:v>6.1086510417425099</c:v>
                </c:pt>
                <c:pt idx="588">
                  <c:v>6.0739888896677101</c:v>
                </c:pt>
                <c:pt idx="589">
                  <c:v>6.0232356628531898</c:v>
                </c:pt>
                <c:pt idx="590">
                  <c:v>6.1164657364394097</c:v>
                </c:pt>
                <c:pt idx="591">
                  <c:v>6.1794611779396096</c:v>
                </c:pt>
                <c:pt idx="592">
                  <c:v>6.1281532461529098</c:v>
                </c:pt>
                <c:pt idx="593">
                  <c:v>6.0337953523060603</c:v>
                </c:pt>
                <c:pt idx="594">
                  <c:v>6.1336573593320303</c:v>
                </c:pt>
                <c:pt idx="595">
                  <c:v>6.07957361192872</c:v>
                </c:pt>
                <c:pt idx="596">
                  <c:v>6.3409813969747804</c:v>
                </c:pt>
                <c:pt idx="597">
                  <c:v>6.1187637449328802</c:v>
                </c:pt>
                <c:pt idx="598">
                  <c:v>6.2609474190854897</c:v>
                </c:pt>
                <c:pt idx="599">
                  <c:v>6.6460066674692202</c:v>
                </c:pt>
                <c:pt idx="600">
                  <c:v>6.3062374797045901</c:v>
                </c:pt>
                <c:pt idx="601">
                  <c:v>6.4745209225041798</c:v>
                </c:pt>
                <c:pt idx="602">
                  <c:v>6.2959381609577401</c:v>
                </c:pt>
                <c:pt idx="603">
                  <c:v>5.9520974130525603</c:v>
                </c:pt>
                <c:pt idx="604">
                  <c:v>5.6660174156334904</c:v>
                </c:pt>
                <c:pt idx="605">
                  <c:v>5.736842429957</c:v>
                </c:pt>
                <c:pt idx="606">
                  <c:v>6.1058800124709798</c:v>
                </c:pt>
                <c:pt idx="607">
                  <c:v>6.1902046425513504</c:v>
                </c:pt>
                <c:pt idx="608">
                  <c:v>6.2285395180736201</c:v>
                </c:pt>
                <c:pt idx="609">
                  <c:v>6.2487327325003603</c:v>
                </c:pt>
                <c:pt idx="610">
                  <c:v>6.1009087721741597</c:v>
                </c:pt>
                <c:pt idx="611">
                  <c:v>6.2837436509334603</c:v>
                </c:pt>
                <c:pt idx="612">
                  <c:v>6.1928995747342004</c:v>
                </c:pt>
                <c:pt idx="613">
                  <c:v>6.3971332998449402</c:v>
                </c:pt>
                <c:pt idx="614">
                  <c:v>6.1505816515907803</c:v>
                </c:pt>
                <c:pt idx="615">
                  <c:v>6.0147404947235401</c:v>
                </c:pt>
                <c:pt idx="616">
                  <c:v>6.1598505963979902</c:v>
                </c:pt>
                <c:pt idx="617">
                  <c:v>6.2223626732526904</c:v>
                </c:pt>
                <c:pt idx="618">
                  <c:v>6.1358241022473701</c:v>
                </c:pt>
                <c:pt idx="619">
                  <c:v>6.04268262626608</c:v>
                </c:pt>
                <c:pt idx="620">
                  <c:v>6.0575720575756797</c:v>
                </c:pt>
                <c:pt idx="621">
                  <c:v>6.08683891949231</c:v>
                </c:pt>
                <c:pt idx="622">
                  <c:v>6.2370016217668498</c:v>
                </c:pt>
                <c:pt idx="623">
                  <c:v>6.4666833057475603</c:v>
                </c:pt>
                <c:pt idx="624">
                  <c:v>6.2472063105261997</c:v>
                </c:pt>
                <c:pt idx="625">
                  <c:v>6.4011858176068799</c:v>
                </c:pt>
                <c:pt idx="626">
                  <c:v>5.9275688921305703</c:v>
                </c:pt>
                <c:pt idx="627">
                  <c:v>5.9387146773812898</c:v>
                </c:pt>
                <c:pt idx="628">
                  <c:v>5.93873566619932</c:v>
                </c:pt>
                <c:pt idx="629">
                  <c:v>6.32277144812792</c:v>
                </c:pt>
                <c:pt idx="630">
                  <c:v>6.2394305095284004</c:v>
                </c:pt>
                <c:pt idx="631">
                  <c:v>6.2445726455430899</c:v>
                </c:pt>
                <c:pt idx="632">
                  <c:v>6.1532974159777201</c:v>
                </c:pt>
                <c:pt idx="633">
                  <c:v>6.0077237469576001</c:v>
                </c:pt>
                <c:pt idx="634">
                  <c:v>6.2244547926794596</c:v>
                </c:pt>
                <c:pt idx="635">
                  <c:v>6.1460794378401999</c:v>
                </c:pt>
                <c:pt idx="636">
                  <c:v>6.2193232962260403</c:v>
                </c:pt>
                <c:pt idx="637">
                  <c:v>6.0995906580694603</c:v>
                </c:pt>
                <c:pt idx="638">
                  <c:v>6.0707555206629502</c:v>
                </c:pt>
                <c:pt idx="639">
                  <c:v>6.10323394453148</c:v>
                </c:pt>
                <c:pt idx="640">
                  <c:v>6.1377991810579999</c:v>
                </c:pt>
                <c:pt idx="641">
                  <c:v>6.0211653009264996</c:v>
                </c:pt>
                <c:pt idx="642">
                  <c:v>6.1161528458429499</c:v>
                </c:pt>
                <c:pt idx="643">
                  <c:v>6.2068686145939802</c:v>
                </c:pt>
                <c:pt idx="644">
                  <c:v>6.2320464067818797</c:v>
                </c:pt>
                <c:pt idx="645">
                  <c:v>6.2631861824401396</c:v>
                </c:pt>
                <c:pt idx="646">
                  <c:v>6.0672240637422998</c:v>
                </c:pt>
                <c:pt idx="647">
                  <c:v>6.6342340731415197</c:v>
                </c:pt>
                <c:pt idx="648">
                  <c:v>6.2035698823184502</c:v>
                </c:pt>
                <c:pt idx="649">
                  <c:v>6.1755396411972798</c:v>
                </c:pt>
                <c:pt idx="650">
                  <c:v>6.0024448556435797</c:v>
                </c:pt>
                <c:pt idx="651">
                  <c:v>5.8144875926470903</c:v>
                </c:pt>
                <c:pt idx="652">
                  <c:v>6.0300205639541504</c:v>
                </c:pt>
                <c:pt idx="653">
                  <c:v>6.2699916620934797</c:v>
                </c:pt>
                <c:pt idx="654">
                  <c:v>6.1448978849086098</c:v>
                </c:pt>
                <c:pt idx="655">
                  <c:v>6.2363172885303797</c:v>
                </c:pt>
                <c:pt idx="656">
                  <c:v>6.2751124134687704</c:v>
                </c:pt>
                <c:pt idx="657">
                  <c:v>6.1147962737797901</c:v>
                </c:pt>
                <c:pt idx="658">
                  <c:v>6.0213190961761898</c:v>
                </c:pt>
                <c:pt idx="659">
                  <c:v>6.0105029411831401</c:v>
                </c:pt>
                <c:pt idx="660">
                  <c:v>6.1156592801699698</c:v>
                </c:pt>
                <c:pt idx="661">
                  <c:v>6.0279149458791803</c:v>
                </c:pt>
                <c:pt idx="662">
                  <c:v>5.9747452341426301</c:v>
                </c:pt>
                <c:pt idx="663">
                  <c:v>6.0594796782721598</c:v>
                </c:pt>
                <c:pt idx="664">
                  <c:v>6.1809513107740903</c:v>
                </c:pt>
                <c:pt idx="665">
                  <c:v>6.0462892627779601</c:v>
                </c:pt>
                <c:pt idx="666">
                  <c:v>6.0555932651376096</c:v>
                </c:pt>
                <c:pt idx="667">
                  <c:v>6.0377762413743401</c:v>
                </c:pt>
                <c:pt idx="668">
                  <c:v>6.0918451109370597</c:v>
                </c:pt>
                <c:pt idx="669">
                  <c:v>6.20022215472199</c:v>
                </c:pt>
                <c:pt idx="670">
                  <c:v>6.1867017986672499</c:v>
                </c:pt>
                <c:pt idx="671">
                  <c:v>6.43131814897575</c:v>
                </c:pt>
                <c:pt idx="672">
                  <c:v>5.9432760126056596</c:v>
                </c:pt>
                <c:pt idx="673">
                  <c:v>6.1701106499568796</c:v>
                </c:pt>
                <c:pt idx="674">
                  <c:v>6.0111375386572004</c:v>
                </c:pt>
                <c:pt idx="675">
                  <c:v>5.8217850329764103</c:v>
                </c:pt>
                <c:pt idx="676">
                  <c:v>5.8312375837586803</c:v>
                </c:pt>
                <c:pt idx="677">
                  <c:v>6.01143282105157</c:v>
                </c:pt>
                <c:pt idx="678">
                  <c:v>6.1727823084617501</c:v>
                </c:pt>
                <c:pt idx="679">
                  <c:v>6.0990994503591001</c:v>
                </c:pt>
                <c:pt idx="680">
                  <c:v>6.16229588623355</c:v>
                </c:pt>
                <c:pt idx="681">
                  <c:v>6.0967273434645302</c:v>
                </c:pt>
                <c:pt idx="682">
                  <c:v>6.0741115419165297</c:v>
                </c:pt>
                <c:pt idx="683">
                  <c:v>6.0913204255121904</c:v>
                </c:pt>
                <c:pt idx="684">
                  <c:v>6.0140744411831202</c:v>
                </c:pt>
                <c:pt idx="685">
                  <c:v>5.9854044335790304</c:v>
                </c:pt>
                <c:pt idx="686">
                  <c:v>6.0648997369601201</c:v>
                </c:pt>
                <c:pt idx="687">
                  <c:v>6.0491310969640697</c:v>
                </c:pt>
                <c:pt idx="688">
                  <c:v>6.1075095605801204</c:v>
                </c:pt>
                <c:pt idx="689">
                  <c:v>6.15150291303903</c:v>
                </c:pt>
                <c:pt idx="690">
                  <c:v>6.1304936906001304</c:v>
                </c:pt>
                <c:pt idx="691">
                  <c:v>5.1012852499342802</c:v>
                </c:pt>
                <c:pt idx="692">
                  <c:v>6.1517644582626998</c:v>
                </c:pt>
                <c:pt idx="693">
                  <c:v>6.0623114421025601</c:v>
                </c:pt>
                <c:pt idx="694">
                  <c:v>6.1388062362111304</c:v>
                </c:pt>
                <c:pt idx="695">
                  <c:v>6.5608067928320697</c:v>
                </c:pt>
                <c:pt idx="696">
                  <c:v>6.1008174247289704</c:v>
                </c:pt>
                <c:pt idx="697">
                  <c:v>5.8309626653177604</c:v>
                </c:pt>
                <c:pt idx="698">
                  <c:v>6.0063700278943299</c:v>
                </c:pt>
                <c:pt idx="699">
                  <c:v>5.7929826078328404</c:v>
                </c:pt>
                <c:pt idx="700">
                  <c:v>6.1142042428947398</c:v>
                </c:pt>
                <c:pt idx="701">
                  <c:v>6.04200268762908</c:v>
                </c:pt>
                <c:pt idx="702">
                  <c:v>6.3727815187011103</c:v>
                </c:pt>
                <c:pt idx="703">
                  <c:v>6.05308294587135</c:v>
                </c:pt>
                <c:pt idx="704">
                  <c:v>6.1215285782501097</c:v>
                </c:pt>
                <c:pt idx="705">
                  <c:v>6.1832633703935898</c:v>
                </c:pt>
                <c:pt idx="706">
                  <c:v>6.13254205278366</c:v>
                </c:pt>
                <c:pt idx="707">
                  <c:v>6.1579778374970298</c:v>
                </c:pt>
                <c:pt idx="708">
                  <c:v>6.1209596297151503</c:v>
                </c:pt>
                <c:pt idx="709">
                  <c:v>6.0425203542705601</c:v>
                </c:pt>
                <c:pt idx="710">
                  <c:v>6.1132452093627103</c:v>
                </c:pt>
                <c:pt idx="711">
                  <c:v>6.0307540878957102</c:v>
                </c:pt>
                <c:pt idx="712">
                  <c:v>6.16783727497209</c:v>
                </c:pt>
                <c:pt idx="713">
                  <c:v>6.1001487759196298</c:v>
                </c:pt>
                <c:pt idx="714">
                  <c:v>6.0352615985910596</c:v>
                </c:pt>
                <c:pt idx="715">
                  <c:v>6.0758736943236702</c:v>
                </c:pt>
                <c:pt idx="716">
                  <c:v>6.0866441896968899</c:v>
                </c:pt>
                <c:pt idx="717">
                  <c:v>6.1400937911832303</c:v>
                </c:pt>
                <c:pt idx="718">
                  <c:v>6.2552584548999697</c:v>
                </c:pt>
                <c:pt idx="719">
                  <c:v>6.3353125004219404</c:v>
                </c:pt>
                <c:pt idx="720">
                  <c:v>6.2122259057299596</c:v>
                </c:pt>
                <c:pt idx="721">
                  <c:v>6.2574205007370098</c:v>
                </c:pt>
                <c:pt idx="722">
                  <c:v>5.97464176488986</c:v>
                </c:pt>
                <c:pt idx="723">
                  <c:v>6.2256678507060901</c:v>
                </c:pt>
                <c:pt idx="724">
                  <c:v>6.2139455898546299</c:v>
                </c:pt>
                <c:pt idx="725">
                  <c:v>6.2585677119596301</c:v>
                </c:pt>
                <c:pt idx="726">
                  <c:v>6.2705094685854297</c:v>
                </c:pt>
                <c:pt idx="727">
                  <c:v>6.2320587172008501</c:v>
                </c:pt>
                <c:pt idx="728">
                  <c:v>6.2118344615999002</c:v>
                </c:pt>
                <c:pt idx="729">
                  <c:v>6.0704218222860096</c:v>
                </c:pt>
                <c:pt idx="730">
                  <c:v>6.23721507614139</c:v>
                </c:pt>
                <c:pt idx="731">
                  <c:v>6.11237550189343</c:v>
                </c:pt>
                <c:pt idx="732">
                  <c:v>5.8901121466296198</c:v>
                </c:pt>
                <c:pt idx="733">
                  <c:v>6.0399048389365504</c:v>
                </c:pt>
                <c:pt idx="734">
                  <c:v>6.0255475228562103</c:v>
                </c:pt>
                <c:pt idx="735">
                  <c:v>6.0314085915076099</c:v>
                </c:pt>
                <c:pt idx="736">
                  <c:v>6.0344266716914499</c:v>
                </c:pt>
                <c:pt idx="737">
                  <c:v>6.0714564052239997</c:v>
                </c:pt>
                <c:pt idx="738">
                  <c:v>6.1563414329627797</c:v>
                </c:pt>
                <c:pt idx="739">
                  <c:v>6.2507450136270402</c:v>
                </c:pt>
                <c:pt idx="740">
                  <c:v>6.1238119187720299</c:v>
                </c:pt>
                <c:pt idx="741">
                  <c:v>6.15327270817121</c:v>
                </c:pt>
                <c:pt idx="742">
                  <c:v>6.3409940375249398</c:v>
                </c:pt>
                <c:pt idx="743">
                  <c:v>6.6675248750854204</c:v>
                </c:pt>
                <c:pt idx="744">
                  <c:v>6.4300729255179396</c:v>
                </c:pt>
                <c:pt idx="745">
                  <c:v>6.3464963594319199</c:v>
                </c:pt>
                <c:pt idx="746">
                  <c:v>6.6768342667930103</c:v>
                </c:pt>
                <c:pt idx="747">
                  <c:v>6.5599126053376899</c:v>
                </c:pt>
                <c:pt idx="748">
                  <c:v>6.44454404019364</c:v>
                </c:pt>
                <c:pt idx="749">
                  <c:v>5.95714916874</c:v>
                </c:pt>
                <c:pt idx="750">
                  <c:v>6.2171411145443098</c:v>
                </c:pt>
                <c:pt idx="751">
                  <c:v>6.41108384725002</c:v>
                </c:pt>
                <c:pt idx="752">
                  <c:v>6.3022188254428002</c:v>
                </c:pt>
                <c:pt idx="753">
                  <c:v>6.3426760261268402</c:v>
                </c:pt>
                <c:pt idx="754">
                  <c:v>6.1864259194421098</c:v>
                </c:pt>
                <c:pt idx="755">
                  <c:v>6.1327892974898903</c:v>
                </c:pt>
                <c:pt idx="756">
                  <c:v>6.0964551005393197</c:v>
                </c:pt>
                <c:pt idx="757">
                  <c:v>6.0836133664182803</c:v>
                </c:pt>
                <c:pt idx="758">
                  <c:v>6.0796273496762598</c:v>
                </c:pt>
                <c:pt idx="759">
                  <c:v>6.1668696102257998</c:v>
                </c:pt>
                <c:pt idx="760">
                  <c:v>6.0823155423374002</c:v>
                </c:pt>
                <c:pt idx="761">
                  <c:v>6.10485372317057</c:v>
                </c:pt>
                <c:pt idx="762">
                  <c:v>6.1201156863417303</c:v>
                </c:pt>
                <c:pt idx="763">
                  <c:v>6.1600259019715597</c:v>
                </c:pt>
                <c:pt idx="764">
                  <c:v>6.1177692304886397</c:v>
                </c:pt>
                <c:pt idx="765">
                  <c:v>6.2814433412042101</c:v>
                </c:pt>
                <c:pt idx="766">
                  <c:v>6.2679173452687502</c:v>
                </c:pt>
                <c:pt idx="767">
                  <c:v>6.6058941917661604</c:v>
                </c:pt>
                <c:pt idx="768">
                  <c:v>6.7587666043043599</c:v>
                </c:pt>
                <c:pt idx="769">
                  <c:v>6.5149178084048298</c:v>
                </c:pt>
                <c:pt idx="770">
                  <c:v>6.6297425968052304</c:v>
                </c:pt>
                <c:pt idx="771">
                  <c:v>6.1231578160868896</c:v>
                </c:pt>
                <c:pt idx="772">
                  <c:v>6.2885930199832503</c:v>
                </c:pt>
                <c:pt idx="773">
                  <c:v>6.26995853865286</c:v>
                </c:pt>
                <c:pt idx="774">
                  <c:v>6.3771062934697902</c:v>
                </c:pt>
                <c:pt idx="775">
                  <c:v>6.2662716364866196</c:v>
                </c:pt>
                <c:pt idx="776">
                  <c:v>6.2457759799971502</c:v>
                </c:pt>
                <c:pt idx="777">
                  <c:v>6.1570898325516898</c:v>
                </c:pt>
                <c:pt idx="778">
                  <c:v>6.14174553535464</c:v>
                </c:pt>
                <c:pt idx="779">
                  <c:v>6.1330754748984901</c:v>
                </c:pt>
                <c:pt idx="780">
                  <c:v>6.0889051101314999</c:v>
                </c:pt>
                <c:pt idx="781">
                  <c:v>6.2438951894311696</c:v>
                </c:pt>
                <c:pt idx="782">
                  <c:v>6.2840034803227098</c:v>
                </c:pt>
                <c:pt idx="783">
                  <c:v>6.1184060071114903</c:v>
                </c:pt>
                <c:pt idx="784">
                  <c:v>6.3056716841631504</c:v>
                </c:pt>
                <c:pt idx="785">
                  <c:v>6.1185990802515997</c:v>
                </c:pt>
                <c:pt idx="786">
                  <c:v>6.1941469945501302</c:v>
                </c:pt>
                <c:pt idx="787">
                  <c:v>6.2597073100248304</c:v>
                </c:pt>
                <c:pt idx="788">
                  <c:v>6.3467255842024599</c:v>
                </c:pt>
                <c:pt idx="789">
                  <c:v>6.1411001202956097</c:v>
                </c:pt>
                <c:pt idx="790">
                  <c:v>6.21409086820867</c:v>
                </c:pt>
                <c:pt idx="791">
                  <c:v>6.5314627345300798</c:v>
                </c:pt>
                <c:pt idx="792">
                  <c:v>6.31492476818232</c:v>
                </c:pt>
                <c:pt idx="793">
                  <c:v>6.2548623671457397</c:v>
                </c:pt>
                <c:pt idx="794">
                  <c:v>6.0630492301141699</c:v>
                </c:pt>
                <c:pt idx="795">
                  <c:v>6.2496539664526702</c:v>
                </c:pt>
                <c:pt idx="796">
                  <c:v>6.2045108099016204</c:v>
                </c:pt>
                <c:pt idx="797">
                  <c:v>6.1275754106670304</c:v>
                </c:pt>
                <c:pt idx="798">
                  <c:v>6.2104570297749504</c:v>
                </c:pt>
                <c:pt idx="799">
                  <c:v>6.3573185323171701</c:v>
                </c:pt>
                <c:pt idx="800">
                  <c:v>6.2154193152306201</c:v>
                </c:pt>
                <c:pt idx="801">
                  <c:v>6.10120901118374</c:v>
                </c:pt>
                <c:pt idx="802">
                  <c:v>6.1224398289962103</c:v>
                </c:pt>
                <c:pt idx="803">
                  <c:v>6.1539475870997098</c:v>
                </c:pt>
                <c:pt idx="804">
                  <c:v>6.0577289351233299</c:v>
                </c:pt>
                <c:pt idx="805">
                  <c:v>6.21314670293809</c:v>
                </c:pt>
                <c:pt idx="806">
                  <c:v>6.22341380469559</c:v>
                </c:pt>
                <c:pt idx="807">
                  <c:v>6.1276764565175199</c:v>
                </c:pt>
                <c:pt idx="808">
                  <c:v>6.1472540604486898</c:v>
                </c:pt>
                <c:pt idx="809">
                  <c:v>6.20076963912972</c:v>
                </c:pt>
                <c:pt idx="810">
                  <c:v>6.1721813301145803</c:v>
                </c:pt>
                <c:pt idx="811">
                  <c:v>6.0185289443592698</c:v>
                </c:pt>
                <c:pt idx="812">
                  <c:v>6.1384609230007401</c:v>
                </c:pt>
                <c:pt idx="813">
                  <c:v>6.2259208381141002</c:v>
                </c:pt>
                <c:pt idx="814">
                  <c:v>6.1903645671927396</c:v>
                </c:pt>
                <c:pt idx="815">
                  <c:v>6.5803227987850699</c:v>
                </c:pt>
                <c:pt idx="816">
                  <c:v>6.22604110332313</c:v>
                </c:pt>
                <c:pt idx="817">
                  <c:v>6.1899332404605003</c:v>
                </c:pt>
                <c:pt idx="818">
                  <c:v>6.4631134051548704</c:v>
                </c:pt>
                <c:pt idx="819">
                  <c:v>6.5045650686111598</c:v>
                </c:pt>
                <c:pt idx="820">
                  <c:v>6.2396538690705601</c:v>
                </c:pt>
                <c:pt idx="821">
                  <c:v>6.1774830116553296</c:v>
                </c:pt>
                <c:pt idx="822">
                  <c:v>6.4338495432171898</c:v>
                </c:pt>
                <c:pt idx="823">
                  <c:v>6.1597462480115599</c:v>
                </c:pt>
                <c:pt idx="824">
                  <c:v>6.2804718025021202</c:v>
                </c:pt>
                <c:pt idx="825">
                  <c:v>6.1222633694558004</c:v>
                </c:pt>
                <c:pt idx="826">
                  <c:v>6.1139877759199397</c:v>
                </c:pt>
                <c:pt idx="827">
                  <c:v>6.1288338427906996</c:v>
                </c:pt>
                <c:pt idx="828">
                  <c:v>6.2471948547881997</c:v>
                </c:pt>
                <c:pt idx="829">
                  <c:v>6.1723221932362797</c:v>
                </c:pt>
                <c:pt idx="830">
                  <c:v>6.2122003111465496</c:v>
                </c:pt>
                <c:pt idx="831">
                  <c:v>6.0661851941772902</c:v>
                </c:pt>
                <c:pt idx="832">
                  <c:v>6.1069131952667997</c:v>
                </c:pt>
                <c:pt idx="833">
                  <c:v>6.1178580255435904</c:v>
                </c:pt>
                <c:pt idx="834">
                  <c:v>6.0586691784454398</c:v>
                </c:pt>
                <c:pt idx="835">
                  <c:v>6.2208694455625304</c:v>
                </c:pt>
                <c:pt idx="836">
                  <c:v>6.1706058617022599</c:v>
                </c:pt>
                <c:pt idx="837">
                  <c:v>6.1838505828381098</c:v>
                </c:pt>
                <c:pt idx="838">
                  <c:v>6.1141024018780801</c:v>
                </c:pt>
                <c:pt idx="839">
                  <c:v>6.6125087936627898</c:v>
                </c:pt>
                <c:pt idx="840">
                  <c:v>6.3065290707970796</c:v>
                </c:pt>
                <c:pt idx="841">
                  <c:v>6.5011341293560898</c:v>
                </c:pt>
                <c:pt idx="842">
                  <c:v>6.2709031147052503</c:v>
                </c:pt>
                <c:pt idx="843">
                  <c:v>6.45708311412419</c:v>
                </c:pt>
                <c:pt idx="844">
                  <c:v>6.4780605245757004</c:v>
                </c:pt>
                <c:pt idx="845">
                  <c:v>6.3199317292760799</c:v>
                </c:pt>
                <c:pt idx="846">
                  <c:v>6.2457273065115499</c:v>
                </c:pt>
                <c:pt idx="847">
                  <c:v>6.58713978115287</c:v>
                </c:pt>
                <c:pt idx="848">
                  <c:v>6.2545152931433403</c:v>
                </c:pt>
                <c:pt idx="849">
                  <c:v>6.2300115506515503</c:v>
                </c:pt>
                <c:pt idx="850">
                  <c:v>6.1728529047355902</c:v>
                </c:pt>
                <c:pt idx="851">
                  <c:v>6.0850656628997699</c:v>
                </c:pt>
                <c:pt idx="852">
                  <c:v>6.1143953824718196</c:v>
                </c:pt>
                <c:pt idx="853">
                  <c:v>6.1155094454778798</c:v>
                </c:pt>
                <c:pt idx="854">
                  <c:v>6.1939259174807102</c:v>
                </c:pt>
                <c:pt idx="855">
                  <c:v>6.1489015271729501</c:v>
                </c:pt>
                <c:pt idx="856">
                  <c:v>6.2905407249272001</c:v>
                </c:pt>
                <c:pt idx="857">
                  <c:v>6.1681631207830199</c:v>
                </c:pt>
                <c:pt idx="858">
                  <c:v>6.2399380019803203</c:v>
                </c:pt>
                <c:pt idx="859">
                  <c:v>6.11023338310555</c:v>
                </c:pt>
                <c:pt idx="860">
                  <c:v>6.1216724455842897</c:v>
                </c:pt>
                <c:pt idx="861">
                  <c:v>6.1386320190545298</c:v>
                </c:pt>
                <c:pt idx="862">
                  <c:v>6.2128939717658396</c:v>
                </c:pt>
                <c:pt idx="863">
                  <c:v>6.4331672376929596</c:v>
                </c:pt>
                <c:pt idx="864">
                  <c:v>6.3346821074046504</c:v>
                </c:pt>
                <c:pt idx="865">
                  <c:v>6.5568288783521202</c:v>
                </c:pt>
                <c:pt idx="866">
                  <c:v>6.3609390437619897</c:v>
                </c:pt>
                <c:pt idx="867">
                  <c:v>6.4367184159119599</c:v>
                </c:pt>
                <c:pt idx="868">
                  <c:v>6.5011724960459603</c:v>
                </c:pt>
                <c:pt idx="869">
                  <c:v>6.4048866978558303</c:v>
                </c:pt>
                <c:pt idx="870">
                  <c:v>6.45422500750594</c:v>
                </c:pt>
                <c:pt idx="871">
                  <c:v>6.16814208663396</c:v>
                </c:pt>
                <c:pt idx="872">
                  <c:v>6.1561371309068997</c:v>
                </c:pt>
                <c:pt idx="873">
                  <c:v>6.1222093917735698</c:v>
                </c:pt>
                <c:pt idx="874">
                  <c:v>6.1624431421549399</c:v>
                </c:pt>
                <c:pt idx="875">
                  <c:v>6.1916695014825001</c:v>
                </c:pt>
                <c:pt idx="876">
                  <c:v>6.0928155211481796</c:v>
                </c:pt>
                <c:pt idx="877">
                  <c:v>6.09459606862137</c:v>
                </c:pt>
                <c:pt idx="878">
                  <c:v>6.0363491629389001</c:v>
                </c:pt>
                <c:pt idx="879">
                  <c:v>6.14955009237831</c:v>
                </c:pt>
                <c:pt idx="880">
                  <c:v>6.2452291676931102</c:v>
                </c:pt>
                <c:pt idx="881">
                  <c:v>6.1043711246104397</c:v>
                </c:pt>
                <c:pt idx="882">
                  <c:v>6.0733907650810197</c:v>
                </c:pt>
                <c:pt idx="883">
                  <c:v>6.1328351101429197</c:v>
                </c:pt>
                <c:pt idx="884">
                  <c:v>6.2606527715182398</c:v>
                </c:pt>
                <c:pt idx="885">
                  <c:v>6.1074206738701999</c:v>
                </c:pt>
                <c:pt idx="886">
                  <c:v>6.2773431734611096</c:v>
                </c:pt>
                <c:pt idx="887">
                  <c:v>6.4307871686544402</c:v>
                </c:pt>
                <c:pt idx="888">
                  <c:v>6.42015987868231</c:v>
                </c:pt>
                <c:pt idx="889">
                  <c:v>6.1348057512314096</c:v>
                </c:pt>
                <c:pt idx="890">
                  <c:v>6.1964128881848799</c:v>
                </c:pt>
                <c:pt idx="891">
                  <c:v>6.5957940102416996</c:v>
                </c:pt>
                <c:pt idx="892">
                  <c:v>6.3437454315553197</c:v>
                </c:pt>
                <c:pt idx="893">
                  <c:v>6.3838259201408896</c:v>
                </c:pt>
                <c:pt idx="894">
                  <c:v>6.3641033327521601</c:v>
                </c:pt>
                <c:pt idx="895">
                  <c:v>6.2495077103407102</c:v>
                </c:pt>
                <c:pt idx="896">
                  <c:v>6.19548505955831</c:v>
                </c:pt>
                <c:pt idx="897">
                  <c:v>6.1957065959332498</c:v>
                </c:pt>
                <c:pt idx="898">
                  <c:v>6.1956100599482902</c:v>
                </c:pt>
                <c:pt idx="899">
                  <c:v>6.1287825628431998</c:v>
                </c:pt>
                <c:pt idx="900">
                  <c:v>6.1121968311708397</c:v>
                </c:pt>
                <c:pt idx="901">
                  <c:v>5.9792737181064499</c:v>
                </c:pt>
                <c:pt idx="902">
                  <c:v>6.1457442454826401</c:v>
                </c:pt>
                <c:pt idx="903">
                  <c:v>6.20575118366125</c:v>
                </c:pt>
                <c:pt idx="904">
                  <c:v>6.0187736794408702</c:v>
                </c:pt>
                <c:pt idx="905">
                  <c:v>6.1330557563711698</c:v>
                </c:pt>
                <c:pt idx="906">
                  <c:v>6.0850472041172701</c:v>
                </c:pt>
                <c:pt idx="907">
                  <c:v>6.1038315343723299</c:v>
                </c:pt>
                <c:pt idx="908">
                  <c:v>6.0506108721397602</c:v>
                </c:pt>
                <c:pt idx="909">
                  <c:v>6.32499937429656</c:v>
                </c:pt>
                <c:pt idx="910">
                  <c:v>6.3054218904779598</c:v>
                </c:pt>
                <c:pt idx="911">
                  <c:v>6.55941005099743</c:v>
                </c:pt>
                <c:pt idx="912">
                  <c:v>6.5968081296103902</c:v>
                </c:pt>
                <c:pt idx="913">
                  <c:v>6.2224080600844696</c:v>
                </c:pt>
                <c:pt idx="914">
                  <c:v>6.3566986549186799</c:v>
                </c:pt>
                <c:pt idx="915">
                  <c:v>6.1150162587680503</c:v>
                </c:pt>
                <c:pt idx="916">
                  <c:v>6.6928683465843797</c:v>
                </c:pt>
                <c:pt idx="917">
                  <c:v>5.8816880932702897</c:v>
                </c:pt>
                <c:pt idx="918">
                  <c:v>6.3990816850487002</c:v>
                </c:pt>
                <c:pt idx="919">
                  <c:v>6.26846880531685</c:v>
                </c:pt>
                <c:pt idx="920">
                  <c:v>6.3284263694079801</c:v>
                </c:pt>
                <c:pt idx="921">
                  <c:v>6.1582795598098397</c:v>
                </c:pt>
                <c:pt idx="922">
                  <c:v>6.10125938668941</c:v>
                </c:pt>
                <c:pt idx="923">
                  <c:v>6.2246456651301703</c:v>
                </c:pt>
                <c:pt idx="924">
                  <c:v>6.0691416877510802</c:v>
                </c:pt>
                <c:pt idx="925">
                  <c:v>6.3850211085554802</c:v>
                </c:pt>
                <c:pt idx="926">
                  <c:v>6.0822021978273497</c:v>
                </c:pt>
                <c:pt idx="927">
                  <c:v>6.1344907323423001</c:v>
                </c:pt>
                <c:pt idx="928">
                  <c:v>5.9472288392478001</c:v>
                </c:pt>
                <c:pt idx="929">
                  <c:v>6.1538076551776797</c:v>
                </c:pt>
                <c:pt idx="930">
                  <c:v>6.0678249715704604</c:v>
                </c:pt>
                <c:pt idx="931">
                  <c:v>6.1562192451891997</c:v>
                </c:pt>
                <c:pt idx="932">
                  <c:v>6.0756794112002801</c:v>
                </c:pt>
                <c:pt idx="933">
                  <c:v>6.0683353857344198</c:v>
                </c:pt>
                <c:pt idx="934">
                  <c:v>6.17665483382084</c:v>
                </c:pt>
                <c:pt idx="935">
                  <c:v>6.6396522973241998</c:v>
                </c:pt>
                <c:pt idx="936">
                  <c:v>6.3465596400618098</c:v>
                </c:pt>
                <c:pt idx="937">
                  <c:v>6.3420851284729602</c:v>
                </c:pt>
                <c:pt idx="938">
                  <c:v>6.0686549026315699</c:v>
                </c:pt>
                <c:pt idx="939">
                  <c:v>5.9713929404799897</c:v>
                </c:pt>
                <c:pt idx="940">
                  <c:v>5.8058731946844198</c:v>
                </c:pt>
                <c:pt idx="941">
                  <c:v>6.1896841272664602</c:v>
                </c:pt>
                <c:pt idx="942">
                  <c:v>6.4952822886341002</c:v>
                </c:pt>
                <c:pt idx="943">
                  <c:v>6.4002249308988102</c:v>
                </c:pt>
                <c:pt idx="944">
                  <c:v>6.4467300106245</c:v>
                </c:pt>
                <c:pt idx="945">
                  <c:v>6.0403177160586097</c:v>
                </c:pt>
                <c:pt idx="946">
                  <c:v>6.1801162561816403</c:v>
                </c:pt>
                <c:pt idx="947">
                  <c:v>6.0334710530895697</c:v>
                </c:pt>
                <c:pt idx="948">
                  <c:v>6.1448367848961301</c:v>
                </c:pt>
                <c:pt idx="949">
                  <c:v>6.11982192974114</c:v>
                </c:pt>
                <c:pt idx="950">
                  <c:v>6.2438322317072901</c:v>
                </c:pt>
                <c:pt idx="951">
                  <c:v>6.0724195038960396</c:v>
                </c:pt>
                <c:pt idx="952">
                  <c:v>6.2028835136397698</c:v>
                </c:pt>
                <c:pt idx="953">
                  <c:v>6.0144532236986796</c:v>
                </c:pt>
                <c:pt idx="954">
                  <c:v>6.0569292921174904</c:v>
                </c:pt>
                <c:pt idx="955">
                  <c:v>5.9804352505320901</c:v>
                </c:pt>
                <c:pt idx="956">
                  <c:v>6.2142310854521199</c:v>
                </c:pt>
                <c:pt idx="957">
                  <c:v>6.0936480159144804</c:v>
                </c:pt>
                <c:pt idx="958">
                  <c:v>6.2949911883851497</c:v>
                </c:pt>
                <c:pt idx="959">
                  <c:v>6.5095601381414099</c:v>
                </c:pt>
                <c:pt idx="960">
                  <c:v>6.2877545354715698</c:v>
                </c:pt>
                <c:pt idx="961">
                  <c:v>6.3193412679356502</c:v>
                </c:pt>
                <c:pt idx="962">
                  <c:v>6.3287847078449104</c:v>
                </c:pt>
                <c:pt idx="963">
                  <c:v>5.9760094837608104</c:v>
                </c:pt>
                <c:pt idx="964">
                  <c:v>5.97281566965989</c:v>
                </c:pt>
                <c:pt idx="965">
                  <c:v>6.0511597525520697</c:v>
                </c:pt>
                <c:pt idx="966">
                  <c:v>6.1961000201649004</c:v>
                </c:pt>
                <c:pt idx="967">
                  <c:v>6.1889732860512003</c:v>
                </c:pt>
                <c:pt idx="968">
                  <c:v>6.2819825707388901</c:v>
                </c:pt>
                <c:pt idx="969">
                  <c:v>6.1579226679686503</c:v>
                </c:pt>
                <c:pt idx="970">
                  <c:v>6.2625900150157801</c:v>
                </c:pt>
                <c:pt idx="971">
                  <c:v>6.1023774350128503</c:v>
                </c:pt>
                <c:pt idx="972">
                  <c:v>6.2273165584731602</c:v>
                </c:pt>
                <c:pt idx="973">
                  <c:v>6.1879968883800904</c:v>
                </c:pt>
                <c:pt idx="974">
                  <c:v>6.1771885741581096</c:v>
                </c:pt>
                <c:pt idx="975">
                  <c:v>6.2289686492254104</c:v>
                </c:pt>
                <c:pt idx="976">
                  <c:v>6.1574689705783898</c:v>
                </c:pt>
                <c:pt idx="977">
                  <c:v>6.0765123098766196</c:v>
                </c:pt>
                <c:pt idx="978">
                  <c:v>6.0812196658944897</c:v>
                </c:pt>
                <c:pt idx="979">
                  <c:v>6.1522120168708403</c:v>
                </c:pt>
                <c:pt idx="980">
                  <c:v>6.1597287372027401</c:v>
                </c:pt>
                <c:pt idx="981">
                  <c:v>6.1715969388341501</c:v>
                </c:pt>
                <c:pt idx="982">
                  <c:v>6.24583113748686</c:v>
                </c:pt>
                <c:pt idx="983">
                  <c:v>6.6685295175923898</c:v>
                </c:pt>
                <c:pt idx="984">
                  <c:v>6.4632834998525901</c:v>
                </c:pt>
                <c:pt idx="985">
                  <c:v>6.6772269830350197</c:v>
                </c:pt>
                <c:pt idx="986">
                  <c:v>6.4123325714720201</c:v>
                </c:pt>
                <c:pt idx="987">
                  <c:v>6.2342117648637903</c:v>
                </c:pt>
                <c:pt idx="988">
                  <c:v>6.0870803143355401</c:v>
                </c:pt>
                <c:pt idx="989">
                  <c:v>6.4610820426125199</c:v>
                </c:pt>
                <c:pt idx="990">
                  <c:v>6.3556376218312201</c:v>
                </c:pt>
                <c:pt idx="991">
                  <c:v>6.2132523011384704</c:v>
                </c:pt>
                <c:pt idx="992">
                  <c:v>6.1231500241561401</c:v>
                </c:pt>
                <c:pt idx="993">
                  <c:v>6.0190663323760596</c:v>
                </c:pt>
                <c:pt idx="994">
                  <c:v>6.2529072799313097</c:v>
                </c:pt>
                <c:pt idx="995">
                  <c:v>6.1359909049482297</c:v>
                </c:pt>
                <c:pt idx="996">
                  <c:v>6.1073579186402602</c:v>
                </c:pt>
                <c:pt idx="997">
                  <c:v>6.1319897002097603</c:v>
                </c:pt>
                <c:pt idx="998">
                  <c:v>6.1849537098335796</c:v>
                </c:pt>
                <c:pt idx="999">
                  <c:v>6.1228249708321503</c:v>
                </c:pt>
                <c:pt idx="1000">
                  <c:v>6.0881401336946697</c:v>
                </c:pt>
                <c:pt idx="1001">
                  <c:v>6.1769912603094204</c:v>
                </c:pt>
                <c:pt idx="1002">
                  <c:v>6.0892677862572802</c:v>
                </c:pt>
                <c:pt idx="1003">
                  <c:v>6.2258741797504999</c:v>
                </c:pt>
                <c:pt idx="1004">
                  <c:v>6.1099615614498903</c:v>
                </c:pt>
                <c:pt idx="1005">
                  <c:v>6.05995491030518</c:v>
                </c:pt>
                <c:pt idx="1006">
                  <c:v>6.3532372259461001</c:v>
                </c:pt>
                <c:pt idx="1007">
                  <c:v>6.5293907734530103</c:v>
                </c:pt>
                <c:pt idx="1008">
                  <c:v>6.2859391604027204</c:v>
                </c:pt>
                <c:pt idx="1009">
                  <c:v>6.42272889559825</c:v>
                </c:pt>
                <c:pt idx="1010">
                  <c:v>6.37791254105578</c:v>
                </c:pt>
                <c:pt idx="1011">
                  <c:v>6.4669249790689198</c:v>
                </c:pt>
                <c:pt idx="1012">
                  <c:v>6.2581959909467901</c:v>
                </c:pt>
                <c:pt idx="1013">
                  <c:v>6.5687279781307897</c:v>
                </c:pt>
                <c:pt idx="1014">
                  <c:v>6.4765407540791999</c:v>
                </c:pt>
                <c:pt idx="1015">
                  <c:v>6.4050868294592602</c:v>
                </c:pt>
                <c:pt idx="1016">
                  <c:v>6.1119822557397896</c:v>
                </c:pt>
                <c:pt idx="1017">
                  <c:v>6.0617350572264197</c:v>
                </c:pt>
                <c:pt idx="1018">
                  <c:v>6.0379125834015399</c:v>
                </c:pt>
                <c:pt idx="1019">
                  <c:v>6.0579927816836801</c:v>
                </c:pt>
                <c:pt idx="1020">
                  <c:v>6.0115109682180297</c:v>
                </c:pt>
                <c:pt idx="1021">
                  <c:v>6.1636841485010896</c:v>
                </c:pt>
                <c:pt idx="1022">
                  <c:v>6.1378448794356704</c:v>
                </c:pt>
                <c:pt idx="1023">
                  <c:v>6.1752423004628199</c:v>
                </c:pt>
                <c:pt idx="1024">
                  <c:v>6.1838433976927396</c:v>
                </c:pt>
                <c:pt idx="1025">
                  <c:v>6.18024688617772</c:v>
                </c:pt>
                <c:pt idx="1026">
                  <c:v>6.1966315198415201</c:v>
                </c:pt>
                <c:pt idx="1027">
                  <c:v>6.0803453952066198</c:v>
                </c:pt>
                <c:pt idx="1028">
                  <c:v>6.0402683052615203</c:v>
                </c:pt>
                <c:pt idx="1029">
                  <c:v>6.0285594120642401</c:v>
                </c:pt>
                <c:pt idx="1030">
                  <c:v>6.3107135818396101</c:v>
                </c:pt>
                <c:pt idx="1031">
                  <c:v>6.4771491912605299</c:v>
                </c:pt>
                <c:pt idx="1032">
                  <c:v>6.5345305310561397</c:v>
                </c:pt>
                <c:pt idx="1033">
                  <c:v>6.4685109520132</c:v>
                </c:pt>
                <c:pt idx="1034">
                  <c:v>6.4843657852743499</c:v>
                </c:pt>
                <c:pt idx="1035">
                  <c:v>5.9679323711673904</c:v>
                </c:pt>
                <c:pt idx="1036">
                  <c:v>6.0592770278281103</c:v>
                </c:pt>
                <c:pt idx="1037">
                  <c:v>6.0971121490529603</c:v>
                </c:pt>
                <c:pt idx="1038">
                  <c:v>6.2048908248178298</c:v>
                </c:pt>
                <c:pt idx="1039">
                  <c:v>6.12082142818665</c:v>
                </c:pt>
                <c:pt idx="1040">
                  <c:v>6.3734416750504401</c:v>
                </c:pt>
                <c:pt idx="1041">
                  <c:v>6.1393968450743603</c:v>
                </c:pt>
                <c:pt idx="1042">
                  <c:v>6.00921229060486</c:v>
                </c:pt>
                <c:pt idx="1043">
                  <c:v>6.0742957302631604</c:v>
                </c:pt>
                <c:pt idx="1044">
                  <c:v>6.1231152506171496</c:v>
                </c:pt>
                <c:pt idx="1045">
                  <c:v>6.0600165156339498</c:v>
                </c:pt>
                <c:pt idx="1046">
                  <c:v>6.1292089205745999</c:v>
                </c:pt>
                <c:pt idx="1047">
                  <c:v>6.2413447290409296</c:v>
                </c:pt>
                <c:pt idx="1048">
                  <c:v>6.2361643221670198</c:v>
                </c:pt>
                <c:pt idx="1049">
                  <c:v>6.1846943301140298</c:v>
                </c:pt>
                <c:pt idx="1050">
                  <c:v>6.2289470563323199</c:v>
                </c:pt>
                <c:pt idx="1051">
                  <c:v>6.1147655615939396</c:v>
                </c:pt>
                <c:pt idx="1052">
                  <c:v>6.0316278242252199</c:v>
                </c:pt>
                <c:pt idx="1053">
                  <c:v>6.13645757739034</c:v>
                </c:pt>
                <c:pt idx="1054">
                  <c:v>6.2449464538976702</c:v>
                </c:pt>
                <c:pt idx="1055">
                  <c:v>6.5619885821904003</c:v>
                </c:pt>
                <c:pt idx="1056">
                  <c:v>6.3050249351560499</c:v>
                </c:pt>
                <c:pt idx="1057">
                  <c:v>6.5025652936280602</c:v>
                </c:pt>
                <c:pt idx="1058">
                  <c:v>6.59776533101605</c:v>
                </c:pt>
                <c:pt idx="1059">
                  <c:v>6.3796829130618402</c:v>
                </c:pt>
                <c:pt idx="1060">
                  <c:v>6.3108497308522598</c:v>
                </c:pt>
                <c:pt idx="1061">
                  <c:v>5.9251751331917299</c:v>
                </c:pt>
                <c:pt idx="1062">
                  <c:v>6.3328577006297904</c:v>
                </c:pt>
                <c:pt idx="1063">
                  <c:v>6.0733976289070997</c:v>
                </c:pt>
                <c:pt idx="1064">
                  <c:v>6.2897036434028299</c:v>
                </c:pt>
                <c:pt idx="1065">
                  <c:v>6.1162844159127303</c:v>
                </c:pt>
                <c:pt idx="1066">
                  <c:v>6.1011110712997203</c:v>
                </c:pt>
                <c:pt idx="1067">
                  <c:v>6.0631340803608804</c:v>
                </c:pt>
                <c:pt idx="1068">
                  <c:v>6.0853531344021201</c:v>
                </c:pt>
                <c:pt idx="1069">
                  <c:v>6.0786316284917099</c:v>
                </c:pt>
                <c:pt idx="1070">
                  <c:v>6.1945261630263202</c:v>
                </c:pt>
                <c:pt idx="1071">
                  <c:v>6.15558811003282</c:v>
                </c:pt>
                <c:pt idx="1072">
                  <c:v>6.1740245395268003</c:v>
                </c:pt>
                <c:pt idx="1073">
                  <c:v>6.1180680301043902</c:v>
                </c:pt>
                <c:pt idx="1074">
                  <c:v>6.0282421777979804</c:v>
                </c:pt>
                <c:pt idx="1075">
                  <c:v>6.0240857120253199</c:v>
                </c:pt>
                <c:pt idx="1076">
                  <c:v>6.0329693693738902</c:v>
                </c:pt>
                <c:pt idx="1077">
                  <c:v>6.12374261388935</c:v>
                </c:pt>
                <c:pt idx="1078">
                  <c:v>6.1369009527443801</c:v>
                </c:pt>
                <c:pt idx="1079">
                  <c:v>6.6075090390884403</c:v>
                </c:pt>
                <c:pt idx="1080">
                  <c:v>6.3244230628360496</c:v>
                </c:pt>
                <c:pt idx="1081">
                  <c:v>6.2006095739072196</c:v>
                </c:pt>
                <c:pt idx="1082">
                  <c:v>6.1361388314648204</c:v>
                </c:pt>
                <c:pt idx="1083">
                  <c:v>5.9876184500296104</c:v>
                </c:pt>
                <c:pt idx="1084">
                  <c:v>5.8514576206856903</c:v>
                </c:pt>
                <c:pt idx="1085">
                  <c:v>6.09530818652813</c:v>
                </c:pt>
                <c:pt idx="1086">
                  <c:v>6.4708585179097398</c:v>
                </c:pt>
                <c:pt idx="1087">
                  <c:v>6.2291979701034199</c:v>
                </c:pt>
                <c:pt idx="1088">
                  <c:v>6.09583925748385</c:v>
                </c:pt>
                <c:pt idx="1089">
                  <c:v>6.1336671215124596</c:v>
                </c:pt>
                <c:pt idx="1090">
                  <c:v>6.1416377846022696</c:v>
                </c:pt>
                <c:pt idx="1091">
                  <c:v>6.3422721318745001</c:v>
                </c:pt>
                <c:pt idx="1092">
                  <c:v>6.2757241469990204</c:v>
                </c:pt>
                <c:pt idx="1093">
                  <c:v>6.0351107674829496</c:v>
                </c:pt>
                <c:pt idx="1094">
                  <c:v>6.0605022868871297</c:v>
                </c:pt>
                <c:pt idx="1095">
                  <c:v>6.0968492751652104</c:v>
                </c:pt>
                <c:pt idx="1096">
                  <c:v>6.1837275883602398</c:v>
                </c:pt>
                <c:pt idx="1097">
                  <c:v>6.1925004465159201</c:v>
                </c:pt>
                <c:pt idx="1098">
                  <c:v>6.12030446775813</c:v>
                </c:pt>
                <c:pt idx="1099">
                  <c:v>6.0473855826649601</c:v>
                </c:pt>
                <c:pt idx="1100">
                  <c:v>6.1846219423226403</c:v>
                </c:pt>
                <c:pt idx="1101">
                  <c:v>6.1718528462147999</c:v>
                </c:pt>
                <c:pt idx="1102">
                  <c:v>6.2830617043923498</c:v>
                </c:pt>
                <c:pt idx="1103">
                  <c:v>6.4699013701349699</c:v>
                </c:pt>
                <c:pt idx="1104">
                  <c:v>6.4039392377505502</c:v>
                </c:pt>
                <c:pt idx="1105">
                  <c:v>6.4175642253011898</c:v>
                </c:pt>
                <c:pt idx="1106">
                  <c:v>6.0896357563381898</c:v>
                </c:pt>
                <c:pt idx="1107">
                  <c:v>5.93088819972425</c:v>
                </c:pt>
                <c:pt idx="1108">
                  <c:v>5.74943698352513</c:v>
                </c:pt>
                <c:pt idx="1109">
                  <c:v>6.06552294998707</c:v>
                </c:pt>
                <c:pt idx="1110">
                  <c:v>6.1699575060856304</c:v>
                </c:pt>
                <c:pt idx="1111">
                  <c:v>6.42613519182148</c:v>
                </c:pt>
                <c:pt idx="1112">
                  <c:v>6.06284154484797</c:v>
                </c:pt>
                <c:pt idx="1113">
                  <c:v>6.04009202210844</c:v>
                </c:pt>
                <c:pt idx="1114">
                  <c:v>6.0795400676698996</c:v>
                </c:pt>
                <c:pt idx="1115">
                  <c:v>6.2283533248226703</c:v>
                </c:pt>
                <c:pt idx="1116">
                  <c:v>6.1124976861239997</c:v>
                </c:pt>
                <c:pt idx="1117">
                  <c:v>6.1891337308592602</c:v>
                </c:pt>
                <c:pt idx="1118">
                  <c:v>6.1776803143777599</c:v>
                </c:pt>
                <c:pt idx="1119">
                  <c:v>6.2446434278368503</c:v>
                </c:pt>
                <c:pt idx="1120">
                  <c:v>6.0153578409767601</c:v>
                </c:pt>
                <c:pt idx="1121">
                  <c:v>6.0591494635539096</c:v>
                </c:pt>
                <c:pt idx="1122">
                  <c:v>6.0104042539629203</c:v>
                </c:pt>
                <c:pt idx="1123">
                  <c:v>6.0931530976978401</c:v>
                </c:pt>
                <c:pt idx="1124">
                  <c:v>6.0429666320507103</c:v>
                </c:pt>
                <c:pt idx="1125">
                  <c:v>6.1530187071222899</c:v>
                </c:pt>
                <c:pt idx="1126">
                  <c:v>6.36061993765456</c:v>
                </c:pt>
                <c:pt idx="1127">
                  <c:v>6.5411962358342599</c:v>
                </c:pt>
                <c:pt idx="1128">
                  <c:v>6.5152646938150198</c:v>
                </c:pt>
                <c:pt idx="1129">
                  <c:v>6.5062463468374201</c:v>
                </c:pt>
                <c:pt idx="1130">
                  <c:v>6.2418910330370698</c:v>
                </c:pt>
                <c:pt idx="1131">
                  <c:v>5.8222743958365504</c:v>
                </c:pt>
                <c:pt idx="1132">
                  <c:v>6.1851230049193999</c:v>
                </c:pt>
                <c:pt idx="1133">
                  <c:v>6.3170377264049202</c:v>
                </c:pt>
                <c:pt idx="1134">
                  <c:v>6.3897282241886799</c:v>
                </c:pt>
                <c:pt idx="1135">
                  <c:v>6.3426133757709797</c:v>
                </c:pt>
                <c:pt idx="1136">
                  <c:v>5.9886723328785099</c:v>
                </c:pt>
                <c:pt idx="1137">
                  <c:v>6.0725764121949597</c:v>
                </c:pt>
                <c:pt idx="1138">
                  <c:v>6.1355716809857004</c:v>
                </c:pt>
                <c:pt idx="1139">
                  <c:v>6.2533662861386503</c:v>
                </c:pt>
                <c:pt idx="1140">
                  <c:v>6.1649751239625896</c:v>
                </c:pt>
                <c:pt idx="1141">
                  <c:v>6.1620772850118799</c:v>
                </c:pt>
                <c:pt idx="1142">
                  <c:v>6.0396367268944502</c:v>
                </c:pt>
                <c:pt idx="1143">
                  <c:v>6.0774329731027299</c:v>
                </c:pt>
                <c:pt idx="1144">
                  <c:v>6.1728290885884203</c:v>
                </c:pt>
                <c:pt idx="1145">
                  <c:v>6.0086877189891599</c:v>
                </c:pt>
                <c:pt idx="1146">
                  <c:v>6.2681804810847401</c:v>
                </c:pt>
                <c:pt idx="1147">
                  <c:v>6.1046426568249696</c:v>
                </c:pt>
                <c:pt idx="1148">
                  <c:v>6.18628322426322</c:v>
                </c:pt>
                <c:pt idx="1149">
                  <c:v>6.1998041893347402</c:v>
                </c:pt>
                <c:pt idx="1150">
                  <c:v>6.0512496944503802</c:v>
                </c:pt>
                <c:pt idx="1151">
                  <c:v>6.5542605794184201</c:v>
                </c:pt>
                <c:pt idx="1152">
                  <c:v>6.2572887552070204</c:v>
                </c:pt>
                <c:pt idx="1153">
                  <c:v>6.2194221382327903</c:v>
                </c:pt>
                <c:pt idx="1154">
                  <c:v>5.9347408382733304</c:v>
                </c:pt>
                <c:pt idx="1155">
                  <c:v>6.3382826324575099</c:v>
                </c:pt>
                <c:pt idx="1156">
                  <c:v>6.0575418723379304</c:v>
                </c:pt>
                <c:pt idx="1157">
                  <c:v>5.8504942302134104</c:v>
                </c:pt>
                <c:pt idx="1158">
                  <c:v>6.3545940046989298</c:v>
                </c:pt>
                <c:pt idx="1159">
                  <c:v>6.2464967712461199</c:v>
                </c:pt>
                <c:pt idx="1160">
                  <c:v>6.1080494539717298</c:v>
                </c:pt>
                <c:pt idx="1161">
                  <c:v>6.1984287103803597</c:v>
                </c:pt>
                <c:pt idx="1162">
                  <c:v>6.1118326679707398</c:v>
                </c:pt>
                <c:pt idx="1163">
                  <c:v>6.1893928438149297</c:v>
                </c:pt>
                <c:pt idx="1164">
                  <c:v>6.0464071755417104</c:v>
                </c:pt>
                <c:pt idx="1165">
                  <c:v>6.0701769568085604</c:v>
                </c:pt>
                <c:pt idx="1166">
                  <c:v>6.03916116011069</c:v>
                </c:pt>
                <c:pt idx="1167">
                  <c:v>6.1239180279205199</c:v>
                </c:pt>
                <c:pt idx="1168">
                  <c:v>6.1887466647370699</c:v>
                </c:pt>
                <c:pt idx="1169">
                  <c:v>6.0173986614186497</c:v>
                </c:pt>
                <c:pt idx="1170">
                  <c:v>6.0695229315655501</c:v>
                </c:pt>
                <c:pt idx="1171">
                  <c:v>6.1151296106683199</c:v>
                </c:pt>
                <c:pt idx="1172">
                  <c:v>6.1288034056299701</c:v>
                </c:pt>
                <c:pt idx="1173">
                  <c:v>6.10520940073053</c:v>
                </c:pt>
                <c:pt idx="1174">
                  <c:v>6.2098452923825098</c:v>
                </c:pt>
                <c:pt idx="1175">
                  <c:v>6.4841564402790199</c:v>
                </c:pt>
                <c:pt idx="1176">
                  <c:v>6.0990280302454201</c:v>
                </c:pt>
                <c:pt idx="1177">
                  <c:v>6.1313343034322303</c:v>
                </c:pt>
                <c:pt idx="1178">
                  <c:v>6.1458284804088104</c:v>
                </c:pt>
                <c:pt idx="1179">
                  <c:v>5.98424113581446</c:v>
                </c:pt>
                <c:pt idx="1180">
                  <c:v>6.0958405185532198</c:v>
                </c:pt>
                <c:pt idx="1181">
                  <c:v>6.2675122305281903</c:v>
                </c:pt>
                <c:pt idx="1182">
                  <c:v>6.3996622748352898</c:v>
                </c:pt>
                <c:pt idx="1183">
                  <c:v>6.4539390782484496</c:v>
                </c:pt>
                <c:pt idx="1184">
                  <c:v>6.0710664646463099</c:v>
                </c:pt>
                <c:pt idx="1185">
                  <c:v>6.1412517868762002</c:v>
                </c:pt>
                <c:pt idx="1186">
                  <c:v>6.2112957971846896</c:v>
                </c:pt>
                <c:pt idx="1187">
                  <c:v>6.0596253902986597</c:v>
                </c:pt>
                <c:pt idx="1188">
                  <c:v>6.0831898762588201</c:v>
                </c:pt>
                <c:pt idx="1189">
                  <c:v>6.1482429288206397</c:v>
                </c:pt>
                <c:pt idx="1190">
                  <c:v>6.1389734877455204</c:v>
                </c:pt>
                <c:pt idx="1191">
                  <c:v>6.1835389169146504</c:v>
                </c:pt>
                <c:pt idx="1192">
                  <c:v>6.1398240375405004</c:v>
                </c:pt>
                <c:pt idx="1193">
                  <c:v>6.1326298018828203</c:v>
                </c:pt>
                <c:pt idx="1194">
                  <c:v>6.0735984471429703</c:v>
                </c:pt>
                <c:pt idx="1195">
                  <c:v>6.0946990280772697</c:v>
                </c:pt>
                <c:pt idx="1196">
                  <c:v>6.1343748538538003</c:v>
                </c:pt>
                <c:pt idx="1197">
                  <c:v>6.0884381988955099</c:v>
                </c:pt>
                <c:pt idx="1198">
                  <c:v>6.3007846767275399</c:v>
                </c:pt>
                <c:pt idx="1199">
                  <c:v>6.4018551414862701</c:v>
                </c:pt>
                <c:pt idx="1200">
                  <c:v>6.39588919945803</c:v>
                </c:pt>
                <c:pt idx="1201">
                  <c:v>6.1898830194396401</c:v>
                </c:pt>
                <c:pt idx="1202">
                  <c:v>5.8426546969686397</c:v>
                </c:pt>
                <c:pt idx="1203">
                  <c:v>5.8675827466095498</c:v>
                </c:pt>
                <c:pt idx="1204">
                  <c:v>5.9956867122747504</c:v>
                </c:pt>
                <c:pt idx="1205">
                  <c:v>6.25681365872203</c:v>
                </c:pt>
                <c:pt idx="1206">
                  <c:v>6.1386415230318603</c:v>
                </c:pt>
                <c:pt idx="1207">
                  <c:v>6.1302458852264596</c:v>
                </c:pt>
                <c:pt idx="1208">
                  <c:v>6.0328529488938099</c:v>
                </c:pt>
                <c:pt idx="1209">
                  <c:v>6.1499931385306104</c:v>
                </c:pt>
                <c:pt idx="1210">
                  <c:v>6.0867490717804698</c:v>
                </c:pt>
                <c:pt idx="1211">
                  <c:v>6.1069086744846901</c:v>
                </c:pt>
                <c:pt idx="1212">
                  <c:v>6.0898127329660898</c:v>
                </c:pt>
                <c:pt idx="1213">
                  <c:v>6.1466902197160298</c:v>
                </c:pt>
                <c:pt idx="1214">
                  <c:v>5.9895643646377001</c:v>
                </c:pt>
                <c:pt idx="1215">
                  <c:v>6.1305671548965099</c:v>
                </c:pt>
                <c:pt idx="1216">
                  <c:v>6.1769939763357797</c:v>
                </c:pt>
                <c:pt idx="1217">
                  <c:v>6.1438420647891698</c:v>
                </c:pt>
                <c:pt idx="1218">
                  <c:v>6.1226031300101598</c:v>
                </c:pt>
                <c:pt idx="1219">
                  <c:v>6.0985387984131698</c:v>
                </c:pt>
                <c:pt idx="1220">
                  <c:v>5.9844012713134003</c:v>
                </c:pt>
                <c:pt idx="1221">
                  <c:v>6.4290272447828301</c:v>
                </c:pt>
                <c:pt idx="1222">
                  <c:v>6.18643373534311</c:v>
                </c:pt>
                <c:pt idx="1223">
                  <c:v>6.6749755027505202</c:v>
                </c:pt>
                <c:pt idx="1224">
                  <c:v>6.3234194065031897</c:v>
                </c:pt>
                <c:pt idx="1225">
                  <c:v>6.19634194805049</c:v>
                </c:pt>
                <c:pt idx="1226">
                  <c:v>6.0285746143503296</c:v>
                </c:pt>
                <c:pt idx="1227">
                  <c:v>6.17749369493239</c:v>
                </c:pt>
                <c:pt idx="1228">
                  <c:v>5.7943155916353799</c:v>
                </c:pt>
                <c:pt idx="1229">
                  <c:v>6.3235064098742599</c:v>
                </c:pt>
                <c:pt idx="1230">
                  <c:v>6.0140275024791503</c:v>
                </c:pt>
                <c:pt idx="1231">
                  <c:v>6.1149291585211802</c:v>
                </c:pt>
                <c:pt idx="1232">
                  <c:v>6.1513785604223798</c:v>
                </c:pt>
                <c:pt idx="1233">
                  <c:v>6.1827412778836903</c:v>
                </c:pt>
                <c:pt idx="1234">
                  <c:v>6.12892791564256</c:v>
                </c:pt>
                <c:pt idx="1235">
                  <c:v>6.1273485842516697</c:v>
                </c:pt>
                <c:pt idx="1236">
                  <c:v>6.0569495204496802</c:v>
                </c:pt>
                <c:pt idx="1237">
                  <c:v>6.1810139159849697</c:v>
                </c:pt>
                <c:pt idx="1238">
                  <c:v>6.3288397565135002</c:v>
                </c:pt>
                <c:pt idx="1239">
                  <c:v>6.1520161162299596</c:v>
                </c:pt>
                <c:pt idx="1240">
                  <c:v>6.0821630035591001</c:v>
                </c:pt>
                <c:pt idx="1241">
                  <c:v>6.0417441843389597</c:v>
                </c:pt>
                <c:pt idx="1242">
                  <c:v>6.0410842488099998</c:v>
                </c:pt>
                <c:pt idx="1243">
                  <c:v>6.0957878752571304</c:v>
                </c:pt>
                <c:pt idx="1244">
                  <c:v>6.1548531404106699</c:v>
                </c:pt>
                <c:pt idx="1245">
                  <c:v>6.2006445438038398</c:v>
                </c:pt>
                <c:pt idx="1246">
                  <c:v>5.9818464764505599</c:v>
                </c:pt>
                <c:pt idx="1247">
                  <c:v>6.54583200664187</c:v>
                </c:pt>
                <c:pt idx="1248">
                  <c:v>6.35889433493361</c:v>
                </c:pt>
                <c:pt idx="1249">
                  <c:v>6.4454023799474998</c:v>
                </c:pt>
                <c:pt idx="1250">
                  <c:v>6.3722588697155196</c:v>
                </c:pt>
                <c:pt idx="1251">
                  <c:v>6.0697975069099899</c:v>
                </c:pt>
                <c:pt idx="1252">
                  <c:v>5.7901107285426603</c:v>
                </c:pt>
                <c:pt idx="1253">
                  <c:v>6.4043435190851197</c:v>
                </c:pt>
                <c:pt idx="1254">
                  <c:v>6.5185489518865198</c:v>
                </c:pt>
                <c:pt idx="1255">
                  <c:v>6.05679621510426</c:v>
                </c:pt>
                <c:pt idx="1256">
                  <c:v>6.0754970645950896</c:v>
                </c:pt>
                <c:pt idx="1257">
                  <c:v>6.0671175213871003</c:v>
                </c:pt>
                <c:pt idx="1258">
                  <c:v>6.1150892542525996</c:v>
                </c:pt>
                <c:pt idx="1259">
                  <c:v>6.06778937208525</c:v>
                </c:pt>
                <c:pt idx="1260">
                  <c:v>6.1099571614396897</c:v>
                </c:pt>
                <c:pt idx="1261">
                  <c:v>6.0370908951864397</c:v>
                </c:pt>
                <c:pt idx="1262">
                  <c:v>6.1330090250147498</c:v>
                </c:pt>
                <c:pt idx="1263">
                  <c:v>6.1687322574780099</c:v>
                </c:pt>
                <c:pt idx="1264">
                  <c:v>6.1094226896010904</c:v>
                </c:pt>
                <c:pt idx="1265">
                  <c:v>6.0765552206983902</c:v>
                </c:pt>
                <c:pt idx="1266">
                  <c:v>6.2656196883094601</c:v>
                </c:pt>
                <c:pt idx="1267">
                  <c:v>6.1370263703239001</c:v>
                </c:pt>
                <c:pt idx="1268">
                  <c:v>6.10756066971165</c:v>
                </c:pt>
                <c:pt idx="1269">
                  <c:v>6.1263898582371903</c:v>
                </c:pt>
                <c:pt idx="1270">
                  <c:v>6.2539797073038299</c:v>
                </c:pt>
                <c:pt idx="1271">
                  <c:v>6.6617666135247298</c:v>
                </c:pt>
                <c:pt idx="1272">
                  <c:v>6.3556388840606699</c:v>
                </c:pt>
                <c:pt idx="1273">
                  <c:v>6.2612016134122701</c:v>
                </c:pt>
                <c:pt idx="1274">
                  <c:v>6.1363089965615902</c:v>
                </c:pt>
                <c:pt idx="1275">
                  <c:v>5.9164235249525996</c:v>
                </c:pt>
                <c:pt idx="1276">
                  <c:v>5.9028825229729298</c:v>
                </c:pt>
                <c:pt idx="1277">
                  <c:v>5.7335161257321898</c:v>
                </c:pt>
                <c:pt idx="1278">
                  <c:v>6.3131341514242401</c:v>
                </c:pt>
                <c:pt idx="1279">
                  <c:v>6.3534314510264096</c:v>
                </c:pt>
                <c:pt idx="1280">
                  <c:v>6.2198295170525899</c:v>
                </c:pt>
                <c:pt idx="1281">
                  <c:v>6.0034175376051699</c:v>
                </c:pt>
                <c:pt idx="1282">
                  <c:v>6.1076052596762898</c:v>
                </c:pt>
                <c:pt idx="1283">
                  <c:v>6.1607546132545297</c:v>
                </c:pt>
                <c:pt idx="1284">
                  <c:v>6.4249929932450902</c:v>
                </c:pt>
                <c:pt idx="1285">
                  <c:v>6.08322820880983</c:v>
                </c:pt>
                <c:pt idx="1286">
                  <c:v>6.1327653874837802</c:v>
                </c:pt>
                <c:pt idx="1287">
                  <c:v>6.1782928253768103</c:v>
                </c:pt>
                <c:pt idx="1288">
                  <c:v>6.0507397354149903</c:v>
                </c:pt>
                <c:pt idx="1289">
                  <c:v>6.07273659288039</c:v>
                </c:pt>
                <c:pt idx="1290">
                  <c:v>6.1208914453613996</c:v>
                </c:pt>
                <c:pt idx="1291">
                  <c:v>6.1264404180409198</c:v>
                </c:pt>
                <c:pt idx="1292">
                  <c:v>6.1310949946162401</c:v>
                </c:pt>
                <c:pt idx="1293">
                  <c:v>6.2520586586926497</c:v>
                </c:pt>
                <c:pt idx="1294">
                  <c:v>6.0807525867140102</c:v>
                </c:pt>
                <c:pt idx="1295">
                  <c:v>6.4516571056954897</c:v>
                </c:pt>
                <c:pt idx="1296">
                  <c:v>6.4210112409520104</c:v>
                </c:pt>
                <c:pt idx="1297">
                  <c:v>6.3751645418951899</c:v>
                </c:pt>
                <c:pt idx="1298">
                  <c:v>6.2105984356020896</c:v>
                </c:pt>
                <c:pt idx="1299">
                  <c:v>6.3306270198163297</c:v>
                </c:pt>
                <c:pt idx="1300">
                  <c:v>5.8853937100925604</c:v>
                </c:pt>
                <c:pt idx="1301">
                  <c:v>6.2107057752522499</c:v>
                </c:pt>
                <c:pt idx="1302">
                  <c:v>6.31725326136619</c:v>
                </c:pt>
                <c:pt idx="1303">
                  <c:v>6.1042728622253497</c:v>
                </c:pt>
                <c:pt idx="1304">
                  <c:v>6.2270167986972798</c:v>
                </c:pt>
                <c:pt idx="1305">
                  <c:v>6.0610267506261097</c:v>
                </c:pt>
                <c:pt idx="1306">
                  <c:v>6.1832072158097304</c:v>
                </c:pt>
                <c:pt idx="1307">
                  <c:v>6.1650181445043799</c:v>
                </c:pt>
                <c:pt idx="1308">
                  <c:v>6.1093257846264404</c:v>
                </c:pt>
                <c:pt idx="1309">
                  <c:v>6.2284748689298404</c:v>
                </c:pt>
                <c:pt idx="1310">
                  <c:v>6.1672303973586704</c:v>
                </c:pt>
                <c:pt idx="1311">
                  <c:v>6.1303765434105699</c:v>
                </c:pt>
                <c:pt idx="1312">
                  <c:v>6.0949376123579997</c:v>
                </c:pt>
                <c:pt idx="1313">
                  <c:v>6.13722115575173</c:v>
                </c:pt>
                <c:pt idx="1314">
                  <c:v>5.9981538833103896</c:v>
                </c:pt>
                <c:pt idx="1315">
                  <c:v>6.0181483930942798</c:v>
                </c:pt>
                <c:pt idx="1316">
                  <c:v>6.0980035830635604</c:v>
                </c:pt>
                <c:pt idx="1317">
                  <c:v>6.1355082171583302</c:v>
                </c:pt>
                <c:pt idx="1318">
                  <c:v>6.4300319401681199</c:v>
                </c:pt>
                <c:pt idx="1319">
                  <c:v>6.4082777593533002</c:v>
                </c:pt>
                <c:pt idx="1320">
                  <c:v>6.2223986306911403</c:v>
                </c:pt>
                <c:pt idx="1321">
                  <c:v>6.0573316313180703</c:v>
                </c:pt>
                <c:pt idx="1322">
                  <c:v>6.0732855515605202</c:v>
                </c:pt>
                <c:pt idx="1323">
                  <c:v>6.2437004402647398</c:v>
                </c:pt>
                <c:pt idx="1324">
                  <c:v>5.9757289740881596</c:v>
                </c:pt>
                <c:pt idx="1325">
                  <c:v>6.1175362796988404</c:v>
                </c:pt>
                <c:pt idx="1326">
                  <c:v>6.4413197120261501</c:v>
                </c:pt>
                <c:pt idx="1327">
                  <c:v>6.1807021722109399</c:v>
                </c:pt>
                <c:pt idx="1328">
                  <c:v>6.2445114012229102</c:v>
                </c:pt>
                <c:pt idx="1329">
                  <c:v>6.2974149838073403</c:v>
                </c:pt>
                <c:pt idx="1330">
                  <c:v>6.2397203286099403</c:v>
                </c:pt>
                <c:pt idx="1331">
                  <c:v>6.0437288618115899</c:v>
                </c:pt>
                <c:pt idx="1332">
                  <c:v>6.0231730723202404</c:v>
                </c:pt>
                <c:pt idx="1333">
                  <c:v>6.1038912620321097</c:v>
                </c:pt>
                <c:pt idx="1334">
                  <c:v>6.0516900815285197</c:v>
                </c:pt>
                <c:pt idx="1335">
                  <c:v>6.3105598668704097</c:v>
                </c:pt>
                <c:pt idx="1336">
                  <c:v>6.2118653068467999</c:v>
                </c:pt>
                <c:pt idx="1337">
                  <c:v>6.0625905696656401</c:v>
                </c:pt>
                <c:pt idx="1338">
                  <c:v>6.1923739617932299</c:v>
                </c:pt>
                <c:pt idx="1339">
                  <c:v>5.97480918816039</c:v>
                </c:pt>
                <c:pt idx="1340">
                  <c:v>6.1750775977851804</c:v>
                </c:pt>
                <c:pt idx="1341">
                  <c:v>6.1487550842454999</c:v>
                </c:pt>
                <c:pt idx="1342">
                  <c:v>6.2444037298992496</c:v>
                </c:pt>
                <c:pt idx="1343">
                  <c:v>6.4753999794461903</c:v>
                </c:pt>
                <c:pt idx="1344">
                  <c:v>6.20679091800117</c:v>
                </c:pt>
                <c:pt idx="1345">
                  <c:v>6.2622403944347704</c:v>
                </c:pt>
                <c:pt idx="1346">
                  <c:v>6.3071417065572497</c:v>
                </c:pt>
                <c:pt idx="1347">
                  <c:v>6.1050384703066598</c:v>
                </c:pt>
                <c:pt idx="1348">
                  <c:v>6.1135189155327003</c:v>
                </c:pt>
                <c:pt idx="1349">
                  <c:v>6.11952591533103</c:v>
                </c:pt>
                <c:pt idx="1350">
                  <c:v>6.0415918579775196</c:v>
                </c:pt>
                <c:pt idx="1351">
                  <c:v>6.2242283893820298</c:v>
                </c:pt>
                <c:pt idx="1352">
                  <c:v>6.2144071094745303</c:v>
                </c:pt>
                <c:pt idx="1353">
                  <c:v>6.1204017448717103</c:v>
                </c:pt>
                <c:pt idx="1354">
                  <c:v>6.2530751324568401</c:v>
                </c:pt>
                <c:pt idx="1355">
                  <c:v>6.1370172092549398</c:v>
                </c:pt>
                <c:pt idx="1356">
                  <c:v>5.9669903175364096</c:v>
                </c:pt>
                <c:pt idx="1357">
                  <c:v>6.1424412434215601</c:v>
                </c:pt>
                <c:pt idx="1358">
                  <c:v>6.1123997697839796</c:v>
                </c:pt>
                <c:pt idx="1359">
                  <c:v>6.26820085048106</c:v>
                </c:pt>
                <c:pt idx="1360">
                  <c:v>6.0838157929486503</c:v>
                </c:pt>
                <c:pt idx="1361">
                  <c:v>6.1933509272337703</c:v>
                </c:pt>
                <c:pt idx="1362">
                  <c:v>6.12751572034598</c:v>
                </c:pt>
                <c:pt idx="1363">
                  <c:v>6.1385192789516596</c:v>
                </c:pt>
                <c:pt idx="1364">
                  <c:v>6.0576062388040404</c:v>
                </c:pt>
                <c:pt idx="1365">
                  <c:v>6.1831185035198697</c:v>
                </c:pt>
                <c:pt idx="1366">
                  <c:v>6.2301718574209097</c:v>
                </c:pt>
                <c:pt idx="1367">
                  <c:v>6.5235772131658099</c:v>
                </c:pt>
                <c:pt idx="1368">
                  <c:v>6.2558540314832802</c:v>
                </c:pt>
                <c:pt idx="1369">
                  <c:v>5.7911294566018903</c:v>
                </c:pt>
                <c:pt idx="1370">
                  <c:v>5.4300067401618302</c:v>
                </c:pt>
                <c:pt idx="1371">
                  <c:v>5.7720034836481098</c:v>
                </c:pt>
                <c:pt idx="1372">
                  <c:v>6.0209742741027199</c:v>
                </c:pt>
                <c:pt idx="1373">
                  <c:v>6.1750911071238104</c:v>
                </c:pt>
                <c:pt idx="1374">
                  <c:v>6.3624126375890597</c:v>
                </c:pt>
                <c:pt idx="1375">
                  <c:v>6.1253093673428296</c:v>
                </c:pt>
                <c:pt idx="1376">
                  <c:v>6.1594294360186597</c:v>
                </c:pt>
                <c:pt idx="1377">
                  <c:v>6.1235116034804804</c:v>
                </c:pt>
                <c:pt idx="1378">
                  <c:v>6.0981317351256097</c:v>
                </c:pt>
                <c:pt idx="1379">
                  <c:v>6.1073149216249298</c:v>
                </c:pt>
                <c:pt idx="1380">
                  <c:v>6.0697546931680098</c:v>
                </c:pt>
                <c:pt idx="1381">
                  <c:v>6.1958995072027099</c:v>
                </c:pt>
                <c:pt idx="1382">
                  <c:v>6.0789619046957402</c:v>
                </c:pt>
                <c:pt idx="1383">
                  <c:v>6.0865173458578603</c:v>
                </c:pt>
                <c:pt idx="1384">
                  <c:v>6.0946413928674597</c:v>
                </c:pt>
                <c:pt idx="1385">
                  <c:v>6.1397876751511102</c:v>
                </c:pt>
                <c:pt idx="1386">
                  <c:v>6.2308531423268398</c:v>
                </c:pt>
                <c:pt idx="1387">
                  <c:v>6.0610713667793901</c:v>
                </c:pt>
                <c:pt idx="1388">
                  <c:v>6.1736134178618602</c:v>
                </c:pt>
                <c:pt idx="1389">
                  <c:v>6.3236521978318896</c:v>
                </c:pt>
                <c:pt idx="1390">
                  <c:v>6.2628291732494601</c:v>
                </c:pt>
                <c:pt idx="1391">
                  <c:v>6.4526423104408996</c:v>
                </c:pt>
                <c:pt idx="1392">
                  <c:v>6.2568431007642697</c:v>
                </c:pt>
                <c:pt idx="1393">
                  <c:v>6.4070340223125504</c:v>
                </c:pt>
                <c:pt idx="1394">
                  <c:v>6.3318846653942504</c:v>
                </c:pt>
                <c:pt idx="1395">
                  <c:v>6.2973583621987599</c:v>
                </c:pt>
                <c:pt idx="1396">
                  <c:v>6.2924805409155899</c:v>
                </c:pt>
                <c:pt idx="1397">
                  <c:v>6.2630548087843696</c:v>
                </c:pt>
                <c:pt idx="1398">
                  <c:v>6.1291395236771704</c:v>
                </c:pt>
                <c:pt idx="1399">
                  <c:v>6.1322545713172802</c:v>
                </c:pt>
                <c:pt idx="1400">
                  <c:v>6.3010147096659503</c:v>
                </c:pt>
                <c:pt idx="1401">
                  <c:v>6.1066290724120602</c:v>
                </c:pt>
                <c:pt idx="1402">
                  <c:v>6.1504439908990003</c:v>
                </c:pt>
                <c:pt idx="1403">
                  <c:v>6.1573010342008203</c:v>
                </c:pt>
                <c:pt idx="1404">
                  <c:v>6.1387310687278198</c:v>
                </c:pt>
                <c:pt idx="1405">
                  <c:v>6.0656023910844299</c:v>
                </c:pt>
                <c:pt idx="1406">
                  <c:v>6.0864800252314302</c:v>
                </c:pt>
                <c:pt idx="1407">
                  <c:v>6.1341202177328702</c:v>
                </c:pt>
                <c:pt idx="1408">
                  <c:v>6.0344328347628098</c:v>
                </c:pt>
                <c:pt idx="1409">
                  <c:v>5.9783936964145097</c:v>
                </c:pt>
                <c:pt idx="1410">
                  <c:v>6.1185908589076803</c:v>
                </c:pt>
                <c:pt idx="1411">
                  <c:v>6.1072533296013196</c:v>
                </c:pt>
                <c:pt idx="1412">
                  <c:v>6.0437156794139701</c:v>
                </c:pt>
                <c:pt idx="1413">
                  <c:v>6.06601856303263</c:v>
                </c:pt>
                <c:pt idx="1414">
                  <c:v>6.2354510014391904</c:v>
                </c:pt>
                <c:pt idx="1415">
                  <c:v>6.4486889235283096</c:v>
                </c:pt>
                <c:pt idx="1416">
                  <c:v>6.2646981775860198</c:v>
                </c:pt>
                <c:pt idx="1417">
                  <c:v>6.3134375487564798</c:v>
                </c:pt>
                <c:pt idx="1418">
                  <c:v>6.0984347018465499</c:v>
                </c:pt>
                <c:pt idx="1419">
                  <c:v>5.9950522619466904</c:v>
                </c:pt>
                <c:pt idx="1420">
                  <c:v>6.1843470945992101</c:v>
                </c:pt>
                <c:pt idx="1421">
                  <c:v>6.3244955904376301</c:v>
                </c:pt>
                <c:pt idx="1422">
                  <c:v>6.31535991737133</c:v>
                </c:pt>
                <c:pt idx="1423">
                  <c:v>6.1707224209303702</c:v>
                </c:pt>
                <c:pt idx="1424">
                  <c:v>6.1459180489971903</c:v>
                </c:pt>
                <c:pt idx="1425">
                  <c:v>6.0567913333270296</c:v>
                </c:pt>
                <c:pt idx="1426">
                  <c:v>6.1590089209068104</c:v>
                </c:pt>
                <c:pt idx="1427">
                  <c:v>6.1023253302321603</c:v>
                </c:pt>
                <c:pt idx="1428">
                  <c:v>6.0891318010208204</c:v>
                </c:pt>
                <c:pt idx="1429">
                  <c:v>5.9989183249037401</c:v>
                </c:pt>
                <c:pt idx="1430">
                  <c:v>6.1571251639657198</c:v>
                </c:pt>
                <c:pt idx="1431">
                  <c:v>6.0452826953698198</c:v>
                </c:pt>
                <c:pt idx="1432">
                  <c:v>5.9758724738463496</c:v>
                </c:pt>
                <c:pt idx="1433">
                  <c:v>6.0576956897213803</c:v>
                </c:pt>
                <c:pt idx="1434">
                  <c:v>6.1610409686515704</c:v>
                </c:pt>
                <c:pt idx="1435">
                  <c:v>6.2878025145166596</c:v>
                </c:pt>
                <c:pt idx="1436">
                  <c:v>6.1811550065441399</c:v>
                </c:pt>
                <c:pt idx="1437">
                  <c:v>6.0617872634497703</c:v>
                </c:pt>
                <c:pt idx="1438">
                  <c:v>6.0761735158912797</c:v>
                </c:pt>
                <c:pt idx="1439">
                  <c:v>6.5289189473251401</c:v>
                </c:pt>
                <c:pt idx="1440">
                  <c:v>6.3479274991989501</c:v>
                </c:pt>
                <c:pt idx="1441">
                  <c:v>6.4513150600483202</c:v>
                </c:pt>
                <c:pt idx="1442">
                  <c:v>6.1753873239398303</c:v>
                </c:pt>
                <c:pt idx="1443">
                  <c:v>6.5278601688453497</c:v>
                </c:pt>
                <c:pt idx="1444">
                  <c:v>5.98778038343234</c:v>
                </c:pt>
                <c:pt idx="1445">
                  <c:v>6.21968578025227</c:v>
                </c:pt>
                <c:pt idx="1446">
                  <c:v>6.3506032649246604</c:v>
                </c:pt>
                <c:pt idx="1447">
                  <c:v>6.3102308523062902</c:v>
                </c:pt>
                <c:pt idx="1448">
                  <c:v>6.1977661450989903</c:v>
                </c:pt>
                <c:pt idx="1449">
                  <c:v>5.9965025566368801</c:v>
                </c:pt>
                <c:pt idx="1450">
                  <c:v>6.1821440348672496</c:v>
                </c:pt>
                <c:pt idx="1451">
                  <c:v>6.2800172830498697</c:v>
                </c:pt>
                <c:pt idx="1452">
                  <c:v>6.1132172790502102</c:v>
                </c:pt>
                <c:pt idx="1453">
                  <c:v>6.1110573222990299</c:v>
                </c:pt>
                <c:pt idx="1454">
                  <c:v>6.1348780657598798</c:v>
                </c:pt>
                <c:pt idx="1455">
                  <c:v>6.1025443603704996</c:v>
                </c:pt>
                <c:pt idx="1456">
                  <c:v>6.0677223272366101</c:v>
                </c:pt>
                <c:pt idx="1457">
                  <c:v>6.1738406472092304</c:v>
                </c:pt>
                <c:pt idx="1458">
                  <c:v>6.1808443731162601</c:v>
                </c:pt>
                <c:pt idx="1459">
                  <c:v>6.2156994830838102</c:v>
                </c:pt>
                <c:pt idx="1460">
                  <c:v>6.2436346208918003</c:v>
                </c:pt>
                <c:pt idx="1461">
                  <c:v>6.1326181499237196</c:v>
                </c:pt>
                <c:pt idx="1462">
                  <c:v>6.15827715665933</c:v>
                </c:pt>
                <c:pt idx="1463">
                  <c:v>6.3576837978765104</c:v>
                </c:pt>
                <c:pt idx="1464">
                  <c:v>6.3193156482277102</c:v>
                </c:pt>
                <c:pt idx="1465">
                  <c:v>6.3605820976589298</c:v>
                </c:pt>
                <c:pt idx="1466">
                  <c:v>6.1525856716175804</c:v>
                </c:pt>
                <c:pt idx="1467">
                  <c:v>5.9385636789860197</c:v>
                </c:pt>
                <c:pt idx="1468">
                  <c:v>5.9476575260340701</c:v>
                </c:pt>
                <c:pt idx="1469">
                  <c:v>6.0526381461503496</c:v>
                </c:pt>
                <c:pt idx="1470">
                  <c:v>6.2832929781921996</c:v>
                </c:pt>
                <c:pt idx="1471">
                  <c:v>6.23610490725574</c:v>
                </c:pt>
                <c:pt idx="1472">
                  <c:v>5.9757518249392199</c:v>
                </c:pt>
                <c:pt idx="1473">
                  <c:v>6.0277860111718899</c:v>
                </c:pt>
                <c:pt idx="1474">
                  <c:v>6.0751451893476798</c:v>
                </c:pt>
                <c:pt idx="1475">
                  <c:v>6.0764071541540696</c:v>
                </c:pt>
                <c:pt idx="1476">
                  <c:v>6.0385064904188299</c:v>
                </c:pt>
                <c:pt idx="1477">
                  <c:v>6.1238661992830998</c:v>
                </c:pt>
                <c:pt idx="1478">
                  <c:v>6.0490432525447497</c:v>
                </c:pt>
                <c:pt idx="1479">
                  <c:v>6.0937991524117896</c:v>
                </c:pt>
                <c:pt idx="1480">
                  <c:v>6.1307241470137503</c:v>
                </c:pt>
                <c:pt idx="1481">
                  <c:v>6.0208690852142501</c:v>
                </c:pt>
                <c:pt idx="1482">
                  <c:v>6.0718770408993601</c:v>
                </c:pt>
                <c:pt idx="1483">
                  <c:v>6.0262326332459697</c:v>
                </c:pt>
                <c:pt idx="1484">
                  <c:v>5.9639823691633103</c:v>
                </c:pt>
                <c:pt idx="1485">
                  <c:v>6.2656256405336803</c:v>
                </c:pt>
                <c:pt idx="1486">
                  <c:v>6.2308716345853696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BA-4062-928F-097065B73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'Bandwidth Chart'!$B$1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Chart'!$B$2:$B$9</c:f>
              <c:numCache>
                <c:formatCode>General</c:formatCode>
                <c:ptCount val="8"/>
                <c:pt idx="0">
                  <c:v>69850</c:v>
                </c:pt>
                <c:pt idx="1">
                  <c:v>264600</c:v>
                </c:pt>
                <c:pt idx="2">
                  <c:v>581250</c:v>
                </c:pt>
                <c:pt idx="3">
                  <c:v>1016800</c:v>
                </c:pt>
                <c:pt idx="4">
                  <c:v>1568250</c:v>
                </c:pt>
                <c:pt idx="5">
                  <c:v>2287500</c:v>
                </c:pt>
                <c:pt idx="6">
                  <c:v>3106250</c:v>
                </c:pt>
                <c:pt idx="7">
                  <c:v>4050000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5-4B14-A7A6-9278940BEAEB}"/>
            </c:ext>
          </c:extLst>
        </c:ser>
        <c:ser>
          <c:idx val="5"/>
          <c:order val="1"/>
          <c:tx>
            <c:strRef>
              <c:f>'Bandwidth Chart'!$C$1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Chart'!$C$2:$C$9</c:f>
              <c:numCache>
                <c:formatCode>General</c:formatCode>
                <c:ptCount val="8"/>
                <c:pt idx="0">
                  <c:v>36520</c:v>
                </c:pt>
                <c:pt idx="1">
                  <c:v>136080</c:v>
                </c:pt>
                <c:pt idx="2">
                  <c:v>282720</c:v>
                </c:pt>
                <c:pt idx="3">
                  <c:v>534640</c:v>
                </c:pt>
                <c:pt idx="4">
                  <c:v>765000</c:v>
                </c:pt>
                <c:pt idx="5">
                  <c:v>1076040</c:v>
                </c:pt>
                <c:pt idx="6">
                  <c:v>1451240</c:v>
                </c:pt>
                <c:pt idx="7">
                  <c:v>1956960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35-4B14-A7A6-9278940BEAEB}"/>
            </c:ext>
          </c:extLst>
        </c:ser>
        <c:ser>
          <c:idx val="1"/>
          <c:order val="2"/>
          <c:tx>
            <c:strRef>
              <c:f>'Bandwidth Chart'!$D$1</c:f>
              <c:strCache>
                <c:ptCount val="1"/>
                <c:pt idx="0">
                  <c:v>Dist L2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Chart'!$D$2:$D$9</c:f>
              <c:numCache>
                <c:formatCode>General</c:formatCode>
                <c:ptCount val="8"/>
                <c:pt idx="0">
                  <c:v>13596</c:v>
                </c:pt>
                <c:pt idx="1">
                  <c:v>67564</c:v>
                </c:pt>
                <c:pt idx="2">
                  <c:v>167732</c:v>
                </c:pt>
                <c:pt idx="3">
                  <c:v>311911</c:v>
                </c:pt>
                <c:pt idx="4">
                  <c:v>510294</c:v>
                </c:pt>
                <c:pt idx="5">
                  <c:v>732284</c:v>
                </c:pt>
                <c:pt idx="6">
                  <c:v>1043957</c:v>
                </c:pt>
                <c:pt idx="7">
                  <c:v>1296262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35-4B14-A7A6-9278940BEAEB}"/>
            </c:ext>
          </c:extLst>
        </c:ser>
        <c:ser>
          <c:idx val="4"/>
          <c:order val="3"/>
          <c:tx>
            <c:strRef>
              <c:f>'Bandwidth Chart'!$E$1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Chart'!$E$2:$E$9</c:f>
              <c:numCache>
                <c:formatCode>General</c:formatCode>
                <c:ptCount val="8"/>
                <c:pt idx="0">
                  <c:v>8033</c:v>
                </c:pt>
                <c:pt idx="1">
                  <c:v>29781</c:v>
                </c:pt>
                <c:pt idx="2">
                  <c:v>74784</c:v>
                </c:pt>
                <c:pt idx="3">
                  <c:v>115167</c:v>
                </c:pt>
                <c:pt idx="4">
                  <c:v>178879</c:v>
                </c:pt>
                <c:pt idx="5">
                  <c:v>256563</c:v>
                </c:pt>
                <c:pt idx="6">
                  <c:v>348253</c:v>
                </c:pt>
                <c:pt idx="7">
                  <c:v>453945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D35-4B14-A7A6-9278940BEAEB}"/>
            </c:ext>
          </c:extLst>
        </c:ser>
        <c:ser>
          <c:idx val="0"/>
          <c:order val="4"/>
          <c:tx>
            <c:strRef>
              <c:f>'Bandwidth Chart'!$F$1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Chart'!$F$2:$F$9</c:f>
              <c:numCache>
                <c:formatCode>General</c:formatCode>
                <c:ptCount val="8"/>
                <c:pt idx="0">
                  <c:v>4676</c:v>
                </c:pt>
                <c:pt idx="1">
                  <c:v>17110</c:v>
                </c:pt>
                <c:pt idx="2">
                  <c:v>37490</c:v>
                </c:pt>
                <c:pt idx="3">
                  <c:v>65916</c:v>
                </c:pt>
                <c:pt idx="4">
                  <c:v>102290</c:v>
                </c:pt>
                <c:pt idx="5">
                  <c:v>146666</c:v>
                </c:pt>
                <c:pt idx="6">
                  <c:v>199086</c:v>
                </c:pt>
                <c:pt idx="7">
                  <c:v>259484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D35-4B14-A7A6-9278940BEAEB}"/>
            </c:ext>
          </c:extLst>
        </c:ser>
        <c:ser>
          <c:idx val="3"/>
          <c:order val="5"/>
          <c:tx>
            <c:strRef>
              <c:f>'Bandwidth Chart'!$G$1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'Bandwidth Chart'!$A$2:$A$9</c:f>
              <c:numCache>
                <c:formatCode>General</c:formatCode>
                <c:ptCount val="8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  <c:pt idx="6">
                  <c:v>4970</c:v>
                </c:pt>
                <c:pt idx="7">
                  <c:v>6480</c:v>
                </c:pt>
              </c:numCache>
            </c:numRef>
          </c:xVal>
          <c:yVal>
            <c:numRef>
              <c:f>'Bandwidth Chart'!$G$2:$G$9</c:f>
              <c:numCache>
                <c:formatCode>General</c:formatCode>
                <c:ptCount val="8"/>
                <c:pt idx="0">
                  <c:v>3300</c:v>
                </c:pt>
                <c:pt idx="1">
                  <c:v>12600</c:v>
                </c:pt>
                <c:pt idx="2">
                  <c:v>27900</c:v>
                </c:pt>
                <c:pt idx="3">
                  <c:v>49200</c:v>
                </c:pt>
                <c:pt idx="4">
                  <c:v>76500</c:v>
                </c:pt>
                <c:pt idx="5">
                  <c:v>109800</c:v>
                </c:pt>
                <c:pt idx="6">
                  <c:v>149100</c:v>
                </c:pt>
                <c:pt idx="7">
                  <c:v>194400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D35-4B14-A7A6-9278940BE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'Relative Bandwidth Chart'!$B$1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Chart'!$B$2:$B$7</c:f>
              <c:numCache>
                <c:formatCode>General</c:formatCode>
                <c:ptCount val="6"/>
                <c:pt idx="0">
                  <c:v>21.166666666666668</c:v>
                </c:pt>
                <c:pt idx="1">
                  <c:v>21</c:v>
                </c:pt>
                <c:pt idx="2">
                  <c:v>20.833333333333332</c:v>
                </c:pt>
                <c:pt idx="3">
                  <c:v>20.666666666666668</c:v>
                </c:pt>
                <c:pt idx="4">
                  <c:v>20.5</c:v>
                </c:pt>
                <c:pt idx="5">
                  <c:v>20.833333333333332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DF-4BC5-B187-4E3D9E05BC89}"/>
            </c:ext>
          </c:extLst>
        </c:ser>
        <c:ser>
          <c:idx val="5"/>
          <c:order val="1"/>
          <c:tx>
            <c:strRef>
              <c:f>'Relative Bandwidth Chart'!$C$1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Chart'!$C$2:$C$7</c:f>
              <c:numCache>
                <c:formatCode>General</c:formatCode>
                <c:ptCount val="6"/>
                <c:pt idx="0">
                  <c:v>11.066666666666666</c:v>
                </c:pt>
                <c:pt idx="1">
                  <c:v>10.8</c:v>
                </c:pt>
                <c:pt idx="2">
                  <c:v>10.133333333333333</c:v>
                </c:pt>
                <c:pt idx="3">
                  <c:v>10.866666666666667</c:v>
                </c:pt>
                <c:pt idx="4">
                  <c:v>10</c:v>
                </c:pt>
                <c:pt idx="5">
                  <c:v>9.8000000000000007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DF-4BC5-B187-4E3D9E05BC89}"/>
            </c:ext>
          </c:extLst>
        </c:ser>
        <c:ser>
          <c:idx val="1"/>
          <c:order val="2"/>
          <c:tx>
            <c:strRef>
              <c:f>'Relative Bandwidth Chart'!$D$1</c:f>
              <c:strCache>
                <c:ptCount val="1"/>
                <c:pt idx="0">
                  <c:v>Dist L2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Chart'!$D$2:$D$7</c:f>
              <c:numCache>
                <c:formatCode>General</c:formatCode>
                <c:ptCount val="6"/>
                <c:pt idx="0">
                  <c:v>4.12</c:v>
                </c:pt>
                <c:pt idx="1">
                  <c:v>5.362222222222222</c:v>
                </c:pt>
                <c:pt idx="2">
                  <c:v>6.0118996415770614</c:v>
                </c:pt>
                <c:pt idx="3">
                  <c:v>6.3396544715447156</c:v>
                </c:pt>
                <c:pt idx="4">
                  <c:v>6.6705098039215684</c:v>
                </c:pt>
                <c:pt idx="5">
                  <c:v>6.669253187613843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EDF-4BC5-B187-4E3D9E05BC89}"/>
            </c:ext>
          </c:extLst>
        </c:ser>
        <c:ser>
          <c:idx val="4"/>
          <c:order val="3"/>
          <c:tx>
            <c:strRef>
              <c:f>'Relative Bandwidth Chart'!$E$1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Chart'!$E$2:$E$7</c:f>
              <c:numCache>
                <c:formatCode>General</c:formatCode>
                <c:ptCount val="6"/>
                <c:pt idx="0">
                  <c:v>2.4342424242424241</c:v>
                </c:pt>
                <c:pt idx="1">
                  <c:v>2.3635714285714284</c:v>
                </c:pt>
                <c:pt idx="2">
                  <c:v>2.6804301075268819</c:v>
                </c:pt>
                <c:pt idx="3">
                  <c:v>2.3407926829268293</c:v>
                </c:pt>
                <c:pt idx="4">
                  <c:v>2.3382875816993463</c:v>
                </c:pt>
                <c:pt idx="5">
                  <c:v>2.336639344262295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EDF-4BC5-B187-4E3D9E05BC89}"/>
            </c:ext>
          </c:extLst>
        </c:ser>
        <c:ser>
          <c:idx val="0"/>
          <c:order val="4"/>
          <c:tx>
            <c:strRef>
              <c:f>'Relative Bandwidth Chart'!$F$1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Chart'!$F$2:$F$7</c:f>
              <c:numCache>
                <c:formatCode>General</c:formatCode>
                <c:ptCount val="6"/>
                <c:pt idx="0">
                  <c:v>1.416969696969697</c:v>
                </c:pt>
                <c:pt idx="1">
                  <c:v>1.357936507936508</c:v>
                </c:pt>
                <c:pt idx="2">
                  <c:v>1.3437275985663082</c:v>
                </c:pt>
                <c:pt idx="3">
                  <c:v>1.3397560975609757</c:v>
                </c:pt>
                <c:pt idx="4">
                  <c:v>1.3371241830065359</c:v>
                </c:pt>
                <c:pt idx="5">
                  <c:v>1.3357559198542805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EDF-4BC5-B187-4E3D9E05BC89}"/>
            </c:ext>
          </c:extLst>
        </c:ser>
        <c:ser>
          <c:idx val="3"/>
          <c:order val="5"/>
          <c:tx>
            <c:strRef>
              <c:f>'Relative Bandwidth Chart'!$G$1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'Relative Bandwidth Chart'!$A$2:$A$7</c:f>
              <c:numCache>
                <c:formatCode>General</c:formatCode>
                <c:ptCount val="6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  <c:pt idx="5">
                  <c:v>3660</c:v>
                </c:pt>
              </c:numCache>
            </c:numRef>
          </c:xVal>
          <c:yVal>
            <c:numRef>
              <c:f>'Relative Bandwidth Chart'!$G$2:$G$7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EDF-4BC5-B187-4E3D9E05B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F2_Width_20_Height_21_Window_10!$J$1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F2_Width_20_Height_21_Window_10!$J$2:$J$991</c:f>
              <c:numCache>
                <c:formatCode>General</c:formatCode>
                <c:ptCount val="165"/>
                <c:pt idx="0">
                  <c:v>4730042.4000000004</c:v>
                </c:pt>
                <c:pt idx="1">
                  <c:v>11001758.4</c:v>
                </c:pt>
                <c:pt idx="2">
                  <c:v>20778855.600000001</c:v>
                </c:pt>
                <c:pt idx="3">
                  <c:v>33020398</c:v>
                </c:pt>
                <c:pt idx="4">
                  <c:v>47907865.600000001</c:v>
                </c:pt>
                <c:pt idx="5">
                  <c:v>67844895</c:v>
                </c:pt>
                <c:pt idx="6">
                  <c:v>88898247</c:v>
                </c:pt>
                <c:pt idx="7">
                  <c:v>109910083.8</c:v>
                </c:pt>
                <c:pt idx="8">
                  <c:v>129983265.8</c:v>
                </c:pt>
                <c:pt idx="9">
                  <c:v>136386309</c:v>
                </c:pt>
                <c:pt idx="10">
                  <c:v>131720321.59999999</c:v>
                </c:pt>
                <c:pt idx="11">
                  <c:v>120292726.2</c:v>
                </c:pt>
                <c:pt idx="12">
                  <c:v>101268155.8</c:v>
                </c:pt>
                <c:pt idx="13">
                  <c:v>82824529.400000006</c:v>
                </c:pt>
                <c:pt idx="14">
                  <c:v>63759345.799999997</c:v>
                </c:pt>
                <c:pt idx="15">
                  <c:v>45593940</c:v>
                </c:pt>
                <c:pt idx="16">
                  <c:v>31246133.800000001</c:v>
                </c:pt>
                <c:pt idx="17">
                  <c:v>20037412.399999999</c:v>
                </c:pt>
                <c:pt idx="18">
                  <c:v>11646265.4</c:v>
                </c:pt>
                <c:pt idx="19">
                  <c:v>6365070.5999999996</c:v>
                </c:pt>
                <c:pt idx="20">
                  <c:v>2985275.8</c:v>
                </c:pt>
                <c:pt idx="21">
                  <c:v>1179669</c:v>
                </c:pt>
                <c:pt idx="22">
                  <c:v>765372.6</c:v>
                </c:pt>
                <c:pt idx="23">
                  <c:v>1503905</c:v>
                </c:pt>
                <c:pt idx="24">
                  <c:v>5495412.5999999996</c:v>
                </c:pt>
                <c:pt idx="25">
                  <c:v>12110413.800000001</c:v>
                </c:pt>
                <c:pt idx="26">
                  <c:v>21995988</c:v>
                </c:pt>
                <c:pt idx="27">
                  <c:v>32850965.800000001</c:v>
                </c:pt>
                <c:pt idx="28">
                  <c:v>49483684</c:v>
                </c:pt>
                <c:pt idx="29">
                  <c:v>67539906.200000003</c:v>
                </c:pt>
                <c:pt idx="30">
                  <c:v>87565696.599999994</c:v>
                </c:pt>
                <c:pt idx="31">
                  <c:v>108518219.8</c:v>
                </c:pt>
                <c:pt idx="32">
                  <c:v>128704749</c:v>
                </c:pt>
                <c:pt idx="33">
                  <c:v>134727022.19999999</c:v>
                </c:pt>
                <c:pt idx="34">
                  <c:v>123751811.8</c:v>
                </c:pt>
                <c:pt idx="35">
                  <c:v>108696736.59999999</c:v>
                </c:pt>
                <c:pt idx="36">
                  <c:v>90564859.799999997</c:v>
                </c:pt>
                <c:pt idx="37">
                  <c:v>74268957</c:v>
                </c:pt>
                <c:pt idx="38">
                  <c:v>54615758</c:v>
                </c:pt>
                <c:pt idx="39">
                  <c:v>39032217.200000003</c:v>
                </c:pt>
                <c:pt idx="40">
                  <c:v>27092161.600000001</c:v>
                </c:pt>
                <c:pt idx="41">
                  <c:v>16908111.600000001</c:v>
                </c:pt>
                <c:pt idx="42">
                  <c:v>9184339.8000000007</c:v>
                </c:pt>
                <c:pt idx="43">
                  <c:v>5108151.2</c:v>
                </c:pt>
                <c:pt idx="44">
                  <c:v>2127664.2000000002</c:v>
                </c:pt>
                <c:pt idx="45">
                  <c:v>889776.4</c:v>
                </c:pt>
                <c:pt idx="46">
                  <c:v>408312.2</c:v>
                </c:pt>
                <c:pt idx="47">
                  <c:v>911187.8</c:v>
                </c:pt>
                <c:pt idx="48">
                  <c:v>4585261.4000000004</c:v>
                </c:pt>
                <c:pt idx="49">
                  <c:v>10248415.800000001</c:v>
                </c:pt>
                <c:pt idx="50">
                  <c:v>18996794.800000001</c:v>
                </c:pt>
                <c:pt idx="51">
                  <c:v>29940782.600000001</c:v>
                </c:pt>
                <c:pt idx="52">
                  <c:v>41952405.600000001</c:v>
                </c:pt>
                <c:pt idx="53">
                  <c:v>58304705.799999997</c:v>
                </c:pt>
                <c:pt idx="54">
                  <c:v>76174322.200000003</c:v>
                </c:pt>
                <c:pt idx="55">
                  <c:v>94121278.200000003</c:v>
                </c:pt>
                <c:pt idx="56">
                  <c:v>110269261.40000001</c:v>
                </c:pt>
                <c:pt idx="57">
                  <c:v>117033122.2</c:v>
                </c:pt>
                <c:pt idx="58">
                  <c:v>109008316.2</c:v>
                </c:pt>
                <c:pt idx="59">
                  <c:v>97587757.400000006</c:v>
                </c:pt>
                <c:pt idx="60">
                  <c:v>80121195</c:v>
                </c:pt>
                <c:pt idx="61">
                  <c:v>67008053.399999999</c:v>
                </c:pt>
                <c:pt idx="62">
                  <c:v>52687374.799999997</c:v>
                </c:pt>
                <c:pt idx="63">
                  <c:v>37958977</c:v>
                </c:pt>
                <c:pt idx="64">
                  <c:v>25620202.800000001</c:v>
                </c:pt>
                <c:pt idx="65">
                  <c:v>16329052.4</c:v>
                </c:pt>
                <c:pt idx="66">
                  <c:v>9224037.1999999993</c:v>
                </c:pt>
                <c:pt idx="67">
                  <c:v>4665333.4000000004</c:v>
                </c:pt>
                <c:pt idx="68">
                  <c:v>1987654.8</c:v>
                </c:pt>
                <c:pt idx="69">
                  <c:v>699683.8</c:v>
                </c:pt>
                <c:pt idx="70">
                  <c:v>333164</c:v>
                </c:pt>
                <c:pt idx="71">
                  <c:v>376298.2</c:v>
                </c:pt>
                <c:pt idx="72">
                  <c:v>1099797.3999999999</c:v>
                </c:pt>
                <c:pt idx="73">
                  <c:v>2509309.7999999998</c:v>
                </c:pt>
                <c:pt idx="74">
                  <c:v>5450372.2000000002</c:v>
                </c:pt>
                <c:pt idx="75">
                  <c:v>9406304.8000000007</c:v>
                </c:pt>
                <c:pt idx="76">
                  <c:v>14558079.800000001</c:v>
                </c:pt>
                <c:pt idx="77">
                  <c:v>20032862.600000001</c:v>
                </c:pt>
                <c:pt idx="78">
                  <c:v>25455229.399999999</c:v>
                </c:pt>
                <c:pt idx="79">
                  <c:v>31294927.800000001</c:v>
                </c:pt>
                <c:pt idx="80">
                  <c:v>35620544.200000003</c:v>
                </c:pt>
                <c:pt idx="81">
                  <c:v>38343885.600000001</c:v>
                </c:pt>
                <c:pt idx="82">
                  <c:v>37183972.200000003</c:v>
                </c:pt>
                <c:pt idx="83">
                  <c:v>35867044</c:v>
                </c:pt>
                <c:pt idx="84">
                  <c:v>31100042.600000001</c:v>
                </c:pt>
                <c:pt idx="85">
                  <c:v>24887837.800000001</c:v>
                </c:pt>
                <c:pt idx="86">
                  <c:v>18775187.800000001</c:v>
                </c:pt>
                <c:pt idx="87">
                  <c:v>13631421</c:v>
                </c:pt>
                <c:pt idx="88">
                  <c:v>9175398.1999999993</c:v>
                </c:pt>
                <c:pt idx="89">
                  <c:v>6139653.2000000002</c:v>
                </c:pt>
                <c:pt idx="90">
                  <c:v>4165351.8</c:v>
                </c:pt>
                <c:pt idx="91">
                  <c:v>2679282.2000000002</c:v>
                </c:pt>
                <c:pt idx="92">
                  <c:v>1379591.2</c:v>
                </c:pt>
                <c:pt idx="93">
                  <c:v>609315.6</c:v>
                </c:pt>
                <c:pt idx="94">
                  <c:v>284593.40000000002</c:v>
                </c:pt>
                <c:pt idx="95">
                  <c:v>294236</c:v>
                </c:pt>
                <c:pt idx="96">
                  <c:v>771886.8</c:v>
                </c:pt>
                <c:pt idx="97">
                  <c:v>1565931.4</c:v>
                </c:pt>
                <c:pt idx="98">
                  <c:v>2995719.6</c:v>
                </c:pt>
                <c:pt idx="99">
                  <c:v>5046321.8</c:v>
                </c:pt>
                <c:pt idx="100">
                  <c:v>7327999</c:v>
                </c:pt>
                <c:pt idx="101">
                  <c:v>10735751.6</c:v>
                </c:pt>
                <c:pt idx="102">
                  <c:v>14911126.6</c:v>
                </c:pt>
                <c:pt idx="103">
                  <c:v>18608868.199999999</c:v>
                </c:pt>
                <c:pt idx="104">
                  <c:v>22777226.199999999</c:v>
                </c:pt>
                <c:pt idx="105">
                  <c:v>26483039.399999999</c:v>
                </c:pt>
                <c:pt idx="106">
                  <c:v>26204255</c:v>
                </c:pt>
                <c:pt idx="107">
                  <c:v>25528312.199999999</c:v>
                </c:pt>
                <c:pt idx="108">
                  <c:v>22818397.600000001</c:v>
                </c:pt>
                <c:pt idx="109">
                  <c:v>19665603</c:v>
                </c:pt>
                <c:pt idx="110">
                  <c:v>16023923.800000001</c:v>
                </c:pt>
                <c:pt idx="111">
                  <c:v>12053941</c:v>
                </c:pt>
                <c:pt idx="112">
                  <c:v>8513616.5999999996</c:v>
                </c:pt>
                <c:pt idx="113">
                  <c:v>5891700.2000000002</c:v>
                </c:pt>
                <c:pt idx="114">
                  <c:v>3692967.2</c:v>
                </c:pt>
                <c:pt idx="115">
                  <c:v>2195221</c:v>
                </c:pt>
                <c:pt idx="116">
                  <c:v>1030151</c:v>
                </c:pt>
                <c:pt idx="117">
                  <c:v>501537.4</c:v>
                </c:pt>
                <c:pt idx="118">
                  <c:v>318615.2</c:v>
                </c:pt>
                <c:pt idx="119">
                  <c:v>855992.6</c:v>
                </c:pt>
                <c:pt idx="120">
                  <c:v>4651550.5999999996</c:v>
                </c:pt>
                <c:pt idx="121">
                  <c:v>12340832.4</c:v>
                </c:pt>
                <c:pt idx="122">
                  <c:v>21458002.199999999</c:v>
                </c:pt>
                <c:pt idx="123">
                  <c:v>33873056.399999999</c:v>
                </c:pt>
                <c:pt idx="124">
                  <c:v>49233655.799999997</c:v>
                </c:pt>
                <c:pt idx="125">
                  <c:v>68277669</c:v>
                </c:pt>
                <c:pt idx="126">
                  <c:v>91453611.400000006</c:v>
                </c:pt>
                <c:pt idx="127">
                  <c:v>114125705.40000001</c:v>
                </c:pt>
                <c:pt idx="128">
                  <c:v>136272340.59999999</c:v>
                </c:pt>
                <c:pt idx="129">
                  <c:v>147634972.59999999</c:v>
                </c:pt>
                <c:pt idx="130">
                  <c:v>135667147</c:v>
                </c:pt>
                <c:pt idx="131">
                  <c:v>120975078.2</c:v>
                </c:pt>
                <c:pt idx="132">
                  <c:v>104841153.8</c:v>
                </c:pt>
                <c:pt idx="133">
                  <c:v>85041203.599999994</c:v>
                </c:pt>
                <c:pt idx="134">
                  <c:v>65959917.399999999</c:v>
                </c:pt>
                <c:pt idx="135">
                  <c:v>47229981</c:v>
                </c:pt>
                <c:pt idx="136">
                  <c:v>31557879</c:v>
                </c:pt>
                <c:pt idx="137">
                  <c:v>18961553</c:v>
                </c:pt>
                <c:pt idx="138">
                  <c:v>11119437.6</c:v>
                </c:pt>
                <c:pt idx="139">
                  <c:v>5566489.2000000002</c:v>
                </c:pt>
                <c:pt idx="140">
                  <c:v>2384555</c:v>
                </c:pt>
                <c:pt idx="141">
                  <c:v>752472.6</c:v>
                </c:pt>
                <c:pt idx="142">
                  <c:v>378343.2</c:v>
                </c:pt>
                <c:pt idx="143">
                  <c:v>1146139.2</c:v>
                </c:pt>
                <c:pt idx="144">
                  <c:v>4742776.5999999996</c:v>
                </c:pt>
                <c:pt idx="145">
                  <c:v>10878545.800000001</c:v>
                </c:pt>
                <c:pt idx="146">
                  <c:v>19133151.399999999</c:v>
                </c:pt>
                <c:pt idx="147">
                  <c:v>30021082.600000001</c:v>
                </c:pt>
                <c:pt idx="148">
                  <c:v>42950316.200000003</c:v>
                </c:pt>
                <c:pt idx="149">
                  <c:v>60714566.200000003</c:v>
                </c:pt>
                <c:pt idx="150">
                  <c:v>80664274</c:v>
                </c:pt>
                <c:pt idx="151">
                  <c:v>100429530.2</c:v>
                </c:pt>
                <c:pt idx="152">
                  <c:v>119967454.2</c:v>
                </c:pt>
                <c:pt idx="153">
                  <c:v>117120150</c:v>
                </c:pt>
                <c:pt idx="154">
                  <c:v>106026256.59999999</c:v>
                </c:pt>
                <c:pt idx="155">
                  <c:v>96317052.200000003</c:v>
                </c:pt>
                <c:pt idx="156">
                  <c:v>81815818.200000003</c:v>
                </c:pt>
                <c:pt idx="157">
                  <c:v>66029774</c:v>
                </c:pt>
                <c:pt idx="158">
                  <c:v>50919027</c:v>
                </c:pt>
                <c:pt idx="159">
                  <c:v>35008641.399999999</c:v>
                </c:pt>
                <c:pt idx="160">
                  <c:v>21620909.399999999</c:v>
                </c:pt>
                <c:pt idx="161">
                  <c:v>12759951.800000001</c:v>
                </c:pt>
                <c:pt idx="162">
                  <c:v>6828126.5999999996</c:v>
                </c:pt>
                <c:pt idx="163">
                  <c:v>4305518.2</c:v>
                </c:pt>
                <c:pt idx="164">
                  <c:v>1894022.6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E5-47D8-8BB9-8B326099767F}"/>
            </c:ext>
          </c:extLst>
        </c:ser>
        <c:ser>
          <c:idx val="1"/>
          <c:order val="1"/>
          <c:tx>
            <c:strRef>
              <c:f>F2_Width_20_Height_21_Window_10!$M$1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F2_Width_20_Height_21_Window_10!$M$2:$M$991</c:f>
              <c:numCache>
                <c:formatCode>General</c:formatCode>
                <c:ptCount val="165"/>
                <c:pt idx="0">
                  <c:v>1209201.6000000001</c:v>
                </c:pt>
                <c:pt idx="1">
                  <c:v>2946563.4</c:v>
                </c:pt>
                <c:pt idx="2">
                  <c:v>5424996</c:v>
                </c:pt>
                <c:pt idx="3">
                  <c:v>8623164.4000000004</c:v>
                </c:pt>
                <c:pt idx="4">
                  <c:v>12504095.199999999</c:v>
                </c:pt>
                <c:pt idx="5">
                  <c:v>17988783</c:v>
                </c:pt>
                <c:pt idx="6">
                  <c:v>23758398.600000001</c:v>
                </c:pt>
                <c:pt idx="7">
                  <c:v>29248839.399999999</c:v>
                </c:pt>
                <c:pt idx="8">
                  <c:v>34730333.799999997</c:v>
                </c:pt>
                <c:pt idx="9">
                  <c:v>36046539.399999999</c:v>
                </c:pt>
                <c:pt idx="10">
                  <c:v>34591064.600000001</c:v>
                </c:pt>
                <c:pt idx="11">
                  <c:v>31513967.399999999</c:v>
                </c:pt>
                <c:pt idx="12">
                  <c:v>26784427.800000001</c:v>
                </c:pt>
                <c:pt idx="13">
                  <c:v>22315209</c:v>
                </c:pt>
                <c:pt idx="14">
                  <c:v>17254171.800000001</c:v>
                </c:pt>
                <c:pt idx="15">
                  <c:v>12289494.6</c:v>
                </c:pt>
                <c:pt idx="16">
                  <c:v>8145753</c:v>
                </c:pt>
                <c:pt idx="17">
                  <c:v>5260881.4000000004</c:v>
                </c:pt>
                <c:pt idx="18">
                  <c:v>2999375</c:v>
                </c:pt>
                <c:pt idx="19">
                  <c:v>1686176</c:v>
                </c:pt>
                <c:pt idx="20">
                  <c:v>808155</c:v>
                </c:pt>
                <c:pt idx="21">
                  <c:v>276362.8</c:v>
                </c:pt>
                <c:pt idx="22">
                  <c:v>175336.6</c:v>
                </c:pt>
                <c:pt idx="23">
                  <c:v>384039.4</c:v>
                </c:pt>
                <c:pt idx="24">
                  <c:v>1432347</c:v>
                </c:pt>
                <c:pt idx="25">
                  <c:v>3311354</c:v>
                </c:pt>
                <c:pt idx="26">
                  <c:v>5952236.5999999996</c:v>
                </c:pt>
                <c:pt idx="27">
                  <c:v>8954749.1999999993</c:v>
                </c:pt>
                <c:pt idx="28">
                  <c:v>13183701.4</c:v>
                </c:pt>
                <c:pt idx="29">
                  <c:v>18156991.800000001</c:v>
                </c:pt>
                <c:pt idx="30">
                  <c:v>23262983</c:v>
                </c:pt>
                <c:pt idx="31">
                  <c:v>29238162.800000001</c:v>
                </c:pt>
                <c:pt idx="32">
                  <c:v>34624645.600000001</c:v>
                </c:pt>
                <c:pt idx="33">
                  <c:v>35854169</c:v>
                </c:pt>
                <c:pt idx="34">
                  <c:v>33272733</c:v>
                </c:pt>
                <c:pt idx="35">
                  <c:v>29545059.399999999</c:v>
                </c:pt>
                <c:pt idx="36">
                  <c:v>25179864</c:v>
                </c:pt>
                <c:pt idx="37">
                  <c:v>20713875.600000001</c:v>
                </c:pt>
                <c:pt idx="38">
                  <c:v>15382416.800000001</c:v>
                </c:pt>
                <c:pt idx="39">
                  <c:v>11078777.6</c:v>
                </c:pt>
                <c:pt idx="40">
                  <c:v>7409555</c:v>
                </c:pt>
                <c:pt idx="41">
                  <c:v>4396619.8</c:v>
                </c:pt>
                <c:pt idx="42">
                  <c:v>2417863</c:v>
                </c:pt>
                <c:pt idx="43">
                  <c:v>1286692.2</c:v>
                </c:pt>
                <c:pt idx="44">
                  <c:v>553382.40000000002</c:v>
                </c:pt>
                <c:pt idx="45">
                  <c:v>235813.2</c:v>
                </c:pt>
                <c:pt idx="46">
                  <c:v>102451.4</c:v>
                </c:pt>
                <c:pt idx="47">
                  <c:v>261499.8</c:v>
                </c:pt>
                <c:pt idx="48">
                  <c:v>1285811</c:v>
                </c:pt>
                <c:pt idx="49">
                  <c:v>2930706.6</c:v>
                </c:pt>
                <c:pt idx="50">
                  <c:v>5566264</c:v>
                </c:pt>
                <c:pt idx="51">
                  <c:v>8388493.2000000002</c:v>
                </c:pt>
                <c:pt idx="52">
                  <c:v>12044911.4</c:v>
                </c:pt>
                <c:pt idx="53">
                  <c:v>16323348.6</c:v>
                </c:pt>
                <c:pt idx="54">
                  <c:v>21549096.600000001</c:v>
                </c:pt>
                <c:pt idx="55">
                  <c:v>26791570.199999999</c:v>
                </c:pt>
                <c:pt idx="56">
                  <c:v>31601192.600000001</c:v>
                </c:pt>
                <c:pt idx="57">
                  <c:v>33490296.600000001</c:v>
                </c:pt>
                <c:pt idx="58">
                  <c:v>30832772.199999999</c:v>
                </c:pt>
                <c:pt idx="59">
                  <c:v>27446071</c:v>
                </c:pt>
                <c:pt idx="60">
                  <c:v>22651785.800000001</c:v>
                </c:pt>
                <c:pt idx="61">
                  <c:v>18393916.600000001</c:v>
                </c:pt>
                <c:pt idx="62">
                  <c:v>14532992.199999999</c:v>
                </c:pt>
                <c:pt idx="63">
                  <c:v>10536094</c:v>
                </c:pt>
                <c:pt idx="64">
                  <c:v>6952799.4000000004</c:v>
                </c:pt>
                <c:pt idx="65">
                  <c:v>4410395</c:v>
                </c:pt>
                <c:pt idx="66">
                  <c:v>2564645.6</c:v>
                </c:pt>
                <c:pt idx="67">
                  <c:v>1318383.6000000001</c:v>
                </c:pt>
                <c:pt idx="68">
                  <c:v>514667</c:v>
                </c:pt>
                <c:pt idx="69">
                  <c:v>181381</c:v>
                </c:pt>
                <c:pt idx="70">
                  <c:v>90423.8</c:v>
                </c:pt>
                <c:pt idx="71">
                  <c:v>109876.2</c:v>
                </c:pt>
                <c:pt idx="72">
                  <c:v>287356.59999999998</c:v>
                </c:pt>
                <c:pt idx="73">
                  <c:v>689278</c:v>
                </c:pt>
                <c:pt idx="74">
                  <c:v>1495424.6</c:v>
                </c:pt>
                <c:pt idx="75">
                  <c:v>2633207.4</c:v>
                </c:pt>
                <c:pt idx="76">
                  <c:v>4235198.4000000004</c:v>
                </c:pt>
                <c:pt idx="77">
                  <c:v>5943013.5999999996</c:v>
                </c:pt>
                <c:pt idx="78">
                  <c:v>7556553.4000000004</c:v>
                </c:pt>
                <c:pt idx="79">
                  <c:v>9250400.4000000004</c:v>
                </c:pt>
                <c:pt idx="80">
                  <c:v>10362534.199999999</c:v>
                </c:pt>
                <c:pt idx="81">
                  <c:v>10909368.199999999</c:v>
                </c:pt>
                <c:pt idx="82">
                  <c:v>10736085.6</c:v>
                </c:pt>
                <c:pt idx="83">
                  <c:v>10257534.199999999</c:v>
                </c:pt>
                <c:pt idx="84">
                  <c:v>8718641.4000000004</c:v>
                </c:pt>
                <c:pt idx="85">
                  <c:v>7003514.5999999996</c:v>
                </c:pt>
                <c:pt idx="86">
                  <c:v>5173203.4000000004</c:v>
                </c:pt>
                <c:pt idx="87">
                  <c:v>3675294.6</c:v>
                </c:pt>
                <c:pt idx="88">
                  <c:v>2533401.4</c:v>
                </c:pt>
                <c:pt idx="89">
                  <c:v>1646706.2</c:v>
                </c:pt>
                <c:pt idx="90">
                  <c:v>1124767.8</c:v>
                </c:pt>
                <c:pt idx="91">
                  <c:v>735301.4</c:v>
                </c:pt>
                <c:pt idx="92">
                  <c:v>370690.2</c:v>
                </c:pt>
                <c:pt idx="93">
                  <c:v>153654.6</c:v>
                </c:pt>
                <c:pt idx="94">
                  <c:v>76625.8</c:v>
                </c:pt>
                <c:pt idx="95">
                  <c:v>74678.399999999994</c:v>
                </c:pt>
                <c:pt idx="96">
                  <c:v>217615.8</c:v>
                </c:pt>
                <c:pt idx="97">
                  <c:v>465152.6</c:v>
                </c:pt>
                <c:pt idx="98">
                  <c:v>864251.6</c:v>
                </c:pt>
                <c:pt idx="99">
                  <c:v>1390524</c:v>
                </c:pt>
                <c:pt idx="100">
                  <c:v>2080061.8</c:v>
                </c:pt>
                <c:pt idx="101">
                  <c:v>2916193.4</c:v>
                </c:pt>
                <c:pt idx="102">
                  <c:v>3956653.8</c:v>
                </c:pt>
                <c:pt idx="103">
                  <c:v>4901427.8</c:v>
                </c:pt>
                <c:pt idx="104">
                  <c:v>5949897.7999999998</c:v>
                </c:pt>
                <c:pt idx="105">
                  <c:v>7070592.5999999996</c:v>
                </c:pt>
                <c:pt idx="106">
                  <c:v>7038860.2000000002</c:v>
                </c:pt>
                <c:pt idx="107">
                  <c:v>6787383.2000000002</c:v>
                </c:pt>
                <c:pt idx="108">
                  <c:v>6180666</c:v>
                </c:pt>
                <c:pt idx="109">
                  <c:v>5374184.2000000002</c:v>
                </c:pt>
                <c:pt idx="110">
                  <c:v>4400024.2</c:v>
                </c:pt>
                <c:pt idx="111">
                  <c:v>3243466.8</c:v>
                </c:pt>
                <c:pt idx="112">
                  <c:v>2360676.2000000002</c:v>
                </c:pt>
                <c:pt idx="113">
                  <c:v>1673189.4</c:v>
                </c:pt>
                <c:pt idx="114">
                  <c:v>1106104.6000000001</c:v>
                </c:pt>
                <c:pt idx="115">
                  <c:v>585667.80000000005</c:v>
                </c:pt>
                <c:pt idx="116">
                  <c:v>301069.8</c:v>
                </c:pt>
                <c:pt idx="117">
                  <c:v>140473</c:v>
                </c:pt>
                <c:pt idx="118">
                  <c:v>92605.2</c:v>
                </c:pt>
                <c:pt idx="119">
                  <c:v>243682.2</c:v>
                </c:pt>
                <c:pt idx="120">
                  <c:v>1298944.6000000001</c:v>
                </c:pt>
                <c:pt idx="121">
                  <c:v>3437269</c:v>
                </c:pt>
                <c:pt idx="122">
                  <c:v>6157443.7999999998</c:v>
                </c:pt>
                <c:pt idx="123">
                  <c:v>9380193.5999999996</c:v>
                </c:pt>
                <c:pt idx="124">
                  <c:v>13818355.6</c:v>
                </c:pt>
                <c:pt idx="125">
                  <c:v>19027789</c:v>
                </c:pt>
                <c:pt idx="126">
                  <c:v>24591958.800000001</c:v>
                </c:pt>
                <c:pt idx="127">
                  <c:v>31135460.600000001</c:v>
                </c:pt>
                <c:pt idx="128">
                  <c:v>36980349</c:v>
                </c:pt>
                <c:pt idx="129">
                  <c:v>39952406.799999997</c:v>
                </c:pt>
                <c:pt idx="130">
                  <c:v>37207555.600000001</c:v>
                </c:pt>
                <c:pt idx="131">
                  <c:v>32907973</c:v>
                </c:pt>
                <c:pt idx="132">
                  <c:v>28215213.800000001</c:v>
                </c:pt>
                <c:pt idx="133">
                  <c:v>22956322.199999999</c:v>
                </c:pt>
                <c:pt idx="134">
                  <c:v>17915838.399999999</c:v>
                </c:pt>
                <c:pt idx="135">
                  <c:v>12860166</c:v>
                </c:pt>
                <c:pt idx="136">
                  <c:v>8739497</c:v>
                </c:pt>
                <c:pt idx="137">
                  <c:v>5593732.5999999996</c:v>
                </c:pt>
                <c:pt idx="138">
                  <c:v>3340588.2</c:v>
                </c:pt>
                <c:pt idx="139">
                  <c:v>1655865</c:v>
                </c:pt>
                <c:pt idx="140">
                  <c:v>691514.2</c:v>
                </c:pt>
                <c:pt idx="141">
                  <c:v>241493.6</c:v>
                </c:pt>
                <c:pt idx="142">
                  <c:v>122053.8</c:v>
                </c:pt>
                <c:pt idx="143">
                  <c:v>326750</c:v>
                </c:pt>
                <c:pt idx="144">
                  <c:v>1249906</c:v>
                </c:pt>
                <c:pt idx="145">
                  <c:v>2776809.4</c:v>
                </c:pt>
                <c:pt idx="146">
                  <c:v>4833899.4000000004</c:v>
                </c:pt>
                <c:pt idx="147">
                  <c:v>7941911.7999999998</c:v>
                </c:pt>
                <c:pt idx="148">
                  <c:v>11314933.4</c:v>
                </c:pt>
                <c:pt idx="149">
                  <c:v>16220818.6</c:v>
                </c:pt>
                <c:pt idx="150">
                  <c:v>21743636.199999999</c:v>
                </c:pt>
                <c:pt idx="151">
                  <c:v>27387057</c:v>
                </c:pt>
                <c:pt idx="152">
                  <c:v>32764086.199999999</c:v>
                </c:pt>
                <c:pt idx="153">
                  <c:v>32191514.399999999</c:v>
                </c:pt>
                <c:pt idx="154">
                  <c:v>29050753.399999999</c:v>
                </c:pt>
                <c:pt idx="155">
                  <c:v>26463853.399999999</c:v>
                </c:pt>
                <c:pt idx="156">
                  <c:v>22615550.199999999</c:v>
                </c:pt>
                <c:pt idx="157">
                  <c:v>18278927</c:v>
                </c:pt>
                <c:pt idx="158">
                  <c:v>14117788.6</c:v>
                </c:pt>
                <c:pt idx="159">
                  <c:v>9638273</c:v>
                </c:pt>
                <c:pt idx="160">
                  <c:v>6061722.2000000002</c:v>
                </c:pt>
                <c:pt idx="161">
                  <c:v>3636365.8</c:v>
                </c:pt>
                <c:pt idx="162">
                  <c:v>1855603</c:v>
                </c:pt>
                <c:pt idx="163">
                  <c:v>1200337</c:v>
                </c:pt>
                <c:pt idx="164">
                  <c:v>557442.19999999995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E5-47D8-8BB9-8B326099767F}"/>
            </c:ext>
          </c:extLst>
        </c:ser>
        <c:ser>
          <c:idx val="2"/>
          <c:order val="2"/>
          <c:tx>
            <c:strRef>
              <c:f>F2_Width_20_Height_21_Window_10!$N$1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F2_Width_20_Height_21_Window_10!$N$2:$N$991</c:f>
              <c:numCache>
                <c:formatCode>General</c:formatCode>
                <c:ptCount val="165"/>
                <c:pt idx="0">
                  <c:v>1144275.3999999999</c:v>
                </c:pt>
                <c:pt idx="1">
                  <c:v>2743432.6</c:v>
                </c:pt>
                <c:pt idx="2">
                  <c:v>5073097.4000000004</c:v>
                </c:pt>
                <c:pt idx="3">
                  <c:v>8009434.2000000002</c:v>
                </c:pt>
                <c:pt idx="4">
                  <c:v>11837665.4</c:v>
                </c:pt>
                <c:pt idx="5">
                  <c:v>16250985.4</c:v>
                </c:pt>
                <c:pt idx="6">
                  <c:v>21593824</c:v>
                </c:pt>
                <c:pt idx="7">
                  <c:v>26461658.199999999</c:v>
                </c:pt>
                <c:pt idx="8">
                  <c:v>31118473</c:v>
                </c:pt>
                <c:pt idx="9">
                  <c:v>32941900.800000001</c:v>
                </c:pt>
                <c:pt idx="10">
                  <c:v>30936584.800000001</c:v>
                </c:pt>
                <c:pt idx="11">
                  <c:v>28241884.800000001</c:v>
                </c:pt>
                <c:pt idx="12">
                  <c:v>24006801.399999999</c:v>
                </c:pt>
                <c:pt idx="13">
                  <c:v>19707942</c:v>
                </c:pt>
                <c:pt idx="14">
                  <c:v>15037863.800000001</c:v>
                </c:pt>
                <c:pt idx="15">
                  <c:v>10995014.199999999</c:v>
                </c:pt>
                <c:pt idx="16">
                  <c:v>7409122.2000000002</c:v>
                </c:pt>
                <c:pt idx="17">
                  <c:v>4828292.5999999996</c:v>
                </c:pt>
                <c:pt idx="18">
                  <c:v>2872876.2</c:v>
                </c:pt>
                <c:pt idx="19">
                  <c:v>1597174.4</c:v>
                </c:pt>
                <c:pt idx="20">
                  <c:v>761610.6</c:v>
                </c:pt>
                <c:pt idx="21">
                  <c:v>291463.2</c:v>
                </c:pt>
                <c:pt idx="22">
                  <c:v>192300.4</c:v>
                </c:pt>
                <c:pt idx="23">
                  <c:v>399952.2</c:v>
                </c:pt>
                <c:pt idx="24">
                  <c:v>1390609</c:v>
                </c:pt>
                <c:pt idx="25">
                  <c:v>3070861.6</c:v>
                </c:pt>
                <c:pt idx="26">
                  <c:v>5683943</c:v>
                </c:pt>
                <c:pt idx="27">
                  <c:v>8926485.8000000007</c:v>
                </c:pt>
                <c:pt idx="28">
                  <c:v>13019272.6</c:v>
                </c:pt>
                <c:pt idx="29">
                  <c:v>17958572.199999999</c:v>
                </c:pt>
                <c:pt idx="30">
                  <c:v>23047970.800000001</c:v>
                </c:pt>
                <c:pt idx="31">
                  <c:v>28942729.399999999</c:v>
                </c:pt>
                <c:pt idx="32">
                  <c:v>34262147.600000001</c:v>
                </c:pt>
                <c:pt idx="33">
                  <c:v>36101233.399999999</c:v>
                </c:pt>
                <c:pt idx="34">
                  <c:v>33734999.200000003</c:v>
                </c:pt>
                <c:pt idx="35">
                  <c:v>29720863.399999999</c:v>
                </c:pt>
                <c:pt idx="36">
                  <c:v>24710681</c:v>
                </c:pt>
                <c:pt idx="37">
                  <c:v>20334021</c:v>
                </c:pt>
                <c:pt idx="38">
                  <c:v>15125697.6</c:v>
                </c:pt>
                <c:pt idx="39">
                  <c:v>10959034.4</c:v>
                </c:pt>
                <c:pt idx="40">
                  <c:v>7511673.4000000004</c:v>
                </c:pt>
                <c:pt idx="41">
                  <c:v>4703789.4000000004</c:v>
                </c:pt>
                <c:pt idx="42">
                  <c:v>2545813.4</c:v>
                </c:pt>
                <c:pt idx="43">
                  <c:v>1326057</c:v>
                </c:pt>
                <c:pt idx="44">
                  <c:v>569903.6</c:v>
                </c:pt>
                <c:pt idx="45">
                  <c:v>235493.4</c:v>
                </c:pt>
                <c:pt idx="46">
                  <c:v>103019.2</c:v>
                </c:pt>
                <c:pt idx="47">
                  <c:v>249737.8</c:v>
                </c:pt>
                <c:pt idx="48">
                  <c:v>1277915.8</c:v>
                </c:pt>
                <c:pt idx="49">
                  <c:v>2800891.8</c:v>
                </c:pt>
                <c:pt idx="50">
                  <c:v>5280344</c:v>
                </c:pt>
                <c:pt idx="51">
                  <c:v>7817817.4000000004</c:v>
                </c:pt>
                <c:pt idx="52">
                  <c:v>11020560.6</c:v>
                </c:pt>
                <c:pt idx="53">
                  <c:v>15057478</c:v>
                </c:pt>
                <c:pt idx="54">
                  <c:v>19996462.600000001</c:v>
                </c:pt>
                <c:pt idx="55">
                  <c:v>24798683</c:v>
                </c:pt>
                <c:pt idx="56">
                  <c:v>29722136.600000001</c:v>
                </c:pt>
                <c:pt idx="57">
                  <c:v>31156963.800000001</c:v>
                </c:pt>
                <c:pt idx="58">
                  <c:v>28431058.600000001</c:v>
                </c:pt>
                <c:pt idx="59">
                  <c:v>25625667.800000001</c:v>
                </c:pt>
                <c:pt idx="60">
                  <c:v>21188051</c:v>
                </c:pt>
                <c:pt idx="61">
                  <c:v>17867233.800000001</c:v>
                </c:pt>
                <c:pt idx="62">
                  <c:v>13905122.4</c:v>
                </c:pt>
                <c:pt idx="63">
                  <c:v>9886083</c:v>
                </c:pt>
                <c:pt idx="64">
                  <c:v>6691655.7999999998</c:v>
                </c:pt>
                <c:pt idx="65">
                  <c:v>4261000.5999999996</c:v>
                </c:pt>
                <c:pt idx="66">
                  <c:v>2389990.2000000002</c:v>
                </c:pt>
                <c:pt idx="67">
                  <c:v>1292546.6000000001</c:v>
                </c:pt>
                <c:pt idx="68">
                  <c:v>518810.6</c:v>
                </c:pt>
                <c:pt idx="69">
                  <c:v>185065.60000000001</c:v>
                </c:pt>
                <c:pt idx="70">
                  <c:v>88179.4</c:v>
                </c:pt>
                <c:pt idx="71">
                  <c:v>93814.2</c:v>
                </c:pt>
                <c:pt idx="72">
                  <c:v>282388.2</c:v>
                </c:pt>
                <c:pt idx="73">
                  <c:v>667602.4</c:v>
                </c:pt>
                <c:pt idx="74">
                  <c:v>1403906.4</c:v>
                </c:pt>
                <c:pt idx="75">
                  <c:v>2472320.6</c:v>
                </c:pt>
                <c:pt idx="76">
                  <c:v>3858074.6</c:v>
                </c:pt>
                <c:pt idx="77">
                  <c:v>5398684.2000000002</c:v>
                </c:pt>
                <c:pt idx="78">
                  <c:v>6949386.4000000004</c:v>
                </c:pt>
                <c:pt idx="79">
                  <c:v>8306489.4000000004</c:v>
                </c:pt>
                <c:pt idx="80">
                  <c:v>9295395.4000000004</c:v>
                </c:pt>
                <c:pt idx="81">
                  <c:v>9972548.5999999996</c:v>
                </c:pt>
                <c:pt idx="82">
                  <c:v>9751577.4000000004</c:v>
                </c:pt>
                <c:pt idx="83">
                  <c:v>9215279</c:v>
                </c:pt>
                <c:pt idx="84">
                  <c:v>7949081</c:v>
                </c:pt>
                <c:pt idx="85">
                  <c:v>6448749</c:v>
                </c:pt>
                <c:pt idx="86">
                  <c:v>4853760.2</c:v>
                </c:pt>
                <c:pt idx="87">
                  <c:v>3546951</c:v>
                </c:pt>
                <c:pt idx="88">
                  <c:v>2346815.6</c:v>
                </c:pt>
                <c:pt idx="89">
                  <c:v>1511741.8</c:v>
                </c:pt>
                <c:pt idx="90">
                  <c:v>1062719.8</c:v>
                </c:pt>
                <c:pt idx="91">
                  <c:v>671308.4</c:v>
                </c:pt>
                <c:pt idx="92">
                  <c:v>355684.2</c:v>
                </c:pt>
                <c:pt idx="93">
                  <c:v>157341.4</c:v>
                </c:pt>
                <c:pt idx="94">
                  <c:v>73030.600000000006</c:v>
                </c:pt>
                <c:pt idx="95">
                  <c:v>77280.2</c:v>
                </c:pt>
                <c:pt idx="96">
                  <c:v>214659.8</c:v>
                </c:pt>
                <c:pt idx="97">
                  <c:v>439319.6</c:v>
                </c:pt>
                <c:pt idx="98">
                  <c:v>808314.6</c:v>
                </c:pt>
                <c:pt idx="99">
                  <c:v>1282205.6000000001</c:v>
                </c:pt>
                <c:pt idx="100">
                  <c:v>1898540.2</c:v>
                </c:pt>
                <c:pt idx="101">
                  <c:v>2719328.6</c:v>
                </c:pt>
                <c:pt idx="102">
                  <c:v>3749211.2</c:v>
                </c:pt>
                <c:pt idx="103">
                  <c:v>4723814.4000000004</c:v>
                </c:pt>
                <c:pt idx="104">
                  <c:v>5716518.2000000002</c:v>
                </c:pt>
                <c:pt idx="105">
                  <c:v>6627649</c:v>
                </c:pt>
                <c:pt idx="106">
                  <c:v>6717163.7999999998</c:v>
                </c:pt>
                <c:pt idx="107">
                  <c:v>6580125.5999999996</c:v>
                </c:pt>
                <c:pt idx="108">
                  <c:v>5930034.2000000002</c:v>
                </c:pt>
                <c:pt idx="109">
                  <c:v>5183028.8</c:v>
                </c:pt>
                <c:pt idx="110">
                  <c:v>4249956.5999999996</c:v>
                </c:pt>
                <c:pt idx="111">
                  <c:v>3177255</c:v>
                </c:pt>
                <c:pt idx="112">
                  <c:v>2243773.7999999998</c:v>
                </c:pt>
                <c:pt idx="113">
                  <c:v>1584184.2</c:v>
                </c:pt>
                <c:pt idx="114">
                  <c:v>990837.8</c:v>
                </c:pt>
                <c:pt idx="115">
                  <c:v>538429</c:v>
                </c:pt>
                <c:pt idx="116">
                  <c:v>262757.8</c:v>
                </c:pt>
                <c:pt idx="117">
                  <c:v>130608.8</c:v>
                </c:pt>
                <c:pt idx="118">
                  <c:v>80130.600000000006</c:v>
                </c:pt>
                <c:pt idx="119">
                  <c:v>257655.4</c:v>
                </c:pt>
                <c:pt idx="120">
                  <c:v>1321940.6000000001</c:v>
                </c:pt>
                <c:pt idx="121">
                  <c:v>3327317</c:v>
                </c:pt>
                <c:pt idx="122">
                  <c:v>5718357.2000000002</c:v>
                </c:pt>
                <c:pt idx="123">
                  <c:v>8863971</c:v>
                </c:pt>
                <c:pt idx="124">
                  <c:v>12791683.199999999</c:v>
                </c:pt>
                <c:pt idx="125">
                  <c:v>17688411.800000001</c:v>
                </c:pt>
                <c:pt idx="126">
                  <c:v>23387035</c:v>
                </c:pt>
                <c:pt idx="127">
                  <c:v>29187499.199999999</c:v>
                </c:pt>
                <c:pt idx="128">
                  <c:v>34765217</c:v>
                </c:pt>
                <c:pt idx="129">
                  <c:v>37112864.200000003</c:v>
                </c:pt>
                <c:pt idx="130">
                  <c:v>34623625.799999997</c:v>
                </c:pt>
                <c:pt idx="131">
                  <c:v>30894284.199999999</c:v>
                </c:pt>
                <c:pt idx="132">
                  <c:v>26977965.800000001</c:v>
                </c:pt>
                <c:pt idx="133">
                  <c:v>21976360.600000001</c:v>
                </c:pt>
                <c:pt idx="134">
                  <c:v>16908060.600000001</c:v>
                </c:pt>
                <c:pt idx="135">
                  <c:v>12505517</c:v>
                </c:pt>
                <c:pt idx="136">
                  <c:v>8302783.2000000002</c:v>
                </c:pt>
                <c:pt idx="137">
                  <c:v>5231292.5999999996</c:v>
                </c:pt>
                <c:pt idx="138">
                  <c:v>2926514.2</c:v>
                </c:pt>
                <c:pt idx="139">
                  <c:v>1464601.2</c:v>
                </c:pt>
                <c:pt idx="140">
                  <c:v>652473.80000000005</c:v>
                </c:pt>
                <c:pt idx="141">
                  <c:v>207888.6</c:v>
                </c:pt>
                <c:pt idx="142">
                  <c:v>97974.8</c:v>
                </c:pt>
                <c:pt idx="143">
                  <c:v>302943.8</c:v>
                </c:pt>
                <c:pt idx="144">
                  <c:v>1213102.2</c:v>
                </c:pt>
                <c:pt idx="145">
                  <c:v>2639886.2000000002</c:v>
                </c:pt>
                <c:pt idx="146">
                  <c:v>4791960.5999999996</c:v>
                </c:pt>
                <c:pt idx="147">
                  <c:v>7349439.4000000004</c:v>
                </c:pt>
                <c:pt idx="148">
                  <c:v>10680510.199999999</c:v>
                </c:pt>
                <c:pt idx="149">
                  <c:v>15219597</c:v>
                </c:pt>
                <c:pt idx="150">
                  <c:v>19705327</c:v>
                </c:pt>
                <c:pt idx="151">
                  <c:v>24483333.600000001</c:v>
                </c:pt>
                <c:pt idx="152">
                  <c:v>29849084.199999999</c:v>
                </c:pt>
                <c:pt idx="153">
                  <c:v>29473394.399999999</c:v>
                </c:pt>
                <c:pt idx="154">
                  <c:v>26393676.199999999</c:v>
                </c:pt>
                <c:pt idx="155">
                  <c:v>23963929.800000001</c:v>
                </c:pt>
                <c:pt idx="156">
                  <c:v>20212709</c:v>
                </c:pt>
                <c:pt idx="157">
                  <c:v>16584035.800000001</c:v>
                </c:pt>
                <c:pt idx="158">
                  <c:v>12667713.800000001</c:v>
                </c:pt>
                <c:pt idx="159">
                  <c:v>8603880.4000000004</c:v>
                </c:pt>
                <c:pt idx="160">
                  <c:v>5751866.5999999996</c:v>
                </c:pt>
                <c:pt idx="161">
                  <c:v>3467646.6</c:v>
                </c:pt>
                <c:pt idx="162">
                  <c:v>1712320.6</c:v>
                </c:pt>
                <c:pt idx="163">
                  <c:v>1038457.8</c:v>
                </c:pt>
                <c:pt idx="164">
                  <c:v>480988.6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E5-47D8-8BB9-8B326099767F}"/>
            </c:ext>
          </c:extLst>
        </c:ser>
        <c:ser>
          <c:idx val="3"/>
          <c:order val="3"/>
          <c:tx>
            <c:strRef>
              <c:f>F2_Width_20_Height_21_Window_10!$O$1</c:f>
              <c:strCache>
                <c:ptCount val="1"/>
                <c:pt idx="0">
                  <c:v>Server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F2_Width_20_Height_21_Window_10!$O$2:$O$991</c:f>
              <c:numCache>
                <c:formatCode>General</c:formatCode>
                <c:ptCount val="165"/>
                <c:pt idx="0">
                  <c:v>1132751.8</c:v>
                </c:pt>
                <c:pt idx="1">
                  <c:v>2718867</c:v>
                </c:pt>
                <c:pt idx="2">
                  <c:v>4975056.5999999996</c:v>
                </c:pt>
                <c:pt idx="3">
                  <c:v>7780779.7999999998</c:v>
                </c:pt>
                <c:pt idx="4">
                  <c:v>11630514.6</c:v>
                </c:pt>
                <c:pt idx="5">
                  <c:v>16527938.6</c:v>
                </c:pt>
                <c:pt idx="6">
                  <c:v>21989049.800000001</c:v>
                </c:pt>
                <c:pt idx="7">
                  <c:v>27259105.399999999</c:v>
                </c:pt>
                <c:pt idx="8">
                  <c:v>32429328.199999999</c:v>
                </c:pt>
                <c:pt idx="9">
                  <c:v>33897965.799999997</c:v>
                </c:pt>
                <c:pt idx="10">
                  <c:v>32333355.600000001</c:v>
                </c:pt>
                <c:pt idx="11">
                  <c:v>29471102.199999999</c:v>
                </c:pt>
                <c:pt idx="12">
                  <c:v>25173747.800000001</c:v>
                </c:pt>
                <c:pt idx="13">
                  <c:v>20969320.600000001</c:v>
                </c:pt>
                <c:pt idx="14">
                  <c:v>15960785.4</c:v>
                </c:pt>
                <c:pt idx="15">
                  <c:v>11263629</c:v>
                </c:pt>
                <c:pt idx="16">
                  <c:v>7720226.2000000002</c:v>
                </c:pt>
                <c:pt idx="17">
                  <c:v>4943341.5999999996</c:v>
                </c:pt>
                <c:pt idx="18">
                  <c:v>2813505.6</c:v>
                </c:pt>
                <c:pt idx="19">
                  <c:v>1622211</c:v>
                </c:pt>
                <c:pt idx="20">
                  <c:v>766444.2</c:v>
                </c:pt>
                <c:pt idx="21">
                  <c:v>287314.40000000002</c:v>
                </c:pt>
                <c:pt idx="22">
                  <c:v>181950.4</c:v>
                </c:pt>
                <c:pt idx="23">
                  <c:v>353547</c:v>
                </c:pt>
                <c:pt idx="24">
                  <c:v>1408616.4</c:v>
                </c:pt>
                <c:pt idx="25">
                  <c:v>3135750.2</c:v>
                </c:pt>
                <c:pt idx="26">
                  <c:v>5700720.2000000002</c:v>
                </c:pt>
                <c:pt idx="27">
                  <c:v>8533517.4000000004</c:v>
                </c:pt>
                <c:pt idx="28">
                  <c:v>12696446</c:v>
                </c:pt>
                <c:pt idx="29">
                  <c:v>17324397.800000001</c:v>
                </c:pt>
                <c:pt idx="30">
                  <c:v>22379965.800000001</c:v>
                </c:pt>
                <c:pt idx="31">
                  <c:v>27663839.600000001</c:v>
                </c:pt>
                <c:pt idx="32">
                  <c:v>32954439</c:v>
                </c:pt>
                <c:pt idx="33">
                  <c:v>34602875</c:v>
                </c:pt>
                <c:pt idx="34">
                  <c:v>31964596.600000001</c:v>
                </c:pt>
                <c:pt idx="35">
                  <c:v>28113968.199999999</c:v>
                </c:pt>
                <c:pt idx="36">
                  <c:v>24038352.600000001</c:v>
                </c:pt>
                <c:pt idx="37">
                  <c:v>19694794.199999999</c:v>
                </c:pt>
                <c:pt idx="38">
                  <c:v>14899920.4</c:v>
                </c:pt>
                <c:pt idx="39">
                  <c:v>10641009</c:v>
                </c:pt>
                <c:pt idx="40">
                  <c:v>7267306.5999999996</c:v>
                </c:pt>
                <c:pt idx="41">
                  <c:v>4552228</c:v>
                </c:pt>
                <c:pt idx="42">
                  <c:v>2622977.4</c:v>
                </c:pt>
                <c:pt idx="43">
                  <c:v>1368154.8</c:v>
                </c:pt>
                <c:pt idx="44">
                  <c:v>587931.19999999995</c:v>
                </c:pt>
                <c:pt idx="45">
                  <c:v>244709.2</c:v>
                </c:pt>
                <c:pt idx="46">
                  <c:v>98973</c:v>
                </c:pt>
                <c:pt idx="47">
                  <c:v>251580</c:v>
                </c:pt>
                <c:pt idx="48">
                  <c:v>1207869.3999999999</c:v>
                </c:pt>
                <c:pt idx="49">
                  <c:v>2717538.2</c:v>
                </c:pt>
                <c:pt idx="50">
                  <c:v>5160270.2</c:v>
                </c:pt>
                <c:pt idx="51">
                  <c:v>7786731.4000000004</c:v>
                </c:pt>
                <c:pt idx="52">
                  <c:v>11271794.800000001</c:v>
                </c:pt>
                <c:pt idx="53">
                  <c:v>15250746</c:v>
                </c:pt>
                <c:pt idx="54">
                  <c:v>20041007.800000001</c:v>
                </c:pt>
                <c:pt idx="55">
                  <c:v>25239305</c:v>
                </c:pt>
                <c:pt idx="56">
                  <c:v>30157294.199999999</c:v>
                </c:pt>
                <c:pt idx="57">
                  <c:v>32051886.800000001</c:v>
                </c:pt>
                <c:pt idx="58">
                  <c:v>29579922.199999999</c:v>
                </c:pt>
                <c:pt idx="59">
                  <c:v>26416059</c:v>
                </c:pt>
                <c:pt idx="60">
                  <c:v>22053828.399999999</c:v>
                </c:pt>
                <c:pt idx="61">
                  <c:v>18424701</c:v>
                </c:pt>
                <c:pt idx="62">
                  <c:v>13977047</c:v>
                </c:pt>
                <c:pt idx="63">
                  <c:v>10024770.800000001</c:v>
                </c:pt>
                <c:pt idx="64">
                  <c:v>6812537.4000000004</c:v>
                </c:pt>
                <c:pt idx="65">
                  <c:v>4325008</c:v>
                </c:pt>
                <c:pt idx="66">
                  <c:v>2484634.6</c:v>
                </c:pt>
                <c:pt idx="67">
                  <c:v>1324957</c:v>
                </c:pt>
                <c:pt idx="68">
                  <c:v>520372.2</c:v>
                </c:pt>
                <c:pt idx="69">
                  <c:v>197209</c:v>
                </c:pt>
                <c:pt idx="70">
                  <c:v>93815.4</c:v>
                </c:pt>
                <c:pt idx="71">
                  <c:v>93357</c:v>
                </c:pt>
                <c:pt idx="72">
                  <c:v>275181.59999999998</c:v>
                </c:pt>
                <c:pt idx="73">
                  <c:v>673058.6</c:v>
                </c:pt>
                <c:pt idx="74">
                  <c:v>1475305.2</c:v>
                </c:pt>
                <c:pt idx="75">
                  <c:v>2585649.7999999998</c:v>
                </c:pt>
                <c:pt idx="76">
                  <c:v>4057157</c:v>
                </c:pt>
                <c:pt idx="77">
                  <c:v>5736338.5999999996</c:v>
                </c:pt>
                <c:pt idx="78">
                  <c:v>7712473.4000000004</c:v>
                </c:pt>
                <c:pt idx="79">
                  <c:v>9503925.1999999993</c:v>
                </c:pt>
                <c:pt idx="80">
                  <c:v>10603534.6</c:v>
                </c:pt>
                <c:pt idx="81">
                  <c:v>11398605</c:v>
                </c:pt>
                <c:pt idx="82">
                  <c:v>11161342.199999999</c:v>
                </c:pt>
                <c:pt idx="83">
                  <c:v>10561806.199999999</c:v>
                </c:pt>
                <c:pt idx="84">
                  <c:v>9137351</c:v>
                </c:pt>
                <c:pt idx="85">
                  <c:v>7209696.4000000004</c:v>
                </c:pt>
                <c:pt idx="86">
                  <c:v>5319012.5999999996</c:v>
                </c:pt>
                <c:pt idx="87">
                  <c:v>3790567</c:v>
                </c:pt>
                <c:pt idx="88">
                  <c:v>2478589</c:v>
                </c:pt>
                <c:pt idx="89">
                  <c:v>1598633</c:v>
                </c:pt>
                <c:pt idx="90">
                  <c:v>1116149</c:v>
                </c:pt>
                <c:pt idx="91">
                  <c:v>696080.6</c:v>
                </c:pt>
                <c:pt idx="92">
                  <c:v>356970.2</c:v>
                </c:pt>
                <c:pt idx="93">
                  <c:v>152027.4</c:v>
                </c:pt>
                <c:pt idx="94">
                  <c:v>72250.600000000006</c:v>
                </c:pt>
                <c:pt idx="95">
                  <c:v>76763.399999999994</c:v>
                </c:pt>
                <c:pt idx="96">
                  <c:v>215970</c:v>
                </c:pt>
                <c:pt idx="97">
                  <c:v>471172.8</c:v>
                </c:pt>
                <c:pt idx="98">
                  <c:v>869418.6</c:v>
                </c:pt>
                <c:pt idx="99">
                  <c:v>1358337</c:v>
                </c:pt>
                <c:pt idx="100">
                  <c:v>1920784.6</c:v>
                </c:pt>
                <c:pt idx="101">
                  <c:v>2769432.4</c:v>
                </c:pt>
                <c:pt idx="102">
                  <c:v>3747339.8</c:v>
                </c:pt>
                <c:pt idx="103">
                  <c:v>4649722.2</c:v>
                </c:pt>
                <c:pt idx="104">
                  <c:v>5680239.2000000002</c:v>
                </c:pt>
                <c:pt idx="105">
                  <c:v>6660749.4000000004</c:v>
                </c:pt>
                <c:pt idx="106">
                  <c:v>6634371.4000000004</c:v>
                </c:pt>
                <c:pt idx="107">
                  <c:v>6352748.2000000002</c:v>
                </c:pt>
                <c:pt idx="108">
                  <c:v>5757482.2000000002</c:v>
                </c:pt>
                <c:pt idx="109">
                  <c:v>5062888.5999999996</c:v>
                </c:pt>
                <c:pt idx="110">
                  <c:v>4069924.6</c:v>
                </c:pt>
                <c:pt idx="111">
                  <c:v>3118418.6</c:v>
                </c:pt>
                <c:pt idx="112">
                  <c:v>2291774.6</c:v>
                </c:pt>
                <c:pt idx="113">
                  <c:v>1607620.6</c:v>
                </c:pt>
                <c:pt idx="114">
                  <c:v>1020445.4</c:v>
                </c:pt>
                <c:pt idx="115">
                  <c:v>557466.19999999995</c:v>
                </c:pt>
                <c:pt idx="116">
                  <c:v>275789.40000000002</c:v>
                </c:pt>
                <c:pt idx="117">
                  <c:v>131113.4</c:v>
                </c:pt>
                <c:pt idx="118">
                  <c:v>85101.2</c:v>
                </c:pt>
                <c:pt idx="119">
                  <c:v>254597.8</c:v>
                </c:pt>
                <c:pt idx="120">
                  <c:v>1164843.8</c:v>
                </c:pt>
                <c:pt idx="121">
                  <c:v>3211832.2</c:v>
                </c:pt>
                <c:pt idx="122">
                  <c:v>5566525</c:v>
                </c:pt>
                <c:pt idx="123">
                  <c:v>8486939.8000000007</c:v>
                </c:pt>
                <c:pt idx="124">
                  <c:v>12278683.199999999</c:v>
                </c:pt>
                <c:pt idx="125">
                  <c:v>16614891.800000001</c:v>
                </c:pt>
                <c:pt idx="126">
                  <c:v>21137253.399999999</c:v>
                </c:pt>
                <c:pt idx="127">
                  <c:v>26294502.199999999</c:v>
                </c:pt>
                <c:pt idx="128">
                  <c:v>31097207.199999999</c:v>
                </c:pt>
                <c:pt idx="129">
                  <c:v>33466331.800000001</c:v>
                </c:pt>
                <c:pt idx="130">
                  <c:v>31055720.199999999</c:v>
                </c:pt>
                <c:pt idx="131">
                  <c:v>27861479.399999999</c:v>
                </c:pt>
                <c:pt idx="132">
                  <c:v>23991353.399999999</c:v>
                </c:pt>
                <c:pt idx="133">
                  <c:v>19435132.199999999</c:v>
                </c:pt>
                <c:pt idx="134">
                  <c:v>15094536.199999999</c:v>
                </c:pt>
                <c:pt idx="135">
                  <c:v>11102840.6</c:v>
                </c:pt>
                <c:pt idx="136">
                  <c:v>7692659</c:v>
                </c:pt>
                <c:pt idx="137">
                  <c:v>4822432.4000000004</c:v>
                </c:pt>
                <c:pt idx="138">
                  <c:v>2847883.4</c:v>
                </c:pt>
                <c:pt idx="139">
                  <c:v>1420870.2</c:v>
                </c:pt>
                <c:pt idx="140">
                  <c:v>619627.80000000005</c:v>
                </c:pt>
                <c:pt idx="141">
                  <c:v>218429.2</c:v>
                </c:pt>
                <c:pt idx="142">
                  <c:v>106969.8</c:v>
                </c:pt>
                <c:pt idx="143">
                  <c:v>306722.8</c:v>
                </c:pt>
                <c:pt idx="144">
                  <c:v>1163849.8</c:v>
                </c:pt>
                <c:pt idx="145">
                  <c:v>2593829.2000000002</c:v>
                </c:pt>
                <c:pt idx="146">
                  <c:v>4579691.4000000004</c:v>
                </c:pt>
                <c:pt idx="147">
                  <c:v>7148111.5999999996</c:v>
                </c:pt>
                <c:pt idx="148">
                  <c:v>10366933.800000001</c:v>
                </c:pt>
                <c:pt idx="149">
                  <c:v>14876904.199999999</c:v>
                </c:pt>
                <c:pt idx="150">
                  <c:v>19626166.600000001</c:v>
                </c:pt>
                <c:pt idx="151">
                  <c:v>24453580.399999999</c:v>
                </c:pt>
                <c:pt idx="152">
                  <c:v>29287039.800000001</c:v>
                </c:pt>
                <c:pt idx="153">
                  <c:v>28828679</c:v>
                </c:pt>
                <c:pt idx="154">
                  <c:v>26471724.399999999</c:v>
                </c:pt>
                <c:pt idx="155">
                  <c:v>23881954.199999999</c:v>
                </c:pt>
                <c:pt idx="156">
                  <c:v>20229113.800000001</c:v>
                </c:pt>
                <c:pt idx="157">
                  <c:v>16653397.199999999</c:v>
                </c:pt>
                <c:pt idx="158">
                  <c:v>12838230</c:v>
                </c:pt>
                <c:pt idx="159">
                  <c:v>8593458</c:v>
                </c:pt>
                <c:pt idx="160">
                  <c:v>5668578</c:v>
                </c:pt>
                <c:pt idx="161">
                  <c:v>3410318.6</c:v>
                </c:pt>
                <c:pt idx="162">
                  <c:v>1747555.8</c:v>
                </c:pt>
                <c:pt idx="163">
                  <c:v>1159588.6000000001</c:v>
                </c:pt>
                <c:pt idx="164">
                  <c:v>554804.19999999995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E5-47D8-8BB9-8B326099767F}"/>
            </c:ext>
          </c:extLst>
        </c:ser>
        <c:ser>
          <c:idx val="4"/>
          <c:order val="4"/>
          <c:tx>
            <c:strRef>
              <c:f>F2_Width_20_Height_21_Window_10!$P$1</c:f>
              <c:strCache>
                <c:ptCount val="1"/>
                <c:pt idx="0">
                  <c:v>Server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F2_Width_20_Height_21_Window_10!$P$2:$P$991</c:f>
              <c:numCache>
                <c:formatCode>General</c:formatCode>
                <c:ptCount val="165"/>
                <c:pt idx="0">
                  <c:v>988909.4</c:v>
                </c:pt>
                <c:pt idx="1">
                  <c:v>2401448</c:v>
                </c:pt>
                <c:pt idx="2">
                  <c:v>4418777.8</c:v>
                </c:pt>
                <c:pt idx="3">
                  <c:v>6930260.7999999998</c:v>
                </c:pt>
                <c:pt idx="4">
                  <c:v>10282410</c:v>
                </c:pt>
                <c:pt idx="5">
                  <c:v>14420871.199999999</c:v>
                </c:pt>
                <c:pt idx="6">
                  <c:v>19049435.800000001</c:v>
                </c:pt>
                <c:pt idx="7">
                  <c:v>23339892.199999999</c:v>
                </c:pt>
                <c:pt idx="8">
                  <c:v>27648839.600000001</c:v>
                </c:pt>
                <c:pt idx="9">
                  <c:v>28837928</c:v>
                </c:pt>
                <c:pt idx="10">
                  <c:v>26742559.399999999</c:v>
                </c:pt>
                <c:pt idx="11">
                  <c:v>24710601.399999999</c:v>
                </c:pt>
                <c:pt idx="12">
                  <c:v>21262975.800000001</c:v>
                </c:pt>
                <c:pt idx="13">
                  <c:v>17629534</c:v>
                </c:pt>
                <c:pt idx="14">
                  <c:v>13519847.800000001</c:v>
                </c:pt>
                <c:pt idx="15">
                  <c:v>9734019</c:v>
                </c:pt>
                <c:pt idx="16">
                  <c:v>6601855.2000000002</c:v>
                </c:pt>
                <c:pt idx="17">
                  <c:v>4300928.8</c:v>
                </c:pt>
                <c:pt idx="18">
                  <c:v>2515268.2000000002</c:v>
                </c:pt>
                <c:pt idx="19">
                  <c:v>1474446.2</c:v>
                </c:pt>
                <c:pt idx="20">
                  <c:v>721606.2</c:v>
                </c:pt>
                <c:pt idx="21">
                  <c:v>248837</c:v>
                </c:pt>
                <c:pt idx="22">
                  <c:v>156771</c:v>
                </c:pt>
                <c:pt idx="23">
                  <c:v>323366.2</c:v>
                </c:pt>
                <c:pt idx="24">
                  <c:v>1204347.3999999999</c:v>
                </c:pt>
                <c:pt idx="25">
                  <c:v>2835411.4</c:v>
                </c:pt>
                <c:pt idx="26">
                  <c:v>5035261.8</c:v>
                </c:pt>
                <c:pt idx="27">
                  <c:v>7657750.5999999996</c:v>
                </c:pt>
                <c:pt idx="28">
                  <c:v>11394546.800000001</c:v>
                </c:pt>
                <c:pt idx="29">
                  <c:v>15753837.4</c:v>
                </c:pt>
                <c:pt idx="30">
                  <c:v>20414011</c:v>
                </c:pt>
                <c:pt idx="31">
                  <c:v>25325007</c:v>
                </c:pt>
                <c:pt idx="32">
                  <c:v>30251975.800000001</c:v>
                </c:pt>
                <c:pt idx="33">
                  <c:v>31575308.199999999</c:v>
                </c:pt>
                <c:pt idx="34">
                  <c:v>29303998.600000001</c:v>
                </c:pt>
                <c:pt idx="35">
                  <c:v>25715506.600000001</c:v>
                </c:pt>
                <c:pt idx="36">
                  <c:v>21632777.199999999</c:v>
                </c:pt>
                <c:pt idx="37">
                  <c:v>17753241.800000001</c:v>
                </c:pt>
                <c:pt idx="38">
                  <c:v>13278176.4</c:v>
                </c:pt>
                <c:pt idx="39">
                  <c:v>9509590.1999999993</c:v>
                </c:pt>
                <c:pt idx="40">
                  <c:v>6448255.4000000004</c:v>
                </c:pt>
                <c:pt idx="41">
                  <c:v>3926996</c:v>
                </c:pt>
                <c:pt idx="42">
                  <c:v>2099808</c:v>
                </c:pt>
                <c:pt idx="43">
                  <c:v>1130685.6000000001</c:v>
                </c:pt>
                <c:pt idx="44">
                  <c:v>506253.4</c:v>
                </c:pt>
                <c:pt idx="45">
                  <c:v>211211.8</c:v>
                </c:pt>
                <c:pt idx="46">
                  <c:v>90296.6</c:v>
                </c:pt>
                <c:pt idx="47">
                  <c:v>218482.6</c:v>
                </c:pt>
                <c:pt idx="48">
                  <c:v>1089907</c:v>
                </c:pt>
                <c:pt idx="49">
                  <c:v>2407076.2000000002</c:v>
                </c:pt>
                <c:pt idx="50">
                  <c:v>4550436.5999999996</c:v>
                </c:pt>
                <c:pt idx="51">
                  <c:v>6974920</c:v>
                </c:pt>
                <c:pt idx="52">
                  <c:v>9958024.1999999993</c:v>
                </c:pt>
                <c:pt idx="53">
                  <c:v>13802936.199999999</c:v>
                </c:pt>
                <c:pt idx="54">
                  <c:v>18173003.399999999</c:v>
                </c:pt>
                <c:pt idx="55">
                  <c:v>22270545.399999999</c:v>
                </c:pt>
                <c:pt idx="56">
                  <c:v>26439466.199999999</c:v>
                </c:pt>
                <c:pt idx="57">
                  <c:v>27510564.600000001</c:v>
                </c:pt>
                <c:pt idx="58">
                  <c:v>25155472.199999999</c:v>
                </c:pt>
                <c:pt idx="59">
                  <c:v>22782452.199999999</c:v>
                </c:pt>
                <c:pt idx="60">
                  <c:v>18943261</c:v>
                </c:pt>
                <c:pt idx="61">
                  <c:v>15408690.800000001</c:v>
                </c:pt>
                <c:pt idx="62">
                  <c:v>11627380.6</c:v>
                </c:pt>
                <c:pt idx="63">
                  <c:v>8368248.5999999996</c:v>
                </c:pt>
                <c:pt idx="64">
                  <c:v>5555708.4000000004</c:v>
                </c:pt>
                <c:pt idx="65">
                  <c:v>3538155.4</c:v>
                </c:pt>
                <c:pt idx="66">
                  <c:v>1975139.8</c:v>
                </c:pt>
                <c:pt idx="67">
                  <c:v>1077177.3999999999</c:v>
                </c:pt>
                <c:pt idx="68">
                  <c:v>441719.2</c:v>
                </c:pt>
                <c:pt idx="69">
                  <c:v>160877</c:v>
                </c:pt>
                <c:pt idx="70">
                  <c:v>81465</c:v>
                </c:pt>
                <c:pt idx="71">
                  <c:v>82497</c:v>
                </c:pt>
                <c:pt idx="72">
                  <c:v>256134.2</c:v>
                </c:pt>
                <c:pt idx="73">
                  <c:v>570060.6</c:v>
                </c:pt>
                <c:pt idx="74">
                  <c:v>1230483.3999999999</c:v>
                </c:pt>
                <c:pt idx="75">
                  <c:v>2189707.7999999998</c:v>
                </c:pt>
                <c:pt idx="76">
                  <c:v>3506663.8</c:v>
                </c:pt>
                <c:pt idx="77">
                  <c:v>4926355</c:v>
                </c:pt>
                <c:pt idx="78">
                  <c:v>6270540.2000000002</c:v>
                </c:pt>
                <c:pt idx="79">
                  <c:v>7693365.4000000004</c:v>
                </c:pt>
                <c:pt idx="80">
                  <c:v>8489242.5999999996</c:v>
                </c:pt>
                <c:pt idx="81">
                  <c:v>8981769.8000000007</c:v>
                </c:pt>
                <c:pt idx="82">
                  <c:v>8728374.4000000004</c:v>
                </c:pt>
                <c:pt idx="83">
                  <c:v>8159173.7999999998</c:v>
                </c:pt>
                <c:pt idx="84">
                  <c:v>7061607</c:v>
                </c:pt>
                <c:pt idx="85">
                  <c:v>5567774.5999999996</c:v>
                </c:pt>
                <c:pt idx="86">
                  <c:v>4069968.4</c:v>
                </c:pt>
                <c:pt idx="87">
                  <c:v>2930279.8</c:v>
                </c:pt>
                <c:pt idx="88">
                  <c:v>2036984.2</c:v>
                </c:pt>
                <c:pt idx="89">
                  <c:v>1311059.3999999999</c:v>
                </c:pt>
                <c:pt idx="90">
                  <c:v>929170.2</c:v>
                </c:pt>
                <c:pt idx="91">
                  <c:v>607179.4</c:v>
                </c:pt>
                <c:pt idx="92">
                  <c:v>317012.2</c:v>
                </c:pt>
                <c:pt idx="93">
                  <c:v>139796.79999999999</c:v>
                </c:pt>
                <c:pt idx="94">
                  <c:v>68805</c:v>
                </c:pt>
                <c:pt idx="95">
                  <c:v>61337.8</c:v>
                </c:pt>
                <c:pt idx="96">
                  <c:v>185471.6</c:v>
                </c:pt>
                <c:pt idx="97">
                  <c:v>383239.6</c:v>
                </c:pt>
                <c:pt idx="98">
                  <c:v>746398.8</c:v>
                </c:pt>
                <c:pt idx="99">
                  <c:v>1206662.2</c:v>
                </c:pt>
                <c:pt idx="100">
                  <c:v>1825035.8</c:v>
                </c:pt>
                <c:pt idx="101">
                  <c:v>2573885</c:v>
                </c:pt>
                <c:pt idx="102">
                  <c:v>3481828.8</c:v>
                </c:pt>
                <c:pt idx="103">
                  <c:v>4438360.2</c:v>
                </c:pt>
                <c:pt idx="104">
                  <c:v>5403539</c:v>
                </c:pt>
                <c:pt idx="105">
                  <c:v>6216347</c:v>
                </c:pt>
                <c:pt idx="106">
                  <c:v>6324085.5999999996</c:v>
                </c:pt>
                <c:pt idx="107">
                  <c:v>6058364.4000000004</c:v>
                </c:pt>
                <c:pt idx="108">
                  <c:v>5470710.4000000004</c:v>
                </c:pt>
                <c:pt idx="109">
                  <c:v>4702818.2</c:v>
                </c:pt>
                <c:pt idx="110">
                  <c:v>3881907</c:v>
                </c:pt>
                <c:pt idx="111">
                  <c:v>2810849.4</c:v>
                </c:pt>
                <c:pt idx="112">
                  <c:v>2006413</c:v>
                </c:pt>
                <c:pt idx="113">
                  <c:v>1362941.4</c:v>
                </c:pt>
                <c:pt idx="114">
                  <c:v>871132.6</c:v>
                </c:pt>
                <c:pt idx="115">
                  <c:v>485803</c:v>
                </c:pt>
                <c:pt idx="116">
                  <c:v>234095.6</c:v>
                </c:pt>
                <c:pt idx="117">
                  <c:v>121438</c:v>
                </c:pt>
                <c:pt idx="118">
                  <c:v>77448.2</c:v>
                </c:pt>
                <c:pt idx="119">
                  <c:v>202456</c:v>
                </c:pt>
                <c:pt idx="120">
                  <c:v>1094480.2</c:v>
                </c:pt>
                <c:pt idx="121">
                  <c:v>3030221.4</c:v>
                </c:pt>
                <c:pt idx="122">
                  <c:v>5269786</c:v>
                </c:pt>
                <c:pt idx="123">
                  <c:v>8267025</c:v>
                </c:pt>
                <c:pt idx="124">
                  <c:v>12065482.6</c:v>
                </c:pt>
                <c:pt idx="125">
                  <c:v>16388208.800000001</c:v>
                </c:pt>
                <c:pt idx="126">
                  <c:v>21120035.800000001</c:v>
                </c:pt>
                <c:pt idx="127">
                  <c:v>26225605.199999999</c:v>
                </c:pt>
                <c:pt idx="128">
                  <c:v>31338126.600000001</c:v>
                </c:pt>
                <c:pt idx="129">
                  <c:v>33550235.199999999</c:v>
                </c:pt>
                <c:pt idx="130">
                  <c:v>30883087.199999999</c:v>
                </c:pt>
                <c:pt idx="131">
                  <c:v>27554341.800000001</c:v>
                </c:pt>
                <c:pt idx="132">
                  <c:v>23561732.199999999</c:v>
                </c:pt>
                <c:pt idx="133">
                  <c:v>19015540.600000001</c:v>
                </c:pt>
                <c:pt idx="134">
                  <c:v>14580092.199999999</c:v>
                </c:pt>
                <c:pt idx="135">
                  <c:v>10936181.4</c:v>
                </c:pt>
                <c:pt idx="136">
                  <c:v>7604557.4000000004</c:v>
                </c:pt>
                <c:pt idx="137">
                  <c:v>4786881.8</c:v>
                </c:pt>
                <c:pt idx="138">
                  <c:v>2781766.8</c:v>
                </c:pt>
                <c:pt idx="139">
                  <c:v>1426258.2</c:v>
                </c:pt>
                <c:pt idx="140">
                  <c:v>601049.80000000005</c:v>
                </c:pt>
                <c:pt idx="141">
                  <c:v>183346.6</c:v>
                </c:pt>
                <c:pt idx="142">
                  <c:v>89555.8</c:v>
                </c:pt>
                <c:pt idx="143">
                  <c:v>284279.8</c:v>
                </c:pt>
                <c:pt idx="144">
                  <c:v>1036699.4</c:v>
                </c:pt>
                <c:pt idx="145">
                  <c:v>2278710.4</c:v>
                </c:pt>
                <c:pt idx="146">
                  <c:v>4013546.4</c:v>
                </c:pt>
                <c:pt idx="147">
                  <c:v>6311951.4000000004</c:v>
                </c:pt>
                <c:pt idx="148">
                  <c:v>9246634.8000000007</c:v>
                </c:pt>
                <c:pt idx="149">
                  <c:v>13225343.800000001</c:v>
                </c:pt>
                <c:pt idx="150">
                  <c:v>17165361.800000001</c:v>
                </c:pt>
                <c:pt idx="151">
                  <c:v>21501659.600000001</c:v>
                </c:pt>
                <c:pt idx="152">
                  <c:v>26193533.199999999</c:v>
                </c:pt>
                <c:pt idx="153">
                  <c:v>25641688.199999999</c:v>
                </c:pt>
                <c:pt idx="154">
                  <c:v>23230972.199999999</c:v>
                </c:pt>
                <c:pt idx="155">
                  <c:v>21077339.399999999</c:v>
                </c:pt>
                <c:pt idx="156">
                  <c:v>18164247.800000001</c:v>
                </c:pt>
                <c:pt idx="157">
                  <c:v>14747340.800000001</c:v>
                </c:pt>
                <c:pt idx="158">
                  <c:v>11162385.4</c:v>
                </c:pt>
                <c:pt idx="159">
                  <c:v>7693589.4000000004</c:v>
                </c:pt>
                <c:pt idx="160">
                  <c:v>5109763.4000000004</c:v>
                </c:pt>
                <c:pt idx="161">
                  <c:v>3096544.6</c:v>
                </c:pt>
                <c:pt idx="162">
                  <c:v>1627831.8</c:v>
                </c:pt>
                <c:pt idx="163">
                  <c:v>1017468.2</c:v>
                </c:pt>
                <c:pt idx="164">
                  <c:v>468515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E5-47D8-8BB9-8B3260997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86080"/>
        <c:axId val="938563520"/>
      </c:lineChart>
      <c:catAx>
        <c:axId val="103218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8563520"/>
        <c:crosses val="autoZero"/>
        <c:auto val="1"/>
        <c:lblAlgn val="ctr"/>
        <c:lblOffset val="100"/>
        <c:noMultiLvlLbl val="0"/>
      </c:catAx>
      <c:valAx>
        <c:axId val="93856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32186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F2_Width_20_Height_21_Window_10!$Q$1</c:f>
              <c:strCache>
                <c:ptCount val="1"/>
                <c:pt idx="0">
                  <c:v>Server 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F2_Width_20_Height_21_Window_10!$Q$2:$Q$991</c:f>
              <c:numCache>
                <c:formatCode>General</c:formatCode>
                <c:ptCount val="165"/>
                <c:pt idx="0">
                  <c:v>4836806.4000000004</c:v>
                </c:pt>
                <c:pt idx="1">
                  <c:v>11786253.6</c:v>
                </c:pt>
                <c:pt idx="2">
                  <c:v>21699984</c:v>
                </c:pt>
                <c:pt idx="3">
                  <c:v>34492657.600000001</c:v>
                </c:pt>
                <c:pt idx="4">
                  <c:v>50016380.799999997</c:v>
                </c:pt>
                <c:pt idx="5">
                  <c:v>71955132</c:v>
                </c:pt>
                <c:pt idx="6">
                  <c:v>95033594.400000006</c:v>
                </c:pt>
                <c:pt idx="7">
                  <c:v>116995357.59999999</c:v>
                </c:pt>
                <c:pt idx="8">
                  <c:v>138921335.19999999</c:v>
                </c:pt>
                <c:pt idx="9">
                  <c:v>144186157.59999999</c:v>
                </c:pt>
                <c:pt idx="10">
                  <c:v>138364258.40000001</c:v>
                </c:pt>
                <c:pt idx="11">
                  <c:v>126055869.59999999</c:v>
                </c:pt>
                <c:pt idx="12">
                  <c:v>107137711.2</c:v>
                </c:pt>
                <c:pt idx="13">
                  <c:v>89260836</c:v>
                </c:pt>
                <c:pt idx="14">
                  <c:v>69016687.200000003</c:v>
                </c:pt>
                <c:pt idx="15">
                  <c:v>49157978.399999999</c:v>
                </c:pt>
                <c:pt idx="16">
                  <c:v>32583012</c:v>
                </c:pt>
                <c:pt idx="17">
                  <c:v>21043525.600000001</c:v>
                </c:pt>
                <c:pt idx="18">
                  <c:v>11997500</c:v>
                </c:pt>
                <c:pt idx="19">
                  <c:v>6744704</c:v>
                </c:pt>
                <c:pt idx="20">
                  <c:v>3232620</c:v>
                </c:pt>
                <c:pt idx="21">
                  <c:v>1105451.2</c:v>
                </c:pt>
                <c:pt idx="22">
                  <c:v>701346.4</c:v>
                </c:pt>
                <c:pt idx="23">
                  <c:v>1536157.6</c:v>
                </c:pt>
                <c:pt idx="24">
                  <c:v>5729388</c:v>
                </c:pt>
                <c:pt idx="25">
                  <c:v>13245416</c:v>
                </c:pt>
                <c:pt idx="26">
                  <c:v>23808946.399999999</c:v>
                </c:pt>
                <c:pt idx="27">
                  <c:v>35818996.799999997</c:v>
                </c:pt>
                <c:pt idx="28">
                  <c:v>52734805.600000001</c:v>
                </c:pt>
                <c:pt idx="29">
                  <c:v>72627967.200000003</c:v>
                </c:pt>
                <c:pt idx="30">
                  <c:v>93051932</c:v>
                </c:pt>
                <c:pt idx="31">
                  <c:v>116952651.2</c:v>
                </c:pt>
                <c:pt idx="32">
                  <c:v>138498582.40000001</c:v>
                </c:pt>
                <c:pt idx="33">
                  <c:v>143416676</c:v>
                </c:pt>
                <c:pt idx="34">
                  <c:v>133090932</c:v>
                </c:pt>
                <c:pt idx="35">
                  <c:v>118180237.59999999</c:v>
                </c:pt>
                <c:pt idx="36">
                  <c:v>100719456</c:v>
                </c:pt>
                <c:pt idx="37">
                  <c:v>82855502.400000006</c:v>
                </c:pt>
                <c:pt idx="38">
                  <c:v>61529667.200000003</c:v>
                </c:pt>
                <c:pt idx="39">
                  <c:v>44315110.399999999</c:v>
                </c:pt>
                <c:pt idx="40">
                  <c:v>29638220</c:v>
                </c:pt>
                <c:pt idx="41">
                  <c:v>17586479.199999999</c:v>
                </c:pt>
                <c:pt idx="42">
                  <c:v>9671452</c:v>
                </c:pt>
                <c:pt idx="43">
                  <c:v>5146768.8</c:v>
                </c:pt>
                <c:pt idx="44">
                  <c:v>2213529.6000000001</c:v>
                </c:pt>
                <c:pt idx="45">
                  <c:v>943252.8</c:v>
                </c:pt>
                <c:pt idx="46">
                  <c:v>409805.6</c:v>
                </c:pt>
                <c:pt idx="47">
                  <c:v>1045999.2</c:v>
                </c:pt>
                <c:pt idx="48">
                  <c:v>5143244</c:v>
                </c:pt>
                <c:pt idx="49">
                  <c:v>11722826.4</c:v>
                </c:pt>
                <c:pt idx="50">
                  <c:v>22265056</c:v>
                </c:pt>
                <c:pt idx="51">
                  <c:v>33553972.800000001</c:v>
                </c:pt>
                <c:pt idx="52">
                  <c:v>48179645.600000001</c:v>
                </c:pt>
                <c:pt idx="53">
                  <c:v>65293394.399999999</c:v>
                </c:pt>
                <c:pt idx="54">
                  <c:v>86196386.400000006</c:v>
                </c:pt>
                <c:pt idx="55">
                  <c:v>107166280.8</c:v>
                </c:pt>
                <c:pt idx="56">
                  <c:v>126404770.40000001</c:v>
                </c:pt>
                <c:pt idx="57">
                  <c:v>133961186.40000001</c:v>
                </c:pt>
                <c:pt idx="58">
                  <c:v>123331088.8</c:v>
                </c:pt>
                <c:pt idx="59">
                  <c:v>109784284</c:v>
                </c:pt>
                <c:pt idx="60">
                  <c:v>90607143.200000003</c:v>
                </c:pt>
                <c:pt idx="61">
                  <c:v>73575666.400000006</c:v>
                </c:pt>
                <c:pt idx="62">
                  <c:v>58131968.799999997</c:v>
                </c:pt>
                <c:pt idx="63">
                  <c:v>42144376</c:v>
                </c:pt>
                <c:pt idx="64">
                  <c:v>27811197.600000001</c:v>
                </c:pt>
                <c:pt idx="65">
                  <c:v>17641580</c:v>
                </c:pt>
                <c:pt idx="66">
                  <c:v>10258582.4</c:v>
                </c:pt>
                <c:pt idx="67">
                  <c:v>5273534.4000000004</c:v>
                </c:pt>
                <c:pt idx="68">
                  <c:v>2058668</c:v>
                </c:pt>
                <c:pt idx="69">
                  <c:v>725524</c:v>
                </c:pt>
                <c:pt idx="70">
                  <c:v>361695.2</c:v>
                </c:pt>
                <c:pt idx="71">
                  <c:v>439504.8</c:v>
                </c:pt>
                <c:pt idx="72">
                  <c:v>1149426.3999999999</c:v>
                </c:pt>
                <c:pt idx="73">
                  <c:v>2757112</c:v>
                </c:pt>
                <c:pt idx="74">
                  <c:v>5981698.4000000004</c:v>
                </c:pt>
                <c:pt idx="75">
                  <c:v>10532829.6</c:v>
                </c:pt>
                <c:pt idx="76">
                  <c:v>16940793.600000001</c:v>
                </c:pt>
                <c:pt idx="77">
                  <c:v>23772054.399999999</c:v>
                </c:pt>
                <c:pt idx="78">
                  <c:v>30226213.600000001</c:v>
                </c:pt>
                <c:pt idx="79">
                  <c:v>37001601.600000001</c:v>
                </c:pt>
                <c:pt idx="80">
                  <c:v>41450136.799999997</c:v>
                </c:pt>
                <c:pt idx="81">
                  <c:v>43637472.799999997</c:v>
                </c:pt>
                <c:pt idx="82">
                  <c:v>42944342.399999999</c:v>
                </c:pt>
                <c:pt idx="83">
                  <c:v>41030136.799999997</c:v>
                </c:pt>
                <c:pt idx="84">
                  <c:v>34874565.600000001</c:v>
                </c:pt>
                <c:pt idx="85">
                  <c:v>28014058.399999999</c:v>
                </c:pt>
                <c:pt idx="86">
                  <c:v>20692813.600000001</c:v>
                </c:pt>
                <c:pt idx="87">
                  <c:v>14701178.4</c:v>
                </c:pt>
                <c:pt idx="88">
                  <c:v>10133605.6</c:v>
                </c:pt>
                <c:pt idx="89">
                  <c:v>6586824.7999999998</c:v>
                </c:pt>
                <c:pt idx="90">
                  <c:v>4499071.2</c:v>
                </c:pt>
                <c:pt idx="91">
                  <c:v>2941205.6</c:v>
                </c:pt>
                <c:pt idx="92">
                  <c:v>1482760.8</c:v>
                </c:pt>
                <c:pt idx="93">
                  <c:v>614618.4</c:v>
                </c:pt>
                <c:pt idx="94">
                  <c:v>306503.2</c:v>
                </c:pt>
                <c:pt idx="95">
                  <c:v>298713.59999999998</c:v>
                </c:pt>
                <c:pt idx="96">
                  <c:v>870463.2</c:v>
                </c:pt>
                <c:pt idx="97">
                  <c:v>1860610.4</c:v>
                </c:pt>
                <c:pt idx="98">
                  <c:v>3457006.4</c:v>
                </c:pt>
                <c:pt idx="99">
                  <c:v>5562096</c:v>
                </c:pt>
                <c:pt idx="100">
                  <c:v>8320247.2000000002</c:v>
                </c:pt>
                <c:pt idx="101">
                  <c:v>11664773.6</c:v>
                </c:pt>
                <c:pt idx="102">
                  <c:v>15826615.199999999</c:v>
                </c:pt>
                <c:pt idx="103">
                  <c:v>19605711.199999999</c:v>
                </c:pt>
                <c:pt idx="104">
                  <c:v>23799591.199999999</c:v>
                </c:pt>
                <c:pt idx="105">
                  <c:v>28282370.399999999</c:v>
                </c:pt>
                <c:pt idx="106">
                  <c:v>28155440.800000001</c:v>
                </c:pt>
                <c:pt idx="107">
                  <c:v>27149532.800000001</c:v>
                </c:pt>
                <c:pt idx="108">
                  <c:v>24722664</c:v>
                </c:pt>
                <c:pt idx="109">
                  <c:v>21496736.800000001</c:v>
                </c:pt>
                <c:pt idx="110">
                  <c:v>17600096.800000001</c:v>
                </c:pt>
                <c:pt idx="111">
                  <c:v>12973867.199999999</c:v>
                </c:pt>
                <c:pt idx="112">
                  <c:v>9442704.8000000007</c:v>
                </c:pt>
                <c:pt idx="113">
                  <c:v>6692757.5999999996</c:v>
                </c:pt>
                <c:pt idx="114">
                  <c:v>4424418.4000000004</c:v>
                </c:pt>
                <c:pt idx="115">
                  <c:v>2342671.2000000002</c:v>
                </c:pt>
                <c:pt idx="116">
                  <c:v>1204279.2</c:v>
                </c:pt>
                <c:pt idx="117">
                  <c:v>561892</c:v>
                </c:pt>
                <c:pt idx="118">
                  <c:v>370420.8</c:v>
                </c:pt>
                <c:pt idx="119">
                  <c:v>974728.8</c:v>
                </c:pt>
                <c:pt idx="120">
                  <c:v>5195778.4000000004</c:v>
                </c:pt>
                <c:pt idx="121">
                  <c:v>13749076</c:v>
                </c:pt>
                <c:pt idx="122">
                  <c:v>24629775.199999999</c:v>
                </c:pt>
                <c:pt idx="123">
                  <c:v>37520774.399999999</c:v>
                </c:pt>
                <c:pt idx="124">
                  <c:v>55273422.399999999</c:v>
                </c:pt>
                <c:pt idx="125">
                  <c:v>76111156</c:v>
                </c:pt>
                <c:pt idx="126">
                  <c:v>98367835.200000003</c:v>
                </c:pt>
                <c:pt idx="127">
                  <c:v>124541842.40000001</c:v>
                </c:pt>
                <c:pt idx="128">
                  <c:v>147921396</c:v>
                </c:pt>
                <c:pt idx="129">
                  <c:v>159809627.19999999</c:v>
                </c:pt>
                <c:pt idx="130">
                  <c:v>148830222.40000001</c:v>
                </c:pt>
                <c:pt idx="131">
                  <c:v>131631892</c:v>
                </c:pt>
                <c:pt idx="132">
                  <c:v>112860855.2</c:v>
                </c:pt>
                <c:pt idx="133">
                  <c:v>91825288.799999997</c:v>
                </c:pt>
                <c:pt idx="134">
                  <c:v>71663353.599999994</c:v>
                </c:pt>
                <c:pt idx="135">
                  <c:v>51440664</c:v>
                </c:pt>
                <c:pt idx="136">
                  <c:v>34957988</c:v>
                </c:pt>
                <c:pt idx="137">
                  <c:v>22374930.399999999</c:v>
                </c:pt>
                <c:pt idx="138">
                  <c:v>13362352.800000001</c:v>
                </c:pt>
                <c:pt idx="139">
                  <c:v>6623460</c:v>
                </c:pt>
                <c:pt idx="140">
                  <c:v>2766056.8</c:v>
                </c:pt>
                <c:pt idx="141">
                  <c:v>965974.4</c:v>
                </c:pt>
                <c:pt idx="142">
                  <c:v>488215.2</c:v>
                </c:pt>
                <c:pt idx="143">
                  <c:v>1307000</c:v>
                </c:pt>
                <c:pt idx="144">
                  <c:v>4999624</c:v>
                </c:pt>
                <c:pt idx="145">
                  <c:v>11107237.6</c:v>
                </c:pt>
                <c:pt idx="146">
                  <c:v>19335597.600000001</c:v>
                </c:pt>
                <c:pt idx="147">
                  <c:v>31767647.199999999</c:v>
                </c:pt>
                <c:pt idx="148">
                  <c:v>45259733.600000001</c:v>
                </c:pt>
                <c:pt idx="149">
                  <c:v>64883274.399999999</c:v>
                </c:pt>
                <c:pt idx="150">
                  <c:v>86974544.799999997</c:v>
                </c:pt>
                <c:pt idx="151">
                  <c:v>109548228</c:v>
                </c:pt>
                <c:pt idx="152">
                  <c:v>131056344.8</c:v>
                </c:pt>
                <c:pt idx="153">
                  <c:v>128766057.59999999</c:v>
                </c:pt>
                <c:pt idx="154">
                  <c:v>116203013.59999999</c:v>
                </c:pt>
                <c:pt idx="155">
                  <c:v>105855413.59999999</c:v>
                </c:pt>
                <c:pt idx="156">
                  <c:v>90462200.799999997</c:v>
                </c:pt>
                <c:pt idx="157">
                  <c:v>73115708</c:v>
                </c:pt>
                <c:pt idx="158">
                  <c:v>56471154.399999999</c:v>
                </c:pt>
                <c:pt idx="159">
                  <c:v>38553092</c:v>
                </c:pt>
                <c:pt idx="160">
                  <c:v>24246888.800000001</c:v>
                </c:pt>
                <c:pt idx="161">
                  <c:v>14545463.199999999</c:v>
                </c:pt>
                <c:pt idx="162">
                  <c:v>7422412</c:v>
                </c:pt>
                <c:pt idx="163">
                  <c:v>4801348</c:v>
                </c:pt>
                <c:pt idx="164">
                  <c:v>2229768.7999999998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A-431F-B1EB-83DA43B094B0}"/>
            </c:ext>
          </c:extLst>
        </c:ser>
        <c:ser>
          <c:idx val="2"/>
          <c:order val="1"/>
          <c:tx>
            <c:strRef>
              <c:f>F2_Width_20_Height_21_Window_10!$R$1</c:f>
              <c:strCache>
                <c:ptCount val="1"/>
                <c:pt idx="0">
                  <c:v>Server 2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F2_Width_20_Height_21_Window_10!$R$2:$R$991</c:f>
              <c:numCache>
                <c:formatCode>General</c:formatCode>
                <c:ptCount val="165"/>
                <c:pt idx="0">
                  <c:v>4577101.5999999996</c:v>
                </c:pt>
                <c:pt idx="1">
                  <c:v>10973730.4</c:v>
                </c:pt>
                <c:pt idx="2">
                  <c:v>20292389.600000001</c:v>
                </c:pt>
                <c:pt idx="3">
                  <c:v>32037736.800000001</c:v>
                </c:pt>
                <c:pt idx="4">
                  <c:v>47350661.600000001</c:v>
                </c:pt>
                <c:pt idx="5">
                  <c:v>65003941.600000001</c:v>
                </c:pt>
                <c:pt idx="6">
                  <c:v>86375296</c:v>
                </c:pt>
                <c:pt idx="7">
                  <c:v>105846632.8</c:v>
                </c:pt>
                <c:pt idx="8">
                  <c:v>124473892</c:v>
                </c:pt>
                <c:pt idx="9">
                  <c:v>131767603.2</c:v>
                </c:pt>
                <c:pt idx="10">
                  <c:v>123746339.2</c:v>
                </c:pt>
                <c:pt idx="11">
                  <c:v>112967539.2</c:v>
                </c:pt>
                <c:pt idx="12">
                  <c:v>96027205.599999994</c:v>
                </c:pt>
                <c:pt idx="13">
                  <c:v>78831768</c:v>
                </c:pt>
                <c:pt idx="14">
                  <c:v>60151455.200000003</c:v>
                </c:pt>
                <c:pt idx="15">
                  <c:v>43980056.799999997</c:v>
                </c:pt>
                <c:pt idx="16">
                  <c:v>29636488.800000001</c:v>
                </c:pt>
                <c:pt idx="17">
                  <c:v>19313170.399999999</c:v>
                </c:pt>
                <c:pt idx="18">
                  <c:v>11491504.800000001</c:v>
                </c:pt>
                <c:pt idx="19">
                  <c:v>6388697.5999999996</c:v>
                </c:pt>
                <c:pt idx="20">
                  <c:v>3046442.4</c:v>
                </c:pt>
                <c:pt idx="21">
                  <c:v>1165852.8</c:v>
                </c:pt>
                <c:pt idx="22">
                  <c:v>769201.6</c:v>
                </c:pt>
                <c:pt idx="23">
                  <c:v>1599808.8</c:v>
                </c:pt>
                <c:pt idx="24">
                  <c:v>5562436</c:v>
                </c:pt>
                <c:pt idx="25">
                  <c:v>12283446.4</c:v>
                </c:pt>
                <c:pt idx="26">
                  <c:v>22735772</c:v>
                </c:pt>
                <c:pt idx="27">
                  <c:v>35705943.200000003</c:v>
                </c:pt>
                <c:pt idx="28">
                  <c:v>52077090.399999999</c:v>
                </c:pt>
                <c:pt idx="29">
                  <c:v>71834288.799999997</c:v>
                </c:pt>
                <c:pt idx="30">
                  <c:v>92191883.200000003</c:v>
                </c:pt>
                <c:pt idx="31">
                  <c:v>115770917.59999999</c:v>
                </c:pt>
                <c:pt idx="32">
                  <c:v>137048590.40000001</c:v>
                </c:pt>
                <c:pt idx="33">
                  <c:v>144404933.59999999</c:v>
                </c:pt>
                <c:pt idx="34">
                  <c:v>134939996.80000001</c:v>
                </c:pt>
                <c:pt idx="35">
                  <c:v>118883453.59999999</c:v>
                </c:pt>
                <c:pt idx="36">
                  <c:v>98842724</c:v>
                </c:pt>
                <c:pt idx="37">
                  <c:v>81336084</c:v>
                </c:pt>
                <c:pt idx="38">
                  <c:v>60502790.399999999</c:v>
                </c:pt>
                <c:pt idx="39">
                  <c:v>43836137.600000001</c:v>
                </c:pt>
                <c:pt idx="40">
                  <c:v>30046693.600000001</c:v>
                </c:pt>
                <c:pt idx="41">
                  <c:v>18815157.600000001</c:v>
                </c:pt>
                <c:pt idx="42">
                  <c:v>10183253.6</c:v>
                </c:pt>
                <c:pt idx="43">
                  <c:v>5304228</c:v>
                </c:pt>
                <c:pt idx="44">
                  <c:v>2279614.4</c:v>
                </c:pt>
                <c:pt idx="45">
                  <c:v>941973.6</c:v>
                </c:pt>
                <c:pt idx="46">
                  <c:v>412076.79999999999</c:v>
                </c:pt>
                <c:pt idx="47">
                  <c:v>998951.2</c:v>
                </c:pt>
                <c:pt idx="48">
                  <c:v>5111663.2</c:v>
                </c:pt>
                <c:pt idx="49">
                  <c:v>11203567.199999999</c:v>
                </c:pt>
                <c:pt idx="50">
                  <c:v>21121376</c:v>
                </c:pt>
                <c:pt idx="51">
                  <c:v>31271269.600000001</c:v>
                </c:pt>
                <c:pt idx="52">
                  <c:v>44082242.399999999</c:v>
                </c:pt>
                <c:pt idx="53">
                  <c:v>60229912</c:v>
                </c:pt>
                <c:pt idx="54">
                  <c:v>79985850.400000006</c:v>
                </c:pt>
                <c:pt idx="55">
                  <c:v>99194732</c:v>
                </c:pt>
                <c:pt idx="56">
                  <c:v>118888546.40000001</c:v>
                </c:pt>
                <c:pt idx="57">
                  <c:v>124627855.2</c:v>
                </c:pt>
                <c:pt idx="58">
                  <c:v>113724234.40000001</c:v>
                </c:pt>
                <c:pt idx="59">
                  <c:v>102502671.2</c:v>
                </c:pt>
                <c:pt idx="60">
                  <c:v>84752204</c:v>
                </c:pt>
                <c:pt idx="61">
                  <c:v>71468935.200000003</c:v>
                </c:pt>
                <c:pt idx="62">
                  <c:v>55620489.600000001</c:v>
                </c:pt>
                <c:pt idx="63">
                  <c:v>39544332</c:v>
                </c:pt>
                <c:pt idx="64">
                  <c:v>26766623.199999999</c:v>
                </c:pt>
                <c:pt idx="65">
                  <c:v>17044002.399999999</c:v>
                </c:pt>
                <c:pt idx="66">
                  <c:v>9559960.8000000007</c:v>
                </c:pt>
                <c:pt idx="67">
                  <c:v>5170186.4000000004</c:v>
                </c:pt>
                <c:pt idx="68">
                  <c:v>2075242.4</c:v>
                </c:pt>
                <c:pt idx="69">
                  <c:v>740262.40000000002</c:v>
                </c:pt>
                <c:pt idx="70">
                  <c:v>352717.6</c:v>
                </c:pt>
                <c:pt idx="71">
                  <c:v>375256.8</c:v>
                </c:pt>
                <c:pt idx="72">
                  <c:v>1129552.8</c:v>
                </c:pt>
                <c:pt idx="73">
                  <c:v>2670409.6</c:v>
                </c:pt>
                <c:pt idx="74">
                  <c:v>5615625.5999999996</c:v>
                </c:pt>
                <c:pt idx="75">
                  <c:v>9889282.4000000004</c:v>
                </c:pt>
                <c:pt idx="76">
                  <c:v>15432298.4</c:v>
                </c:pt>
                <c:pt idx="77">
                  <c:v>21594736.800000001</c:v>
                </c:pt>
                <c:pt idx="78">
                  <c:v>27797545.600000001</c:v>
                </c:pt>
                <c:pt idx="79">
                  <c:v>33225957.600000001</c:v>
                </c:pt>
                <c:pt idx="80">
                  <c:v>37181581.600000001</c:v>
                </c:pt>
                <c:pt idx="81">
                  <c:v>39890194.399999999</c:v>
                </c:pt>
                <c:pt idx="82">
                  <c:v>39006309.600000001</c:v>
                </c:pt>
                <c:pt idx="83">
                  <c:v>36861116</c:v>
                </c:pt>
                <c:pt idx="84">
                  <c:v>31796324</c:v>
                </c:pt>
                <c:pt idx="85">
                  <c:v>25794996</c:v>
                </c:pt>
                <c:pt idx="86">
                  <c:v>19415040.800000001</c:v>
                </c:pt>
                <c:pt idx="87">
                  <c:v>14187804</c:v>
                </c:pt>
                <c:pt idx="88">
                  <c:v>9387262.4000000004</c:v>
                </c:pt>
                <c:pt idx="89">
                  <c:v>6046967.2000000002</c:v>
                </c:pt>
                <c:pt idx="90">
                  <c:v>4250879.2</c:v>
                </c:pt>
                <c:pt idx="91">
                  <c:v>2685233.6</c:v>
                </c:pt>
                <c:pt idx="92">
                  <c:v>1422736.8</c:v>
                </c:pt>
                <c:pt idx="93">
                  <c:v>629365.6</c:v>
                </c:pt>
                <c:pt idx="94">
                  <c:v>292122.40000000002</c:v>
                </c:pt>
                <c:pt idx="95">
                  <c:v>309120.8</c:v>
                </c:pt>
                <c:pt idx="96">
                  <c:v>858639.2</c:v>
                </c:pt>
                <c:pt idx="97">
                  <c:v>1757278.4</c:v>
                </c:pt>
                <c:pt idx="98">
                  <c:v>3233258.4</c:v>
                </c:pt>
                <c:pt idx="99">
                  <c:v>5128822.4000000004</c:v>
                </c:pt>
                <c:pt idx="100">
                  <c:v>7594160.7999999998</c:v>
                </c:pt>
                <c:pt idx="101">
                  <c:v>10877314.4</c:v>
                </c:pt>
                <c:pt idx="102">
                  <c:v>14996844.800000001</c:v>
                </c:pt>
                <c:pt idx="103">
                  <c:v>18895257.600000001</c:v>
                </c:pt>
                <c:pt idx="104">
                  <c:v>22866072.800000001</c:v>
                </c:pt>
                <c:pt idx="105">
                  <c:v>26510596</c:v>
                </c:pt>
                <c:pt idx="106">
                  <c:v>26868655.199999999</c:v>
                </c:pt>
                <c:pt idx="107">
                  <c:v>26320502.399999999</c:v>
                </c:pt>
                <c:pt idx="108">
                  <c:v>23720136.800000001</c:v>
                </c:pt>
                <c:pt idx="109">
                  <c:v>20732115.199999999</c:v>
                </c:pt>
                <c:pt idx="110">
                  <c:v>16999826.399999999</c:v>
                </c:pt>
                <c:pt idx="111">
                  <c:v>12709020</c:v>
                </c:pt>
                <c:pt idx="112">
                  <c:v>8975095.1999999993</c:v>
                </c:pt>
                <c:pt idx="113">
                  <c:v>6336736.7999999998</c:v>
                </c:pt>
                <c:pt idx="114">
                  <c:v>3963351.2</c:v>
                </c:pt>
                <c:pt idx="115">
                  <c:v>2153716</c:v>
                </c:pt>
                <c:pt idx="116">
                  <c:v>1051031.2</c:v>
                </c:pt>
                <c:pt idx="117">
                  <c:v>522435.2</c:v>
                </c:pt>
                <c:pt idx="118">
                  <c:v>320522.40000000002</c:v>
                </c:pt>
                <c:pt idx="119">
                  <c:v>1030621.6</c:v>
                </c:pt>
                <c:pt idx="120">
                  <c:v>5287762.4000000004</c:v>
                </c:pt>
                <c:pt idx="121">
                  <c:v>13309268</c:v>
                </c:pt>
                <c:pt idx="122">
                  <c:v>22873428.800000001</c:v>
                </c:pt>
                <c:pt idx="123">
                  <c:v>35455884</c:v>
                </c:pt>
                <c:pt idx="124">
                  <c:v>51166732.799999997</c:v>
                </c:pt>
                <c:pt idx="125">
                  <c:v>70753647.200000003</c:v>
                </c:pt>
                <c:pt idx="126">
                  <c:v>93548140</c:v>
                </c:pt>
                <c:pt idx="127">
                  <c:v>116749996.8</c:v>
                </c:pt>
                <c:pt idx="128">
                  <c:v>139060868</c:v>
                </c:pt>
                <c:pt idx="129">
                  <c:v>148451456.80000001</c:v>
                </c:pt>
                <c:pt idx="130">
                  <c:v>138494503.19999999</c:v>
                </c:pt>
                <c:pt idx="131">
                  <c:v>123577136.8</c:v>
                </c:pt>
                <c:pt idx="132">
                  <c:v>107911863.2</c:v>
                </c:pt>
                <c:pt idx="133">
                  <c:v>87905442.400000006</c:v>
                </c:pt>
                <c:pt idx="134">
                  <c:v>67632242.400000006</c:v>
                </c:pt>
                <c:pt idx="135">
                  <c:v>50022068</c:v>
                </c:pt>
                <c:pt idx="136">
                  <c:v>33211132.800000001</c:v>
                </c:pt>
                <c:pt idx="137">
                  <c:v>20925170.399999999</c:v>
                </c:pt>
                <c:pt idx="138">
                  <c:v>11706056.800000001</c:v>
                </c:pt>
                <c:pt idx="139">
                  <c:v>5858404.7999999998</c:v>
                </c:pt>
                <c:pt idx="140">
                  <c:v>2609895.2000000002</c:v>
                </c:pt>
                <c:pt idx="141">
                  <c:v>831554.4</c:v>
                </c:pt>
                <c:pt idx="142">
                  <c:v>391899.2</c:v>
                </c:pt>
                <c:pt idx="143">
                  <c:v>1211775.2</c:v>
                </c:pt>
                <c:pt idx="144">
                  <c:v>4852408.8</c:v>
                </c:pt>
                <c:pt idx="145">
                  <c:v>10559544.800000001</c:v>
                </c:pt>
                <c:pt idx="146">
                  <c:v>19167842.399999999</c:v>
                </c:pt>
                <c:pt idx="147">
                  <c:v>29397757.600000001</c:v>
                </c:pt>
                <c:pt idx="148">
                  <c:v>42722040.799999997</c:v>
                </c:pt>
                <c:pt idx="149">
                  <c:v>60878388</c:v>
                </c:pt>
                <c:pt idx="150">
                  <c:v>78821308</c:v>
                </c:pt>
                <c:pt idx="151">
                  <c:v>97933334.400000006</c:v>
                </c:pt>
                <c:pt idx="152">
                  <c:v>119396336.8</c:v>
                </c:pt>
                <c:pt idx="153">
                  <c:v>117893577.59999999</c:v>
                </c:pt>
                <c:pt idx="154">
                  <c:v>105574704.8</c:v>
                </c:pt>
                <c:pt idx="155">
                  <c:v>95855719.200000003</c:v>
                </c:pt>
                <c:pt idx="156">
                  <c:v>80850836</c:v>
                </c:pt>
                <c:pt idx="157">
                  <c:v>66336143.200000003</c:v>
                </c:pt>
                <c:pt idx="158">
                  <c:v>50670855.200000003</c:v>
                </c:pt>
                <c:pt idx="159">
                  <c:v>34415521.600000001</c:v>
                </c:pt>
                <c:pt idx="160">
                  <c:v>23007466.399999999</c:v>
                </c:pt>
                <c:pt idx="161">
                  <c:v>13870586.4</c:v>
                </c:pt>
                <c:pt idx="162">
                  <c:v>6849282.4000000004</c:v>
                </c:pt>
                <c:pt idx="163">
                  <c:v>4153831.2</c:v>
                </c:pt>
                <c:pt idx="164">
                  <c:v>1923954.4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A-431F-B1EB-83DA43B094B0}"/>
            </c:ext>
          </c:extLst>
        </c:ser>
        <c:ser>
          <c:idx val="3"/>
          <c:order val="2"/>
          <c:tx>
            <c:strRef>
              <c:f>F2_Width_20_Height_21_Window_10!$S$1</c:f>
              <c:strCache>
                <c:ptCount val="1"/>
                <c:pt idx="0">
                  <c:v>Server 3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F2_Width_20_Height_21_Window_10!$S$2:$S$991</c:f>
              <c:numCache>
                <c:formatCode>General</c:formatCode>
                <c:ptCount val="165"/>
                <c:pt idx="0">
                  <c:v>4531007.2</c:v>
                </c:pt>
                <c:pt idx="1">
                  <c:v>10875468</c:v>
                </c:pt>
                <c:pt idx="2">
                  <c:v>19900226.399999999</c:v>
                </c:pt>
                <c:pt idx="3">
                  <c:v>31123119.199999999</c:v>
                </c:pt>
                <c:pt idx="4">
                  <c:v>46522058.399999999</c:v>
                </c:pt>
                <c:pt idx="5">
                  <c:v>66111754.399999999</c:v>
                </c:pt>
                <c:pt idx="6">
                  <c:v>87956199.200000003</c:v>
                </c:pt>
                <c:pt idx="7">
                  <c:v>109036421.59999999</c:v>
                </c:pt>
                <c:pt idx="8">
                  <c:v>129717312.8</c:v>
                </c:pt>
                <c:pt idx="9">
                  <c:v>135591863.19999999</c:v>
                </c:pt>
                <c:pt idx="10">
                  <c:v>129333422.40000001</c:v>
                </c:pt>
                <c:pt idx="11">
                  <c:v>117884408.8</c:v>
                </c:pt>
                <c:pt idx="12">
                  <c:v>100694991.2</c:v>
                </c:pt>
                <c:pt idx="13">
                  <c:v>83877282.400000006</c:v>
                </c:pt>
                <c:pt idx="14">
                  <c:v>63843141.600000001</c:v>
                </c:pt>
                <c:pt idx="15">
                  <c:v>45054516</c:v>
                </c:pt>
                <c:pt idx="16">
                  <c:v>30880904.800000001</c:v>
                </c:pt>
                <c:pt idx="17">
                  <c:v>19773366.399999999</c:v>
                </c:pt>
                <c:pt idx="18">
                  <c:v>11254022.4</c:v>
                </c:pt>
                <c:pt idx="19">
                  <c:v>6488844</c:v>
                </c:pt>
                <c:pt idx="20">
                  <c:v>3065776.8</c:v>
                </c:pt>
                <c:pt idx="21">
                  <c:v>1149257.6000000001</c:v>
                </c:pt>
                <c:pt idx="22">
                  <c:v>727801.6</c:v>
                </c:pt>
                <c:pt idx="23">
                  <c:v>1414188</c:v>
                </c:pt>
                <c:pt idx="24">
                  <c:v>5634465.5999999996</c:v>
                </c:pt>
                <c:pt idx="25">
                  <c:v>12543000.800000001</c:v>
                </c:pt>
                <c:pt idx="26">
                  <c:v>22802880.800000001</c:v>
                </c:pt>
                <c:pt idx="27">
                  <c:v>34134069.600000001</c:v>
                </c:pt>
                <c:pt idx="28">
                  <c:v>50785784</c:v>
                </c:pt>
                <c:pt idx="29">
                  <c:v>69297591.200000003</c:v>
                </c:pt>
                <c:pt idx="30">
                  <c:v>89519863.200000003</c:v>
                </c:pt>
                <c:pt idx="31">
                  <c:v>110655358.40000001</c:v>
                </c:pt>
                <c:pt idx="32">
                  <c:v>131817756</c:v>
                </c:pt>
                <c:pt idx="33">
                  <c:v>138411500</c:v>
                </c:pt>
                <c:pt idx="34">
                  <c:v>127858386.40000001</c:v>
                </c:pt>
                <c:pt idx="35">
                  <c:v>112455872.8</c:v>
                </c:pt>
                <c:pt idx="36">
                  <c:v>96153410.400000006</c:v>
                </c:pt>
                <c:pt idx="37">
                  <c:v>78779176.799999997</c:v>
                </c:pt>
                <c:pt idx="38">
                  <c:v>59599681.600000001</c:v>
                </c:pt>
                <c:pt idx="39">
                  <c:v>42564036</c:v>
                </c:pt>
                <c:pt idx="40">
                  <c:v>29069226.399999999</c:v>
                </c:pt>
                <c:pt idx="41">
                  <c:v>18208912</c:v>
                </c:pt>
                <c:pt idx="42">
                  <c:v>10491909.6</c:v>
                </c:pt>
                <c:pt idx="43">
                  <c:v>5472619.2000000002</c:v>
                </c:pt>
                <c:pt idx="44">
                  <c:v>2351724.7999999998</c:v>
                </c:pt>
                <c:pt idx="45">
                  <c:v>978836.8</c:v>
                </c:pt>
                <c:pt idx="46">
                  <c:v>395892</c:v>
                </c:pt>
                <c:pt idx="47">
                  <c:v>1006320</c:v>
                </c:pt>
                <c:pt idx="48">
                  <c:v>4831477.5999999996</c:v>
                </c:pt>
                <c:pt idx="49">
                  <c:v>10870152.800000001</c:v>
                </c:pt>
                <c:pt idx="50">
                  <c:v>20641080.800000001</c:v>
                </c:pt>
                <c:pt idx="51">
                  <c:v>31146925.600000001</c:v>
                </c:pt>
                <c:pt idx="52">
                  <c:v>45087179.200000003</c:v>
                </c:pt>
                <c:pt idx="53">
                  <c:v>61002984</c:v>
                </c:pt>
                <c:pt idx="54">
                  <c:v>80164031.200000003</c:v>
                </c:pt>
                <c:pt idx="55">
                  <c:v>100957220</c:v>
                </c:pt>
                <c:pt idx="56">
                  <c:v>120629176.8</c:v>
                </c:pt>
                <c:pt idx="57">
                  <c:v>128207547.2</c:v>
                </c:pt>
                <c:pt idx="58">
                  <c:v>118319688.8</c:v>
                </c:pt>
                <c:pt idx="59">
                  <c:v>105664236</c:v>
                </c:pt>
                <c:pt idx="60">
                  <c:v>88215313.599999994</c:v>
                </c:pt>
                <c:pt idx="61">
                  <c:v>73698804</c:v>
                </c:pt>
                <c:pt idx="62">
                  <c:v>55908188</c:v>
                </c:pt>
                <c:pt idx="63">
                  <c:v>40099083.200000003</c:v>
                </c:pt>
                <c:pt idx="64">
                  <c:v>27250149.600000001</c:v>
                </c:pt>
                <c:pt idx="65">
                  <c:v>17300032</c:v>
                </c:pt>
                <c:pt idx="66">
                  <c:v>9938538.4000000004</c:v>
                </c:pt>
                <c:pt idx="67">
                  <c:v>5299828</c:v>
                </c:pt>
                <c:pt idx="68">
                  <c:v>2081488.8</c:v>
                </c:pt>
                <c:pt idx="69">
                  <c:v>788836</c:v>
                </c:pt>
                <c:pt idx="70">
                  <c:v>375261.6</c:v>
                </c:pt>
                <c:pt idx="71">
                  <c:v>373428</c:v>
                </c:pt>
                <c:pt idx="72">
                  <c:v>1100726.3999999999</c:v>
                </c:pt>
                <c:pt idx="73">
                  <c:v>2692234.4</c:v>
                </c:pt>
                <c:pt idx="74">
                  <c:v>5901220.7999999998</c:v>
                </c:pt>
                <c:pt idx="75">
                  <c:v>10342599.199999999</c:v>
                </c:pt>
                <c:pt idx="76">
                  <c:v>16228628</c:v>
                </c:pt>
                <c:pt idx="77">
                  <c:v>22945354.399999999</c:v>
                </c:pt>
                <c:pt idx="78">
                  <c:v>30849893.600000001</c:v>
                </c:pt>
                <c:pt idx="79">
                  <c:v>38015700.799999997</c:v>
                </c:pt>
                <c:pt idx="80">
                  <c:v>42414138.399999999</c:v>
                </c:pt>
                <c:pt idx="81">
                  <c:v>45594420</c:v>
                </c:pt>
                <c:pt idx="82">
                  <c:v>44645368.799999997</c:v>
                </c:pt>
                <c:pt idx="83">
                  <c:v>42247224.799999997</c:v>
                </c:pt>
                <c:pt idx="84">
                  <c:v>36549404</c:v>
                </c:pt>
                <c:pt idx="85">
                  <c:v>28838785.600000001</c:v>
                </c:pt>
                <c:pt idx="86">
                  <c:v>21276050.399999999</c:v>
                </c:pt>
                <c:pt idx="87">
                  <c:v>15162268</c:v>
                </c:pt>
                <c:pt idx="88">
                  <c:v>9914356</c:v>
                </c:pt>
                <c:pt idx="89">
                  <c:v>6394532</c:v>
                </c:pt>
                <c:pt idx="90">
                  <c:v>4464596</c:v>
                </c:pt>
                <c:pt idx="91">
                  <c:v>2784322.4</c:v>
                </c:pt>
                <c:pt idx="92">
                  <c:v>1427880.8</c:v>
                </c:pt>
                <c:pt idx="93">
                  <c:v>608109.6</c:v>
                </c:pt>
                <c:pt idx="94">
                  <c:v>289002.40000000002</c:v>
                </c:pt>
                <c:pt idx="95">
                  <c:v>307053.59999999998</c:v>
                </c:pt>
                <c:pt idx="96">
                  <c:v>863880</c:v>
                </c:pt>
                <c:pt idx="97">
                  <c:v>1884691.2</c:v>
                </c:pt>
                <c:pt idx="98">
                  <c:v>3477674.4</c:v>
                </c:pt>
                <c:pt idx="99">
                  <c:v>5433348</c:v>
                </c:pt>
                <c:pt idx="100">
                  <c:v>7683138.4000000004</c:v>
                </c:pt>
                <c:pt idx="101">
                  <c:v>11077729.6</c:v>
                </c:pt>
                <c:pt idx="102">
                  <c:v>14989359.199999999</c:v>
                </c:pt>
                <c:pt idx="103">
                  <c:v>18598888.800000001</c:v>
                </c:pt>
                <c:pt idx="104">
                  <c:v>22720956.800000001</c:v>
                </c:pt>
                <c:pt idx="105">
                  <c:v>26642997.600000001</c:v>
                </c:pt>
                <c:pt idx="106">
                  <c:v>26537485.600000001</c:v>
                </c:pt>
                <c:pt idx="107">
                  <c:v>25410992.800000001</c:v>
                </c:pt>
                <c:pt idx="108">
                  <c:v>23029928.800000001</c:v>
                </c:pt>
                <c:pt idx="109">
                  <c:v>20251554.399999999</c:v>
                </c:pt>
                <c:pt idx="110">
                  <c:v>16279698.4</c:v>
                </c:pt>
                <c:pt idx="111">
                  <c:v>12473674.4</c:v>
                </c:pt>
                <c:pt idx="112">
                  <c:v>9167098.4000000004</c:v>
                </c:pt>
                <c:pt idx="113">
                  <c:v>6430482.4000000004</c:v>
                </c:pt>
                <c:pt idx="114">
                  <c:v>4081781.6</c:v>
                </c:pt>
                <c:pt idx="115">
                  <c:v>2229864.7999999998</c:v>
                </c:pt>
                <c:pt idx="116">
                  <c:v>1103157.6000000001</c:v>
                </c:pt>
                <c:pt idx="117">
                  <c:v>524453.6</c:v>
                </c:pt>
                <c:pt idx="118">
                  <c:v>340404.8</c:v>
                </c:pt>
                <c:pt idx="119">
                  <c:v>1018391.2</c:v>
                </c:pt>
                <c:pt idx="120">
                  <c:v>4659375.2</c:v>
                </c:pt>
                <c:pt idx="121">
                  <c:v>12847328.800000001</c:v>
                </c:pt>
                <c:pt idx="122">
                  <c:v>22266100</c:v>
                </c:pt>
                <c:pt idx="123">
                  <c:v>33947759.200000003</c:v>
                </c:pt>
                <c:pt idx="124">
                  <c:v>49114732.799999997</c:v>
                </c:pt>
                <c:pt idx="125">
                  <c:v>66459567.200000003</c:v>
                </c:pt>
                <c:pt idx="126">
                  <c:v>84549013.599999994</c:v>
                </c:pt>
                <c:pt idx="127">
                  <c:v>105178008.8</c:v>
                </c:pt>
                <c:pt idx="128">
                  <c:v>124388828.8</c:v>
                </c:pt>
                <c:pt idx="129">
                  <c:v>133865327.2</c:v>
                </c:pt>
                <c:pt idx="130">
                  <c:v>124222880.8</c:v>
                </c:pt>
                <c:pt idx="131">
                  <c:v>111445917.59999999</c:v>
                </c:pt>
                <c:pt idx="132">
                  <c:v>95965413.599999994</c:v>
                </c:pt>
                <c:pt idx="133">
                  <c:v>77740528.799999997</c:v>
                </c:pt>
                <c:pt idx="134">
                  <c:v>60378144.799999997</c:v>
                </c:pt>
                <c:pt idx="135">
                  <c:v>44411362.399999999</c:v>
                </c:pt>
                <c:pt idx="136">
                  <c:v>30770636</c:v>
                </c:pt>
                <c:pt idx="137">
                  <c:v>19289729.600000001</c:v>
                </c:pt>
                <c:pt idx="138">
                  <c:v>11391533.6</c:v>
                </c:pt>
                <c:pt idx="139">
                  <c:v>5683480.7999999998</c:v>
                </c:pt>
                <c:pt idx="140">
                  <c:v>2478511.2000000002</c:v>
                </c:pt>
                <c:pt idx="141">
                  <c:v>873716.8</c:v>
                </c:pt>
                <c:pt idx="142">
                  <c:v>427879.2</c:v>
                </c:pt>
                <c:pt idx="143">
                  <c:v>1226891.2</c:v>
                </c:pt>
                <c:pt idx="144">
                  <c:v>4655399.2</c:v>
                </c:pt>
                <c:pt idx="145">
                  <c:v>10375316.800000001</c:v>
                </c:pt>
                <c:pt idx="146">
                  <c:v>18318765.600000001</c:v>
                </c:pt>
                <c:pt idx="147">
                  <c:v>28592446.399999999</c:v>
                </c:pt>
                <c:pt idx="148">
                  <c:v>41467735.200000003</c:v>
                </c:pt>
                <c:pt idx="149">
                  <c:v>59507616.799999997</c:v>
                </c:pt>
                <c:pt idx="150">
                  <c:v>78504666.400000006</c:v>
                </c:pt>
                <c:pt idx="151">
                  <c:v>97814321.599999994</c:v>
                </c:pt>
                <c:pt idx="152">
                  <c:v>117148159.2</c:v>
                </c:pt>
                <c:pt idx="153">
                  <c:v>115314716</c:v>
                </c:pt>
                <c:pt idx="154">
                  <c:v>105886897.59999999</c:v>
                </c:pt>
                <c:pt idx="155">
                  <c:v>95527816.799999997</c:v>
                </c:pt>
                <c:pt idx="156">
                  <c:v>80916455.200000003</c:v>
                </c:pt>
                <c:pt idx="157">
                  <c:v>66613588.799999997</c:v>
                </c:pt>
                <c:pt idx="158">
                  <c:v>51352920</c:v>
                </c:pt>
                <c:pt idx="159">
                  <c:v>34373832</c:v>
                </c:pt>
                <c:pt idx="160">
                  <c:v>22674312</c:v>
                </c:pt>
                <c:pt idx="161">
                  <c:v>13641274.4</c:v>
                </c:pt>
                <c:pt idx="162">
                  <c:v>6990223.2000000002</c:v>
                </c:pt>
                <c:pt idx="163">
                  <c:v>4638354.4000000004</c:v>
                </c:pt>
                <c:pt idx="164">
                  <c:v>2219216.7999999998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4A-431F-B1EB-83DA43B094B0}"/>
            </c:ext>
          </c:extLst>
        </c:ser>
        <c:ser>
          <c:idx val="4"/>
          <c:order val="3"/>
          <c:tx>
            <c:strRef>
              <c:f>F2_Width_20_Height_21_Window_10!$T$1</c:f>
              <c:strCache>
                <c:ptCount val="1"/>
                <c:pt idx="0">
                  <c:v>Server 4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F2_Width_20_Height_21_Window_10!$T$2:$T$991</c:f>
              <c:numCache>
                <c:formatCode>General</c:formatCode>
                <c:ptCount val="165"/>
                <c:pt idx="0">
                  <c:v>3955637.6</c:v>
                </c:pt>
                <c:pt idx="1">
                  <c:v>9605792</c:v>
                </c:pt>
                <c:pt idx="2">
                  <c:v>17675111.199999999</c:v>
                </c:pt>
                <c:pt idx="3">
                  <c:v>27721043.199999999</c:v>
                </c:pt>
                <c:pt idx="4">
                  <c:v>41129640</c:v>
                </c:pt>
                <c:pt idx="5">
                  <c:v>57683484.799999997</c:v>
                </c:pt>
                <c:pt idx="6">
                  <c:v>76197743.200000003</c:v>
                </c:pt>
                <c:pt idx="7">
                  <c:v>93359568.799999997</c:v>
                </c:pt>
                <c:pt idx="8">
                  <c:v>110595358.40000001</c:v>
                </c:pt>
                <c:pt idx="9">
                  <c:v>115351712</c:v>
                </c:pt>
                <c:pt idx="10">
                  <c:v>106970237.59999999</c:v>
                </c:pt>
                <c:pt idx="11">
                  <c:v>98842405.599999994</c:v>
                </c:pt>
                <c:pt idx="12">
                  <c:v>85051903.200000003</c:v>
                </c:pt>
                <c:pt idx="13">
                  <c:v>70518136</c:v>
                </c:pt>
                <c:pt idx="14">
                  <c:v>54079391.200000003</c:v>
                </c:pt>
                <c:pt idx="15">
                  <c:v>38936076</c:v>
                </c:pt>
                <c:pt idx="16">
                  <c:v>26407420.800000001</c:v>
                </c:pt>
                <c:pt idx="17">
                  <c:v>17203715.199999999</c:v>
                </c:pt>
                <c:pt idx="18">
                  <c:v>10061072.800000001</c:v>
                </c:pt>
                <c:pt idx="19">
                  <c:v>5897784.7999999998</c:v>
                </c:pt>
                <c:pt idx="20">
                  <c:v>2886424.8</c:v>
                </c:pt>
                <c:pt idx="21">
                  <c:v>995348</c:v>
                </c:pt>
                <c:pt idx="22">
                  <c:v>627084</c:v>
                </c:pt>
                <c:pt idx="23">
                  <c:v>1293464.8</c:v>
                </c:pt>
                <c:pt idx="24">
                  <c:v>4817389.5999999996</c:v>
                </c:pt>
                <c:pt idx="25">
                  <c:v>11341645.6</c:v>
                </c:pt>
                <c:pt idx="26">
                  <c:v>20141047.199999999</c:v>
                </c:pt>
                <c:pt idx="27">
                  <c:v>30631002.399999999</c:v>
                </c:pt>
                <c:pt idx="28">
                  <c:v>45578187.200000003</c:v>
                </c:pt>
                <c:pt idx="29">
                  <c:v>63015349.600000001</c:v>
                </c:pt>
                <c:pt idx="30">
                  <c:v>81656044</c:v>
                </c:pt>
                <c:pt idx="31">
                  <c:v>101300028</c:v>
                </c:pt>
                <c:pt idx="32">
                  <c:v>121007903.2</c:v>
                </c:pt>
                <c:pt idx="33">
                  <c:v>126301232.8</c:v>
                </c:pt>
                <c:pt idx="34">
                  <c:v>117215994.40000001</c:v>
                </c:pt>
                <c:pt idx="35">
                  <c:v>102862026.40000001</c:v>
                </c:pt>
                <c:pt idx="36">
                  <c:v>86531108.799999997</c:v>
                </c:pt>
                <c:pt idx="37">
                  <c:v>71012967.200000003</c:v>
                </c:pt>
                <c:pt idx="38">
                  <c:v>53112705.600000001</c:v>
                </c:pt>
                <c:pt idx="39">
                  <c:v>38038360.799999997</c:v>
                </c:pt>
                <c:pt idx="40">
                  <c:v>25793021.600000001</c:v>
                </c:pt>
                <c:pt idx="41">
                  <c:v>15707984</c:v>
                </c:pt>
                <c:pt idx="42">
                  <c:v>8399232</c:v>
                </c:pt>
                <c:pt idx="43">
                  <c:v>4522742.4000000004</c:v>
                </c:pt>
                <c:pt idx="44">
                  <c:v>2025013.6</c:v>
                </c:pt>
                <c:pt idx="45">
                  <c:v>844847.2</c:v>
                </c:pt>
                <c:pt idx="46">
                  <c:v>361186.4</c:v>
                </c:pt>
                <c:pt idx="47">
                  <c:v>873930.4</c:v>
                </c:pt>
                <c:pt idx="48">
                  <c:v>4359628</c:v>
                </c:pt>
                <c:pt idx="49">
                  <c:v>9628304.8000000007</c:v>
                </c:pt>
                <c:pt idx="50">
                  <c:v>18201746.399999999</c:v>
                </c:pt>
                <c:pt idx="51">
                  <c:v>27899680</c:v>
                </c:pt>
                <c:pt idx="52">
                  <c:v>39832096.799999997</c:v>
                </c:pt>
                <c:pt idx="53">
                  <c:v>55211744.799999997</c:v>
                </c:pt>
                <c:pt idx="54">
                  <c:v>72692013.599999994</c:v>
                </c:pt>
                <c:pt idx="55">
                  <c:v>89082181.599999994</c:v>
                </c:pt>
                <c:pt idx="56">
                  <c:v>105757864.8</c:v>
                </c:pt>
                <c:pt idx="57">
                  <c:v>110042258.40000001</c:v>
                </c:pt>
                <c:pt idx="58">
                  <c:v>100621888.8</c:v>
                </c:pt>
                <c:pt idx="59">
                  <c:v>91129808.799999997</c:v>
                </c:pt>
                <c:pt idx="60">
                  <c:v>75773044</c:v>
                </c:pt>
                <c:pt idx="61">
                  <c:v>61634763.200000003</c:v>
                </c:pt>
                <c:pt idx="62">
                  <c:v>46509522.399999999</c:v>
                </c:pt>
                <c:pt idx="63">
                  <c:v>33472994.399999999</c:v>
                </c:pt>
                <c:pt idx="64">
                  <c:v>22222833.600000001</c:v>
                </c:pt>
                <c:pt idx="65">
                  <c:v>14152621.6</c:v>
                </c:pt>
                <c:pt idx="66">
                  <c:v>7900559.2000000002</c:v>
                </c:pt>
                <c:pt idx="67">
                  <c:v>4308709.5999999996</c:v>
                </c:pt>
                <c:pt idx="68">
                  <c:v>1766876.8</c:v>
                </c:pt>
                <c:pt idx="69">
                  <c:v>643508</c:v>
                </c:pt>
                <c:pt idx="70">
                  <c:v>325860</c:v>
                </c:pt>
                <c:pt idx="71">
                  <c:v>329988</c:v>
                </c:pt>
                <c:pt idx="72">
                  <c:v>1024536.8</c:v>
                </c:pt>
                <c:pt idx="73">
                  <c:v>2280242.4</c:v>
                </c:pt>
                <c:pt idx="74">
                  <c:v>4921933.5999999996</c:v>
                </c:pt>
                <c:pt idx="75">
                  <c:v>8758831.1999999993</c:v>
                </c:pt>
                <c:pt idx="76">
                  <c:v>14026655.199999999</c:v>
                </c:pt>
                <c:pt idx="77">
                  <c:v>19705420</c:v>
                </c:pt>
                <c:pt idx="78">
                  <c:v>25082160.800000001</c:v>
                </c:pt>
                <c:pt idx="79">
                  <c:v>30773461.600000001</c:v>
                </c:pt>
                <c:pt idx="80">
                  <c:v>33956970.399999999</c:v>
                </c:pt>
                <c:pt idx="81">
                  <c:v>35927079.200000003</c:v>
                </c:pt>
                <c:pt idx="82">
                  <c:v>34913497.600000001</c:v>
                </c:pt>
                <c:pt idx="83">
                  <c:v>32636695.199999999</c:v>
                </c:pt>
                <c:pt idx="84">
                  <c:v>28246428</c:v>
                </c:pt>
                <c:pt idx="85">
                  <c:v>22271098.399999999</c:v>
                </c:pt>
                <c:pt idx="86">
                  <c:v>16279873.6</c:v>
                </c:pt>
                <c:pt idx="87">
                  <c:v>11721119.199999999</c:v>
                </c:pt>
                <c:pt idx="88">
                  <c:v>8147936.7999999998</c:v>
                </c:pt>
                <c:pt idx="89">
                  <c:v>5244237.5999999996</c:v>
                </c:pt>
                <c:pt idx="90">
                  <c:v>3716680.8</c:v>
                </c:pt>
                <c:pt idx="91">
                  <c:v>2428717.6</c:v>
                </c:pt>
                <c:pt idx="92">
                  <c:v>1268048.8</c:v>
                </c:pt>
                <c:pt idx="93">
                  <c:v>559187.19999999995</c:v>
                </c:pt>
                <c:pt idx="94">
                  <c:v>275220</c:v>
                </c:pt>
                <c:pt idx="95">
                  <c:v>245351.2</c:v>
                </c:pt>
                <c:pt idx="96">
                  <c:v>741886.4</c:v>
                </c:pt>
                <c:pt idx="97">
                  <c:v>1532958.4</c:v>
                </c:pt>
                <c:pt idx="98">
                  <c:v>2985595.2</c:v>
                </c:pt>
                <c:pt idx="99">
                  <c:v>4826648.8</c:v>
                </c:pt>
                <c:pt idx="100">
                  <c:v>7300143.2000000002</c:v>
                </c:pt>
                <c:pt idx="101">
                  <c:v>10295540</c:v>
                </c:pt>
                <c:pt idx="102">
                  <c:v>13927315.199999999</c:v>
                </c:pt>
                <c:pt idx="103">
                  <c:v>17753440.800000001</c:v>
                </c:pt>
                <c:pt idx="104">
                  <c:v>21614156</c:v>
                </c:pt>
                <c:pt idx="105">
                  <c:v>24865388</c:v>
                </c:pt>
                <c:pt idx="106">
                  <c:v>25296342.399999999</c:v>
                </c:pt>
                <c:pt idx="107">
                  <c:v>24233457.600000001</c:v>
                </c:pt>
                <c:pt idx="108">
                  <c:v>21882841.600000001</c:v>
                </c:pt>
                <c:pt idx="109">
                  <c:v>18811272.800000001</c:v>
                </c:pt>
                <c:pt idx="110">
                  <c:v>15527628</c:v>
                </c:pt>
                <c:pt idx="111">
                  <c:v>11243397.6</c:v>
                </c:pt>
                <c:pt idx="112">
                  <c:v>8025652</c:v>
                </c:pt>
                <c:pt idx="113">
                  <c:v>5451765.5999999996</c:v>
                </c:pt>
                <c:pt idx="114">
                  <c:v>3484530.4</c:v>
                </c:pt>
                <c:pt idx="115">
                  <c:v>1943212</c:v>
                </c:pt>
                <c:pt idx="116">
                  <c:v>936382.4</c:v>
                </c:pt>
                <c:pt idx="117">
                  <c:v>485752</c:v>
                </c:pt>
                <c:pt idx="118">
                  <c:v>309792.8</c:v>
                </c:pt>
                <c:pt idx="119">
                  <c:v>809824</c:v>
                </c:pt>
                <c:pt idx="120">
                  <c:v>4377920.8</c:v>
                </c:pt>
                <c:pt idx="121">
                  <c:v>12120885.6</c:v>
                </c:pt>
                <c:pt idx="122">
                  <c:v>21079144</c:v>
                </c:pt>
                <c:pt idx="123">
                  <c:v>33068100</c:v>
                </c:pt>
                <c:pt idx="124">
                  <c:v>48261930.399999999</c:v>
                </c:pt>
                <c:pt idx="125">
                  <c:v>65552835.200000003</c:v>
                </c:pt>
                <c:pt idx="126">
                  <c:v>84480143.200000003</c:v>
                </c:pt>
                <c:pt idx="127">
                  <c:v>104902420.8</c:v>
                </c:pt>
                <c:pt idx="128">
                  <c:v>125352506.40000001</c:v>
                </c:pt>
                <c:pt idx="129">
                  <c:v>134200940.8</c:v>
                </c:pt>
                <c:pt idx="130">
                  <c:v>123532348.8</c:v>
                </c:pt>
                <c:pt idx="131">
                  <c:v>110217367.2</c:v>
                </c:pt>
                <c:pt idx="132">
                  <c:v>94246928.799999997</c:v>
                </c:pt>
                <c:pt idx="133">
                  <c:v>76062162.400000006</c:v>
                </c:pt>
                <c:pt idx="134">
                  <c:v>58320368.799999997</c:v>
                </c:pt>
                <c:pt idx="135">
                  <c:v>43744725.600000001</c:v>
                </c:pt>
                <c:pt idx="136">
                  <c:v>30418229.600000001</c:v>
                </c:pt>
                <c:pt idx="137">
                  <c:v>19147527.199999999</c:v>
                </c:pt>
                <c:pt idx="138">
                  <c:v>11127067.199999999</c:v>
                </c:pt>
                <c:pt idx="139">
                  <c:v>5705032.7999999998</c:v>
                </c:pt>
                <c:pt idx="140">
                  <c:v>2404199.2000000002</c:v>
                </c:pt>
                <c:pt idx="141">
                  <c:v>733386.4</c:v>
                </c:pt>
                <c:pt idx="142">
                  <c:v>358223.2</c:v>
                </c:pt>
                <c:pt idx="143">
                  <c:v>1137119.2</c:v>
                </c:pt>
                <c:pt idx="144">
                  <c:v>4146797.6</c:v>
                </c:pt>
                <c:pt idx="145">
                  <c:v>9114841.5999999996</c:v>
                </c:pt>
                <c:pt idx="146">
                  <c:v>16054185.6</c:v>
                </c:pt>
                <c:pt idx="147">
                  <c:v>25247805.600000001</c:v>
                </c:pt>
                <c:pt idx="148">
                  <c:v>36986539.200000003</c:v>
                </c:pt>
                <c:pt idx="149">
                  <c:v>52901375.200000003</c:v>
                </c:pt>
                <c:pt idx="150">
                  <c:v>68661447.200000003</c:v>
                </c:pt>
                <c:pt idx="151">
                  <c:v>86006638.400000006</c:v>
                </c:pt>
                <c:pt idx="152">
                  <c:v>104774132.8</c:v>
                </c:pt>
                <c:pt idx="153">
                  <c:v>102566752.8</c:v>
                </c:pt>
                <c:pt idx="154">
                  <c:v>92923888.799999997</c:v>
                </c:pt>
                <c:pt idx="155">
                  <c:v>84309357.599999994</c:v>
                </c:pt>
                <c:pt idx="156">
                  <c:v>72656991.200000003</c:v>
                </c:pt>
                <c:pt idx="157">
                  <c:v>58989363.200000003</c:v>
                </c:pt>
                <c:pt idx="158">
                  <c:v>44649541.600000001</c:v>
                </c:pt>
                <c:pt idx="159">
                  <c:v>30774357.600000001</c:v>
                </c:pt>
                <c:pt idx="160">
                  <c:v>20439053.600000001</c:v>
                </c:pt>
                <c:pt idx="161">
                  <c:v>12386178.4</c:v>
                </c:pt>
                <c:pt idx="162">
                  <c:v>6511327.2000000002</c:v>
                </c:pt>
                <c:pt idx="163">
                  <c:v>4069872.8</c:v>
                </c:pt>
                <c:pt idx="164">
                  <c:v>1874060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4A-431F-B1EB-83DA43B094B0}"/>
            </c:ext>
          </c:extLst>
        </c:ser>
        <c:ser>
          <c:idx val="0"/>
          <c:order val="4"/>
          <c:tx>
            <c:strRef>
              <c:f>F2_Width_20_Height_21_Window_10!$J$1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F2_Width_20_Height_21_Window_10!$J$2:$J$991</c:f>
              <c:numCache>
                <c:formatCode>General</c:formatCode>
                <c:ptCount val="165"/>
                <c:pt idx="0">
                  <c:v>4730042.4000000004</c:v>
                </c:pt>
                <c:pt idx="1">
                  <c:v>11001758.4</c:v>
                </c:pt>
                <c:pt idx="2">
                  <c:v>20778855.600000001</c:v>
                </c:pt>
                <c:pt idx="3">
                  <c:v>33020398</c:v>
                </c:pt>
                <c:pt idx="4">
                  <c:v>47907865.600000001</c:v>
                </c:pt>
                <c:pt idx="5">
                  <c:v>67844895</c:v>
                </c:pt>
                <c:pt idx="6">
                  <c:v>88898247</c:v>
                </c:pt>
                <c:pt idx="7">
                  <c:v>109910083.8</c:v>
                </c:pt>
                <c:pt idx="8">
                  <c:v>129983265.8</c:v>
                </c:pt>
                <c:pt idx="9">
                  <c:v>136386309</c:v>
                </c:pt>
                <c:pt idx="10">
                  <c:v>131720321.59999999</c:v>
                </c:pt>
                <c:pt idx="11">
                  <c:v>120292726.2</c:v>
                </c:pt>
                <c:pt idx="12">
                  <c:v>101268155.8</c:v>
                </c:pt>
                <c:pt idx="13">
                  <c:v>82824529.400000006</c:v>
                </c:pt>
                <c:pt idx="14">
                  <c:v>63759345.799999997</c:v>
                </c:pt>
                <c:pt idx="15">
                  <c:v>45593940</c:v>
                </c:pt>
                <c:pt idx="16">
                  <c:v>31246133.800000001</c:v>
                </c:pt>
                <c:pt idx="17">
                  <c:v>20037412.399999999</c:v>
                </c:pt>
                <c:pt idx="18">
                  <c:v>11646265.4</c:v>
                </c:pt>
                <c:pt idx="19">
                  <c:v>6365070.5999999996</c:v>
                </c:pt>
                <c:pt idx="20">
                  <c:v>2985275.8</c:v>
                </c:pt>
                <c:pt idx="21">
                  <c:v>1179669</c:v>
                </c:pt>
                <c:pt idx="22">
                  <c:v>765372.6</c:v>
                </c:pt>
                <c:pt idx="23">
                  <c:v>1503905</c:v>
                </c:pt>
                <c:pt idx="24">
                  <c:v>5495412.5999999996</c:v>
                </c:pt>
                <c:pt idx="25">
                  <c:v>12110413.800000001</c:v>
                </c:pt>
                <c:pt idx="26">
                  <c:v>21995988</c:v>
                </c:pt>
                <c:pt idx="27">
                  <c:v>32850965.800000001</c:v>
                </c:pt>
                <c:pt idx="28">
                  <c:v>49483684</c:v>
                </c:pt>
                <c:pt idx="29">
                  <c:v>67539906.200000003</c:v>
                </c:pt>
                <c:pt idx="30">
                  <c:v>87565696.599999994</c:v>
                </c:pt>
                <c:pt idx="31">
                  <c:v>108518219.8</c:v>
                </c:pt>
                <c:pt idx="32">
                  <c:v>128704749</c:v>
                </c:pt>
                <c:pt idx="33">
                  <c:v>134727022.19999999</c:v>
                </c:pt>
                <c:pt idx="34">
                  <c:v>123751811.8</c:v>
                </c:pt>
                <c:pt idx="35">
                  <c:v>108696736.59999999</c:v>
                </c:pt>
                <c:pt idx="36">
                  <c:v>90564859.799999997</c:v>
                </c:pt>
                <c:pt idx="37">
                  <c:v>74268957</c:v>
                </c:pt>
                <c:pt idx="38">
                  <c:v>54615758</c:v>
                </c:pt>
                <c:pt idx="39">
                  <c:v>39032217.200000003</c:v>
                </c:pt>
                <c:pt idx="40">
                  <c:v>27092161.600000001</c:v>
                </c:pt>
                <c:pt idx="41">
                  <c:v>16908111.600000001</c:v>
                </c:pt>
                <c:pt idx="42">
                  <c:v>9184339.8000000007</c:v>
                </c:pt>
                <c:pt idx="43">
                  <c:v>5108151.2</c:v>
                </c:pt>
                <c:pt idx="44">
                  <c:v>2127664.2000000002</c:v>
                </c:pt>
                <c:pt idx="45">
                  <c:v>889776.4</c:v>
                </c:pt>
                <c:pt idx="46">
                  <c:v>408312.2</c:v>
                </c:pt>
                <c:pt idx="47">
                  <c:v>911187.8</c:v>
                </c:pt>
                <c:pt idx="48">
                  <c:v>4585261.4000000004</c:v>
                </c:pt>
                <c:pt idx="49">
                  <c:v>10248415.800000001</c:v>
                </c:pt>
                <c:pt idx="50">
                  <c:v>18996794.800000001</c:v>
                </c:pt>
                <c:pt idx="51">
                  <c:v>29940782.600000001</c:v>
                </c:pt>
                <c:pt idx="52">
                  <c:v>41952405.600000001</c:v>
                </c:pt>
                <c:pt idx="53">
                  <c:v>58304705.799999997</c:v>
                </c:pt>
                <c:pt idx="54">
                  <c:v>76174322.200000003</c:v>
                </c:pt>
                <c:pt idx="55">
                  <c:v>94121278.200000003</c:v>
                </c:pt>
                <c:pt idx="56">
                  <c:v>110269261.40000001</c:v>
                </c:pt>
                <c:pt idx="57">
                  <c:v>117033122.2</c:v>
                </c:pt>
                <c:pt idx="58">
                  <c:v>109008316.2</c:v>
                </c:pt>
                <c:pt idx="59">
                  <c:v>97587757.400000006</c:v>
                </c:pt>
                <c:pt idx="60">
                  <c:v>80121195</c:v>
                </c:pt>
                <c:pt idx="61">
                  <c:v>67008053.399999999</c:v>
                </c:pt>
                <c:pt idx="62">
                  <c:v>52687374.799999997</c:v>
                </c:pt>
                <c:pt idx="63">
                  <c:v>37958977</c:v>
                </c:pt>
                <c:pt idx="64">
                  <c:v>25620202.800000001</c:v>
                </c:pt>
                <c:pt idx="65">
                  <c:v>16329052.4</c:v>
                </c:pt>
                <c:pt idx="66">
                  <c:v>9224037.1999999993</c:v>
                </c:pt>
                <c:pt idx="67">
                  <c:v>4665333.4000000004</c:v>
                </c:pt>
                <c:pt idx="68">
                  <c:v>1987654.8</c:v>
                </c:pt>
                <c:pt idx="69">
                  <c:v>699683.8</c:v>
                </c:pt>
                <c:pt idx="70">
                  <c:v>333164</c:v>
                </c:pt>
                <c:pt idx="71">
                  <c:v>376298.2</c:v>
                </c:pt>
                <c:pt idx="72">
                  <c:v>1099797.3999999999</c:v>
                </c:pt>
                <c:pt idx="73">
                  <c:v>2509309.7999999998</c:v>
                </c:pt>
                <c:pt idx="74">
                  <c:v>5450372.2000000002</c:v>
                </c:pt>
                <c:pt idx="75">
                  <c:v>9406304.8000000007</c:v>
                </c:pt>
                <c:pt idx="76">
                  <c:v>14558079.800000001</c:v>
                </c:pt>
                <c:pt idx="77">
                  <c:v>20032862.600000001</c:v>
                </c:pt>
                <c:pt idx="78">
                  <c:v>25455229.399999999</c:v>
                </c:pt>
                <c:pt idx="79">
                  <c:v>31294927.800000001</c:v>
                </c:pt>
                <c:pt idx="80">
                  <c:v>35620544.200000003</c:v>
                </c:pt>
                <c:pt idx="81">
                  <c:v>38343885.600000001</c:v>
                </c:pt>
                <c:pt idx="82">
                  <c:v>37183972.200000003</c:v>
                </c:pt>
                <c:pt idx="83">
                  <c:v>35867044</c:v>
                </c:pt>
                <c:pt idx="84">
                  <c:v>31100042.600000001</c:v>
                </c:pt>
                <c:pt idx="85">
                  <c:v>24887837.800000001</c:v>
                </c:pt>
                <c:pt idx="86">
                  <c:v>18775187.800000001</c:v>
                </c:pt>
                <c:pt idx="87">
                  <c:v>13631421</c:v>
                </c:pt>
                <c:pt idx="88">
                  <c:v>9175398.1999999993</c:v>
                </c:pt>
                <c:pt idx="89">
                  <c:v>6139653.2000000002</c:v>
                </c:pt>
                <c:pt idx="90">
                  <c:v>4165351.8</c:v>
                </c:pt>
                <c:pt idx="91">
                  <c:v>2679282.2000000002</c:v>
                </c:pt>
                <c:pt idx="92">
                  <c:v>1379591.2</c:v>
                </c:pt>
                <c:pt idx="93">
                  <c:v>609315.6</c:v>
                </c:pt>
                <c:pt idx="94">
                  <c:v>284593.40000000002</c:v>
                </c:pt>
                <c:pt idx="95">
                  <c:v>294236</c:v>
                </c:pt>
                <c:pt idx="96">
                  <c:v>771886.8</c:v>
                </c:pt>
                <c:pt idx="97">
                  <c:v>1565931.4</c:v>
                </c:pt>
                <c:pt idx="98">
                  <c:v>2995719.6</c:v>
                </c:pt>
                <c:pt idx="99">
                  <c:v>5046321.8</c:v>
                </c:pt>
                <c:pt idx="100">
                  <c:v>7327999</c:v>
                </c:pt>
                <c:pt idx="101">
                  <c:v>10735751.6</c:v>
                </c:pt>
                <c:pt idx="102">
                  <c:v>14911126.6</c:v>
                </c:pt>
                <c:pt idx="103">
                  <c:v>18608868.199999999</c:v>
                </c:pt>
                <c:pt idx="104">
                  <c:v>22777226.199999999</c:v>
                </c:pt>
                <c:pt idx="105">
                  <c:v>26483039.399999999</c:v>
                </c:pt>
                <c:pt idx="106">
                  <c:v>26204255</c:v>
                </c:pt>
                <c:pt idx="107">
                  <c:v>25528312.199999999</c:v>
                </c:pt>
                <c:pt idx="108">
                  <c:v>22818397.600000001</c:v>
                </c:pt>
                <c:pt idx="109">
                  <c:v>19665603</c:v>
                </c:pt>
                <c:pt idx="110">
                  <c:v>16023923.800000001</c:v>
                </c:pt>
                <c:pt idx="111">
                  <c:v>12053941</c:v>
                </c:pt>
                <c:pt idx="112">
                  <c:v>8513616.5999999996</c:v>
                </c:pt>
                <c:pt idx="113">
                  <c:v>5891700.2000000002</c:v>
                </c:pt>
                <c:pt idx="114">
                  <c:v>3692967.2</c:v>
                </c:pt>
                <c:pt idx="115">
                  <c:v>2195221</c:v>
                </c:pt>
                <c:pt idx="116">
                  <c:v>1030151</c:v>
                </c:pt>
                <c:pt idx="117">
                  <c:v>501537.4</c:v>
                </c:pt>
                <c:pt idx="118">
                  <c:v>318615.2</c:v>
                </c:pt>
                <c:pt idx="119">
                  <c:v>855992.6</c:v>
                </c:pt>
                <c:pt idx="120">
                  <c:v>4651550.5999999996</c:v>
                </c:pt>
                <c:pt idx="121">
                  <c:v>12340832.4</c:v>
                </c:pt>
                <c:pt idx="122">
                  <c:v>21458002.199999999</c:v>
                </c:pt>
                <c:pt idx="123">
                  <c:v>33873056.399999999</c:v>
                </c:pt>
                <c:pt idx="124">
                  <c:v>49233655.799999997</c:v>
                </c:pt>
                <c:pt idx="125">
                  <c:v>68277669</c:v>
                </c:pt>
                <c:pt idx="126">
                  <c:v>91453611.400000006</c:v>
                </c:pt>
                <c:pt idx="127">
                  <c:v>114125705.40000001</c:v>
                </c:pt>
                <c:pt idx="128">
                  <c:v>136272340.59999999</c:v>
                </c:pt>
                <c:pt idx="129">
                  <c:v>147634972.59999999</c:v>
                </c:pt>
                <c:pt idx="130">
                  <c:v>135667147</c:v>
                </c:pt>
                <c:pt idx="131">
                  <c:v>120975078.2</c:v>
                </c:pt>
                <c:pt idx="132">
                  <c:v>104841153.8</c:v>
                </c:pt>
                <c:pt idx="133">
                  <c:v>85041203.599999994</c:v>
                </c:pt>
                <c:pt idx="134">
                  <c:v>65959917.399999999</c:v>
                </c:pt>
                <c:pt idx="135">
                  <c:v>47229981</c:v>
                </c:pt>
                <c:pt idx="136">
                  <c:v>31557879</c:v>
                </c:pt>
                <c:pt idx="137">
                  <c:v>18961553</c:v>
                </c:pt>
                <c:pt idx="138">
                  <c:v>11119437.6</c:v>
                </c:pt>
                <c:pt idx="139">
                  <c:v>5566489.2000000002</c:v>
                </c:pt>
                <c:pt idx="140">
                  <c:v>2384555</c:v>
                </c:pt>
                <c:pt idx="141">
                  <c:v>752472.6</c:v>
                </c:pt>
                <c:pt idx="142">
                  <c:v>378343.2</c:v>
                </c:pt>
                <c:pt idx="143">
                  <c:v>1146139.2</c:v>
                </c:pt>
                <c:pt idx="144">
                  <c:v>4742776.5999999996</c:v>
                </c:pt>
                <c:pt idx="145">
                  <c:v>10878545.800000001</c:v>
                </c:pt>
                <c:pt idx="146">
                  <c:v>19133151.399999999</c:v>
                </c:pt>
                <c:pt idx="147">
                  <c:v>30021082.600000001</c:v>
                </c:pt>
                <c:pt idx="148">
                  <c:v>42950316.200000003</c:v>
                </c:pt>
                <c:pt idx="149">
                  <c:v>60714566.200000003</c:v>
                </c:pt>
                <c:pt idx="150">
                  <c:v>80664274</c:v>
                </c:pt>
                <c:pt idx="151">
                  <c:v>100429530.2</c:v>
                </c:pt>
                <c:pt idx="152">
                  <c:v>119967454.2</c:v>
                </c:pt>
                <c:pt idx="153">
                  <c:v>117120150</c:v>
                </c:pt>
                <c:pt idx="154">
                  <c:v>106026256.59999999</c:v>
                </c:pt>
                <c:pt idx="155">
                  <c:v>96317052.200000003</c:v>
                </c:pt>
                <c:pt idx="156">
                  <c:v>81815818.200000003</c:v>
                </c:pt>
                <c:pt idx="157">
                  <c:v>66029774</c:v>
                </c:pt>
                <c:pt idx="158">
                  <c:v>50919027</c:v>
                </c:pt>
                <c:pt idx="159">
                  <c:v>35008641.399999999</c:v>
                </c:pt>
                <c:pt idx="160">
                  <c:v>21620909.399999999</c:v>
                </c:pt>
                <c:pt idx="161">
                  <c:v>12759951.800000001</c:v>
                </c:pt>
                <c:pt idx="162">
                  <c:v>6828126.5999999996</c:v>
                </c:pt>
                <c:pt idx="163">
                  <c:v>4305518.2</c:v>
                </c:pt>
                <c:pt idx="164">
                  <c:v>1894022.6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4A-431F-B1EB-83DA43B09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86080"/>
        <c:axId val="938563520"/>
      </c:lineChart>
      <c:catAx>
        <c:axId val="103218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8563520"/>
        <c:crosses val="autoZero"/>
        <c:auto val="1"/>
        <c:lblAlgn val="ctr"/>
        <c:lblOffset val="100"/>
        <c:noMultiLvlLbl val="0"/>
      </c:catAx>
      <c:valAx>
        <c:axId val="93856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32186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F2_Width_20_Height_21_Window_10!$J$1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F2_Width_20_Height_21_Window_10!$J$2:$J$991</c:f>
              <c:numCache>
                <c:formatCode>General</c:formatCode>
                <c:ptCount val="165"/>
                <c:pt idx="0">
                  <c:v>4692090.4000000004</c:v>
                </c:pt>
                <c:pt idx="1">
                  <c:v>11045181.4</c:v>
                </c:pt>
                <c:pt idx="2">
                  <c:v>20358920.399999999</c:v>
                </c:pt>
                <c:pt idx="3">
                  <c:v>31868390.199999999</c:v>
                </c:pt>
                <c:pt idx="4">
                  <c:v>46518810.799999997</c:v>
                </c:pt>
                <c:pt idx="5">
                  <c:v>65687056.200000003</c:v>
                </c:pt>
                <c:pt idx="6">
                  <c:v>86527564.200000003</c:v>
                </c:pt>
                <c:pt idx="7">
                  <c:v>107596125</c:v>
                </c:pt>
                <c:pt idx="8">
                  <c:v>126762837.8</c:v>
                </c:pt>
                <c:pt idx="9">
                  <c:v>131869045.8</c:v>
                </c:pt>
                <c:pt idx="10">
                  <c:v>125860863.8</c:v>
                </c:pt>
                <c:pt idx="11">
                  <c:v>115347986.2</c:v>
                </c:pt>
                <c:pt idx="12">
                  <c:v>97025621</c:v>
                </c:pt>
                <c:pt idx="13">
                  <c:v>80707105</c:v>
                </c:pt>
                <c:pt idx="14">
                  <c:v>62248498.600000001</c:v>
                </c:pt>
                <c:pt idx="15">
                  <c:v>44590607</c:v>
                </c:pt>
                <c:pt idx="16">
                  <c:v>30417903.399999999</c:v>
                </c:pt>
                <c:pt idx="17">
                  <c:v>19207517</c:v>
                </c:pt>
                <c:pt idx="18">
                  <c:v>11315393.800000001</c:v>
                </c:pt>
                <c:pt idx="19">
                  <c:v>6461049</c:v>
                </c:pt>
                <c:pt idx="20">
                  <c:v>2993307</c:v>
                </c:pt>
                <c:pt idx="21">
                  <c:v>1158550.6000000001</c:v>
                </c:pt>
                <c:pt idx="22">
                  <c:v>789823.6</c:v>
                </c:pt>
                <c:pt idx="23">
                  <c:v>1532375.4</c:v>
                </c:pt>
                <c:pt idx="24">
                  <c:v>5434527</c:v>
                </c:pt>
                <c:pt idx="25">
                  <c:v>11886890.6</c:v>
                </c:pt>
                <c:pt idx="26">
                  <c:v>22100027.600000001</c:v>
                </c:pt>
                <c:pt idx="27">
                  <c:v>33118479</c:v>
                </c:pt>
                <c:pt idx="28">
                  <c:v>49250681.200000003</c:v>
                </c:pt>
                <c:pt idx="29">
                  <c:v>67264692.599999994</c:v>
                </c:pt>
                <c:pt idx="30">
                  <c:v>85215904.200000003</c:v>
                </c:pt>
                <c:pt idx="31">
                  <c:v>106667468.59999999</c:v>
                </c:pt>
                <c:pt idx="32">
                  <c:v>126104377.40000001</c:v>
                </c:pt>
                <c:pt idx="33">
                  <c:v>131035501.40000001</c:v>
                </c:pt>
                <c:pt idx="34">
                  <c:v>119853700.2</c:v>
                </c:pt>
                <c:pt idx="35">
                  <c:v>105303561</c:v>
                </c:pt>
                <c:pt idx="36">
                  <c:v>87632656</c:v>
                </c:pt>
                <c:pt idx="37">
                  <c:v>71591463</c:v>
                </c:pt>
                <c:pt idx="38">
                  <c:v>54574326.399999999</c:v>
                </c:pt>
                <c:pt idx="39">
                  <c:v>39235262.600000001</c:v>
                </c:pt>
                <c:pt idx="40">
                  <c:v>26955754.199999999</c:v>
                </c:pt>
                <c:pt idx="41">
                  <c:v>17110610</c:v>
                </c:pt>
                <c:pt idx="42">
                  <c:v>9291321.4000000004</c:v>
                </c:pt>
                <c:pt idx="43">
                  <c:v>5128257.4000000004</c:v>
                </c:pt>
                <c:pt idx="44">
                  <c:v>2253930.2000000002</c:v>
                </c:pt>
                <c:pt idx="45">
                  <c:v>864824.8</c:v>
                </c:pt>
                <c:pt idx="46">
                  <c:v>422851.4</c:v>
                </c:pt>
                <c:pt idx="47">
                  <c:v>1054732.2</c:v>
                </c:pt>
                <c:pt idx="48">
                  <c:v>4736177.4000000004</c:v>
                </c:pt>
                <c:pt idx="49">
                  <c:v>10731925</c:v>
                </c:pt>
                <c:pt idx="50">
                  <c:v>20156378.600000001</c:v>
                </c:pt>
                <c:pt idx="51">
                  <c:v>30592197</c:v>
                </c:pt>
                <c:pt idx="52">
                  <c:v>42942483.600000001</c:v>
                </c:pt>
                <c:pt idx="53">
                  <c:v>58659346.200000003</c:v>
                </c:pt>
                <c:pt idx="54">
                  <c:v>76598364.200000003</c:v>
                </c:pt>
                <c:pt idx="55">
                  <c:v>93780616.599999994</c:v>
                </c:pt>
                <c:pt idx="56">
                  <c:v>111136197.2</c:v>
                </c:pt>
                <c:pt idx="57">
                  <c:v>117187732.59999999</c:v>
                </c:pt>
                <c:pt idx="58">
                  <c:v>108481777.59999999</c:v>
                </c:pt>
                <c:pt idx="59">
                  <c:v>97687753</c:v>
                </c:pt>
                <c:pt idx="60">
                  <c:v>81287518.599999994</c:v>
                </c:pt>
                <c:pt idx="61">
                  <c:v>65893541.399999999</c:v>
                </c:pt>
                <c:pt idx="62">
                  <c:v>50494943.799999997</c:v>
                </c:pt>
                <c:pt idx="63">
                  <c:v>36322446.600000001</c:v>
                </c:pt>
                <c:pt idx="64">
                  <c:v>24626985.800000001</c:v>
                </c:pt>
                <c:pt idx="65">
                  <c:v>15938139.6</c:v>
                </c:pt>
                <c:pt idx="66">
                  <c:v>9097481</c:v>
                </c:pt>
                <c:pt idx="67">
                  <c:v>4997393.8</c:v>
                </c:pt>
                <c:pt idx="68">
                  <c:v>1931969.2</c:v>
                </c:pt>
                <c:pt idx="69">
                  <c:v>680794.2</c:v>
                </c:pt>
                <c:pt idx="70">
                  <c:v>339796</c:v>
                </c:pt>
                <c:pt idx="71">
                  <c:v>385573</c:v>
                </c:pt>
                <c:pt idx="72">
                  <c:v>1104491</c:v>
                </c:pt>
                <c:pt idx="73">
                  <c:v>2388943.7999999998</c:v>
                </c:pt>
                <c:pt idx="74">
                  <c:v>5186165.2</c:v>
                </c:pt>
                <c:pt idx="75">
                  <c:v>9038394.5999999996</c:v>
                </c:pt>
                <c:pt idx="76">
                  <c:v>13845487.800000001</c:v>
                </c:pt>
                <c:pt idx="77">
                  <c:v>20242891.399999999</c:v>
                </c:pt>
                <c:pt idx="78">
                  <c:v>26826367.600000001</c:v>
                </c:pt>
                <c:pt idx="79">
                  <c:v>32982659</c:v>
                </c:pt>
                <c:pt idx="80">
                  <c:v>37011071.600000001</c:v>
                </c:pt>
                <c:pt idx="81">
                  <c:v>39846751.399999999</c:v>
                </c:pt>
                <c:pt idx="82">
                  <c:v>39093927.799999997</c:v>
                </c:pt>
                <c:pt idx="83">
                  <c:v>37463241</c:v>
                </c:pt>
                <c:pt idx="84">
                  <c:v>32683091.800000001</c:v>
                </c:pt>
                <c:pt idx="85">
                  <c:v>26250587.800000001</c:v>
                </c:pt>
                <c:pt idx="86">
                  <c:v>19419455.800000001</c:v>
                </c:pt>
                <c:pt idx="87">
                  <c:v>13262323.800000001</c:v>
                </c:pt>
                <c:pt idx="88">
                  <c:v>8866815.4000000004</c:v>
                </c:pt>
                <c:pt idx="89">
                  <c:v>5747799.5999999996</c:v>
                </c:pt>
                <c:pt idx="90">
                  <c:v>4066505.4</c:v>
                </c:pt>
                <c:pt idx="91">
                  <c:v>2556099</c:v>
                </c:pt>
                <c:pt idx="92">
                  <c:v>1291197.8</c:v>
                </c:pt>
                <c:pt idx="93">
                  <c:v>541889.4</c:v>
                </c:pt>
                <c:pt idx="94">
                  <c:v>274753.8</c:v>
                </c:pt>
                <c:pt idx="95">
                  <c:v>288726.40000000002</c:v>
                </c:pt>
                <c:pt idx="96">
                  <c:v>750064.6</c:v>
                </c:pt>
                <c:pt idx="97">
                  <c:v>1632057</c:v>
                </c:pt>
                <c:pt idx="98">
                  <c:v>3285727.6</c:v>
                </c:pt>
                <c:pt idx="99">
                  <c:v>5370906.2000000002</c:v>
                </c:pt>
                <c:pt idx="100">
                  <c:v>8016575.7999999998</c:v>
                </c:pt>
                <c:pt idx="101">
                  <c:v>11158978.6</c:v>
                </c:pt>
                <c:pt idx="102">
                  <c:v>15441252.6</c:v>
                </c:pt>
                <c:pt idx="103">
                  <c:v>19680216.399999999</c:v>
                </c:pt>
                <c:pt idx="104">
                  <c:v>23936640.600000001</c:v>
                </c:pt>
                <c:pt idx="105">
                  <c:v>27899252.600000001</c:v>
                </c:pt>
                <c:pt idx="106">
                  <c:v>28092669.800000001</c:v>
                </c:pt>
                <c:pt idx="107">
                  <c:v>27029483</c:v>
                </c:pt>
                <c:pt idx="108">
                  <c:v>23980769</c:v>
                </c:pt>
                <c:pt idx="109">
                  <c:v>20887408.199999999</c:v>
                </c:pt>
                <c:pt idx="110">
                  <c:v>17034417.399999999</c:v>
                </c:pt>
                <c:pt idx="111">
                  <c:v>12712296.199999999</c:v>
                </c:pt>
                <c:pt idx="112">
                  <c:v>9050369.8000000007</c:v>
                </c:pt>
                <c:pt idx="113">
                  <c:v>6316781.5999999996</c:v>
                </c:pt>
                <c:pt idx="114">
                  <c:v>3838664.8</c:v>
                </c:pt>
                <c:pt idx="115">
                  <c:v>1961731</c:v>
                </c:pt>
                <c:pt idx="116">
                  <c:v>1009637.4</c:v>
                </c:pt>
                <c:pt idx="117">
                  <c:v>489899.4</c:v>
                </c:pt>
                <c:pt idx="118">
                  <c:v>341528.4</c:v>
                </c:pt>
                <c:pt idx="119">
                  <c:v>883665</c:v>
                </c:pt>
                <c:pt idx="120">
                  <c:v>4976137.4000000004</c:v>
                </c:pt>
                <c:pt idx="121">
                  <c:v>13282857.199999999</c:v>
                </c:pt>
                <c:pt idx="122">
                  <c:v>22817930.399999999</c:v>
                </c:pt>
                <c:pt idx="123">
                  <c:v>36042182.600000001</c:v>
                </c:pt>
                <c:pt idx="124">
                  <c:v>53055941.799999997</c:v>
                </c:pt>
                <c:pt idx="125">
                  <c:v>74458458.200000003</c:v>
                </c:pt>
                <c:pt idx="126">
                  <c:v>96521151.799999997</c:v>
                </c:pt>
                <c:pt idx="127">
                  <c:v>119328558</c:v>
                </c:pt>
                <c:pt idx="128">
                  <c:v>141948284.19999999</c:v>
                </c:pt>
                <c:pt idx="129">
                  <c:v>150999259</c:v>
                </c:pt>
                <c:pt idx="130">
                  <c:v>137351616</c:v>
                </c:pt>
                <c:pt idx="131">
                  <c:v>121036987.40000001</c:v>
                </c:pt>
                <c:pt idx="132">
                  <c:v>103116196.8</c:v>
                </c:pt>
                <c:pt idx="133">
                  <c:v>82619768</c:v>
                </c:pt>
                <c:pt idx="134">
                  <c:v>62686843</c:v>
                </c:pt>
                <c:pt idx="135">
                  <c:v>45232137.799999997</c:v>
                </c:pt>
                <c:pt idx="136">
                  <c:v>30813125.199999999</c:v>
                </c:pt>
                <c:pt idx="137">
                  <c:v>19351475.399999999</c:v>
                </c:pt>
                <c:pt idx="138">
                  <c:v>11307751.199999999</c:v>
                </c:pt>
                <c:pt idx="139">
                  <c:v>5901975</c:v>
                </c:pt>
                <c:pt idx="140">
                  <c:v>2430934.6</c:v>
                </c:pt>
                <c:pt idx="141">
                  <c:v>835863.6</c:v>
                </c:pt>
                <c:pt idx="142">
                  <c:v>412009.4</c:v>
                </c:pt>
                <c:pt idx="143">
                  <c:v>1241659.3999999999</c:v>
                </c:pt>
                <c:pt idx="144">
                  <c:v>4816589</c:v>
                </c:pt>
                <c:pt idx="145">
                  <c:v>10450752.6</c:v>
                </c:pt>
                <c:pt idx="146">
                  <c:v>18291245</c:v>
                </c:pt>
                <c:pt idx="147">
                  <c:v>28991643.800000001</c:v>
                </c:pt>
                <c:pt idx="148">
                  <c:v>41497976.399999999</c:v>
                </c:pt>
                <c:pt idx="149">
                  <c:v>58689635</c:v>
                </c:pt>
                <c:pt idx="150">
                  <c:v>76385986.200000003</c:v>
                </c:pt>
                <c:pt idx="151">
                  <c:v>96332589.400000006</c:v>
                </c:pt>
                <c:pt idx="152">
                  <c:v>117098138.59999999</c:v>
                </c:pt>
                <c:pt idx="153">
                  <c:v>114836811.40000001</c:v>
                </c:pt>
                <c:pt idx="154">
                  <c:v>104358556.59999999</c:v>
                </c:pt>
                <c:pt idx="155">
                  <c:v>94232209</c:v>
                </c:pt>
                <c:pt idx="156">
                  <c:v>80589736.400000006</c:v>
                </c:pt>
                <c:pt idx="157">
                  <c:v>65636609</c:v>
                </c:pt>
                <c:pt idx="158">
                  <c:v>51325875</c:v>
                </c:pt>
                <c:pt idx="159">
                  <c:v>34754927.399999999</c:v>
                </c:pt>
                <c:pt idx="160">
                  <c:v>21748331</c:v>
                </c:pt>
                <c:pt idx="161">
                  <c:v>13193703.4</c:v>
                </c:pt>
                <c:pt idx="162">
                  <c:v>6669479.4000000004</c:v>
                </c:pt>
                <c:pt idx="163">
                  <c:v>4158106.2</c:v>
                </c:pt>
                <c:pt idx="164">
                  <c:v>1847794.6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B-47AC-877E-2CE3573AD731}"/>
            </c:ext>
          </c:extLst>
        </c:ser>
        <c:ser>
          <c:idx val="1"/>
          <c:order val="1"/>
          <c:tx>
            <c:strRef>
              <c:f>F2_Width_20_Height_21_Window_10!$M$1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F2_Width_20_Height_21_Window_10!$M$2:$M$991</c:f>
              <c:numCache>
                <c:formatCode>General</c:formatCode>
                <c:ptCount val="165"/>
                <c:pt idx="0">
                  <c:v>1261849.8</c:v>
                </c:pt>
                <c:pt idx="1">
                  <c:v>2862745.4</c:v>
                </c:pt>
                <c:pt idx="2">
                  <c:v>5463215.7999999998</c:v>
                </c:pt>
                <c:pt idx="3">
                  <c:v>7908984.4000000004</c:v>
                </c:pt>
                <c:pt idx="4">
                  <c:v>11214480.6</c:v>
                </c:pt>
                <c:pt idx="5">
                  <c:v>15130992.6</c:v>
                </c:pt>
                <c:pt idx="6">
                  <c:v>20581593</c:v>
                </c:pt>
                <c:pt idx="7">
                  <c:v>25978595.600000001</c:v>
                </c:pt>
                <c:pt idx="8">
                  <c:v>31002155.600000001</c:v>
                </c:pt>
                <c:pt idx="9">
                  <c:v>31510824.600000001</c:v>
                </c:pt>
                <c:pt idx="10">
                  <c:v>30244991</c:v>
                </c:pt>
                <c:pt idx="11">
                  <c:v>27499159.399999999</c:v>
                </c:pt>
                <c:pt idx="12">
                  <c:v>22691716.199999999</c:v>
                </c:pt>
                <c:pt idx="13">
                  <c:v>19496262.800000001</c:v>
                </c:pt>
                <c:pt idx="14">
                  <c:v>15428543.6</c:v>
                </c:pt>
                <c:pt idx="15">
                  <c:v>11536756.6</c:v>
                </c:pt>
                <c:pt idx="16">
                  <c:v>7647153.5999999996</c:v>
                </c:pt>
                <c:pt idx="17">
                  <c:v>4754177.8</c:v>
                </c:pt>
                <c:pt idx="18">
                  <c:v>2853560</c:v>
                </c:pt>
                <c:pt idx="19">
                  <c:v>1855160.8</c:v>
                </c:pt>
                <c:pt idx="20">
                  <c:v>854656.6</c:v>
                </c:pt>
                <c:pt idx="21">
                  <c:v>340062.6</c:v>
                </c:pt>
                <c:pt idx="22">
                  <c:v>231761</c:v>
                </c:pt>
                <c:pt idx="23">
                  <c:v>331096.59999999998</c:v>
                </c:pt>
                <c:pt idx="24">
                  <c:v>1234396.8</c:v>
                </c:pt>
                <c:pt idx="25">
                  <c:v>2734170.6</c:v>
                </c:pt>
                <c:pt idx="26">
                  <c:v>5616593</c:v>
                </c:pt>
                <c:pt idx="27">
                  <c:v>8226625</c:v>
                </c:pt>
                <c:pt idx="28">
                  <c:v>13043800.199999999</c:v>
                </c:pt>
                <c:pt idx="29">
                  <c:v>18040016.600000001</c:v>
                </c:pt>
                <c:pt idx="30">
                  <c:v>23642930.199999999</c:v>
                </c:pt>
                <c:pt idx="31">
                  <c:v>30418781.600000001</c:v>
                </c:pt>
                <c:pt idx="32">
                  <c:v>37268338.799999997</c:v>
                </c:pt>
                <c:pt idx="33">
                  <c:v>38990485.399999999</c:v>
                </c:pt>
                <c:pt idx="34">
                  <c:v>35105817.399999999</c:v>
                </c:pt>
                <c:pt idx="35">
                  <c:v>32083189.199999999</c:v>
                </c:pt>
                <c:pt idx="36">
                  <c:v>26333832</c:v>
                </c:pt>
                <c:pt idx="37">
                  <c:v>22406498.399999999</c:v>
                </c:pt>
                <c:pt idx="38">
                  <c:v>16132521</c:v>
                </c:pt>
                <c:pt idx="39">
                  <c:v>11385309</c:v>
                </c:pt>
                <c:pt idx="40">
                  <c:v>7636912</c:v>
                </c:pt>
                <c:pt idx="41">
                  <c:v>4499577.4000000004</c:v>
                </c:pt>
                <c:pt idx="42">
                  <c:v>2068924.2</c:v>
                </c:pt>
                <c:pt idx="43">
                  <c:v>1193980.6000000001</c:v>
                </c:pt>
                <c:pt idx="44">
                  <c:v>601889.4</c:v>
                </c:pt>
                <c:pt idx="45">
                  <c:v>226184.6</c:v>
                </c:pt>
                <c:pt idx="46">
                  <c:v>81605.600000000006</c:v>
                </c:pt>
                <c:pt idx="47">
                  <c:v>144418.79999999999</c:v>
                </c:pt>
                <c:pt idx="48">
                  <c:v>960473</c:v>
                </c:pt>
                <c:pt idx="49">
                  <c:v>2091389.8</c:v>
                </c:pt>
                <c:pt idx="50">
                  <c:v>3594567.4</c:v>
                </c:pt>
                <c:pt idx="51">
                  <c:v>5703117.5999999996</c:v>
                </c:pt>
                <c:pt idx="52">
                  <c:v>8648706.5999999996</c:v>
                </c:pt>
                <c:pt idx="53">
                  <c:v>11989303</c:v>
                </c:pt>
                <c:pt idx="54">
                  <c:v>16753118.4</c:v>
                </c:pt>
                <c:pt idx="55">
                  <c:v>20536573.800000001</c:v>
                </c:pt>
                <c:pt idx="56">
                  <c:v>25369310</c:v>
                </c:pt>
                <c:pt idx="57">
                  <c:v>27194525.600000001</c:v>
                </c:pt>
                <c:pt idx="58">
                  <c:v>25263750.199999999</c:v>
                </c:pt>
                <c:pt idx="59">
                  <c:v>23567871</c:v>
                </c:pt>
                <c:pt idx="60">
                  <c:v>20566722.199999999</c:v>
                </c:pt>
                <c:pt idx="61">
                  <c:v>17144639.199999999</c:v>
                </c:pt>
                <c:pt idx="62">
                  <c:v>13041308</c:v>
                </c:pt>
                <c:pt idx="63">
                  <c:v>9658620.5999999996</c:v>
                </c:pt>
                <c:pt idx="64">
                  <c:v>6190649.4000000004</c:v>
                </c:pt>
                <c:pt idx="65">
                  <c:v>4170216</c:v>
                </c:pt>
                <c:pt idx="66">
                  <c:v>2256297.4</c:v>
                </c:pt>
                <c:pt idx="67">
                  <c:v>1300757.3999999999</c:v>
                </c:pt>
                <c:pt idx="68">
                  <c:v>498497.8</c:v>
                </c:pt>
                <c:pt idx="69">
                  <c:v>187321.4</c:v>
                </c:pt>
                <c:pt idx="70">
                  <c:v>95060.2</c:v>
                </c:pt>
                <c:pt idx="71">
                  <c:v>118595</c:v>
                </c:pt>
                <c:pt idx="72">
                  <c:v>291651.40000000002</c:v>
                </c:pt>
                <c:pt idx="73">
                  <c:v>540950.6</c:v>
                </c:pt>
                <c:pt idx="74">
                  <c:v>1211441</c:v>
                </c:pt>
                <c:pt idx="75">
                  <c:v>2145191</c:v>
                </c:pt>
                <c:pt idx="76">
                  <c:v>3459264.4</c:v>
                </c:pt>
                <c:pt idx="77">
                  <c:v>4819168.5999999996</c:v>
                </c:pt>
                <c:pt idx="78">
                  <c:v>6484113.4000000004</c:v>
                </c:pt>
                <c:pt idx="79">
                  <c:v>7896489.4000000004</c:v>
                </c:pt>
                <c:pt idx="80">
                  <c:v>8688457.8000000007</c:v>
                </c:pt>
                <c:pt idx="81">
                  <c:v>9232041</c:v>
                </c:pt>
                <c:pt idx="82">
                  <c:v>8740541.8000000007</c:v>
                </c:pt>
                <c:pt idx="83">
                  <c:v>8812842.5999999996</c:v>
                </c:pt>
                <c:pt idx="84">
                  <c:v>7644585</c:v>
                </c:pt>
                <c:pt idx="85">
                  <c:v>6168642.2000000002</c:v>
                </c:pt>
                <c:pt idx="86">
                  <c:v>4399738.2</c:v>
                </c:pt>
                <c:pt idx="87">
                  <c:v>3099820.8</c:v>
                </c:pt>
                <c:pt idx="88">
                  <c:v>1991091.2</c:v>
                </c:pt>
                <c:pt idx="89">
                  <c:v>1279851</c:v>
                </c:pt>
                <c:pt idx="90">
                  <c:v>929045</c:v>
                </c:pt>
                <c:pt idx="91">
                  <c:v>528866.6</c:v>
                </c:pt>
                <c:pt idx="92">
                  <c:v>351463.8</c:v>
                </c:pt>
                <c:pt idx="93">
                  <c:v>142602.20000000001</c:v>
                </c:pt>
                <c:pt idx="94">
                  <c:v>53654.6</c:v>
                </c:pt>
                <c:pt idx="95">
                  <c:v>69311</c:v>
                </c:pt>
                <c:pt idx="96">
                  <c:v>281928.2</c:v>
                </c:pt>
                <c:pt idx="97">
                  <c:v>618656.19999999995</c:v>
                </c:pt>
                <c:pt idx="98">
                  <c:v>1042135</c:v>
                </c:pt>
                <c:pt idx="99">
                  <c:v>1637312.6</c:v>
                </c:pt>
                <c:pt idx="100">
                  <c:v>2342064.2000000002</c:v>
                </c:pt>
                <c:pt idx="101">
                  <c:v>3701490.6</c:v>
                </c:pt>
                <c:pt idx="102">
                  <c:v>4895227</c:v>
                </c:pt>
                <c:pt idx="103">
                  <c:v>5919053.4000000004</c:v>
                </c:pt>
                <c:pt idx="104">
                  <c:v>7141804.2000000002</c:v>
                </c:pt>
                <c:pt idx="105">
                  <c:v>7804755.7999999998</c:v>
                </c:pt>
                <c:pt idx="106">
                  <c:v>7642728.2000000002</c:v>
                </c:pt>
                <c:pt idx="107">
                  <c:v>7387855</c:v>
                </c:pt>
                <c:pt idx="108">
                  <c:v>6891285</c:v>
                </c:pt>
                <c:pt idx="109">
                  <c:v>6042282.5999999996</c:v>
                </c:pt>
                <c:pt idx="110">
                  <c:v>4926203.8</c:v>
                </c:pt>
                <c:pt idx="111">
                  <c:v>3334683.2</c:v>
                </c:pt>
                <c:pt idx="112">
                  <c:v>2406248.7999999998</c:v>
                </c:pt>
                <c:pt idx="113">
                  <c:v>1695531.8</c:v>
                </c:pt>
                <c:pt idx="114">
                  <c:v>1032700.6</c:v>
                </c:pt>
                <c:pt idx="115">
                  <c:v>565042</c:v>
                </c:pt>
                <c:pt idx="116">
                  <c:v>278050.59999999998</c:v>
                </c:pt>
                <c:pt idx="117">
                  <c:v>130739.6</c:v>
                </c:pt>
                <c:pt idx="118">
                  <c:v>46049</c:v>
                </c:pt>
                <c:pt idx="119">
                  <c:v>188341.4</c:v>
                </c:pt>
                <c:pt idx="120">
                  <c:v>1262258.6000000001</c:v>
                </c:pt>
                <c:pt idx="121">
                  <c:v>3572332.4</c:v>
                </c:pt>
                <c:pt idx="122">
                  <c:v>6095017</c:v>
                </c:pt>
                <c:pt idx="123">
                  <c:v>9639737</c:v>
                </c:pt>
                <c:pt idx="124">
                  <c:v>14104864.6</c:v>
                </c:pt>
                <c:pt idx="125">
                  <c:v>19939813.800000001</c:v>
                </c:pt>
                <c:pt idx="126">
                  <c:v>25864409.399999999</c:v>
                </c:pt>
                <c:pt idx="127">
                  <c:v>32149345.800000001</c:v>
                </c:pt>
                <c:pt idx="128">
                  <c:v>40027331.799999997</c:v>
                </c:pt>
                <c:pt idx="129">
                  <c:v>42468438.600000001</c:v>
                </c:pt>
                <c:pt idx="130">
                  <c:v>37919897</c:v>
                </c:pt>
                <c:pt idx="131">
                  <c:v>32502998.600000001</c:v>
                </c:pt>
                <c:pt idx="132">
                  <c:v>28379353.399999999</c:v>
                </c:pt>
                <c:pt idx="133">
                  <c:v>22780432.800000001</c:v>
                </c:pt>
                <c:pt idx="134">
                  <c:v>17256869.600000001</c:v>
                </c:pt>
                <c:pt idx="135">
                  <c:v>11962280.4</c:v>
                </c:pt>
                <c:pt idx="136">
                  <c:v>8096449.4000000004</c:v>
                </c:pt>
                <c:pt idx="137">
                  <c:v>5038618.2</c:v>
                </c:pt>
                <c:pt idx="138">
                  <c:v>2574425.4</c:v>
                </c:pt>
                <c:pt idx="139">
                  <c:v>1204749.2</c:v>
                </c:pt>
                <c:pt idx="140">
                  <c:v>572795.19999999995</c:v>
                </c:pt>
                <c:pt idx="141">
                  <c:v>216543.4</c:v>
                </c:pt>
                <c:pt idx="142">
                  <c:v>87591.8</c:v>
                </c:pt>
                <c:pt idx="143">
                  <c:v>295700.40000000002</c:v>
                </c:pt>
                <c:pt idx="144">
                  <c:v>1310453.8</c:v>
                </c:pt>
                <c:pt idx="145">
                  <c:v>3342603</c:v>
                </c:pt>
                <c:pt idx="146">
                  <c:v>5688994.7999999998</c:v>
                </c:pt>
                <c:pt idx="147">
                  <c:v>8107194.2000000002</c:v>
                </c:pt>
                <c:pt idx="148">
                  <c:v>11460627</c:v>
                </c:pt>
                <c:pt idx="149">
                  <c:v>16839567.800000001</c:v>
                </c:pt>
                <c:pt idx="150">
                  <c:v>22689481</c:v>
                </c:pt>
                <c:pt idx="151">
                  <c:v>29043141.399999999</c:v>
                </c:pt>
                <c:pt idx="152">
                  <c:v>35235539.799999997</c:v>
                </c:pt>
                <c:pt idx="153">
                  <c:v>34276206.399999999</c:v>
                </c:pt>
                <c:pt idx="154">
                  <c:v>31248454.399999999</c:v>
                </c:pt>
                <c:pt idx="155">
                  <c:v>27364740</c:v>
                </c:pt>
                <c:pt idx="156">
                  <c:v>23666054.600000001</c:v>
                </c:pt>
                <c:pt idx="157">
                  <c:v>20583419.800000001</c:v>
                </c:pt>
                <c:pt idx="158">
                  <c:v>16235521.800000001</c:v>
                </c:pt>
                <c:pt idx="159">
                  <c:v>11056971</c:v>
                </c:pt>
                <c:pt idx="160">
                  <c:v>7193406.2000000002</c:v>
                </c:pt>
                <c:pt idx="161">
                  <c:v>4142335.8</c:v>
                </c:pt>
                <c:pt idx="162">
                  <c:v>2068478.8</c:v>
                </c:pt>
                <c:pt idx="163">
                  <c:v>1432531.4</c:v>
                </c:pt>
                <c:pt idx="164">
                  <c:v>678713.8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B-47AC-877E-2CE3573AD731}"/>
            </c:ext>
          </c:extLst>
        </c:ser>
        <c:ser>
          <c:idx val="2"/>
          <c:order val="2"/>
          <c:tx>
            <c:strRef>
              <c:f>F2_Width_20_Height_21_Window_10!$N$1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F2_Width_20_Height_21_Window_10!$N$2:$N$991</c:f>
              <c:numCache>
                <c:formatCode>General</c:formatCode>
                <c:ptCount val="165"/>
                <c:pt idx="0">
                  <c:v>1344319</c:v>
                </c:pt>
                <c:pt idx="1">
                  <c:v>3214800.2</c:v>
                </c:pt>
                <c:pt idx="2">
                  <c:v>5897476.2000000002</c:v>
                </c:pt>
                <c:pt idx="3">
                  <c:v>8971365</c:v>
                </c:pt>
                <c:pt idx="4">
                  <c:v>12776165.800000001</c:v>
                </c:pt>
                <c:pt idx="5">
                  <c:v>18395125</c:v>
                </c:pt>
                <c:pt idx="6">
                  <c:v>23726874.800000001</c:v>
                </c:pt>
                <c:pt idx="7">
                  <c:v>28844100.399999999</c:v>
                </c:pt>
                <c:pt idx="8">
                  <c:v>33832173.799999997</c:v>
                </c:pt>
                <c:pt idx="9">
                  <c:v>35580866.200000003</c:v>
                </c:pt>
                <c:pt idx="10">
                  <c:v>34936956.600000001</c:v>
                </c:pt>
                <c:pt idx="11">
                  <c:v>32406542.199999999</c:v>
                </c:pt>
                <c:pt idx="12">
                  <c:v>27162807.800000001</c:v>
                </c:pt>
                <c:pt idx="13">
                  <c:v>21856118.199999999</c:v>
                </c:pt>
                <c:pt idx="14">
                  <c:v>16954430.800000001</c:v>
                </c:pt>
                <c:pt idx="15">
                  <c:v>11769224.800000001</c:v>
                </c:pt>
                <c:pt idx="16">
                  <c:v>8242727</c:v>
                </c:pt>
                <c:pt idx="17">
                  <c:v>5553865</c:v>
                </c:pt>
                <c:pt idx="18">
                  <c:v>3486900.2</c:v>
                </c:pt>
                <c:pt idx="19">
                  <c:v>1980137.2</c:v>
                </c:pt>
                <c:pt idx="20">
                  <c:v>870770.6</c:v>
                </c:pt>
                <c:pt idx="21">
                  <c:v>320212.40000000002</c:v>
                </c:pt>
                <c:pt idx="22">
                  <c:v>234854.6</c:v>
                </c:pt>
                <c:pt idx="23">
                  <c:v>526847.19999999995</c:v>
                </c:pt>
                <c:pt idx="24">
                  <c:v>1698285.4</c:v>
                </c:pt>
                <c:pt idx="25">
                  <c:v>3399177</c:v>
                </c:pt>
                <c:pt idx="26">
                  <c:v>5433276.2000000002</c:v>
                </c:pt>
                <c:pt idx="27">
                  <c:v>8066475.4000000004</c:v>
                </c:pt>
                <c:pt idx="28">
                  <c:v>11633796.6</c:v>
                </c:pt>
                <c:pt idx="29">
                  <c:v>16618513.800000001</c:v>
                </c:pt>
                <c:pt idx="30">
                  <c:v>21352923.800000001</c:v>
                </c:pt>
                <c:pt idx="31">
                  <c:v>26840161</c:v>
                </c:pt>
                <c:pt idx="32">
                  <c:v>32138137.800000001</c:v>
                </c:pt>
                <c:pt idx="33">
                  <c:v>34484099.799999997</c:v>
                </c:pt>
                <c:pt idx="34">
                  <c:v>32821401.399999999</c:v>
                </c:pt>
                <c:pt idx="35">
                  <c:v>30364008.600000001</c:v>
                </c:pt>
                <c:pt idx="36">
                  <c:v>26940610.199999999</c:v>
                </c:pt>
                <c:pt idx="37">
                  <c:v>22869276.199999999</c:v>
                </c:pt>
                <c:pt idx="38">
                  <c:v>18031110.199999999</c:v>
                </c:pt>
                <c:pt idx="39">
                  <c:v>12992680.6</c:v>
                </c:pt>
                <c:pt idx="40">
                  <c:v>9452721.8000000007</c:v>
                </c:pt>
                <c:pt idx="41">
                  <c:v>6272287.4000000004</c:v>
                </c:pt>
                <c:pt idx="42">
                  <c:v>3728347.4</c:v>
                </c:pt>
                <c:pt idx="43">
                  <c:v>1905312.2</c:v>
                </c:pt>
                <c:pt idx="44">
                  <c:v>762632.8</c:v>
                </c:pt>
                <c:pt idx="45">
                  <c:v>295022.59999999998</c:v>
                </c:pt>
                <c:pt idx="46">
                  <c:v>176027.8</c:v>
                </c:pt>
                <c:pt idx="47">
                  <c:v>428641.8</c:v>
                </c:pt>
                <c:pt idx="48">
                  <c:v>1517148.2</c:v>
                </c:pt>
                <c:pt idx="49">
                  <c:v>3336678.6</c:v>
                </c:pt>
                <c:pt idx="50">
                  <c:v>6196418.4000000004</c:v>
                </c:pt>
                <c:pt idx="51">
                  <c:v>9616351.5999999996</c:v>
                </c:pt>
                <c:pt idx="52">
                  <c:v>14226939.800000001</c:v>
                </c:pt>
                <c:pt idx="53">
                  <c:v>19656990.199999999</c:v>
                </c:pt>
                <c:pt idx="54">
                  <c:v>25326080.800000001</c:v>
                </c:pt>
                <c:pt idx="55">
                  <c:v>30312965</c:v>
                </c:pt>
                <c:pt idx="56">
                  <c:v>35625753.200000003</c:v>
                </c:pt>
                <c:pt idx="57">
                  <c:v>38036137</c:v>
                </c:pt>
                <c:pt idx="58">
                  <c:v>36220795.399999999</c:v>
                </c:pt>
                <c:pt idx="59">
                  <c:v>33266378.600000001</c:v>
                </c:pt>
                <c:pt idx="60">
                  <c:v>27999357.800000001</c:v>
                </c:pt>
                <c:pt idx="61">
                  <c:v>22988332.199999999</c:v>
                </c:pt>
                <c:pt idx="62">
                  <c:v>17128727.800000001</c:v>
                </c:pt>
                <c:pt idx="63">
                  <c:v>12078802.199999999</c:v>
                </c:pt>
                <c:pt idx="64">
                  <c:v>8317367.7999999998</c:v>
                </c:pt>
                <c:pt idx="65">
                  <c:v>5594660.5999999996</c:v>
                </c:pt>
                <c:pt idx="66">
                  <c:v>3255205</c:v>
                </c:pt>
                <c:pt idx="67">
                  <c:v>1601533.4</c:v>
                </c:pt>
                <c:pt idx="68">
                  <c:v>690062.6</c:v>
                </c:pt>
                <c:pt idx="69">
                  <c:v>201153.8</c:v>
                </c:pt>
                <c:pt idx="70">
                  <c:v>77537.2</c:v>
                </c:pt>
                <c:pt idx="71">
                  <c:v>78173.8</c:v>
                </c:pt>
                <c:pt idx="72">
                  <c:v>324399.59999999998</c:v>
                </c:pt>
                <c:pt idx="73">
                  <c:v>779483</c:v>
                </c:pt>
                <c:pt idx="74">
                  <c:v>1724533</c:v>
                </c:pt>
                <c:pt idx="75">
                  <c:v>2960208.2</c:v>
                </c:pt>
                <c:pt idx="76">
                  <c:v>4672410.8</c:v>
                </c:pt>
                <c:pt idx="77">
                  <c:v>6627617.7999999998</c:v>
                </c:pt>
                <c:pt idx="78">
                  <c:v>8885251.8000000007</c:v>
                </c:pt>
                <c:pt idx="79">
                  <c:v>10782756.6</c:v>
                </c:pt>
                <c:pt idx="80">
                  <c:v>12174984.199999999</c:v>
                </c:pt>
                <c:pt idx="81">
                  <c:v>13097059.199999999</c:v>
                </c:pt>
                <c:pt idx="82">
                  <c:v>12708468</c:v>
                </c:pt>
                <c:pt idx="83">
                  <c:v>12490771.800000001</c:v>
                </c:pt>
                <c:pt idx="84">
                  <c:v>10550721.800000001</c:v>
                </c:pt>
                <c:pt idx="85">
                  <c:v>8613187.8000000007</c:v>
                </c:pt>
                <c:pt idx="86">
                  <c:v>6454319</c:v>
                </c:pt>
                <c:pt idx="87">
                  <c:v>4625182.2</c:v>
                </c:pt>
                <c:pt idx="88">
                  <c:v>3085432</c:v>
                </c:pt>
                <c:pt idx="89">
                  <c:v>2121982.2000000002</c:v>
                </c:pt>
                <c:pt idx="90">
                  <c:v>1477216.6</c:v>
                </c:pt>
                <c:pt idx="91">
                  <c:v>967949.4</c:v>
                </c:pt>
                <c:pt idx="92">
                  <c:v>515771.6</c:v>
                </c:pt>
                <c:pt idx="93">
                  <c:v>196193.8</c:v>
                </c:pt>
                <c:pt idx="94">
                  <c:v>130864.6</c:v>
                </c:pt>
                <c:pt idx="95">
                  <c:v>128154.8</c:v>
                </c:pt>
                <c:pt idx="96">
                  <c:v>226868</c:v>
                </c:pt>
                <c:pt idx="97">
                  <c:v>543107</c:v>
                </c:pt>
                <c:pt idx="98">
                  <c:v>1136766.8</c:v>
                </c:pt>
                <c:pt idx="99">
                  <c:v>1847061.8</c:v>
                </c:pt>
                <c:pt idx="100">
                  <c:v>2627841.2000000002</c:v>
                </c:pt>
                <c:pt idx="101">
                  <c:v>3302501.4</c:v>
                </c:pt>
                <c:pt idx="102">
                  <c:v>4403177.8</c:v>
                </c:pt>
                <c:pt idx="103">
                  <c:v>5471781.2000000002</c:v>
                </c:pt>
                <c:pt idx="104">
                  <c:v>6680348.2000000002</c:v>
                </c:pt>
                <c:pt idx="105">
                  <c:v>7829825.4000000004</c:v>
                </c:pt>
                <c:pt idx="106">
                  <c:v>8050605</c:v>
                </c:pt>
                <c:pt idx="107">
                  <c:v>7814044.2000000002</c:v>
                </c:pt>
                <c:pt idx="108">
                  <c:v>6710151.7999999998</c:v>
                </c:pt>
                <c:pt idx="109">
                  <c:v>5783303.4000000004</c:v>
                </c:pt>
                <c:pt idx="110">
                  <c:v>4706407.2</c:v>
                </c:pt>
                <c:pt idx="111">
                  <c:v>3860467.8</c:v>
                </c:pt>
                <c:pt idx="112">
                  <c:v>2789288.2</c:v>
                </c:pt>
                <c:pt idx="113">
                  <c:v>2022687.2</c:v>
                </c:pt>
                <c:pt idx="114">
                  <c:v>1266417.8</c:v>
                </c:pt>
                <c:pt idx="115">
                  <c:v>729512.4</c:v>
                </c:pt>
                <c:pt idx="116">
                  <c:v>392165.8</c:v>
                </c:pt>
                <c:pt idx="117">
                  <c:v>204462.2</c:v>
                </c:pt>
                <c:pt idx="118">
                  <c:v>151855.6</c:v>
                </c:pt>
                <c:pt idx="119">
                  <c:v>318891.8</c:v>
                </c:pt>
                <c:pt idx="120">
                  <c:v>1476407</c:v>
                </c:pt>
                <c:pt idx="121">
                  <c:v>3532947.4</c:v>
                </c:pt>
                <c:pt idx="122">
                  <c:v>5789095</c:v>
                </c:pt>
                <c:pt idx="123">
                  <c:v>9494888.5999999996</c:v>
                </c:pt>
                <c:pt idx="124">
                  <c:v>14398692.6</c:v>
                </c:pt>
                <c:pt idx="125">
                  <c:v>19479806.399999999</c:v>
                </c:pt>
                <c:pt idx="126">
                  <c:v>24610146.800000001</c:v>
                </c:pt>
                <c:pt idx="127">
                  <c:v>29995541</c:v>
                </c:pt>
                <c:pt idx="128">
                  <c:v>35825246.799999997</c:v>
                </c:pt>
                <c:pt idx="129">
                  <c:v>38415607.399999999</c:v>
                </c:pt>
                <c:pt idx="130">
                  <c:v>36621097.799999997</c:v>
                </c:pt>
                <c:pt idx="131">
                  <c:v>34091313</c:v>
                </c:pt>
                <c:pt idx="132">
                  <c:v>30359454.600000001</c:v>
                </c:pt>
                <c:pt idx="133">
                  <c:v>24190586.199999999</c:v>
                </c:pt>
                <c:pt idx="134">
                  <c:v>18183062.199999999</c:v>
                </c:pt>
                <c:pt idx="135">
                  <c:v>13457218</c:v>
                </c:pt>
                <c:pt idx="136">
                  <c:v>9633906</c:v>
                </c:pt>
                <c:pt idx="137">
                  <c:v>6415920.2000000002</c:v>
                </c:pt>
                <c:pt idx="138">
                  <c:v>3843719.4</c:v>
                </c:pt>
                <c:pt idx="139">
                  <c:v>2057748.2</c:v>
                </c:pt>
                <c:pt idx="140">
                  <c:v>833695</c:v>
                </c:pt>
                <c:pt idx="141">
                  <c:v>224564.6</c:v>
                </c:pt>
                <c:pt idx="142">
                  <c:v>151009.60000000001</c:v>
                </c:pt>
                <c:pt idx="143">
                  <c:v>476007.6</c:v>
                </c:pt>
                <c:pt idx="144">
                  <c:v>1612609.4</c:v>
                </c:pt>
                <c:pt idx="145">
                  <c:v>3315467</c:v>
                </c:pt>
                <c:pt idx="146">
                  <c:v>5866315.4000000004</c:v>
                </c:pt>
                <c:pt idx="147">
                  <c:v>9225324.4000000004</c:v>
                </c:pt>
                <c:pt idx="148">
                  <c:v>13854604.6</c:v>
                </c:pt>
                <c:pt idx="149">
                  <c:v>19012247.399999999</c:v>
                </c:pt>
                <c:pt idx="150">
                  <c:v>24763209.800000001</c:v>
                </c:pt>
                <c:pt idx="151">
                  <c:v>29901829.600000001</c:v>
                </c:pt>
                <c:pt idx="152">
                  <c:v>34512636.799999997</c:v>
                </c:pt>
                <c:pt idx="153">
                  <c:v>33528042</c:v>
                </c:pt>
                <c:pt idx="154">
                  <c:v>29672226.199999999</c:v>
                </c:pt>
                <c:pt idx="155">
                  <c:v>27248035</c:v>
                </c:pt>
                <c:pt idx="156">
                  <c:v>22720572.199999999</c:v>
                </c:pt>
                <c:pt idx="157">
                  <c:v>17776052.600000001</c:v>
                </c:pt>
                <c:pt idx="158">
                  <c:v>12581267.4</c:v>
                </c:pt>
                <c:pt idx="159">
                  <c:v>8524626.1999999993</c:v>
                </c:pt>
                <c:pt idx="160">
                  <c:v>5328735</c:v>
                </c:pt>
                <c:pt idx="161">
                  <c:v>3171611.6</c:v>
                </c:pt>
                <c:pt idx="162">
                  <c:v>1731625.6</c:v>
                </c:pt>
                <c:pt idx="163">
                  <c:v>1041730.2</c:v>
                </c:pt>
                <c:pt idx="164">
                  <c:v>538275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2B-47AC-877E-2CE3573AD731}"/>
            </c:ext>
          </c:extLst>
        </c:ser>
        <c:ser>
          <c:idx val="3"/>
          <c:order val="3"/>
          <c:tx>
            <c:strRef>
              <c:f>F2_Width_20_Height_21_Window_10!$O$1</c:f>
              <c:strCache>
                <c:ptCount val="1"/>
                <c:pt idx="0">
                  <c:v>Server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F2_Width_20_Height_21_Window_10!$O$2:$O$991</c:f>
              <c:numCache>
                <c:formatCode>General</c:formatCode>
                <c:ptCount val="165"/>
                <c:pt idx="0">
                  <c:v>929541.6</c:v>
                </c:pt>
                <c:pt idx="1">
                  <c:v>2295322.6</c:v>
                </c:pt>
                <c:pt idx="2">
                  <c:v>4132965</c:v>
                </c:pt>
                <c:pt idx="3">
                  <c:v>6923404.7999999998</c:v>
                </c:pt>
                <c:pt idx="4">
                  <c:v>10324663</c:v>
                </c:pt>
                <c:pt idx="5">
                  <c:v>15091417.6</c:v>
                </c:pt>
                <c:pt idx="6">
                  <c:v>19869252.199999999</c:v>
                </c:pt>
                <c:pt idx="7">
                  <c:v>25353915.199999999</c:v>
                </c:pt>
                <c:pt idx="8">
                  <c:v>30969959</c:v>
                </c:pt>
                <c:pt idx="9">
                  <c:v>33156899.399999999</c:v>
                </c:pt>
                <c:pt idx="10">
                  <c:v>31254544.199999999</c:v>
                </c:pt>
                <c:pt idx="11">
                  <c:v>28841121.800000001</c:v>
                </c:pt>
                <c:pt idx="12">
                  <c:v>25483571.399999999</c:v>
                </c:pt>
                <c:pt idx="13">
                  <c:v>20989079</c:v>
                </c:pt>
                <c:pt idx="14">
                  <c:v>16287290.6</c:v>
                </c:pt>
                <c:pt idx="15">
                  <c:v>11492287.800000001</c:v>
                </c:pt>
                <c:pt idx="16">
                  <c:v>7974271</c:v>
                </c:pt>
                <c:pt idx="17">
                  <c:v>4989641</c:v>
                </c:pt>
                <c:pt idx="18">
                  <c:v>2714599.4</c:v>
                </c:pt>
                <c:pt idx="19">
                  <c:v>1405443.6</c:v>
                </c:pt>
                <c:pt idx="20">
                  <c:v>668660</c:v>
                </c:pt>
                <c:pt idx="21">
                  <c:v>235252.6</c:v>
                </c:pt>
                <c:pt idx="22">
                  <c:v>134234.79999999999</c:v>
                </c:pt>
                <c:pt idx="23">
                  <c:v>404129.4</c:v>
                </c:pt>
                <c:pt idx="24">
                  <c:v>1486161.4</c:v>
                </c:pt>
                <c:pt idx="25">
                  <c:v>3310163.6</c:v>
                </c:pt>
                <c:pt idx="26">
                  <c:v>6001246.2000000002</c:v>
                </c:pt>
                <c:pt idx="27">
                  <c:v>8703115</c:v>
                </c:pt>
                <c:pt idx="28">
                  <c:v>11817900.199999999</c:v>
                </c:pt>
                <c:pt idx="29">
                  <c:v>15990928.6</c:v>
                </c:pt>
                <c:pt idx="30">
                  <c:v>20713407.800000001</c:v>
                </c:pt>
                <c:pt idx="31">
                  <c:v>24904395.800000001</c:v>
                </c:pt>
                <c:pt idx="32">
                  <c:v>28687789.800000001</c:v>
                </c:pt>
                <c:pt idx="33">
                  <c:v>29646409.399999999</c:v>
                </c:pt>
                <c:pt idx="34">
                  <c:v>28217812.199999999</c:v>
                </c:pt>
                <c:pt idx="35">
                  <c:v>24564814.199999999</c:v>
                </c:pt>
                <c:pt idx="36">
                  <c:v>20748444.199999999</c:v>
                </c:pt>
                <c:pt idx="37">
                  <c:v>16632837.800000001</c:v>
                </c:pt>
                <c:pt idx="38">
                  <c:v>13109625.4</c:v>
                </c:pt>
                <c:pt idx="39">
                  <c:v>9627901.5999999996</c:v>
                </c:pt>
                <c:pt idx="40">
                  <c:v>6686407.4000000004</c:v>
                </c:pt>
                <c:pt idx="41">
                  <c:v>4493383</c:v>
                </c:pt>
                <c:pt idx="42">
                  <c:v>2797586.8</c:v>
                </c:pt>
                <c:pt idx="43">
                  <c:v>1309059.8</c:v>
                </c:pt>
                <c:pt idx="44">
                  <c:v>481831.4</c:v>
                </c:pt>
                <c:pt idx="45">
                  <c:v>203067</c:v>
                </c:pt>
                <c:pt idx="46">
                  <c:v>82352.600000000006</c:v>
                </c:pt>
                <c:pt idx="47">
                  <c:v>236699.8</c:v>
                </c:pt>
                <c:pt idx="48">
                  <c:v>1213095.3999999999</c:v>
                </c:pt>
                <c:pt idx="49">
                  <c:v>2824874.6</c:v>
                </c:pt>
                <c:pt idx="50">
                  <c:v>5190737.8</c:v>
                </c:pt>
                <c:pt idx="51">
                  <c:v>7415316.2000000002</c:v>
                </c:pt>
                <c:pt idx="52">
                  <c:v>9798374.5999999996</c:v>
                </c:pt>
                <c:pt idx="53">
                  <c:v>13641359.4</c:v>
                </c:pt>
                <c:pt idx="54">
                  <c:v>17656693.800000001</c:v>
                </c:pt>
                <c:pt idx="55">
                  <c:v>22152553.199999999</c:v>
                </c:pt>
                <c:pt idx="56">
                  <c:v>25756733.199999999</c:v>
                </c:pt>
                <c:pt idx="57">
                  <c:v>26511396.600000001</c:v>
                </c:pt>
                <c:pt idx="58">
                  <c:v>23133829.399999999</c:v>
                </c:pt>
                <c:pt idx="59">
                  <c:v>19547923.800000001</c:v>
                </c:pt>
                <c:pt idx="60">
                  <c:v>15700275</c:v>
                </c:pt>
                <c:pt idx="61">
                  <c:v>13025203.6</c:v>
                </c:pt>
                <c:pt idx="62">
                  <c:v>10540095.199999999</c:v>
                </c:pt>
                <c:pt idx="63">
                  <c:v>7271946.5999999996</c:v>
                </c:pt>
                <c:pt idx="64">
                  <c:v>4802493</c:v>
                </c:pt>
                <c:pt idx="65">
                  <c:v>2731624.6</c:v>
                </c:pt>
                <c:pt idx="66">
                  <c:v>1610227</c:v>
                </c:pt>
                <c:pt idx="67">
                  <c:v>872319.6</c:v>
                </c:pt>
                <c:pt idx="68">
                  <c:v>340558.4</c:v>
                </c:pt>
                <c:pt idx="69">
                  <c:v>140501.79999999999</c:v>
                </c:pt>
                <c:pt idx="70">
                  <c:v>80910.600000000006</c:v>
                </c:pt>
                <c:pt idx="71">
                  <c:v>94381</c:v>
                </c:pt>
                <c:pt idx="72">
                  <c:v>265384.2</c:v>
                </c:pt>
                <c:pt idx="73">
                  <c:v>684738.6</c:v>
                </c:pt>
                <c:pt idx="74">
                  <c:v>1247556.8</c:v>
                </c:pt>
                <c:pt idx="75">
                  <c:v>2089070.2</c:v>
                </c:pt>
                <c:pt idx="76">
                  <c:v>3587516.4</c:v>
                </c:pt>
                <c:pt idx="77">
                  <c:v>4588367.4000000004</c:v>
                </c:pt>
                <c:pt idx="78">
                  <c:v>5818454.2000000002</c:v>
                </c:pt>
                <c:pt idx="79">
                  <c:v>6969331.7999999998</c:v>
                </c:pt>
                <c:pt idx="80">
                  <c:v>7571591.7999999998</c:v>
                </c:pt>
                <c:pt idx="81">
                  <c:v>7745695.7999999998</c:v>
                </c:pt>
                <c:pt idx="82">
                  <c:v>7596486.5999999996</c:v>
                </c:pt>
                <c:pt idx="83">
                  <c:v>6715305.4000000004</c:v>
                </c:pt>
                <c:pt idx="84">
                  <c:v>5905821.4000000004</c:v>
                </c:pt>
                <c:pt idx="85">
                  <c:v>4649521.8</c:v>
                </c:pt>
                <c:pt idx="86">
                  <c:v>3108213</c:v>
                </c:pt>
                <c:pt idx="87">
                  <c:v>2394881</c:v>
                </c:pt>
                <c:pt idx="88">
                  <c:v>1699671.2</c:v>
                </c:pt>
                <c:pt idx="89">
                  <c:v>1203867.8</c:v>
                </c:pt>
                <c:pt idx="90">
                  <c:v>849588.2</c:v>
                </c:pt>
                <c:pt idx="91">
                  <c:v>603143.6</c:v>
                </c:pt>
                <c:pt idx="92">
                  <c:v>341212.4</c:v>
                </c:pt>
                <c:pt idx="93">
                  <c:v>172449.4</c:v>
                </c:pt>
                <c:pt idx="94">
                  <c:v>109634.2</c:v>
                </c:pt>
                <c:pt idx="95">
                  <c:v>106907</c:v>
                </c:pt>
                <c:pt idx="96">
                  <c:v>239061.4</c:v>
                </c:pt>
                <c:pt idx="97">
                  <c:v>429700.4</c:v>
                </c:pt>
                <c:pt idx="98">
                  <c:v>704625.8</c:v>
                </c:pt>
                <c:pt idx="99">
                  <c:v>1037783</c:v>
                </c:pt>
                <c:pt idx="100">
                  <c:v>1478055</c:v>
                </c:pt>
                <c:pt idx="101">
                  <c:v>2133845.4</c:v>
                </c:pt>
                <c:pt idx="102">
                  <c:v>2864913</c:v>
                </c:pt>
                <c:pt idx="103">
                  <c:v>3630341.8</c:v>
                </c:pt>
                <c:pt idx="104">
                  <c:v>4391588</c:v>
                </c:pt>
                <c:pt idx="105">
                  <c:v>5034786.2</c:v>
                </c:pt>
                <c:pt idx="106">
                  <c:v>4999130.5999999996</c:v>
                </c:pt>
                <c:pt idx="107">
                  <c:v>4992986</c:v>
                </c:pt>
                <c:pt idx="108">
                  <c:v>4721887</c:v>
                </c:pt>
                <c:pt idx="109">
                  <c:v>4391670.5999999996</c:v>
                </c:pt>
                <c:pt idx="110">
                  <c:v>3657173.2</c:v>
                </c:pt>
                <c:pt idx="111">
                  <c:v>2719036.6</c:v>
                </c:pt>
                <c:pt idx="112">
                  <c:v>2000939.4</c:v>
                </c:pt>
                <c:pt idx="113">
                  <c:v>1421842.6</c:v>
                </c:pt>
                <c:pt idx="114">
                  <c:v>863560.2</c:v>
                </c:pt>
                <c:pt idx="115">
                  <c:v>524126.6</c:v>
                </c:pt>
                <c:pt idx="116">
                  <c:v>272182.8</c:v>
                </c:pt>
                <c:pt idx="117">
                  <c:v>108347.4</c:v>
                </c:pt>
                <c:pt idx="118">
                  <c:v>73691.199999999997</c:v>
                </c:pt>
                <c:pt idx="119">
                  <c:v>164360.6</c:v>
                </c:pt>
                <c:pt idx="120">
                  <c:v>771839</c:v>
                </c:pt>
                <c:pt idx="121">
                  <c:v>2057233</c:v>
                </c:pt>
                <c:pt idx="122">
                  <c:v>3911263.8</c:v>
                </c:pt>
                <c:pt idx="123">
                  <c:v>6090198.4000000004</c:v>
                </c:pt>
                <c:pt idx="124">
                  <c:v>8788629.4000000004</c:v>
                </c:pt>
                <c:pt idx="125">
                  <c:v>12336455.4</c:v>
                </c:pt>
                <c:pt idx="126">
                  <c:v>17307791</c:v>
                </c:pt>
                <c:pt idx="127">
                  <c:v>22054028.399999999</c:v>
                </c:pt>
                <c:pt idx="128">
                  <c:v>25845850.600000001</c:v>
                </c:pt>
                <c:pt idx="129">
                  <c:v>28557324.600000001</c:v>
                </c:pt>
                <c:pt idx="130">
                  <c:v>27867161.800000001</c:v>
                </c:pt>
                <c:pt idx="131">
                  <c:v>25560070.399999999</c:v>
                </c:pt>
                <c:pt idx="132">
                  <c:v>22430251.800000001</c:v>
                </c:pt>
                <c:pt idx="133">
                  <c:v>19499100.600000001</c:v>
                </c:pt>
                <c:pt idx="134">
                  <c:v>16065427</c:v>
                </c:pt>
                <c:pt idx="135">
                  <c:v>12128613.4</c:v>
                </c:pt>
                <c:pt idx="136">
                  <c:v>8044461</c:v>
                </c:pt>
                <c:pt idx="137">
                  <c:v>5222928.5999999996</c:v>
                </c:pt>
                <c:pt idx="138">
                  <c:v>3416174.6</c:v>
                </c:pt>
                <c:pt idx="139">
                  <c:v>1800049.8</c:v>
                </c:pt>
                <c:pt idx="140">
                  <c:v>791397.8</c:v>
                </c:pt>
                <c:pt idx="141">
                  <c:v>296354.59999999998</c:v>
                </c:pt>
                <c:pt idx="142">
                  <c:v>145076</c:v>
                </c:pt>
                <c:pt idx="143">
                  <c:v>275847.8</c:v>
                </c:pt>
                <c:pt idx="144">
                  <c:v>893621.2</c:v>
                </c:pt>
                <c:pt idx="145">
                  <c:v>1734651</c:v>
                </c:pt>
                <c:pt idx="146">
                  <c:v>2997615</c:v>
                </c:pt>
                <c:pt idx="147">
                  <c:v>4939806.5999999996</c:v>
                </c:pt>
                <c:pt idx="148">
                  <c:v>7593505</c:v>
                </c:pt>
                <c:pt idx="149">
                  <c:v>12053636.4</c:v>
                </c:pt>
                <c:pt idx="150">
                  <c:v>17139674.800000001</c:v>
                </c:pt>
                <c:pt idx="151">
                  <c:v>21868014</c:v>
                </c:pt>
                <c:pt idx="152">
                  <c:v>26151252.800000001</c:v>
                </c:pt>
                <c:pt idx="153">
                  <c:v>25831968</c:v>
                </c:pt>
                <c:pt idx="154">
                  <c:v>24688960.600000001</c:v>
                </c:pt>
                <c:pt idx="155">
                  <c:v>23205140.199999999</c:v>
                </c:pt>
                <c:pt idx="156">
                  <c:v>20587990.600000001</c:v>
                </c:pt>
                <c:pt idx="157">
                  <c:v>17262077.199999999</c:v>
                </c:pt>
                <c:pt idx="158">
                  <c:v>13677626.6</c:v>
                </c:pt>
                <c:pt idx="159">
                  <c:v>9349195.4000000004</c:v>
                </c:pt>
                <c:pt idx="160">
                  <c:v>5773231.4000000004</c:v>
                </c:pt>
                <c:pt idx="161">
                  <c:v>3409555.8</c:v>
                </c:pt>
                <c:pt idx="162">
                  <c:v>1848988.4</c:v>
                </c:pt>
                <c:pt idx="163">
                  <c:v>1185967.6000000001</c:v>
                </c:pt>
                <c:pt idx="164">
                  <c:v>510770.6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2B-47AC-877E-2CE3573AD731}"/>
            </c:ext>
          </c:extLst>
        </c:ser>
        <c:ser>
          <c:idx val="4"/>
          <c:order val="4"/>
          <c:tx>
            <c:strRef>
              <c:f>F2_Width_20_Height_21_Window_10!$P$1</c:f>
              <c:strCache>
                <c:ptCount val="1"/>
                <c:pt idx="0">
                  <c:v>Server 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F2_Width_20_Height_21_Window_10!$P$2:$P$991</c:f>
              <c:numCache>
                <c:formatCode>General</c:formatCode>
                <c:ptCount val="165"/>
                <c:pt idx="0">
                  <c:v>1074950.6000000001</c:v>
                </c:pt>
                <c:pt idx="1">
                  <c:v>2600790.2000000002</c:v>
                </c:pt>
                <c:pt idx="2">
                  <c:v>4634875</c:v>
                </c:pt>
                <c:pt idx="3">
                  <c:v>7553835.4000000004</c:v>
                </c:pt>
                <c:pt idx="4">
                  <c:v>11350870.4</c:v>
                </c:pt>
                <c:pt idx="5">
                  <c:v>16022086.199999999</c:v>
                </c:pt>
                <c:pt idx="6">
                  <c:v>21131540.399999999</c:v>
                </c:pt>
                <c:pt idx="7">
                  <c:v>26160462.199999999</c:v>
                </c:pt>
                <c:pt idx="8">
                  <c:v>30235039</c:v>
                </c:pt>
                <c:pt idx="9">
                  <c:v>31810555.399999999</c:v>
                </c:pt>
                <c:pt idx="10">
                  <c:v>29357391.800000001</c:v>
                </c:pt>
                <c:pt idx="11">
                  <c:v>26383741</c:v>
                </c:pt>
                <c:pt idx="12">
                  <c:v>22594349.800000001</c:v>
                </c:pt>
                <c:pt idx="13">
                  <c:v>18453333.800000001</c:v>
                </c:pt>
                <c:pt idx="14">
                  <c:v>13807434.4</c:v>
                </c:pt>
                <c:pt idx="15">
                  <c:v>9739803.8000000007</c:v>
                </c:pt>
                <c:pt idx="16">
                  <c:v>6406736.2000000002</c:v>
                </c:pt>
                <c:pt idx="17">
                  <c:v>3993109.8</c:v>
                </c:pt>
                <c:pt idx="18">
                  <c:v>2345038</c:v>
                </c:pt>
                <c:pt idx="19">
                  <c:v>1254605</c:v>
                </c:pt>
                <c:pt idx="20">
                  <c:v>637176.6</c:v>
                </c:pt>
                <c:pt idx="21">
                  <c:v>237995.6</c:v>
                </c:pt>
                <c:pt idx="22">
                  <c:v>147048.20000000001</c:v>
                </c:pt>
                <c:pt idx="23">
                  <c:v>288280.2</c:v>
                </c:pt>
                <c:pt idx="24">
                  <c:v>1191973</c:v>
                </c:pt>
                <c:pt idx="25">
                  <c:v>3131616</c:v>
                </c:pt>
                <c:pt idx="26">
                  <c:v>5717487.7999999998</c:v>
                </c:pt>
                <c:pt idx="27">
                  <c:v>8927458.8000000007</c:v>
                </c:pt>
                <c:pt idx="28">
                  <c:v>13596835</c:v>
                </c:pt>
                <c:pt idx="29">
                  <c:v>17906529.800000001</c:v>
                </c:pt>
                <c:pt idx="30">
                  <c:v>22999476.399999999</c:v>
                </c:pt>
                <c:pt idx="31">
                  <c:v>28124812.199999999</c:v>
                </c:pt>
                <c:pt idx="32">
                  <c:v>32653461.800000001</c:v>
                </c:pt>
                <c:pt idx="33">
                  <c:v>33532133.399999999</c:v>
                </c:pt>
                <c:pt idx="34">
                  <c:v>30057546.199999999</c:v>
                </c:pt>
                <c:pt idx="35">
                  <c:v>24824344.199999999</c:v>
                </c:pt>
                <c:pt idx="36">
                  <c:v>20483035</c:v>
                </c:pt>
                <c:pt idx="37">
                  <c:v>15918936.6</c:v>
                </c:pt>
                <c:pt idx="38">
                  <c:v>10977558.199999999</c:v>
                </c:pt>
                <c:pt idx="39">
                  <c:v>7752951</c:v>
                </c:pt>
                <c:pt idx="40">
                  <c:v>5014242</c:v>
                </c:pt>
                <c:pt idx="41">
                  <c:v>2884053.8</c:v>
                </c:pt>
                <c:pt idx="42">
                  <c:v>1523918.6</c:v>
                </c:pt>
                <c:pt idx="43">
                  <c:v>834678.6</c:v>
                </c:pt>
                <c:pt idx="44">
                  <c:v>401257.2</c:v>
                </c:pt>
                <c:pt idx="45">
                  <c:v>188943.4</c:v>
                </c:pt>
                <c:pt idx="46">
                  <c:v>93731.8</c:v>
                </c:pt>
                <c:pt idx="47">
                  <c:v>235438.6</c:v>
                </c:pt>
                <c:pt idx="48">
                  <c:v>1215586.6000000001</c:v>
                </c:pt>
                <c:pt idx="49">
                  <c:v>2681571.7999999998</c:v>
                </c:pt>
                <c:pt idx="50">
                  <c:v>5297727</c:v>
                </c:pt>
                <c:pt idx="51">
                  <c:v>8294658.7999999998</c:v>
                </c:pt>
                <c:pt idx="52">
                  <c:v>11566686.800000001</c:v>
                </c:pt>
                <c:pt idx="53">
                  <c:v>15434437.4</c:v>
                </c:pt>
                <c:pt idx="54">
                  <c:v>20082688</c:v>
                </c:pt>
                <c:pt idx="55">
                  <c:v>25615815</c:v>
                </c:pt>
                <c:pt idx="56">
                  <c:v>29979922.600000001</c:v>
                </c:pt>
                <c:pt idx="57">
                  <c:v>31487334.600000001</c:v>
                </c:pt>
                <c:pt idx="58">
                  <c:v>28611551.600000001</c:v>
                </c:pt>
                <c:pt idx="59">
                  <c:v>25630446.199999999</c:v>
                </c:pt>
                <c:pt idx="60">
                  <c:v>20711279.399999999</c:v>
                </c:pt>
                <c:pt idx="61">
                  <c:v>16539490.6</c:v>
                </c:pt>
                <c:pt idx="62">
                  <c:v>13008027.800000001</c:v>
                </c:pt>
                <c:pt idx="63">
                  <c:v>9607391.4000000004</c:v>
                </c:pt>
                <c:pt idx="64">
                  <c:v>6679278.4000000004</c:v>
                </c:pt>
                <c:pt idx="65">
                  <c:v>3948524.2</c:v>
                </c:pt>
                <c:pt idx="66">
                  <c:v>2296329.7999999998</c:v>
                </c:pt>
                <c:pt idx="67">
                  <c:v>1262880.2</c:v>
                </c:pt>
                <c:pt idx="68">
                  <c:v>546474.6</c:v>
                </c:pt>
                <c:pt idx="69">
                  <c:v>203900.2</c:v>
                </c:pt>
                <c:pt idx="70">
                  <c:v>107176.6</c:v>
                </c:pt>
                <c:pt idx="71">
                  <c:v>99361.8</c:v>
                </c:pt>
                <c:pt idx="72">
                  <c:v>263191.2</c:v>
                </c:pt>
                <c:pt idx="73">
                  <c:v>687373.8</c:v>
                </c:pt>
                <c:pt idx="74">
                  <c:v>1304228.6000000001</c:v>
                </c:pt>
                <c:pt idx="75">
                  <c:v>2382465.7999999998</c:v>
                </c:pt>
                <c:pt idx="76">
                  <c:v>3649443.8</c:v>
                </c:pt>
                <c:pt idx="77">
                  <c:v>5299248.8</c:v>
                </c:pt>
                <c:pt idx="78">
                  <c:v>6877964.7999999998</c:v>
                </c:pt>
                <c:pt idx="79">
                  <c:v>8756032.1999999993</c:v>
                </c:pt>
                <c:pt idx="80">
                  <c:v>10121659.4</c:v>
                </c:pt>
                <c:pt idx="81">
                  <c:v>11051753.800000001</c:v>
                </c:pt>
                <c:pt idx="82">
                  <c:v>11030511.4</c:v>
                </c:pt>
                <c:pt idx="83">
                  <c:v>10164601.4</c:v>
                </c:pt>
                <c:pt idx="84">
                  <c:v>8959258.4000000004</c:v>
                </c:pt>
                <c:pt idx="85">
                  <c:v>7064863</c:v>
                </c:pt>
                <c:pt idx="86">
                  <c:v>5437814.5999999996</c:v>
                </c:pt>
                <c:pt idx="87">
                  <c:v>3837073</c:v>
                </c:pt>
                <c:pt idx="88">
                  <c:v>2670610.2000000002</c:v>
                </c:pt>
                <c:pt idx="89">
                  <c:v>1634949</c:v>
                </c:pt>
                <c:pt idx="90">
                  <c:v>1091699.8</c:v>
                </c:pt>
                <c:pt idx="91">
                  <c:v>688000.6</c:v>
                </c:pt>
                <c:pt idx="92">
                  <c:v>292095</c:v>
                </c:pt>
                <c:pt idx="93">
                  <c:v>115636.4</c:v>
                </c:pt>
                <c:pt idx="94">
                  <c:v>41720.6</c:v>
                </c:pt>
                <c:pt idx="95">
                  <c:v>35566.199999999997</c:v>
                </c:pt>
                <c:pt idx="96">
                  <c:v>106107</c:v>
                </c:pt>
                <c:pt idx="97">
                  <c:v>231512.2</c:v>
                </c:pt>
                <c:pt idx="98">
                  <c:v>469664.6</c:v>
                </c:pt>
                <c:pt idx="99">
                  <c:v>812146.2</c:v>
                </c:pt>
                <c:pt idx="100">
                  <c:v>1327488.6000000001</c:v>
                </c:pt>
                <c:pt idx="101">
                  <c:v>1858185</c:v>
                </c:pt>
                <c:pt idx="102">
                  <c:v>2758847.4</c:v>
                </c:pt>
                <c:pt idx="103">
                  <c:v>3718812.6</c:v>
                </c:pt>
                <c:pt idx="104">
                  <c:v>4715243.4000000004</c:v>
                </c:pt>
                <c:pt idx="105">
                  <c:v>5944718.5999999996</c:v>
                </c:pt>
                <c:pt idx="106">
                  <c:v>6140146.2000000002</c:v>
                </c:pt>
                <c:pt idx="107">
                  <c:v>5896684</c:v>
                </c:pt>
                <c:pt idx="108">
                  <c:v>5383975.7999999998</c:v>
                </c:pt>
                <c:pt idx="109">
                  <c:v>4631328.5999999996</c:v>
                </c:pt>
                <c:pt idx="110">
                  <c:v>3798105</c:v>
                </c:pt>
                <c:pt idx="111">
                  <c:v>3018200.4</c:v>
                </c:pt>
                <c:pt idx="112">
                  <c:v>2048131.6</c:v>
                </c:pt>
                <c:pt idx="113">
                  <c:v>1349189.6</c:v>
                </c:pt>
                <c:pt idx="114">
                  <c:v>849335</c:v>
                </c:pt>
                <c:pt idx="115">
                  <c:v>367913.8</c:v>
                </c:pt>
                <c:pt idx="116">
                  <c:v>152384.20000000001</c:v>
                </c:pt>
                <c:pt idx="117">
                  <c:v>87154.6</c:v>
                </c:pt>
                <c:pt idx="118">
                  <c:v>83551.8</c:v>
                </c:pt>
                <c:pt idx="119">
                  <c:v>303984</c:v>
                </c:pt>
                <c:pt idx="120">
                  <c:v>1433104</c:v>
                </c:pt>
                <c:pt idx="121">
                  <c:v>3678223.2</c:v>
                </c:pt>
                <c:pt idx="122">
                  <c:v>6464679.5999999996</c:v>
                </c:pt>
                <c:pt idx="123">
                  <c:v>9882311.1999999993</c:v>
                </c:pt>
                <c:pt idx="124">
                  <c:v>13814510.199999999</c:v>
                </c:pt>
                <c:pt idx="125">
                  <c:v>18104834.600000001</c:v>
                </c:pt>
                <c:pt idx="126">
                  <c:v>23489002.199999999</c:v>
                </c:pt>
                <c:pt idx="127">
                  <c:v>29648622.600000001</c:v>
                </c:pt>
                <c:pt idx="128">
                  <c:v>33994493</c:v>
                </c:pt>
                <c:pt idx="129">
                  <c:v>35798665</c:v>
                </c:pt>
                <c:pt idx="130">
                  <c:v>32239168.600000001</c:v>
                </c:pt>
                <c:pt idx="131">
                  <c:v>27339925</c:v>
                </c:pt>
                <c:pt idx="132">
                  <c:v>22520396</c:v>
                </c:pt>
                <c:pt idx="133">
                  <c:v>17972602.399999999</c:v>
                </c:pt>
                <c:pt idx="134">
                  <c:v>13764018.199999999</c:v>
                </c:pt>
                <c:pt idx="135">
                  <c:v>10085963.199999999</c:v>
                </c:pt>
                <c:pt idx="136">
                  <c:v>6642455.7999999998</c:v>
                </c:pt>
                <c:pt idx="137">
                  <c:v>3723761.4</c:v>
                </c:pt>
                <c:pt idx="138">
                  <c:v>2191912.4</c:v>
                </c:pt>
                <c:pt idx="139">
                  <c:v>1038047.4</c:v>
                </c:pt>
                <c:pt idx="140">
                  <c:v>398234.6</c:v>
                </c:pt>
                <c:pt idx="141">
                  <c:v>132057.79999999999</c:v>
                </c:pt>
                <c:pt idx="142">
                  <c:v>65832.2</c:v>
                </c:pt>
                <c:pt idx="143">
                  <c:v>212363.4</c:v>
                </c:pt>
                <c:pt idx="144">
                  <c:v>961855.8</c:v>
                </c:pt>
                <c:pt idx="145">
                  <c:v>2231246.4</c:v>
                </c:pt>
                <c:pt idx="146">
                  <c:v>4207884.5999999996</c:v>
                </c:pt>
                <c:pt idx="147">
                  <c:v>7003715.7999999998</c:v>
                </c:pt>
                <c:pt idx="148">
                  <c:v>10027475</c:v>
                </c:pt>
                <c:pt idx="149">
                  <c:v>13572047.4</c:v>
                </c:pt>
                <c:pt idx="150">
                  <c:v>16246395.800000001</c:v>
                </c:pt>
                <c:pt idx="151">
                  <c:v>20168653.399999999</c:v>
                </c:pt>
                <c:pt idx="152">
                  <c:v>25431987.399999999</c:v>
                </c:pt>
                <c:pt idx="153">
                  <c:v>25369623.600000001</c:v>
                </c:pt>
                <c:pt idx="154">
                  <c:v>22618923.399999999</c:v>
                </c:pt>
                <c:pt idx="155">
                  <c:v>19724868.399999999</c:v>
                </c:pt>
                <c:pt idx="156">
                  <c:v>16214369</c:v>
                </c:pt>
                <c:pt idx="157">
                  <c:v>12406108.6</c:v>
                </c:pt>
                <c:pt idx="158">
                  <c:v>9304249.4000000004</c:v>
                </c:pt>
                <c:pt idx="159">
                  <c:v>6514019.2000000002</c:v>
                </c:pt>
                <c:pt idx="160">
                  <c:v>4846101.5999999996</c:v>
                </c:pt>
                <c:pt idx="161">
                  <c:v>2998207.2</c:v>
                </c:pt>
                <c:pt idx="162">
                  <c:v>1355695.8</c:v>
                </c:pt>
                <c:pt idx="163">
                  <c:v>817746.6</c:v>
                </c:pt>
                <c:pt idx="164">
                  <c:v>360899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2B-47AC-877E-2CE3573AD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86080"/>
        <c:axId val="938563520"/>
      </c:lineChart>
      <c:catAx>
        <c:axId val="103218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8563520"/>
        <c:crosses val="autoZero"/>
        <c:auto val="1"/>
        <c:lblAlgn val="ctr"/>
        <c:lblOffset val="100"/>
        <c:noMultiLvlLbl val="0"/>
      </c:catAx>
      <c:valAx>
        <c:axId val="93856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32186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F2_Width_20_Height_21_Window_10!$J$1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381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F2_Width_20_Height_21_Window_10!$J$2:$J$991</c:f>
              <c:numCache>
                <c:formatCode>General</c:formatCode>
                <c:ptCount val="165"/>
                <c:pt idx="0">
                  <c:v>4692090.4000000004</c:v>
                </c:pt>
                <c:pt idx="1">
                  <c:v>11045181.4</c:v>
                </c:pt>
                <c:pt idx="2">
                  <c:v>20358920.399999999</c:v>
                </c:pt>
                <c:pt idx="3">
                  <c:v>31868390.199999999</c:v>
                </c:pt>
                <c:pt idx="4">
                  <c:v>46518810.799999997</c:v>
                </c:pt>
                <c:pt idx="5">
                  <c:v>65687056.200000003</c:v>
                </c:pt>
                <c:pt idx="6">
                  <c:v>86527564.200000003</c:v>
                </c:pt>
                <c:pt idx="7">
                  <c:v>107596125</c:v>
                </c:pt>
                <c:pt idx="8">
                  <c:v>126762837.8</c:v>
                </c:pt>
                <c:pt idx="9">
                  <c:v>131869045.8</c:v>
                </c:pt>
                <c:pt idx="10">
                  <c:v>125860863.8</c:v>
                </c:pt>
                <c:pt idx="11">
                  <c:v>115347986.2</c:v>
                </c:pt>
                <c:pt idx="12">
                  <c:v>97025621</c:v>
                </c:pt>
                <c:pt idx="13">
                  <c:v>80707105</c:v>
                </c:pt>
                <c:pt idx="14">
                  <c:v>62248498.600000001</c:v>
                </c:pt>
                <c:pt idx="15">
                  <c:v>44590607</c:v>
                </c:pt>
                <c:pt idx="16">
                  <c:v>30417903.399999999</c:v>
                </c:pt>
                <c:pt idx="17">
                  <c:v>19207517</c:v>
                </c:pt>
                <c:pt idx="18">
                  <c:v>11315393.800000001</c:v>
                </c:pt>
                <c:pt idx="19">
                  <c:v>6461049</c:v>
                </c:pt>
                <c:pt idx="20">
                  <c:v>2993307</c:v>
                </c:pt>
                <c:pt idx="21">
                  <c:v>1158550.6000000001</c:v>
                </c:pt>
                <c:pt idx="22">
                  <c:v>789823.6</c:v>
                </c:pt>
                <c:pt idx="23">
                  <c:v>1532375.4</c:v>
                </c:pt>
                <c:pt idx="24">
                  <c:v>5434527</c:v>
                </c:pt>
                <c:pt idx="25">
                  <c:v>11886890.6</c:v>
                </c:pt>
                <c:pt idx="26">
                  <c:v>22100027.600000001</c:v>
                </c:pt>
                <c:pt idx="27">
                  <c:v>33118479</c:v>
                </c:pt>
                <c:pt idx="28">
                  <c:v>49250681.200000003</c:v>
                </c:pt>
                <c:pt idx="29">
                  <c:v>67264692.599999994</c:v>
                </c:pt>
                <c:pt idx="30">
                  <c:v>85215904.200000003</c:v>
                </c:pt>
                <c:pt idx="31">
                  <c:v>106667468.59999999</c:v>
                </c:pt>
                <c:pt idx="32">
                  <c:v>126104377.40000001</c:v>
                </c:pt>
                <c:pt idx="33">
                  <c:v>131035501.40000001</c:v>
                </c:pt>
                <c:pt idx="34">
                  <c:v>119853700.2</c:v>
                </c:pt>
                <c:pt idx="35">
                  <c:v>105303561</c:v>
                </c:pt>
                <c:pt idx="36">
                  <c:v>87632656</c:v>
                </c:pt>
                <c:pt idx="37">
                  <c:v>71591463</c:v>
                </c:pt>
                <c:pt idx="38">
                  <c:v>54574326.399999999</c:v>
                </c:pt>
                <c:pt idx="39">
                  <c:v>39235262.600000001</c:v>
                </c:pt>
                <c:pt idx="40">
                  <c:v>26955754.199999999</c:v>
                </c:pt>
                <c:pt idx="41">
                  <c:v>17110610</c:v>
                </c:pt>
                <c:pt idx="42">
                  <c:v>9291321.4000000004</c:v>
                </c:pt>
                <c:pt idx="43">
                  <c:v>5128257.4000000004</c:v>
                </c:pt>
                <c:pt idx="44">
                  <c:v>2253930.2000000002</c:v>
                </c:pt>
                <c:pt idx="45">
                  <c:v>864824.8</c:v>
                </c:pt>
                <c:pt idx="46">
                  <c:v>422851.4</c:v>
                </c:pt>
                <c:pt idx="47">
                  <c:v>1054732.2</c:v>
                </c:pt>
                <c:pt idx="48">
                  <c:v>4736177.4000000004</c:v>
                </c:pt>
                <c:pt idx="49">
                  <c:v>10731925</c:v>
                </c:pt>
                <c:pt idx="50">
                  <c:v>20156378.600000001</c:v>
                </c:pt>
                <c:pt idx="51">
                  <c:v>30592197</c:v>
                </c:pt>
                <c:pt idx="52">
                  <c:v>42942483.600000001</c:v>
                </c:pt>
                <c:pt idx="53">
                  <c:v>58659346.200000003</c:v>
                </c:pt>
                <c:pt idx="54">
                  <c:v>76598364.200000003</c:v>
                </c:pt>
                <c:pt idx="55">
                  <c:v>93780616.599999994</c:v>
                </c:pt>
                <c:pt idx="56">
                  <c:v>111136197.2</c:v>
                </c:pt>
                <c:pt idx="57">
                  <c:v>117187732.59999999</c:v>
                </c:pt>
                <c:pt idx="58">
                  <c:v>108481777.59999999</c:v>
                </c:pt>
                <c:pt idx="59">
                  <c:v>97687753</c:v>
                </c:pt>
                <c:pt idx="60">
                  <c:v>81287518.599999994</c:v>
                </c:pt>
                <c:pt idx="61">
                  <c:v>65893541.399999999</c:v>
                </c:pt>
                <c:pt idx="62">
                  <c:v>50494943.799999997</c:v>
                </c:pt>
                <c:pt idx="63">
                  <c:v>36322446.600000001</c:v>
                </c:pt>
                <c:pt idx="64">
                  <c:v>24626985.800000001</c:v>
                </c:pt>
                <c:pt idx="65">
                  <c:v>15938139.6</c:v>
                </c:pt>
                <c:pt idx="66">
                  <c:v>9097481</c:v>
                </c:pt>
                <c:pt idx="67">
                  <c:v>4997393.8</c:v>
                </c:pt>
                <c:pt idx="68">
                  <c:v>1931969.2</c:v>
                </c:pt>
                <c:pt idx="69">
                  <c:v>680794.2</c:v>
                </c:pt>
                <c:pt idx="70">
                  <c:v>339796</c:v>
                </c:pt>
                <c:pt idx="71">
                  <c:v>385573</c:v>
                </c:pt>
                <c:pt idx="72">
                  <c:v>1104491</c:v>
                </c:pt>
                <c:pt idx="73">
                  <c:v>2388943.7999999998</c:v>
                </c:pt>
                <c:pt idx="74">
                  <c:v>5186165.2</c:v>
                </c:pt>
                <c:pt idx="75">
                  <c:v>9038394.5999999996</c:v>
                </c:pt>
                <c:pt idx="76">
                  <c:v>13845487.800000001</c:v>
                </c:pt>
                <c:pt idx="77">
                  <c:v>20242891.399999999</c:v>
                </c:pt>
                <c:pt idx="78">
                  <c:v>26826367.600000001</c:v>
                </c:pt>
                <c:pt idx="79">
                  <c:v>32982659</c:v>
                </c:pt>
                <c:pt idx="80">
                  <c:v>37011071.600000001</c:v>
                </c:pt>
                <c:pt idx="81">
                  <c:v>39846751.399999999</c:v>
                </c:pt>
                <c:pt idx="82">
                  <c:v>39093927.799999997</c:v>
                </c:pt>
                <c:pt idx="83">
                  <c:v>37463241</c:v>
                </c:pt>
                <c:pt idx="84">
                  <c:v>32683091.800000001</c:v>
                </c:pt>
                <c:pt idx="85">
                  <c:v>26250587.800000001</c:v>
                </c:pt>
                <c:pt idx="86">
                  <c:v>19419455.800000001</c:v>
                </c:pt>
                <c:pt idx="87">
                  <c:v>13262323.800000001</c:v>
                </c:pt>
                <c:pt idx="88">
                  <c:v>8866815.4000000004</c:v>
                </c:pt>
                <c:pt idx="89">
                  <c:v>5747799.5999999996</c:v>
                </c:pt>
                <c:pt idx="90">
                  <c:v>4066505.4</c:v>
                </c:pt>
                <c:pt idx="91">
                  <c:v>2556099</c:v>
                </c:pt>
                <c:pt idx="92">
                  <c:v>1291197.8</c:v>
                </c:pt>
                <c:pt idx="93">
                  <c:v>541889.4</c:v>
                </c:pt>
                <c:pt idx="94">
                  <c:v>274753.8</c:v>
                </c:pt>
                <c:pt idx="95">
                  <c:v>288726.40000000002</c:v>
                </c:pt>
                <c:pt idx="96">
                  <c:v>750064.6</c:v>
                </c:pt>
                <c:pt idx="97">
                  <c:v>1632057</c:v>
                </c:pt>
                <c:pt idx="98">
                  <c:v>3285727.6</c:v>
                </c:pt>
                <c:pt idx="99">
                  <c:v>5370906.2000000002</c:v>
                </c:pt>
                <c:pt idx="100">
                  <c:v>8016575.7999999998</c:v>
                </c:pt>
                <c:pt idx="101">
                  <c:v>11158978.6</c:v>
                </c:pt>
                <c:pt idx="102">
                  <c:v>15441252.6</c:v>
                </c:pt>
                <c:pt idx="103">
                  <c:v>19680216.399999999</c:v>
                </c:pt>
                <c:pt idx="104">
                  <c:v>23936640.600000001</c:v>
                </c:pt>
                <c:pt idx="105">
                  <c:v>27899252.600000001</c:v>
                </c:pt>
                <c:pt idx="106">
                  <c:v>28092669.800000001</c:v>
                </c:pt>
                <c:pt idx="107">
                  <c:v>27029483</c:v>
                </c:pt>
                <c:pt idx="108">
                  <c:v>23980769</c:v>
                </c:pt>
                <c:pt idx="109">
                  <c:v>20887408.199999999</c:v>
                </c:pt>
                <c:pt idx="110">
                  <c:v>17034417.399999999</c:v>
                </c:pt>
                <c:pt idx="111">
                  <c:v>12712296.199999999</c:v>
                </c:pt>
                <c:pt idx="112">
                  <c:v>9050369.8000000007</c:v>
                </c:pt>
                <c:pt idx="113">
                  <c:v>6316781.5999999996</c:v>
                </c:pt>
                <c:pt idx="114">
                  <c:v>3838664.8</c:v>
                </c:pt>
                <c:pt idx="115">
                  <c:v>1961731</c:v>
                </c:pt>
                <c:pt idx="116">
                  <c:v>1009637.4</c:v>
                </c:pt>
                <c:pt idx="117">
                  <c:v>489899.4</c:v>
                </c:pt>
                <c:pt idx="118">
                  <c:v>341528.4</c:v>
                </c:pt>
                <c:pt idx="119">
                  <c:v>883665</c:v>
                </c:pt>
                <c:pt idx="120">
                  <c:v>4976137.4000000004</c:v>
                </c:pt>
                <c:pt idx="121">
                  <c:v>13282857.199999999</c:v>
                </c:pt>
                <c:pt idx="122">
                  <c:v>22817930.399999999</c:v>
                </c:pt>
                <c:pt idx="123">
                  <c:v>36042182.600000001</c:v>
                </c:pt>
                <c:pt idx="124">
                  <c:v>53055941.799999997</c:v>
                </c:pt>
                <c:pt idx="125">
                  <c:v>74458458.200000003</c:v>
                </c:pt>
                <c:pt idx="126">
                  <c:v>96521151.799999997</c:v>
                </c:pt>
                <c:pt idx="127">
                  <c:v>119328558</c:v>
                </c:pt>
                <c:pt idx="128">
                  <c:v>141948284.19999999</c:v>
                </c:pt>
                <c:pt idx="129">
                  <c:v>150999259</c:v>
                </c:pt>
                <c:pt idx="130">
                  <c:v>137351616</c:v>
                </c:pt>
                <c:pt idx="131">
                  <c:v>121036987.40000001</c:v>
                </c:pt>
                <c:pt idx="132">
                  <c:v>103116196.8</c:v>
                </c:pt>
                <c:pt idx="133">
                  <c:v>82619768</c:v>
                </c:pt>
                <c:pt idx="134">
                  <c:v>62686843</c:v>
                </c:pt>
                <c:pt idx="135">
                  <c:v>45232137.799999997</c:v>
                </c:pt>
                <c:pt idx="136">
                  <c:v>30813125.199999999</c:v>
                </c:pt>
                <c:pt idx="137">
                  <c:v>19351475.399999999</c:v>
                </c:pt>
                <c:pt idx="138">
                  <c:v>11307751.199999999</c:v>
                </c:pt>
                <c:pt idx="139">
                  <c:v>5901975</c:v>
                </c:pt>
                <c:pt idx="140">
                  <c:v>2430934.6</c:v>
                </c:pt>
                <c:pt idx="141">
                  <c:v>835863.6</c:v>
                </c:pt>
                <c:pt idx="142">
                  <c:v>412009.4</c:v>
                </c:pt>
                <c:pt idx="143">
                  <c:v>1241659.3999999999</c:v>
                </c:pt>
                <c:pt idx="144">
                  <c:v>4816589</c:v>
                </c:pt>
                <c:pt idx="145">
                  <c:v>10450752.6</c:v>
                </c:pt>
                <c:pt idx="146">
                  <c:v>18291245</c:v>
                </c:pt>
                <c:pt idx="147">
                  <c:v>28991643.800000001</c:v>
                </c:pt>
                <c:pt idx="148">
                  <c:v>41497976.399999999</c:v>
                </c:pt>
                <c:pt idx="149">
                  <c:v>58689635</c:v>
                </c:pt>
                <c:pt idx="150">
                  <c:v>76385986.200000003</c:v>
                </c:pt>
                <c:pt idx="151">
                  <c:v>96332589.400000006</c:v>
                </c:pt>
                <c:pt idx="152">
                  <c:v>117098138.59999999</c:v>
                </c:pt>
                <c:pt idx="153">
                  <c:v>114836811.40000001</c:v>
                </c:pt>
                <c:pt idx="154">
                  <c:v>104358556.59999999</c:v>
                </c:pt>
                <c:pt idx="155">
                  <c:v>94232209</c:v>
                </c:pt>
                <c:pt idx="156">
                  <c:v>80589736.400000006</c:v>
                </c:pt>
                <c:pt idx="157">
                  <c:v>65636609</c:v>
                </c:pt>
                <c:pt idx="158">
                  <c:v>51325875</c:v>
                </c:pt>
                <c:pt idx="159">
                  <c:v>34754927.399999999</c:v>
                </c:pt>
                <c:pt idx="160">
                  <c:v>21748331</c:v>
                </c:pt>
                <c:pt idx="161">
                  <c:v>13193703.4</c:v>
                </c:pt>
                <c:pt idx="162">
                  <c:v>6669479.4000000004</c:v>
                </c:pt>
                <c:pt idx="163">
                  <c:v>4158106.2</c:v>
                </c:pt>
                <c:pt idx="164">
                  <c:v>1847794.6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AC-4875-A316-80CF81D50CF3}"/>
            </c:ext>
          </c:extLst>
        </c:ser>
        <c:ser>
          <c:idx val="2"/>
          <c:order val="1"/>
          <c:tx>
            <c:strRef>
              <c:f>F2_Width_20_Height_21_Window_10!$Q$1</c:f>
              <c:strCache>
                <c:ptCount val="1"/>
                <c:pt idx="0">
                  <c:v>Server 1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F2_Width_20_Height_21_Window_10!$Q$2:$Q$991</c:f>
              <c:numCache>
                <c:formatCode>General</c:formatCode>
                <c:ptCount val="165"/>
                <c:pt idx="0">
                  <c:v>5047399.2</c:v>
                </c:pt>
                <c:pt idx="1">
                  <c:v>11450981.6</c:v>
                </c:pt>
                <c:pt idx="2">
                  <c:v>21852863.199999999</c:v>
                </c:pt>
                <c:pt idx="3">
                  <c:v>31635937.600000001</c:v>
                </c:pt>
                <c:pt idx="4">
                  <c:v>44857922.399999999</c:v>
                </c:pt>
                <c:pt idx="5">
                  <c:v>60523970.399999999</c:v>
                </c:pt>
                <c:pt idx="6">
                  <c:v>82326372</c:v>
                </c:pt>
                <c:pt idx="7">
                  <c:v>103914382.40000001</c:v>
                </c:pt>
                <c:pt idx="8">
                  <c:v>124008622.40000001</c:v>
                </c:pt>
                <c:pt idx="9">
                  <c:v>126043298.40000001</c:v>
                </c:pt>
                <c:pt idx="10">
                  <c:v>120979964</c:v>
                </c:pt>
                <c:pt idx="11">
                  <c:v>109996637.59999999</c:v>
                </c:pt>
                <c:pt idx="12">
                  <c:v>90766864.799999997</c:v>
                </c:pt>
                <c:pt idx="13">
                  <c:v>77985051.200000003</c:v>
                </c:pt>
                <c:pt idx="14">
                  <c:v>61714174.399999999</c:v>
                </c:pt>
                <c:pt idx="15">
                  <c:v>46147026.399999999</c:v>
                </c:pt>
                <c:pt idx="16">
                  <c:v>30588614.399999999</c:v>
                </c:pt>
                <c:pt idx="17">
                  <c:v>19016711.199999999</c:v>
                </c:pt>
                <c:pt idx="18">
                  <c:v>11414240</c:v>
                </c:pt>
                <c:pt idx="19">
                  <c:v>7420643.2000000002</c:v>
                </c:pt>
                <c:pt idx="20">
                  <c:v>3418626.4</c:v>
                </c:pt>
                <c:pt idx="21">
                  <c:v>1360250.4</c:v>
                </c:pt>
                <c:pt idx="22">
                  <c:v>927044</c:v>
                </c:pt>
                <c:pt idx="23">
                  <c:v>1324386.3999999999</c:v>
                </c:pt>
                <c:pt idx="24">
                  <c:v>4937587.2</c:v>
                </c:pt>
                <c:pt idx="25">
                  <c:v>10936682.4</c:v>
                </c:pt>
                <c:pt idx="26">
                  <c:v>22466372</c:v>
                </c:pt>
                <c:pt idx="27">
                  <c:v>32906500</c:v>
                </c:pt>
                <c:pt idx="28">
                  <c:v>52175200.799999997</c:v>
                </c:pt>
                <c:pt idx="29">
                  <c:v>72160066.400000006</c:v>
                </c:pt>
                <c:pt idx="30">
                  <c:v>94571720.799999997</c:v>
                </c:pt>
                <c:pt idx="31">
                  <c:v>121675126.40000001</c:v>
                </c:pt>
                <c:pt idx="32">
                  <c:v>149073355.19999999</c:v>
                </c:pt>
                <c:pt idx="33">
                  <c:v>155961941.59999999</c:v>
                </c:pt>
                <c:pt idx="34">
                  <c:v>140423269.59999999</c:v>
                </c:pt>
                <c:pt idx="35">
                  <c:v>128332756.8</c:v>
                </c:pt>
                <c:pt idx="36">
                  <c:v>105335328</c:v>
                </c:pt>
                <c:pt idx="37">
                  <c:v>89625993.599999994</c:v>
                </c:pt>
                <c:pt idx="38">
                  <c:v>64530084</c:v>
                </c:pt>
                <c:pt idx="39">
                  <c:v>45541236</c:v>
                </c:pt>
                <c:pt idx="40">
                  <c:v>30547648</c:v>
                </c:pt>
                <c:pt idx="41">
                  <c:v>17998309.600000001</c:v>
                </c:pt>
                <c:pt idx="42">
                  <c:v>8275696.7999999998</c:v>
                </c:pt>
                <c:pt idx="43">
                  <c:v>4775922.4000000004</c:v>
                </c:pt>
                <c:pt idx="44">
                  <c:v>2407557.6</c:v>
                </c:pt>
                <c:pt idx="45">
                  <c:v>904738.4</c:v>
                </c:pt>
                <c:pt idx="46">
                  <c:v>326422.40000000002</c:v>
                </c:pt>
                <c:pt idx="47">
                  <c:v>577675.19999999995</c:v>
                </c:pt>
                <c:pt idx="48">
                  <c:v>3841892</c:v>
                </c:pt>
                <c:pt idx="49">
                  <c:v>8365559.2000000002</c:v>
                </c:pt>
                <c:pt idx="50">
                  <c:v>14378269.6</c:v>
                </c:pt>
                <c:pt idx="51">
                  <c:v>22812470.399999999</c:v>
                </c:pt>
                <c:pt idx="52">
                  <c:v>34594826.399999999</c:v>
                </c:pt>
                <c:pt idx="53">
                  <c:v>47957212</c:v>
                </c:pt>
                <c:pt idx="54">
                  <c:v>67012473.600000001</c:v>
                </c:pt>
                <c:pt idx="55">
                  <c:v>82146295.200000003</c:v>
                </c:pt>
                <c:pt idx="56">
                  <c:v>101477240</c:v>
                </c:pt>
                <c:pt idx="57">
                  <c:v>108778102.40000001</c:v>
                </c:pt>
                <c:pt idx="58">
                  <c:v>101055000.8</c:v>
                </c:pt>
                <c:pt idx="59">
                  <c:v>94271484</c:v>
                </c:pt>
                <c:pt idx="60">
                  <c:v>82266888.799999997</c:v>
                </c:pt>
                <c:pt idx="61">
                  <c:v>68578556.799999997</c:v>
                </c:pt>
                <c:pt idx="62">
                  <c:v>52165232</c:v>
                </c:pt>
                <c:pt idx="63">
                  <c:v>38634482.399999999</c:v>
                </c:pt>
                <c:pt idx="64">
                  <c:v>24762597.600000001</c:v>
                </c:pt>
                <c:pt idx="65">
                  <c:v>16680864</c:v>
                </c:pt>
                <c:pt idx="66">
                  <c:v>9025189.5999999996</c:v>
                </c:pt>
                <c:pt idx="67">
                  <c:v>5203029.5999999996</c:v>
                </c:pt>
                <c:pt idx="68">
                  <c:v>1993991.2</c:v>
                </c:pt>
                <c:pt idx="69">
                  <c:v>749285.6</c:v>
                </c:pt>
                <c:pt idx="70">
                  <c:v>380240.8</c:v>
                </c:pt>
                <c:pt idx="71">
                  <c:v>474380</c:v>
                </c:pt>
                <c:pt idx="72">
                  <c:v>1166605.6000000001</c:v>
                </c:pt>
                <c:pt idx="73">
                  <c:v>2163802.4</c:v>
                </c:pt>
                <c:pt idx="74">
                  <c:v>4845764</c:v>
                </c:pt>
                <c:pt idx="75">
                  <c:v>8580764</c:v>
                </c:pt>
                <c:pt idx="76">
                  <c:v>13837057.6</c:v>
                </c:pt>
                <c:pt idx="77">
                  <c:v>19276674.399999999</c:v>
                </c:pt>
                <c:pt idx="78">
                  <c:v>25936453.600000001</c:v>
                </c:pt>
                <c:pt idx="79">
                  <c:v>31585957.600000001</c:v>
                </c:pt>
                <c:pt idx="80">
                  <c:v>34753831.200000003</c:v>
                </c:pt>
                <c:pt idx="81">
                  <c:v>36928164</c:v>
                </c:pt>
                <c:pt idx="82">
                  <c:v>34962167.200000003</c:v>
                </c:pt>
                <c:pt idx="83">
                  <c:v>35251370.399999999</c:v>
                </c:pt>
                <c:pt idx="84">
                  <c:v>30578340</c:v>
                </c:pt>
                <c:pt idx="85">
                  <c:v>24674568.800000001</c:v>
                </c:pt>
                <c:pt idx="86">
                  <c:v>17598952.800000001</c:v>
                </c:pt>
                <c:pt idx="87">
                  <c:v>12399283.199999999</c:v>
                </c:pt>
                <c:pt idx="88">
                  <c:v>7964364.7999999998</c:v>
                </c:pt>
                <c:pt idx="89">
                  <c:v>5119404</c:v>
                </c:pt>
                <c:pt idx="90">
                  <c:v>3716180</c:v>
                </c:pt>
                <c:pt idx="91">
                  <c:v>2115466.4</c:v>
                </c:pt>
                <c:pt idx="92">
                  <c:v>1405855.2</c:v>
                </c:pt>
                <c:pt idx="93">
                  <c:v>570408.80000000005</c:v>
                </c:pt>
                <c:pt idx="94">
                  <c:v>214618.4</c:v>
                </c:pt>
                <c:pt idx="95">
                  <c:v>277244</c:v>
                </c:pt>
                <c:pt idx="96">
                  <c:v>1127712.8</c:v>
                </c:pt>
                <c:pt idx="97">
                  <c:v>2474624.7999999998</c:v>
                </c:pt>
                <c:pt idx="98">
                  <c:v>4168540</c:v>
                </c:pt>
                <c:pt idx="99">
                  <c:v>6549250.4000000004</c:v>
                </c:pt>
                <c:pt idx="100">
                  <c:v>9368256.8000000007</c:v>
                </c:pt>
                <c:pt idx="101">
                  <c:v>14805962.4</c:v>
                </c:pt>
                <c:pt idx="102">
                  <c:v>19580908</c:v>
                </c:pt>
                <c:pt idx="103">
                  <c:v>23676213.600000001</c:v>
                </c:pt>
                <c:pt idx="104">
                  <c:v>28567216.800000001</c:v>
                </c:pt>
                <c:pt idx="105">
                  <c:v>31219023.199999999</c:v>
                </c:pt>
                <c:pt idx="106">
                  <c:v>30570912.800000001</c:v>
                </c:pt>
                <c:pt idx="107">
                  <c:v>29551420</c:v>
                </c:pt>
                <c:pt idx="108">
                  <c:v>27565140</c:v>
                </c:pt>
                <c:pt idx="109">
                  <c:v>24169130.399999999</c:v>
                </c:pt>
                <c:pt idx="110">
                  <c:v>19704815.199999999</c:v>
                </c:pt>
                <c:pt idx="111">
                  <c:v>13338732.800000001</c:v>
                </c:pt>
                <c:pt idx="112">
                  <c:v>9624995.1999999993</c:v>
                </c:pt>
                <c:pt idx="113">
                  <c:v>6782127.2000000002</c:v>
                </c:pt>
                <c:pt idx="114">
                  <c:v>4130802.4</c:v>
                </c:pt>
                <c:pt idx="115">
                  <c:v>2260168</c:v>
                </c:pt>
                <c:pt idx="116">
                  <c:v>1112202.3999999999</c:v>
                </c:pt>
                <c:pt idx="117">
                  <c:v>522958.4</c:v>
                </c:pt>
                <c:pt idx="118">
                  <c:v>184196</c:v>
                </c:pt>
                <c:pt idx="119">
                  <c:v>753365.6</c:v>
                </c:pt>
                <c:pt idx="120">
                  <c:v>5049034.4000000004</c:v>
                </c:pt>
                <c:pt idx="121">
                  <c:v>14289329.6</c:v>
                </c:pt>
                <c:pt idx="122">
                  <c:v>24380068</c:v>
                </c:pt>
                <c:pt idx="123">
                  <c:v>38558948</c:v>
                </c:pt>
                <c:pt idx="124">
                  <c:v>56419458.399999999</c:v>
                </c:pt>
                <c:pt idx="125">
                  <c:v>79759255.200000003</c:v>
                </c:pt>
                <c:pt idx="126">
                  <c:v>103457637.59999999</c:v>
                </c:pt>
                <c:pt idx="127">
                  <c:v>128597383.2</c:v>
                </c:pt>
                <c:pt idx="128">
                  <c:v>160109327.19999999</c:v>
                </c:pt>
                <c:pt idx="129">
                  <c:v>169873754.40000001</c:v>
                </c:pt>
                <c:pt idx="130">
                  <c:v>151679588</c:v>
                </c:pt>
                <c:pt idx="131">
                  <c:v>130011994.40000001</c:v>
                </c:pt>
                <c:pt idx="132">
                  <c:v>113517413.59999999</c:v>
                </c:pt>
                <c:pt idx="133">
                  <c:v>91121731.200000003</c:v>
                </c:pt>
                <c:pt idx="134">
                  <c:v>69027478.400000006</c:v>
                </c:pt>
                <c:pt idx="135">
                  <c:v>47849121.600000001</c:v>
                </c:pt>
                <c:pt idx="136">
                  <c:v>32385797.600000001</c:v>
                </c:pt>
                <c:pt idx="137">
                  <c:v>20154472.800000001</c:v>
                </c:pt>
                <c:pt idx="138">
                  <c:v>10297701.6</c:v>
                </c:pt>
                <c:pt idx="139">
                  <c:v>4818996.8</c:v>
                </c:pt>
                <c:pt idx="140">
                  <c:v>2291180.7999999998</c:v>
                </c:pt>
                <c:pt idx="141">
                  <c:v>866173.6</c:v>
                </c:pt>
                <c:pt idx="142">
                  <c:v>350367.2</c:v>
                </c:pt>
                <c:pt idx="143">
                  <c:v>1182801.6000000001</c:v>
                </c:pt>
                <c:pt idx="144">
                  <c:v>5241815.2</c:v>
                </c:pt>
                <c:pt idx="145">
                  <c:v>13370412</c:v>
                </c:pt>
                <c:pt idx="146">
                  <c:v>22755979.199999999</c:v>
                </c:pt>
                <c:pt idx="147">
                  <c:v>32428776.800000001</c:v>
                </c:pt>
                <c:pt idx="148">
                  <c:v>45842508</c:v>
                </c:pt>
                <c:pt idx="149">
                  <c:v>67358271.200000003</c:v>
                </c:pt>
                <c:pt idx="150">
                  <c:v>90757924</c:v>
                </c:pt>
                <c:pt idx="151">
                  <c:v>116172565.59999999</c:v>
                </c:pt>
                <c:pt idx="152">
                  <c:v>140942159.19999999</c:v>
                </c:pt>
                <c:pt idx="153">
                  <c:v>137104825.59999999</c:v>
                </c:pt>
                <c:pt idx="154">
                  <c:v>124993817.59999999</c:v>
                </c:pt>
                <c:pt idx="155">
                  <c:v>109458960</c:v>
                </c:pt>
                <c:pt idx="156">
                  <c:v>94664218.400000006</c:v>
                </c:pt>
                <c:pt idx="157">
                  <c:v>82333679.200000003</c:v>
                </c:pt>
                <c:pt idx="158">
                  <c:v>64942087.200000003</c:v>
                </c:pt>
                <c:pt idx="159">
                  <c:v>44227884</c:v>
                </c:pt>
                <c:pt idx="160">
                  <c:v>28773624.800000001</c:v>
                </c:pt>
                <c:pt idx="161">
                  <c:v>16569343.199999999</c:v>
                </c:pt>
                <c:pt idx="162">
                  <c:v>8273915.2000000002</c:v>
                </c:pt>
                <c:pt idx="163">
                  <c:v>5730125.5999999996</c:v>
                </c:pt>
                <c:pt idx="164">
                  <c:v>2714855.2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AC-4875-A316-80CF81D50CF3}"/>
            </c:ext>
          </c:extLst>
        </c:ser>
        <c:ser>
          <c:idx val="3"/>
          <c:order val="2"/>
          <c:tx>
            <c:strRef>
              <c:f>F2_Width_20_Height_21_Window_10!$R$1</c:f>
              <c:strCache>
                <c:ptCount val="1"/>
                <c:pt idx="0">
                  <c:v>Server 2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F2_Width_20_Height_21_Window_10!$R$2:$R$991</c:f>
              <c:numCache>
                <c:formatCode>General</c:formatCode>
                <c:ptCount val="165"/>
                <c:pt idx="0">
                  <c:v>5377276</c:v>
                </c:pt>
                <c:pt idx="1">
                  <c:v>12859200.800000001</c:v>
                </c:pt>
                <c:pt idx="2">
                  <c:v>23589904.800000001</c:v>
                </c:pt>
                <c:pt idx="3">
                  <c:v>35885460</c:v>
                </c:pt>
                <c:pt idx="4">
                  <c:v>51104663.200000003</c:v>
                </c:pt>
                <c:pt idx="5">
                  <c:v>73580500</c:v>
                </c:pt>
                <c:pt idx="6">
                  <c:v>94907499.200000003</c:v>
                </c:pt>
                <c:pt idx="7">
                  <c:v>115376401.59999999</c:v>
                </c:pt>
                <c:pt idx="8">
                  <c:v>135328695.19999999</c:v>
                </c:pt>
                <c:pt idx="9">
                  <c:v>142323464.80000001</c:v>
                </c:pt>
                <c:pt idx="10">
                  <c:v>139747826.40000001</c:v>
                </c:pt>
                <c:pt idx="11">
                  <c:v>129626168.8</c:v>
                </c:pt>
                <c:pt idx="12">
                  <c:v>108651231.2</c:v>
                </c:pt>
                <c:pt idx="13">
                  <c:v>87424472.799999997</c:v>
                </c:pt>
                <c:pt idx="14">
                  <c:v>67817723.200000003</c:v>
                </c:pt>
                <c:pt idx="15">
                  <c:v>47076899.200000003</c:v>
                </c:pt>
                <c:pt idx="16">
                  <c:v>32970908</c:v>
                </c:pt>
                <c:pt idx="17">
                  <c:v>22215460</c:v>
                </c:pt>
                <c:pt idx="18">
                  <c:v>13947600.800000001</c:v>
                </c:pt>
                <c:pt idx="19">
                  <c:v>7920548.7999999998</c:v>
                </c:pt>
                <c:pt idx="20">
                  <c:v>3483082.4</c:v>
                </c:pt>
                <c:pt idx="21">
                  <c:v>1280849.6000000001</c:v>
                </c:pt>
                <c:pt idx="22">
                  <c:v>939418.4</c:v>
                </c:pt>
                <c:pt idx="23">
                  <c:v>2107388.7999999998</c:v>
                </c:pt>
                <c:pt idx="24">
                  <c:v>6793141.5999999996</c:v>
                </c:pt>
                <c:pt idx="25">
                  <c:v>13596708</c:v>
                </c:pt>
                <c:pt idx="26">
                  <c:v>21733104.800000001</c:v>
                </c:pt>
                <c:pt idx="27">
                  <c:v>32265901.600000001</c:v>
                </c:pt>
                <c:pt idx="28">
                  <c:v>46535186.399999999</c:v>
                </c:pt>
                <c:pt idx="29">
                  <c:v>66474055.200000003</c:v>
                </c:pt>
                <c:pt idx="30">
                  <c:v>85411695.200000003</c:v>
                </c:pt>
                <c:pt idx="31">
                  <c:v>107360644</c:v>
                </c:pt>
                <c:pt idx="32">
                  <c:v>128552551.2</c:v>
                </c:pt>
                <c:pt idx="33">
                  <c:v>137936399.19999999</c:v>
                </c:pt>
                <c:pt idx="34">
                  <c:v>131285605.59999999</c:v>
                </c:pt>
                <c:pt idx="35">
                  <c:v>121456034.40000001</c:v>
                </c:pt>
                <c:pt idx="36">
                  <c:v>107762440.8</c:v>
                </c:pt>
                <c:pt idx="37">
                  <c:v>91477104.799999997</c:v>
                </c:pt>
                <c:pt idx="38">
                  <c:v>72124440.799999997</c:v>
                </c:pt>
                <c:pt idx="39">
                  <c:v>51970722.399999999</c:v>
                </c:pt>
                <c:pt idx="40">
                  <c:v>37810887.200000003</c:v>
                </c:pt>
                <c:pt idx="41">
                  <c:v>25089149.600000001</c:v>
                </c:pt>
                <c:pt idx="42">
                  <c:v>14913389.6</c:v>
                </c:pt>
                <c:pt idx="43">
                  <c:v>7621248.7999999998</c:v>
                </c:pt>
                <c:pt idx="44">
                  <c:v>3050531.2</c:v>
                </c:pt>
                <c:pt idx="45">
                  <c:v>1180090.3999999999</c:v>
                </c:pt>
                <c:pt idx="46">
                  <c:v>704111.2</c:v>
                </c:pt>
                <c:pt idx="47">
                  <c:v>1714567.2</c:v>
                </c:pt>
                <c:pt idx="48">
                  <c:v>6068592.7999999998</c:v>
                </c:pt>
                <c:pt idx="49">
                  <c:v>13346714.4</c:v>
                </c:pt>
                <c:pt idx="50">
                  <c:v>24785673.600000001</c:v>
                </c:pt>
                <c:pt idx="51">
                  <c:v>38465406.399999999</c:v>
                </c:pt>
                <c:pt idx="52">
                  <c:v>56907759.200000003</c:v>
                </c:pt>
                <c:pt idx="53">
                  <c:v>78627960.799999997</c:v>
                </c:pt>
                <c:pt idx="54">
                  <c:v>101304323.2</c:v>
                </c:pt>
                <c:pt idx="55">
                  <c:v>121251860</c:v>
                </c:pt>
                <c:pt idx="56">
                  <c:v>142503012.80000001</c:v>
                </c:pt>
                <c:pt idx="57">
                  <c:v>152144548</c:v>
                </c:pt>
                <c:pt idx="58">
                  <c:v>144883181.59999999</c:v>
                </c:pt>
                <c:pt idx="59">
                  <c:v>133065514.40000001</c:v>
                </c:pt>
                <c:pt idx="60">
                  <c:v>111997431.2</c:v>
                </c:pt>
                <c:pt idx="61">
                  <c:v>91953328.799999997</c:v>
                </c:pt>
                <c:pt idx="62">
                  <c:v>68514911.200000003</c:v>
                </c:pt>
                <c:pt idx="63">
                  <c:v>48315208.799999997</c:v>
                </c:pt>
                <c:pt idx="64">
                  <c:v>33269471.199999999</c:v>
                </c:pt>
                <c:pt idx="65">
                  <c:v>22378642.399999999</c:v>
                </c:pt>
                <c:pt idx="66">
                  <c:v>13020820</c:v>
                </c:pt>
                <c:pt idx="67">
                  <c:v>6406133.5999999996</c:v>
                </c:pt>
                <c:pt idx="68">
                  <c:v>2760250.4</c:v>
                </c:pt>
                <c:pt idx="69">
                  <c:v>804615.2</c:v>
                </c:pt>
                <c:pt idx="70">
                  <c:v>310148.8</c:v>
                </c:pt>
                <c:pt idx="71">
                  <c:v>312695.2</c:v>
                </c:pt>
                <c:pt idx="72">
                  <c:v>1297598.3999999999</c:v>
                </c:pt>
                <c:pt idx="73">
                  <c:v>3117932</c:v>
                </c:pt>
                <c:pt idx="74">
                  <c:v>6898132</c:v>
                </c:pt>
                <c:pt idx="75">
                  <c:v>11840832.800000001</c:v>
                </c:pt>
                <c:pt idx="76">
                  <c:v>18689643.199999999</c:v>
                </c:pt>
                <c:pt idx="77">
                  <c:v>26510471.199999999</c:v>
                </c:pt>
                <c:pt idx="78">
                  <c:v>35541007.200000003</c:v>
                </c:pt>
                <c:pt idx="79">
                  <c:v>43131026.399999999</c:v>
                </c:pt>
                <c:pt idx="80">
                  <c:v>48699936.799999997</c:v>
                </c:pt>
                <c:pt idx="81">
                  <c:v>52388236.799999997</c:v>
                </c:pt>
                <c:pt idx="82">
                  <c:v>50833872</c:v>
                </c:pt>
                <c:pt idx="83">
                  <c:v>49963087.200000003</c:v>
                </c:pt>
                <c:pt idx="84">
                  <c:v>42202887.200000003</c:v>
                </c:pt>
                <c:pt idx="85">
                  <c:v>34452751.200000003</c:v>
                </c:pt>
                <c:pt idx="86">
                  <c:v>25817276</c:v>
                </c:pt>
                <c:pt idx="87">
                  <c:v>18500728.800000001</c:v>
                </c:pt>
                <c:pt idx="88">
                  <c:v>12341728</c:v>
                </c:pt>
                <c:pt idx="89">
                  <c:v>8487928.8000000007</c:v>
                </c:pt>
                <c:pt idx="90">
                  <c:v>5908866.4000000004</c:v>
                </c:pt>
                <c:pt idx="91">
                  <c:v>3871797.6</c:v>
                </c:pt>
                <c:pt idx="92">
                  <c:v>2063086.4</c:v>
                </c:pt>
                <c:pt idx="93">
                  <c:v>784775.2</c:v>
                </c:pt>
                <c:pt idx="94">
                  <c:v>523458.4</c:v>
                </c:pt>
                <c:pt idx="95">
                  <c:v>512619.2</c:v>
                </c:pt>
                <c:pt idx="96">
                  <c:v>907472</c:v>
                </c:pt>
                <c:pt idx="97">
                  <c:v>2172428</c:v>
                </c:pt>
                <c:pt idx="98">
                  <c:v>4547067.2</c:v>
                </c:pt>
                <c:pt idx="99">
                  <c:v>7388247.2000000002</c:v>
                </c:pt>
                <c:pt idx="100">
                  <c:v>10511364.800000001</c:v>
                </c:pt>
                <c:pt idx="101">
                  <c:v>13210005.6</c:v>
                </c:pt>
                <c:pt idx="102">
                  <c:v>17612711.199999999</c:v>
                </c:pt>
                <c:pt idx="103">
                  <c:v>21887124.800000001</c:v>
                </c:pt>
                <c:pt idx="104">
                  <c:v>26721392.800000001</c:v>
                </c:pt>
                <c:pt idx="105">
                  <c:v>31319301.600000001</c:v>
                </c:pt>
                <c:pt idx="106">
                  <c:v>32202420</c:v>
                </c:pt>
                <c:pt idx="107">
                  <c:v>31256176.800000001</c:v>
                </c:pt>
                <c:pt idx="108">
                  <c:v>26840607.199999999</c:v>
                </c:pt>
                <c:pt idx="109">
                  <c:v>23133213.600000001</c:v>
                </c:pt>
                <c:pt idx="110">
                  <c:v>18825628.800000001</c:v>
                </c:pt>
                <c:pt idx="111">
                  <c:v>15441871.199999999</c:v>
                </c:pt>
                <c:pt idx="112">
                  <c:v>11157152.800000001</c:v>
                </c:pt>
                <c:pt idx="113">
                  <c:v>8090748.7999999998</c:v>
                </c:pt>
                <c:pt idx="114">
                  <c:v>5065671.2</c:v>
                </c:pt>
                <c:pt idx="115">
                  <c:v>2918049.6</c:v>
                </c:pt>
                <c:pt idx="116">
                  <c:v>1568663.2</c:v>
                </c:pt>
                <c:pt idx="117">
                  <c:v>817848.8</c:v>
                </c:pt>
                <c:pt idx="118">
                  <c:v>607422.4</c:v>
                </c:pt>
                <c:pt idx="119">
                  <c:v>1275567.2</c:v>
                </c:pt>
                <c:pt idx="120">
                  <c:v>5905628</c:v>
                </c:pt>
                <c:pt idx="121">
                  <c:v>14131789.6</c:v>
                </c:pt>
                <c:pt idx="122">
                  <c:v>23156380</c:v>
                </c:pt>
                <c:pt idx="123">
                  <c:v>37979554.399999999</c:v>
                </c:pt>
                <c:pt idx="124">
                  <c:v>57594770.399999999</c:v>
                </c:pt>
                <c:pt idx="125">
                  <c:v>77919225.599999994</c:v>
                </c:pt>
                <c:pt idx="126">
                  <c:v>98440587.200000003</c:v>
                </c:pt>
                <c:pt idx="127">
                  <c:v>119982164</c:v>
                </c:pt>
                <c:pt idx="128">
                  <c:v>143300987.19999999</c:v>
                </c:pt>
                <c:pt idx="129">
                  <c:v>153662429.59999999</c:v>
                </c:pt>
                <c:pt idx="130">
                  <c:v>146484391.19999999</c:v>
                </c:pt>
                <c:pt idx="131">
                  <c:v>136365252</c:v>
                </c:pt>
                <c:pt idx="132">
                  <c:v>121437818.40000001</c:v>
                </c:pt>
                <c:pt idx="133">
                  <c:v>96762344.799999997</c:v>
                </c:pt>
                <c:pt idx="134">
                  <c:v>72732248.799999997</c:v>
                </c:pt>
                <c:pt idx="135">
                  <c:v>53828872</c:v>
                </c:pt>
                <c:pt idx="136">
                  <c:v>38535624</c:v>
                </c:pt>
                <c:pt idx="137">
                  <c:v>25663680.800000001</c:v>
                </c:pt>
                <c:pt idx="138">
                  <c:v>15374877.6</c:v>
                </c:pt>
                <c:pt idx="139">
                  <c:v>8230992.7999999998</c:v>
                </c:pt>
                <c:pt idx="140">
                  <c:v>3334780</c:v>
                </c:pt>
                <c:pt idx="141">
                  <c:v>898258.4</c:v>
                </c:pt>
                <c:pt idx="142">
                  <c:v>604038.40000000002</c:v>
                </c:pt>
                <c:pt idx="143">
                  <c:v>1904030.4</c:v>
                </c:pt>
                <c:pt idx="144">
                  <c:v>6450437.5999999996</c:v>
                </c:pt>
                <c:pt idx="145">
                  <c:v>13261868</c:v>
                </c:pt>
                <c:pt idx="146">
                  <c:v>23465261.600000001</c:v>
                </c:pt>
                <c:pt idx="147">
                  <c:v>36901297.600000001</c:v>
                </c:pt>
                <c:pt idx="148">
                  <c:v>55418418.399999999</c:v>
                </c:pt>
                <c:pt idx="149">
                  <c:v>76048989.599999994</c:v>
                </c:pt>
                <c:pt idx="150">
                  <c:v>99052839.200000003</c:v>
                </c:pt>
                <c:pt idx="151">
                  <c:v>119607318.40000001</c:v>
                </c:pt>
                <c:pt idx="152">
                  <c:v>138050547.19999999</c:v>
                </c:pt>
                <c:pt idx="153">
                  <c:v>134112168</c:v>
                </c:pt>
                <c:pt idx="154">
                  <c:v>118688904.8</c:v>
                </c:pt>
                <c:pt idx="155">
                  <c:v>108992140</c:v>
                </c:pt>
                <c:pt idx="156">
                  <c:v>90882288.799999997</c:v>
                </c:pt>
                <c:pt idx="157">
                  <c:v>71104210.400000006</c:v>
                </c:pt>
                <c:pt idx="158">
                  <c:v>50325069.600000001</c:v>
                </c:pt>
                <c:pt idx="159">
                  <c:v>34098504.799999997</c:v>
                </c:pt>
                <c:pt idx="160">
                  <c:v>21314940</c:v>
                </c:pt>
                <c:pt idx="161">
                  <c:v>12686446.4</c:v>
                </c:pt>
                <c:pt idx="162">
                  <c:v>6926502.4000000004</c:v>
                </c:pt>
                <c:pt idx="163">
                  <c:v>4166920.8</c:v>
                </c:pt>
                <c:pt idx="164">
                  <c:v>2153100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AC-4875-A316-80CF81D50CF3}"/>
            </c:ext>
          </c:extLst>
        </c:ser>
        <c:ser>
          <c:idx val="4"/>
          <c:order val="3"/>
          <c:tx>
            <c:strRef>
              <c:f>F2_Width_20_Height_21_Window_10!$S$1</c:f>
              <c:strCache>
                <c:ptCount val="1"/>
                <c:pt idx="0">
                  <c:v>Server 3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F2_Width_20_Height_21_Window_10!$S$2:$S$991</c:f>
              <c:numCache>
                <c:formatCode>General</c:formatCode>
                <c:ptCount val="165"/>
                <c:pt idx="0">
                  <c:v>3718166.4</c:v>
                </c:pt>
                <c:pt idx="1">
                  <c:v>9181290.4000000004</c:v>
                </c:pt>
                <c:pt idx="2">
                  <c:v>16531860</c:v>
                </c:pt>
                <c:pt idx="3">
                  <c:v>27693619.199999999</c:v>
                </c:pt>
                <c:pt idx="4">
                  <c:v>41298652</c:v>
                </c:pt>
                <c:pt idx="5">
                  <c:v>60365670.399999999</c:v>
                </c:pt>
                <c:pt idx="6">
                  <c:v>79477008.799999997</c:v>
                </c:pt>
                <c:pt idx="7">
                  <c:v>101415660.8</c:v>
                </c:pt>
                <c:pt idx="8">
                  <c:v>123879836</c:v>
                </c:pt>
                <c:pt idx="9">
                  <c:v>132627597.59999999</c:v>
                </c:pt>
                <c:pt idx="10">
                  <c:v>125018176.8</c:v>
                </c:pt>
                <c:pt idx="11">
                  <c:v>115364487.2</c:v>
                </c:pt>
                <c:pt idx="12">
                  <c:v>101934285.59999999</c:v>
                </c:pt>
                <c:pt idx="13">
                  <c:v>83956316</c:v>
                </c:pt>
                <c:pt idx="14">
                  <c:v>65149162.399999999</c:v>
                </c:pt>
                <c:pt idx="15">
                  <c:v>45969151.200000003</c:v>
                </c:pt>
                <c:pt idx="16">
                  <c:v>31897084</c:v>
                </c:pt>
                <c:pt idx="17">
                  <c:v>19958564</c:v>
                </c:pt>
                <c:pt idx="18">
                  <c:v>10858397.6</c:v>
                </c:pt>
                <c:pt idx="19">
                  <c:v>5621774.4000000004</c:v>
                </c:pt>
                <c:pt idx="20">
                  <c:v>2674640</c:v>
                </c:pt>
                <c:pt idx="21">
                  <c:v>941010.4</c:v>
                </c:pt>
                <c:pt idx="22">
                  <c:v>536939.19999999995</c:v>
                </c:pt>
                <c:pt idx="23">
                  <c:v>1616517.6</c:v>
                </c:pt>
                <c:pt idx="24">
                  <c:v>5944645.5999999996</c:v>
                </c:pt>
                <c:pt idx="25">
                  <c:v>13240654.4</c:v>
                </c:pt>
                <c:pt idx="26">
                  <c:v>24004984.800000001</c:v>
                </c:pt>
                <c:pt idx="27">
                  <c:v>34812460</c:v>
                </c:pt>
                <c:pt idx="28">
                  <c:v>47271600.799999997</c:v>
                </c:pt>
                <c:pt idx="29">
                  <c:v>63963714.399999999</c:v>
                </c:pt>
                <c:pt idx="30">
                  <c:v>82853631.200000003</c:v>
                </c:pt>
                <c:pt idx="31">
                  <c:v>99617583.200000003</c:v>
                </c:pt>
                <c:pt idx="32">
                  <c:v>114751159.2</c:v>
                </c:pt>
                <c:pt idx="33">
                  <c:v>118585637.59999999</c:v>
                </c:pt>
                <c:pt idx="34">
                  <c:v>112871248.8</c:v>
                </c:pt>
                <c:pt idx="35">
                  <c:v>98259256.799999997</c:v>
                </c:pt>
                <c:pt idx="36">
                  <c:v>82993776.799999997</c:v>
                </c:pt>
                <c:pt idx="37">
                  <c:v>66531351.200000003</c:v>
                </c:pt>
                <c:pt idx="38">
                  <c:v>52438501.600000001</c:v>
                </c:pt>
                <c:pt idx="39">
                  <c:v>38511606.399999999</c:v>
                </c:pt>
                <c:pt idx="40">
                  <c:v>26745629.600000001</c:v>
                </c:pt>
                <c:pt idx="41">
                  <c:v>17973532</c:v>
                </c:pt>
                <c:pt idx="42">
                  <c:v>11190347.199999999</c:v>
                </c:pt>
                <c:pt idx="43">
                  <c:v>5236239.2</c:v>
                </c:pt>
                <c:pt idx="44">
                  <c:v>1927325.6</c:v>
                </c:pt>
                <c:pt idx="45">
                  <c:v>812268</c:v>
                </c:pt>
                <c:pt idx="46">
                  <c:v>329410.40000000002</c:v>
                </c:pt>
                <c:pt idx="47">
                  <c:v>946799.2</c:v>
                </c:pt>
                <c:pt idx="48">
                  <c:v>4852381.5999999996</c:v>
                </c:pt>
                <c:pt idx="49">
                  <c:v>11299498.4</c:v>
                </c:pt>
                <c:pt idx="50">
                  <c:v>20762951.199999999</c:v>
                </c:pt>
                <c:pt idx="51">
                  <c:v>29661264.800000001</c:v>
                </c:pt>
                <c:pt idx="52">
                  <c:v>39193498.399999999</c:v>
                </c:pt>
                <c:pt idx="53">
                  <c:v>54565437.600000001</c:v>
                </c:pt>
                <c:pt idx="54">
                  <c:v>70626775.200000003</c:v>
                </c:pt>
                <c:pt idx="55">
                  <c:v>88610212.799999997</c:v>
                </c:pt>
                <c:pt idx="56">
                  <c:v>103026932.8</c:v>
                </c:pt>
                <c:pt idx="57">
                  <c:v>106045586.40000001</c:v>
                </c:pt>
                <c:pt idx="58">
                  <c:v>92535317.599999994</c:v>
                </c:pt>
                <c:pt idx="59">
                  <c:v>78191695.200000003</c:v>
                </c:pt>
                <c:pt idx="60">
                  <c:v>62801100</c:v>
                </c:pt>
                <c:pt idx="61">
                  <c:v>52100814.399999999</c:v>
                </c:pt>
                <c:pt idx="62">
                  <c:v>42160380.799999997</c:v>
                </c:pt>
                <c:pt idx="63">
                  <c:v>29087786.399999999</c:v>
                </c:pt>
                <c:pt idx="64">
                  <c:v>19209972</c:v>
                </c:pt>
                <c:pt idx="65">
                  <c:v>10926498.4</c:v>
                </c:pt>
                <c:pt idx="66">
                  <c:v>6440908</c:v>
                </c:pt>
                <c:pt idx="67">
                  <c:v>3489278.4</c:v>
                </c:pt>
                <c:pt idx="68">
                  <c:v>1362233.6</c:v>
                </c:pt>
                <c:pt idx="69">
                  <c:v>562007.19999999995</c:v>
                </c:pt>
                <c:pt idx="70">
                  <c:v>323642.40000000002</c:v>
                </c:pt>
                <c:pt idx="71">
                  <c:v>377524</c:v>
                </c:pt>
                <c:pt idx="72">
                  <c:v>1061536.8</c:v>
                </c:pt>
                <c:pt idx="73">
                  <c:v>2738954.4</c:v>
                </c:pt>
                <c:pt idx="74">
                  <c:v>4990227.2</c:v>
                </c:pt>
                <c:pt idx="75">
                  <c:v>8356280.7999999998</c:v>
                </c:pt>
                <c:pt idx="76">
                  <c:v>14350065.6</c:v>
                </c:pt>
                <c:pt idx="77">
                  <c:v>18353469.600000001</c:v>
                </c:pt>
                <c:pt idx="78">
                  <c:v>23273816.800000001</c:v>
                </c:pt>
                <c:pt idx="79">
                  <c:v>27877327.199999999</c:v>
                </c:pt>
                <c:pt idx="80">
                  <c:v>30286367.199999999</c:v>
                </c:pt>
                <c:pt idx="81">
                  <c:v>30982783.199999999</c:v>
                </c:pt>
                <c:pt idx="82">
                  <c:v>30385946.399999999</c:v>
                </c:pt>
                <c:pt idx="83">
                  <c:v>26861221.600000001</c:v>
                </c:pt>
                <c:pt idx="84">
                  <c:v>23623285.600000001</c:v>
                </c:pt>
                <c:pt idx="85">
                  <c:v>18598087.199999999</c:v>
                </c:pt>
                <c:pt idx="86">
                  <c:v>12432852</c:v>
                </c:pt>
                <c:pt idx="87">
                  <c:v>9579524</c:v>
                </c:pt>
                <c:pt idx="88">
                  <c:v>6798684.7999999998</c:v>
                </c:pt>
                <c:pt idx="89">
                  <c:v>4815471.2</c:v>
                </c:pt>
                <c:pt idx="90">
                  <c:v>3398352.8</c:v>
                </c:pt>
                <c:pt idx="91">
                  <c:v>2412574.4</c:v>
                </c:pt>
                <c:pt idx="92">
                  <c:v>1364849.6</c:v>
                </c:pt>
                <c:pt idx="93">
                  <c:v>689797.6</c:v>
                </c:pt>
                <c:pt idx="94">
                  <c:v>438536.8</c:v>
                </c:pt>
                <c:pt idx="95">
                  <c:v>427628</c:v>
                </c:pt>
                <c:pt idx="96">
                  <c:v>956245.6</c:v>
                </c:pt>
                <c:pt idx="97">
                  <c:v>1718801.6</c:v>
                </c:pt>
                <c:pt idx="98">
                  <c:v>2818503.2</c:v>
                </c:pt>
                <c:pt idx="99">
                  <c:v>4151132</c:v>
                </c:pt>
                <c:pt idx="100">
                  <c:v>5912220</c:v>
                </c:pt>
                <c:pt idx="101">
                  <c:v>8535381.5999999996</c:v>
                </c:pt>
                <c:pt idx="102">
                  <c:v>11459652</c:v>
                </c:pt>
                <c:pt idx="103">
                  <c:v>14521367.199999999</c:v>
                </c:pt>
                <c:pt idx="104">
                  <c:v>17566352</c:v>
                </c:pt>
                <c:pt idx="105">
                  <c:v>20139144.800000001</c:v>
                </c:pt>
                <c:pt idx="106">
                  <c:v>19996522.399999999</c:v>
                </c:pt>
                <c:pt idx="107">
                  <c:v>19971944</c:v>
                </c:pt>
                <c:pt idx="108">
                  <c:v>18887548</c:v>
                </c:pt>
                <c:pt idx="109">
                  <c:v>17566682.399999999</c:v>
                </c:pt>
                <c:pt idx="110">
                  <c:v>14628692.800000001</c:v>
                </c:pt>
                <c:pt idx="111">
                  <c:v>10876146.4</c:v>
                </c:pt>
                <c:pt idx="112">
                  <c:v>8003757.5999999996</c:v>
                </c:pt>
                <c:pt idx="113">
                  <c:v>5687370.4000000004</c:v>
                </c:pt>
                <c:pt idx="114">
                  <c:v>3454240.8</c:v>
                </c:pt>
                <c:pt idx="115">
                  <c:v>2096506.4</c:v>
                </c:pt>
                <c:pt idx="116">
                  <c:v>1088731.2</c:v>
                </c:pt>
                <c:pt idx="117">
                  <c:v>433389.6</c:v>
                </c:pt>
                <c:pt idx="118">
                  <c:v>294764.79999999999</c:v>
                </c:pt>
                <c:pt idx="119">
                  <c:v>657442.4</c:v>
                </c:pt>
                <c:pt idx="120">
                  <c:v>3087356</c:v>
                </c:pt>
                <c:pt idx="121">
                  <c:v>8228932</c:v>
                </c:pt>
                <c:pt idx="122">
                  <c:v>15645055.199999999</c:v>
                </c:pt>
                <c:pt idx="123">
                  <c:v>24360793.600000001</c:v>
                </c:pt>
                <c:pt idx="124">
                  <c:v>35154517.600000001</c:v>
                </c:pt>
                <c:pt idx="125">
                  <c:v>49345821.600000001</c:v>
                </c:pt>
                <c:pt idx="126">
                  <c:v>69231164</c:v>
                </c:pt>
                <c:pt idx="127">
                  <c:v>88216113.599999994</c:v>
                </c:pt>
                <c:pt idx="128">
                  <c:v>103383402.40000001</c:v>
                </c:pt>
                <c:pt idx="129">
                  <c:v>114229298.40000001</c:v>
                </c:pt>
                <c:pt idx="130">
                  <c:v>111468647.2</c:v>
                </c:pt>
                <c:pt idx="131">
                  <c:v>102240281.59999999</c:v>
                </c:pt>
                <c:pt idx="132">
                  <c:v>89721007.200000003</c:v>
                </c:pt>
                <c:pt idx="133">
                  <c:v>77996402.400000006</c:v>
                </c:pt>
                <c:pt idx="134">
                  <c:v>64261708</c:v>
                </c:pt>
                <c:pt idx="135">
                  <c:v>48514453.600000001</c:v>
                </c:pt>
                <c:pt idx="136">
                  <c:v>32177844</c:v>
                </c:pt>
                <c:pt idx="137">
                  <c:v>20891714.399999999</c:v>
                </c:pt>
                <c:pt idx="138">
                  <c:v>13664698.4</c:v>
                </c:pt>
                <c:pt idx="139">
                  <c:v>7200199.2000000002</c:v>
                </c:pt>
                <c:pt idx="140">
                  <c:v>3165591.2</c:v>
                </c:pt>
                <c:pt idx="141">
                  <c:v>1185418.3999999999</c:v>
                </c:pt>
                <c:pt idx="142">
                  <c:v>580304</c:v>
                </c:pt>
                <c:pt idx="143">
                  <c:v>1103391.2</c:v>
                </c:pt>
                <c:pt idx="144">
                  <c:v>3574484.8</c:v>
                </c:pt>
                <c:pt idx="145">
                  <c:v>6938604</c:v>
                </c:pt>
                <c:pt idx="146">
                  <c:v>11990460</c:v>
                </c:pt>
                <c:pt idx="147">
                  <c:v>19759226.399999999</c:v>
                </c:pt>
                <c:pt idx="148">
                  <c:v>30374020</c:v>
                </c:pt>
                <c:pt idx="149">
                  <c:v>48214545.600000001</c:v>
                </c:pt>
                <c:pt idx="150">
                  <c:v>68558699.200000003</c:v>
                </c:pt>
                <c:pt idx="151">
                  <c:v>87472056</c:v>
                </c:pt>
                <c:pt idx="152">
                  <c:v>104605011.2</c:v>
                </c:pt>
                <c:pt idx="153">
                  <c:v>103327872</c:v>
                </c:pt>
                <c:pt idx="154">
                  <c:v>98755842.400000006</c:v>
                </c:pt>
                <c:pt idx="155">
                  <c:v>92820560.799999997</c:v>
                </c:pt>
                <c:pt idx="156">
                  <c:v>82351962.400000006</c:v>
                </c:pt>
                <c:pt idx="157">
                  <c:v>69048308.799999997</c:v>
                </c:pt>
                <c:pt idx="158">
                  <c:v>54710506.399999999</c:v>
                </c:pt>
                <c:pt idx="159">
                  <c:v>37396781.600000001</c:v>
                </c:pt>
                <c:pt idx="160">
                  <c:v>23092925.600000001</c:v>
                </c:pt>
                <c:pt idx="161">
                  <c:v>13638223.199999999</c:v>
                </c:pt>
                <c:pt idx="162">
                  <c:v>7395953.5999999996</c:v>
                </c:pt>
                <c:pt idx="163">
                  <c:v>4743870.4000000004</c:v>
                </c:pt>
                <c:pt idx="164">
                  <c:v>2043082.4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AC-4875-A316-80CF81D50CF3}"/>
            </c:ext>
          </c:extLst>
        </c:ser>
        <c:ser>
          <c:idx val="0"/>
          <c:order val="4"/>
          <c:tx>
            <c:strRef>
              <c:f>F2_Width_20_Height_21_Window_10!$T$1</c:f>
              <c:strCache>
                <c:ptCount val="1"/>
                <c:pt idx="0">
                  <c:v>Server 4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F2_Width_20_Height_21_Window_10!$T$2:$T$991</c:f>
              <c:numCache>
                <c:formatCode>General</c:formatCode>
                <c:ptCount val="165"/>
                <c:pt idx="0">
                  <c:v>4299802.4000000004</c:v>
                </c:pt>
                <c:pt idx="1">
                  <c:v>10403160.800000001</c:v>
                </c:pt>
                <c:pt idx="2">
                  <c:v>18539500</c:v>
                </c:pt>
                <c:pt idx="3">
                  <c:v>30215341.600000001</c:v>
                </c:pt>
                <c:pt idx="4">
                  <c:v>45403481.600000001</c:v>
                </c:pt>
                <c:pt idx="5">
                  <c:v>64088344.799999997</c:v>
                </c:pt>
                <c:pt idx="6">
                  <c:v>84526161.599999994</c:v>
                </c:pt>
                <c:pt idx="7">
                  <c:v>104641848.8</c:v>
                </c:pt>
                <c:pt idx="8">
                  <c:v>120940156</c:v>
                </c:pt>
                <c:pt idx="9">
                  <c:v>127242221.59999999</c:v>
                </c:pt>
                <c:pt idx="10">
                  <c:v>117429567.2</c:v>
                </c:pt>
                <c:pt idx="11">
                  <c:v>105534964</c:v>
                </c:pt>
                <c:pt idx="12">
                  <c:v>90377399.200000003</c:v>
                </c:pt>
                <c:pt idx="13">
                  <c:v>73813335.200000003</c:v>
                </c:pt>
                <c:pt idx="14">
                  <c:v>55229737.600000001</c:v>
                </c:pt>
                <c:pt idx="15">
                  <c:v>38959215.200000003</c:v>
                </c:pt>
                <c:pt idx="16">
                  <c:v>25626944.800000001</c:v>
                </c:pt>
                <c:pt idx="17">
                  <c:v>15972439.199999999</c:v>
                </c:pt>
                <c:pt idx="18">
                  <c:v>9380152</c:v>
                </c:pt>
                <c:pt idx="19">
                  <c:v>5018420</c:v>
                </c:pt>
                <c:pt idx="20">
                  <c:v>2548706.4</c:v>
                </c:pt>
                <c:pt idx="21">
                  <c:v>951982.4</c:v>
                </c:pt>
                <c:pt idx="22">
                  <c:v>588192.80000000005</c:v>
                </c:pt>
                <c:pt idx="23">
                  <c:v>1153120.8</c:v>
                </c:pt>
                <c:pt idx="24">
                  <c:v>4767892</c:v>
                </c:pt>
                <c:pt idx="25">
                  <c:v>12526464</c:v>
                </c:pt>
                <c:pt idx="26">
                  <c:v>22869951.199999999</c:v>
                </c:pt>
                <c:pt idx="27">
                  <c:v>35709835.200000003</c:v>
                </c:pt>
                <c:pt idx="28">
                  <c:v>54387340</c:v>
                </c:pt>
                <c:pt idx="29">
                  <c:v>71626119.200000003</c:v>
                </c:pt>
                <c:pt idx="30">
                  <c:v>91997905.599999994</c:v>
                </c:pt>
                <c:pt idx="31">
                  <c:v>112499248.8</c:v>
                </c:pt>
                <c:pt idx="32">
                  <c:v>130613847.2</c:v>
                </c:pt>
                <c:pt idx="33">
                  <c:v>134128533.59999999</c:v>
                </c:pt>
                <c:pt idx="34">
                  <c:v>120230184.8</c:v>
                </c:pt>
                <c:pt idx="35">
                  <c:v>99297376.799999997</c:v>
                </c:pt>
                <c:pt idx="36">
                  <c:v>81932140</c:v>
                </c:pt>
                <c:pt idx="37">
                  <c:v>63675746.399999999</c:v>
                </c:pt>
                <c:pt idx="38">
                  <c:v>43910232.799999997</c:v>
                </c:pt>
                <c:pt idx="39">
                  <c:v>31011804</c:v>
                </c:pt>
                <c:pt idx="40">
                  <c:v>20056968</c:v>
                </c:pt>
                <c:pt idx="41">
                  <c:v>11536215.199999999</c:v>
                </c:pt>
                <c:pt idx="42">
                  <c:v>6095674.4000000004</c:v>
                </c:pt>
                <c:pt idx="43">
                  <c:v>3338714.4</c:v>
                </c:pt>
                <c:pt idx="44">
                  <c:v>1605028.8</c:v>
                </c:pt>
                <c:pt idx="45">
                  <c:v>755773.6</c:v>
                </c:pt>
                <c:pt idx="46">
                  <c:v>374927.2</c:v>
                </c:pt>
                <c:pt idx="47">
                  <c:v>941754.4</c:v>
                </c:pt>
                <c:pt idx="48">
                  <c:v>4862346.4000000004</c:v>
                </c:pt>
                <c:pt idx="49">
                  <c:v>10726287.199999999</c:v>
                </c:pt>
                <c:pt idx="50">
                  <c:v>21190908</c:v>
                </c:pt>
                <c:pt idx="51">
                  <c:v>33178635.199999999</c:v>
                </c:pt>
                <c:pt idx="52">
                  <c:v>46266747.200000003</c:v>
                </c:pt>
                <c:pt idx="53">
                  <c:v>61737749.600000001</c:v>
                </c:pt>
                <c:pt idx="54">
                  <c:v>80330752</c:v>
                </c:pt>
                <c:pt idx="55">
                  <c:v>102463260</c:v>
                </c:pt>
                <c:pt idx="56">
                  <c:v>119919690.40000001</c:v>
                </c:pt>
                <c:pt idx="57">
                  <c:v>125949338.40000001</c:v>
                </c:pt>
                <c:pt idx="58">
                  <c:v>114446206.40000001</c:v>
                </c:pt>
                <c:pt idx="59">
                  <c:v>102521784.8</c:v>
                </c:pt>
                <c:pt idx="60">
                  <c:v>82845117.599999994</c:v>
                </c:pt>
                <c:pt idx="61">
                  <c:v>66157962.399999999</c:v>
                </c:pt>
                <c:pt idx="62">
                  <c:v>52032111.200000003</c:v>
                </c:pt>
                <c:pt idx="63">
                  <c:v>38429565.600000001</c:v>
                </c:pt>
                <c:pt idx="64">
                  <c:v>26717113.600000001</c:v>
                </c:pt>
                <c:pt idx="65">
                  <c:v>15794096.800000001</c:v>
                </c:pt>
                <c:pt idx="66">
                  <c:v>9185319.1999999993</c:v>
                </c:pt>
                <c:pt idx="67">
                  <c:v>5051520.8</c:v>
                </c:pt>
                <c:pt idx="68">
                  <c:v>2185898.4</c:v>
                </c:pt>
                <c:pt idx="69">
                  <c:v>815600.8</c:v>
                </c:pt>
                <c:pt idx="70">
                  <c:v>428706.4</c:v>
                </c:pt>
                <c:pt idx="71">
                  <c:v>397447.2</c:v>
                </c:pt>
                <c:pt idx="72">
                  <c:v>1052764.8</c:v>
                </c:pt>
                <c:pt idx="73">
                  <c:v>2749495.2</c:v>
                </c:pt>
                <c:pt idx="74">
                  <c:v>5216914.4000000004</c:v>
                </c:pt>
                <c:pt idx="75">
                  <c:v>9529863.1999999993</c:v>
                </c:pt>
                <c:pt idx="76">
                  <c:v>14597775.199999999</c:v>
                </c:pt>
                <c:pt idx="77">
                  <c:v>21196995.199999999</c:v>
                </c:pt>
                <c:pt idx="78">
                  <c:v>27511859.199999999</c:v>
                </c:pt>
                <c:pt idx="79">
                  <c:v>35024128.799999997</c:v>
                </c:pt>
                <c:pt idx="80">
                  <c:v>40486637.600000001</c:v>
                </c:pt>
                <c:pt idx="81">
                  <c:v>44207015.200000003</c:v>
                </c:pt>
                <c:pt idx="82">
                  <c:v>44122045.600000001</c:v>
                </c:pt>
                <c:pt idx="83">
                  <c:v>40658405.600000001</c:v>
                </c:pt>
                <c:pt idx="84">
                  <c:v>35837033.600000001</c:v>
                </c:pt>
                <c:pt idx="85">
                  <c:v>28259452</c:v>
                </c:pt>
                <c:pt idx="86">
                  <c:v>21751258.399999999</c:v>
                </c:pt>
                <c:pt idx="87">
                  <c:v>15348292</c:v>
                </c:pt>
                <c:pt idx="88">
                  <c:v>10682440.800000001</c:v>
                </c:pt>
                <c:pt idx="89">
                  <c:v>6539796</c:v>
                </c:pt>
                <c:pt idx="90">
                  <c:v>4366799.2</c:v>
                </c:pt>
                <c:pt idx="91">
                  <c:v>2752002.4</c:v>
                </c:pt>
                <c:pt idx="92">
                  <c:v>1168380</c:v>
                </c:pt>
                <c:pt idx="93">
                  <c:v>462545.6</c:v>
                </c:pt>
                <c:pt idx="94">
                  <c:v>166882.4</c:v>
                </c:pt>
                <c:pt idx="95">
                  <c:v>142264.79999999999</c:v>
                </c:pt>
                <c:pt idx="96">
                  <c:v>424428</c:v>
                </c:pt>
                <c:pt idx="97">
                  <c:v>926048.8</c:v>
                </c:pt>
                <c:pt idx="98">
                  <c:v>1878658.4</c:v>
                </c:pt>
                <c:pt idx="99">
                  <c:v>3248584.8</c:v>
                </c:pt>
                <c:pt idx="100">
                  <c:v>5309954.4000000004</c:v>
                </c:pt>
                <c:pt idx="101">
                  <c:v>7432740</c:v>
                </c:pt>
                <c:pt idx="102">
                  <c:v>11035389.6</c:v>
                </c:pt>
                <c:pt idx="103">
                  <c:v>14875250.4</c:v>
                </c:pt>
                <c:pt idx="104">
                  <c:v>18860973.600000001</c:v>
                </c:pt>
                <c:pt idx="105">
                  <c:v>23778874.399999999</c:v>
                </c:pt>
                <c:pt idx="106">
                  <c:v>24560584.800000001</c:v>
                </c:pt>
                <c:pt idx="107">
                  <c:v>23586736</c:v>
                </c:pt>
                <c:pt idx="108">
                  <c:v>21535903.199999999</c:v>
                </c:pt>
                <c:pt idx="109">
                  <c:v>18525314.399999999</c:v>
                </c:pt>
                <c:pt idx="110">
                  <c:v>15192420</c:v>
                </c:pt>
                <c:pt idx="111">
                  <c:v>12072801.6</c:v>
                </c:pt>
                <c:pt idx="112">
                  <c:v>8192526.4000000004</c:v>
                </c:pt>
                <c:pt idx="113">
                  <c:v>5396758.4000000004</c:v>
                </c:pt>
                <c:pt idx="114">
                  <c:v>3397340</c:v>
                </c:pt>
                <c:pt idx="115">
                  <c:v>1471655.2</c:v>
                </c:pt>
                <c:pt idx="116">
                  <c:v>609536.80000000005</c:v>
                </c:pt>
                <c:pt idx="117">
                  <c:v>348618.4</c:v>
                </c:pt>
                <c:pt idx="118">
                  <c:v>334207.2</c:v>
                </c:pt>
                <c:pt idx="119">
                  <c:v>1215936</c:v>
                </c:pt>
                <c:pt idx="120">
                  <c:v>5732416</c:v>
                </c:pt>
                <c:pt idx="121">
                  <c:v>14712892.800000001</c:v>
                </c:pt>
                <c:pt idx="122">
                  <c:v>25858718.399999999</c:v>
                </c:pt>
                <c:pt idx="123">
                  <c:v>39529244.799999997</c:v>
                </c:pt>
                <c:pt idx="124">
                  <c:v>55258040.799999997</c:v>
                </c:pt>
                <c:pt idx="125">
                  <c:v>72419338.400000006</c:v>
                </c:pt>
                <c:pt idx="126">
                  <c:v>93956008.799999997</c:v>
                </c:pt>
                <c:pt idx="127">
                  <c:v>118594490.40000001</c:v>
                </c:pt>
                <c:pt idx="128">
                  <c:v>135977972</c:v>
                </c:pt>
                <c:pt idx="129">
                  <c:v>143194660</c:v>
                </c:pt>
                <c:pt idx="130">
                  <c:v>128956674.40000001</c:v>
                </c:pt>
                <c:pt idx="131">
                  <c:v>109359700</c:v>
                </c:pt>
                <c:pt idx="132">
                  <c:v>90081584</c:v>
                </c:pt>
                <c:pt idx="133">
                  <c:v>71890409.599999994</c:v>
                </c:pt>
                <c:pt idx="134">
                  <c:v>55056072.799999997</c:v>
                </c:pt>
                <c:pt idx="135">
                  <c:v>40343852.799999997</c:v>
                </c:pt>
                <c:pt idx="136">
                  <c:v>26569823.199999999</c:v>
                </c:pt>
                <c:pt idx="137">
                  <c:v>14895045.6</c:v>
                </c:pt>
                <c:pt idx="138">
                  <c:v>8767649.5999999996</c:v>
                </c:pt>
                <c:pt idx="139">
                  <c:v>4152189.6</c:v>
                </c:pt>
                <c:pt idx="140">
                  <c:v>1592938.4</c:v>
                </c:pt>
                <c:pt idx="141">
                  <c:v>528231.19999999995</c:v>
                </c:pt>
                <c:pt idx="142">
                  <c:v>263328.8</c:v>
                </c:pt>
                <c:pt idx="143">
                  <c:v>849453.6</c:v>
                </c:pt>
                <c:pt idx="144">
                  <c:v>3847423.2</c:v>
                </c:pt>
                <c:pt idx="145">
                  <c:v>8924985.5999999996</c:v>
                </c:pt>
                <c:pt idx="146">
                  <c:v>16831538.399999999</c:v>
                </c:pt>
                <c:pt idx="147">
                  <c:v>28014863.199999999</c:v>
                </c:pt>
                <c:pt idx="148">
                  <c:v>40109900</c:v>
                </c:pt>
                <c:pt idx="149">
                  <c:v>54288189.600000001</c:v>
                </c:pt>
                <c:pt idx="150">
                  <c:v>64985583.200000003</c:v>
                </c:pt>
                <c:pt idx="151">
                  <c:v>80674613.599999994</c:v>
                </c:pt>
                <c:pt idx="152">
                  <c:v>101727949.59999999</c:v>
                </c:pt>
                <c:pt idx="153">
                  <c:v>101478494.40000001</c:v>
                </c:pt>
                <c:pt idx="154">
                  <c:v>90475693.599999994</c:v>
                </c:pt>
                <c:pt idx="155">
                  <c:v>78899473.599999994</c:v>
                </c:pt>
                <c:pt idx="156">
                  <c:v>64857476</c:v>
                </c:pt>
                <c:pt idx="157">
                  <c:v>49624434.399999999</c:v>
                </c:pt>
                <c:pt idx="158">
                  <c:v>37216997.600000001</c:v>
                </c:pt>
                <c:pt idx="159">
                  <c:v>26056076.800000001</c:v>
                </c:pt>
                <c:pt idx="160">
                  <c:v>19384406.399999999</c:v>
                </c:pt>
                <c:pt idx="161">
                  <c:v>11992828.800000001</c:v>
                </c:pt>
                <c:pt idx="162">
                  <c:v>5422783.2000000002</c:v>
                </c:pt>
                <c:pt idx="163">
                  <c:v>3270986.4</c:v>
                </c:pt>
                <c:pt idx="164">
                  <c:v>1443596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AC-4875-A316-80CF81D50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86080"/>
        <c:axId val="938563520"/>
      </c:lineChart>
      <c:catAx>
        <c:axId val="103218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8563520"/>
        <c:crosses val="autoZero"/>
        <c:auto val="1"/>
        <c:lblAlgn val="ctr"/>
        <c:lblOffset val="100"/>
        <c:noMultiLvlLbl val="0"/>
      </c:catAx>
      <c:valAx>
        <c:axId val="93856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32186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Sheet2!$B$2:$B$1488</c:f>
              <c:numCache>
                <c:formatCode>General</c:formatCode>
                <c:ptCount val="1487"/>
                <c:pt idx="0">
                  <c:v>4650</c:v>
                </c:pt>
                <c:pt idx="1">
                  <c:v>9300</c:v>
                </c:pt>
                <c:pt idx="2">
                  <c:v>13950</c:v>
                </c:pt>
                <c:pt idx="3">
                  <c:v>18600</c:v>
                </c:pt>
                <c:pt idx="4">
                  <c:v>23250</c:v>
                </c:pt>
                <c:pt idx="5">
                  <c:v>27900</c:v>
                </c:pt>
                <c:pt idx="6">
                  <c:v>32550</c:v>
                </c:pt>
                <c:pt idx="7">
                  <c:v>37200</c:v>
                </c:pt>
                <c:pt idx="8">
                  <c:v>41850</c:v>
                </c:pt>
                <c:pt idx="9">
                  <c:v>46500</c:v>
                </c:pt>
                <c:pt idx="10">
                  <c:v>51150</c:v>
                </c:pt>
                <c:pt idx="11">
                  <c:v>55800</c:v>
                </c:pt>
                <c:pt idx="12">
                  <c:v>60450</c:v>
                </c:pt>
                <c:pt idx="13">
                  <c:v>65100</c:v>
                </c:pt>
                <c:pt idx="14">
                  <c:v>69750</c:v>
                </c:pt>
                <c:pt idx="15">
                  <c:v>74400</c:v>
                </c:pt>
                <c:pt idx="16">
                  <c:v>79050</c:v>
                </c:pt>
                <c:pt idx="17">
                  <c:v>83700</c:v>
                </c:pt>
                <c:pt idx="18">
                  <c:v>88350</c:v>
                </c:pt>
                <c:pt idx="19">
                  <c:v>93000</c:v>
                </c:pt>
                <c:pt idx="20">
                  <c:v>97650</c:v>
                </c:pt>
                <c:pt idx="21">
                  <c:v>102300</c:v>
                </c:pt>
                <c:pt idx="22">
                  <c:v>106950</c:v>
                </c:pt>
                <c:pt idx="23">
                  <c:v>111600</c:v>
                </c:pt>
                <c:pt idx="24">
                  <c:v>116250</c:v>
                </c:pt>
                <c:pt idx="25">
                  <c:v>120900</c:v>
                </c:pt>
                <c:pt idx="26">
                  <c:v>125550</c:v>
                </c:pt>
                <c:pt idx="27">
                  <c:v>130200</c:v>
                </c:pt>
                <c:pt idx="28">
                  <c:v>134850</c:v>
                </c:pt>
                <c:pt idx="29">
                  <c:v>139500</c:v>
                </c:pt>
                <c:pt idx="30">
                  <c:v>144150</c:v>
                </c:pt>
                <c:pt idx="31">
                  <c:v>148800</c:v>
                </c:pt>
                <c:pt idx="32">
                  <c:v>153450</c:v>
                </c:pt>
                <c:pt idx="33">
                  <c:v>158100</c:v>
                </c:pt>
                <c:pt idx="34">
                  <c:v>162750</c:v>
                </c:pt>
                <c:pt idx="35">
                  <c:v>167400</c:v>
                </c:pt>
                <c:pt idx="36">
                  <c:v>172050</c:v>
                </c:pt>
                <c:pt idx="37">
                  <c:v>176700</c:v>
                </c:pt>
                <c:pt idx="38">
                  <c:v>181350</c:v>
                </c:pt>
                <c:pt idx="39">
                  <c:v>186000</c:v>
                </c:pt>
                <c:pt idx="40">
                  <c:v>190650</c:v>
                </c:pt>
                <c:pt idx="41">
                  <c:v>195300</c:v>
                </c:pt>
                <c:pt idx="42">
                  <c:v>199950</c:v>
                </c:pt>
                <c:pt idx="43">
                  <c:v>204600</c:v>
                </c:pt>
                <c:pt idx="44">
                  <c:v>209250</c:v>
                </c:pt>
                <c:pt idx="45">
                  <c:v>213900</c:v>
                </c:pt>
                <c:pt idx="46">
                  <c:v>218550</c:v>
                </c:pt>
                <c:pt idx="47">
                  <c:v>223200</c:v>
                </c:pt>
                <c:pt idx="48">
                  <c:v>227850</c:v>
                </c:pt>
                <c:pt idx="49">
                  <c:v>232500</c:v>
                </c:pt>
                <c:pt idx="50">
                  <c:v>237150</c:v>
                </c:pt>
                <c:pt idx="51">
                  <c:v>241800</c:v>
                </c:pt>
                <c:pt idx="52">
                  <c:v>246450</c:v>
                </c:pt>
                <c:pt idx="53">
                  <c:v>251100</c:v>
                </c:pt>
                <c:pt idx="54">
                  <c:v>255750</c:v>
                </c:pt>
                <c:pt idx="55">
                  <c:v>260400</c:v>
                </c:pt>
                <c:pt idx="56">
                  <c:v>265050</c:v>
                </c:pt>
                <c:pt idx="57">
                  <c:v>269700</c:v>
                </c:pt>
                <c:pt idx="58">
                  <c:v>274350</c:v>
                </c:pt>
                <c:pt idx="59">
                  <c:v>279000</c:v>
                </c:pt>
                <c:pt idx="60">
                  <c:v>283650</c:v>
                </c:pt>
                <c:pt idx="61">
                  <c:v>288300</c:v>
                </c:pt>
                <c:pt idx="62">
                  <c:v>292950</c:v>
                </c:pt>
                <c:pt idx="63">
                  <c:v>297600</c:v>
                </c:pt>
                <c:pt idx="64">
                  <c:v>302250</c:v>
                </c:pt>
                <c:pt idx="65">
                  <c:v>306900</c:v>
                </c:pt>
                <c:pt idx="66">
                  <c:v>311550</c:v>
                </c:pt>
                <c:pt idx="67">
                  <c:v>316200</c:v>
                </c:pt>
                <c:pt idx="68">
                  <c:v>320850</c:v>
                </c:pt>
                <c:pt idx="69">
                  <c:v>325500</c:v>
                </c:pt>
                <c:pt idx="70">
                  <c:v>330150</c:v>
                </c:pt>
                <c:pt idx="71">
                  <c:v>334800</c:v>
                </c:pt>
                <c:pt idx="72">
                  <c:v>339450</c:v>
                </c:pt>
                <c:pt idx="73">
                  <c:v>344100</c:v>
                </c:pt>
                <c:pt idx="74">
                  <c:v>348750</c:v>
                </c:pt>
                <c:pt idx="75">
                  <c:v>353400</c:v>
                </c:pt>
                <c:pt idx="76">
                  <c:v>358050</c:v>
                </c:pt>
                <c:pt idx="77">
                  <c:v>362700</c:v>
                </c:pt>
                <c:pt idx="78">
                  <c:v>367350</c:v>
                </c:pt>
                <c:pt idx="79">
                  <c:v>372000</c:v>
                </c:pt>
                <c:pt idx="80">
                  <c:v>376650</c:v>
                </c:pt>
                <c:pt idx="81">
                  <c:v>381300</c:v>
                </c:pt>
                <c:pt idx="82">
                  <c:v>385950</c:v>
                </c:pt>
                <c:pt idx="83">
                  <c:v>390600</c:v>
                </c:pt>
                <c:pt idx="84">
                  <c:v>395250</c:v>
                </c:pt>
                <c:pt idx="85">
                  <c:v>399900</c:v>
                </c:pt>
                <c:pt idx="86">
                  <c:v>404550</c:v>
                </c:pt>
                <c:pt idx="87">
                  <c:v>409200</c:v>
                </c:pt>
                <c:pt idx="88">
                  <c:v>413850</c:v>
                </c:pt>
                <c:pt idx="89">
                  <c:v>418500</c:v>
                </c:pt>
                <c:pt idx="90">
                  <c:v>423150</c:v>
                </c:pt>
                <c:pt idx="91">
                  <c:v>427800</c:v>
                </c:pt>
                <c:pt idx="92">
                  <c:v>432450</c:v>
                </c:pt>
                <c:pt idx="93">
                  <c:v>437100</c:v>
                </c:pt>
                <c:pt idx="94">
                  <c:v>441750</c:v>
                </c:pt>
                <c:pt idx="95">
                  <c:v>446400</c:v>
                </c:pt>
                <c:pt idx="96">
                  <c:v>451050</c:v>
                </c:pt>
                <c:pt idx="97">
                  <c:v>455700</c:v>
                </c:pt>
                <c:pt idx="98">
                  <c:v>460350</c:v>
                </c:pt>
                <c:pt idx="99">
                  <c:v>465000</c:v>
                </c:pt>
                <c:pt idx="100">
                  <c:v>469650</c:v>
                </c:pt>
                <c:pt idx="101">
                  <c:v>474300</c:v>
                </c:pt>
                <c:pt idx="102">
                  <c:v>478950</c:v>
                </c:pt>
                <c:pt idx="103">
                  <c:v>483600</c:v>
                </c:pt>
                <c:pt idx="104">
                  <c:v>488250</c:v>
                </c:pt>
                <c:pt idx="105">
                  <c:v>492900</c:v>
                </c:pt>
                <c:pt idx="106">
                  <c:v>497550</c:v>
                </c:pt>
                <c:pt idx="107">
                  <c:v>502200</c:v>
                </c:pt>
                <c:pt idx="108">
                  <c:v>506850</c:v>
                </c:pt>
                <c:pt idx="109">
                  <c:v>511500</c:v>
                </c:pt>
                <c:pt idx="110">
                  <c:v>516150</c:v>
                </c:pt>
                <c:pt idx="111">
                  <c:v>520800</c:v>
                </c:pt>
                <c:pt idx="112">
                  <c:v>525450</c:v>
                </c:pt>
                <c:pt idx="113">
                  <c:v>530100</c:v>
                </c:pt>
                <c:pt idx="114">
                  <c:v>534750</c:v>
                </c:pt>
                <c:pt idx="115">
                  <c:v>539400</c:v>
                </c:pt>
                <c:pt idx="116">
                  <c:v>544050</c:v>
                </c:pt>
                <c:pt idx="117">
                  <c:v>548700</c:v>
                </c:pt>
                <c:pt idx="118">
                  <c:v>553350</c:v>
                </c:pt>
                <c:pt idx="119">
                  <c:v>558000</c:v>
                </c:pt>
                <c:pt idx="120">
                  <c:v>562650</c:v>
                </c:pt>
                <c:pt idx="121">
                  <c:v>567300</c:v>
                </c:pt>
                <c:pt idx="122">
                  <c:v>571950</c:v>
                </c:pt>
                <c:pt idx="123">
                  <c:v>576600</c:v>
                </c:pt>
                <c:pt idx="124">
                  <c:v>581250</c:v>
                </c:pt>
                <c:pt idx="125">
                  <c:v>585900</c:v>
                </c:pt>
                <c:pt idx="126">
                  <c:v>590550</c:v>
                </c:pt>
                <c:pt idx="127">
                  <c:v>595200</c:v>
                </c:pt>
                <c:pt idx="128">
                  <c:v>599850</c:v>
                </c:pt>
                <c:pt idx="129">
                  <c:v>604500</c:v>
                </c:pt>
                <c:pt idx="130">
                  <c:v>609150</c:v>
                </c:pt>
                <c:pt idx="131">
                  <c:v>613800</c:v>
                </c:pt>
                <c:pt idx="132">
                  <c:v>618450</c:v>
                </c:pt>
                <c:pt idx="133">
                  <c:v>623100</c:v>
                </c:pt>
                <c:pt idx="134">
                  <c:v>627750</c:v>
                </c:pt>
                <c:pt idx="135">
                  <c:v>632400</c:v>
                </c:pt>
                <c:pt idx="136">
                  <c:v>637050</c:v>
                </c:pt>
                <c:pt idx="137">
                  <c:v>641700</c:v>
                </c:pt>
                <c:pt idx="138">
                  <c:v>646350</c:v>
                </c:pt>
                <c:pt idx="139">
                  <c:v>651000</c:v>
                </c:pt>
                <c:pt idx="140">
                  <c:v>655650</c:v>
                </c:pt>
                <c:pt idx="141">
                  <c:v>660300</c:v>
                </c:pt>
                <c:pt idx="142">
                  <c:v>664950</c:v>
                </c:pt>
                <c:pt idx="143">
                  <c:v>669600</c:v>
                </c:pt>
                <c:pt idx="144">
                  <c:v>674250</c:v>
                </c:pt>
                <c:pt idx="145">
                  <c:v>678900</c:v>
                </c:pt>
                <c:pt idx="146">
                  <c:v>683550</c:v>
                </c:pt>
                <c:pt idx="147">
                  <c:v>688200</c:v>
                </c:pt>
                <c:pt idx="148">
                  <c:v>692850</c:v>
                </c:pt>
                <c:pt idx="149">
                  <c:v>697500</c:v>
                </c:pt>
                <c:pt idx="150">
                  <c:v>702150</c:v>
                </c:pt>
                <c:pt idx="151">
                  <c:v>706800</c:v>
                </c:pt>
                <c:pt idx="152">
                  <c:v>711450</c:v>
                </c:pt>
                <c:pt idx="153">
                  <c:v>716100</c:v>
                </c:pt>
                <c:pt idx="154">
                  <c:v>720750</c:v>
                </c:pt>
                <c:pt idx="155">
                  <c:v>725400</c:v>
                </c:pt>
                <c:pt idx="156">
                  <c:v>730050</c:v>
                </c:pt>
                <c:pt idx="157">
                  <c:v>734700</c:v>
                </c:pt>
                <c:pt idx="158">
                  <c:v>739350</c:v>
                </c:pt>
                <c:pt idx="159">
                  <c:v>744000</c:v>
                </c:pt>
                <c:pt idx="160">
                  <c:v>748650</c:v>
                </c:pt>
                <c:pt idx="161">
                  <c:v>753300</c:v>
                </c:pt>
                <c:pt idx="162">
                  <c:v>757950</c:v>
                </c:pt>
                <c:pt idx="163">
                  <c:v>762600</c:v>
                </c:pt>
                <c:pt idx="164">
                  <c:v>767250</c:v>
                </c:pt>
                <c:pt idx="165">
                  <c:v>771900</c:v>
                </c:pt>
                <c:pt idx="166">
                  <c:v>776550</c:v>
                </c:pt>
                <c:pt idx="167">
                  <c:v>781200</c:v>
                </c:pt>
                <c:pt idx="168">
                  <c:v>785850</c:v>
                </c:pt>
                <c:pt idx="169">
                  <c:v>790500</c:v>
                </c:pt>
                <c:pt idx="170">
                  <c:v>795150</c:v>
                </c:pt>
                <c:pt idx="171">
                  <c:v>799800</c:v>
                </c:pt>
                <c:pt idx="172">
                  <c:v>804450</c:v>
                </c:pt>
                <c:pt idx="173">
                  <c:v>809100</c:v>
                </c:pt>
                <c:pt idx="174">
                  <c:v>813750</c:v>
                </c:pt>
                <c:pt idx="175">
                  <c:v>818400</c:v>
                </c:pt>
                <c:pt idx="176">
                  <c:v>823050</c:v>
                </c:pt>
                <c:pt idx="177">
                  <c:v>827700</c:v>
                </c:pt>
                <c:pt idx="178">
                  <c:v>832350</c:v>
                </c:pt>
                <c:pt idx="179">
                  <c:v>837000</c:v>
                </c:pt>
                <c:pt idx="180">
                  <c:v>841650</c:v>
                </c:pt>
                <c:pt idx="181">
                  <c:v>846300</c:v>
                </c:pt>
                <c:pt idx="182">
                  <c:v>850950</c:v>
                </c:pt>
                <c:pt idx="183">
                  <c:v>855600</c:v>
                </c:pt>
                <c:pt idx="184">
                  <c:v>860250</c:v>
                </c:pt>
                <c:pt idx="185">
                  <c:v>864900</c:v>
                </c:pt>
                <c:pt idx="186">
                  <c:v>869550</c:v>
                </c:pt>
                <c:pt idx="187">
                  <c:v>874200</c:v>
                </c:pt>
                <c:pt idx="188">
                  <c:v>878850</c:v>
                </c:pt>
                <c:pt idx="189">
                  <c:v>883500</c:v>
                </c:pt>
                <c:pt idx="190">
                  <c:v>888150</c:v>
                </c:pt>
                <c:pt idx="191">
                  <c:v>892800</c:v>
                </c:pt>
                <c:pt idx="192">
                  <c:v>897450</c:v>
                </c:pt>
                <c:pt idx="193">
                  <c:v>902100</c:v>
                </c:pt>
                <c:pt idx="194">
                  <c:v>906750</c:v>
                </c:pt>
                <c:pt idx="195">
                  <c:v>911400</c:v>
                </c:pt>
                <c:pt idx="196">
                  <c:v>916050</c:v>
                </c:pt>
                <c:pt idx="197">
                  <c:v>920700</c:v>
                </c:pt>
                <c:pt idx="198">
                  <c:v>925350</c:v>
                </c:pt>
                <c:pt idx="199">
                  <c:v>930000</c:v>
                </c:pt>
                <c:pt idx="200">
                  <c:v>934650</c:v>
                </c:pt>
                <c:pt idx="201">
                  <c:v>939300</c:v>
                </c:pt>
                <c:pt idx="202">
                  <c:v>943950</c:v>
                </c:pt>
                <c:pt idx="203">
                  <c:v>948600</c:v>
                </c:pt>
                <c:pt idx="204">
                  <c:v>953250</c:v>
                </c:pt>
                <c:pt idx="205">
                  <c:v>957900</c:v>
                </c:pt>
                <c:pt idx="206">
                  <c:v>962550</c:v>
                </c:pt>
                <c:pt idx="207">
                  <c:v>967200</c:v>
                </c:pt>
                <c:pt idx="208">
                  <c:v>971850</c:v>
                </c:pt>
                <c:pt idx="209">
                  <c:v>976500</c:v>
                </c:pt>
                <c:pt idx="210">
                  <c:v>981150</c:v>
                </c:pt>
                <c:pt idx="211">
                  <c:v>985800</c:v>
                </c:pt>
                <c:pt idx="212">
                  <c:v>990450</c:v>
                </c:pt>
                <c:pt idx="213">
                  <c:v>995100</c:v>
                </c:pt>
                <c:pt idx="214">
                  <c:v>999750</c:v>
                </c:pt>
                <c:pt idx="215">
                  <c:v>1004400</c:v>
                </c:pt>
                <c:pt idx="216">
                  <c:v>1009050</c:v>
                </c:pt>
                <c:pt idx="217">
                  <c:v>1013700</c:v>
                </c:pt>
                <c:pt idx="218">
                  <c:v>1018350</c:v>
                </c:pt>
                <c:pt idx="219">
                  <c:v>1023000</c:v>
                </c:pt>
                <c:pt idx="220">
                  <c:v>1027650</c:v>
                </c:pt>
                <c:pt idx="221">
                  <c:v>1032300</c:v>
                </c:pt>
                <c:pt idx="222">
                  <c:v>1036950</c:v>
                </c:pt>
                <c:pt idx="223">
                  <c:v>1041600</c:v>
                </c:pt>
                <c:pt idx="224">
                  <c:v>1046250</c:v>
                </c:pt>
                <c:pt idx="225">
                  <c:v>1050900</c:v>
                </c:pt>
                <c:pt idx="226">
                  <c:v>1055550</c:v>
                </c:pt>
                <c:pt idx="227">
                  <c:v>1060200</c:v>
                </c:pt>
                <c:pt idx="228">
                  <c:v>1064850</c:v>
                </c:pt>
                <c:pt idx="229">
                  <c:v>1069500</c:v>
                </c:pt>
                <c:pt idx="230">
                  <c:v>1074150</c:v>
                </c:pt>
                <c:pt idx="231">
                  <c:v>1078800</c:v>
                </c:pt>
                <c:pt idx="232">
                  <c:v>1083450</c:v>
                </c:pt>
                <c:pt idx="233">
                  <c:v>1088100</c:v>
                </c:pt>
                <c:pt idx="234">
                  <c:v>1092750</c:v>
                </c:pt>
                <c:pt idx="235">
                  <c:v>1097400</c:v>
                </c:pt>
                <c:pt idx="236">
                  <c:v>1102050</c:v>
                </c:pt>
                <c:pt idx="237">
                  <c:v>1106700</c:v>
                </c:pt>
                <c:pt idx="238">
                  <c:v>1111350</c:v>
                </c:pt>
                <c:pt idx="239">
                  <c:v>1116000</c:v>
                </c:pt>
                <c:pt idx="240">
                  <c:v>1120650</c:v>
                </c:pt>
                <c:pt idx="241">
                  <c:v>1125300</c:v>
                </c:pt>
                <c:pt idx="242">
                  <c:v>1129950</c:v>
                </c:pt>
                <c:pt idx="243">
                  <c:v>1134600</c:v>
                </c:pt>
                <c:pt idx="244">
                  <c:v>1139250</c:v>
                </c:pt>
                <c:pt idx="245">
                  <c:v>1143900</c:v>
                </c:pt>
                <c:pt idx="246">
                  <c:v>1148550</c:v>
                </c:pt>
                <c:pt idx="247">
                  <c:v>1153200</c:v>
                </c:pt>
                <c:pt idx="248">
                  <c:v>1157850</c:v>
                </c:pt>
                <c:pt idx="249">
                  <c:v>1162500</c:v>
                </c:pt>
                <c:pt idx="250">
                  <c:v>1167150</c:v>
                </c:pt>
                <c:pt idx="251">
                  <c:v>1171800</c:v>
                </c:pt>
                <c:pt idx="252">
                  <c:v>1176450</c:v>
                </c:pt>
                <c:pt idx="253">
                  <c:v>1181100</c:v>
                </c:pt>
                <c:pt idx="254">
                  <c:v>1185750</c:v>
                </c:pt>
                <c:pt idx="255">
                  <c:v>1190400</c:v>
                </c:pt>
                <c:pt idx="256">
                  <c:v>1195050</c:v>
                </c:pt>
                <c:pt idx="257">
                  <c:v>1199700</c:v>
                </c:pt>
                <c:pt idx="258">
                  <c:v>1204350</c:v>
                </c:pt>
                <c:pt idx="259">
                  <c:v>1209000</c:v>
                </c:pt>
                <c:pt idx="260">
                  <c:v>1213650</c:v>
                </c:pt>
                <c:pt idx="261">
                  <c:v>1218300</c:v>
                </c:pt>
                <c:pt idx="262">
                  <c:v>1222950</c:v>
                </c:pt>
                <c:pt idx="263">
                  <c:v>1227600</c:v>
                </c:pt>
                <c:pt idx="264">
                  <c:v>1232250</c:v>
                </c:pt>
                <c:pt idx="265">
                  <c:v>1236900</c:v>
                </c:pt>
                <c:pt idx="266">
                  <c:v>1241550</c:v>
                </c:pt>
                <c:pt idx="267">
                  <c:v>1246200</c:v>
                </c:pt>
                <c:pt idx="268">
                  <c:v>1250850</c:v>
                </c:pt>
                <c:pt idx="269">
                  <c:v>1255500</c:v>
                </c:pt>
                <c:pt idx="270">
                  <c:v>1260150</c:v>
                </c:pt>
                <c:pt idx="271">
                  <c:v>1264800</c:v>
                </c:pt>
                <c:pt idx="272">
                  <c:v>1269450</c:v>
                </c:pt>
                <c:pt idx="273">
                  <c:v>1274100</c:v>
                </c:pt>
                <c:pt idx="274">
                  <c:v>1278750</c:v>
                </c:pt>
                <c:pt idx="275">
                  <c:v>1283400</c:v>
                </c:pt>
                <c:pt idx="276">
                  <c:v>1288050</c:v>
                </c:pt>
                <c:pt idx="277">
                  <c:v>1292700</c:v>
                </c:pt>
                <c:pt idx="278">
                  <c:v>1297350</c:v>
                </c:pt>
                <c:pt idx="279">
                  <c:v>1302000</c:v>
                </c:pt>
                <c:pt idx="280">
                  <c:v>1306650</c:v>
                </c:pt>
                <c:pt idx="281">
                  <c:v>1311300</c:v>
                </c:pt>
                <c:pt idx="282">
                  <c:v>1315950</c:v>
                </c:pt>
                <c:pt idx="283">
                  <c:v>1320600</c:v>
                </c:pt>
                <c:pt idx="284">
                  <c:v>1325250</c:v>
                </c:pt>
                <c:pt idx="285">
                  <c:v>1329900</c:v>
                </c:pt>
                <c:pt idx="286">
                  <c:v>1334550</c:v>
                </c:pt>
                <c:pt idx="287">
                  <c:v>1339200</c:v>
                </c:pt>
                <c:pt idx="288">
                  <c:v>1343850</c:v>
                </c:pt>
                <c:pt idx="289">
                  <c:v>1348500</c:v>
                </c:pt>
                <c:pt idx="290">
                  <c:v>1353150</c:v>
                </c:pt>
                <c:pt idx="291">
                  <c:v>1357800</c:v>
                </c:pt>
                <c:pt idx="292">
                  <c:v>1362450</c:v>
                </c:pt>
                <c:pt idx="293">
                  <c:v>1367100</c:v>
                </c:pt>
                <c:pt idx="294">
                  <c:v>1371750</c:v>
                </c:pt>
                <c:pt idx="295">
                  <c:v>1376400</c:v>
                </c:pt>
                <c:pt idx="296">
                  <c:v>1381050</c:v>
                </c:pt>
                <c:pt idx="297">
                  <c:v>1385700</c:v>
                </c:pt>
                <c:pt idx="298">
                  <c:v>1390350</c:v>
                </c:pt>
                <c:pt idx="299">
                  <c:v>1395000</c:v>
                </c:pt>
                <c:pt idx="300">
                  <c:v>1399650</c:v>
                </c:pt>
                <c:pt idx="301">
                  <c:v>1404300</c:v>
                </c:pt>
                <c:pt idx="302">
                  <c:v>1408950</c:v>
                </c:pt>
                <c:pt idx="303">
                  <c:v>1413600</c:v>
                </c:pt>
                <c:pt idx="304">
                  <c:v>1418250</c:v>
                </c:pt>
                <c:pt idx="305">
                  <c:v>1422900</c:v>
                </c:pt>
                <c:pt idx="306">
                  <c:v>1427550</c:v>
                </c:pt>
                <c:pt idx="307">
                  <c:v>1432200</c:v>
                </c:pt>
                <c:pt idx="308">
                  <c:v>1436850</c:v>
                </c:pt>
                <c:pt idx="309">
                  <c:v>1441500</c:v>
                </c:pt>
                <c:pt idx="310">
                  <c:v>1446150</c:v>
                </c:pt>
                <c:pt idx="311">
                  <c:v>1450800</c:v>
                </c:pt>
                <c:pt idx="312">
                  <c:v>1455450</c:v>
                </c:pt>
                <c:pt idx="313">
                  <c:v>1460100</c:v>
                </c:pt>
                <c:pt idx="314">
                  <c:v>1464750</c:v>
                </c:pt>
                <c:pt idx="315">
                  <c:v>1469400</c:v>
                </c:pt>
                <c:pt idx="316">
                  <c:v>1474050</c:v>
                </c:pt>
                <c:pt idx="317">
                  <c:v>1478700</c:v>
                </c:pt>
                <c:pt idx="318">
                  <c:v>1483350</c:v>
                </c:pt>
                <c:pt idx="319">
                  <c:v>1488000</c:v>
                </c:pt>
                <c:pt idx="320">
                  <c:v>1492650</c:v>
                </c:pt>
                <c:pt idx="321">
                  <c:v>1497300</c:v>
                </c:pt>
                <c:pt idx="322">
                  <c:v>1501950</c:v>
                </c:pt>
                <c:pt idx="323">
                  <c:v>1506600</c:v>
                </c:pt>
                <c:pt idx="324">
                  <c:v>1511250</c:v>
                </c:pt>
                <c:pt idx="325">
                  <c:v>1515900</c:v>
                </c:pt>
                <c:pt idx="326">
                  <c:v>1520550</c:v>
                </c:pt>
                <c:pt idx="327">
                  <c:v>1525200</c:v>
                </c:pt>
                <c:pt idx="328">
                  <c:v>1529850</c:v>
                </c:pt>
                <c:pt idx="329">
                  <c:v>1534500</c:v>
                </c:pt>
                <c:pt idx="330">
                  <c:v>1539150</c:v>
                </c:pt>
                <c:pt idx="331">
                  <c:v>1543800</c:v>
                </c:pt>
                <c:pt idx="332">
                  <c:v>1548450</c:v>
                </c:pt>
                <c:pt idx="333">
                  <c:v>1553100</c:v>
                </c:pt>
                <c:pt idx="334">
                  <c:v>1557750</c:v>
                </c:pt>
                <c:pt idx="335">
                  <c:v>1562400</c:v>
                </c:pt>
                <c:pt idx="336">
                  <c:v>1567050</c:v>
                </c:pt>
                <c:pt idx="337">
                  <c:v>1571700</c:v>
                </c:pt>
                <c:pt idx="338">
                  <c:v>1576350</c:v>
                </c:pt>
                <c:pt idx="339">
                  <c:v>1581000</c:v>
                </c:pt>
                <c:pt idx="340">
                  <c:v>1585650</c:v>
                </c:pt>
                <c:pt idx="341">
                  <c:v>1590300</c:v>
                </c:pt>
                <c:pt idx="342">
                  <c:v>1594950</c:v>
                </c:pt>
                <c:pt idx="343">
                  <c:v>1599600</c:v>
                </c:pt>
                <c:pt idx="344">
                  <c:v>1604250</c:v>
                </c:pt>
                <c:pt idx="345">
                  <c:v>1608900</c:v>
                </c:pt>
                <c:pt idx="346">
                  <c:v>1613550</c:v>
                </c:pt>
                <c:pt idx="347">
                  <c:v>1618200</c:v>
                </c:pt>
                <c:pt idx="348">
                  <c:v>1622850</c:v>
                </c:pt>
                <c:pt idx="349">
                  <c:v>1627500</c:v>
                </c:pt>
                <c:pt idx="350">
                  <c:v>1632150</c:v>
                </c:pt>
                <c:pt idx="351">
                  <c:v>1636800</c:v>
                </c:pt>
                <c:pt idx="352">
                  <c:v>1641450</c:v>
                </c:pt>
                <c:pt idx="353">
                  <c:v>1646100</c:v>
                </c:pt>
                <c:pt idx="354">
                  <c:v>1650750</c:v>
                </c:pt>
                <c:pt idx="355">
                  <c:v>1655400</c:v>
                </c:pt>
                <c:pt idx="356">
                  <c:v>1660050</c:v>
                </c:pt>
                <c:pt idx="357">
                  <c:v>1664700</c:v>
                </c:pt>
                <c:pt idx="358">
                  <c:v>1669350</c:v>
                </c:pt>
                <c:pt idx="359">
                  <c:v>1674000</c:v>
                </c:pt>
                <c:pt idx="360">
                  <c:v>1678650</c:v>
                </c:pt>
                <c:pt idx="361">
                  <c:v>1683300</c:v>
                </c:pt>
                <c:pt idx="362">
                  <c:v>1687950</c:v>
                </c:pt>
                <c:pt idx="363">
                  <c:v>1692600</c:v>
                </c:pt>
                <c:pt idx="364">
                  <c:v>1697250</c:v>
                </c:pt>
                <c:pt idx="365">
                  <c:v>1701900</c:v>
                </c:pt>
                <c:pt idx="366">
                  <c:v>1706550</c:v>
                </c:pt>
                <c:pt idx="367">
                  <c:v>1711200</c:v>
                </c:pt>
                <c:pt idx="368">
                  <c:v>1715850</c:v>
                </c:pt>
                <c:pt idx="369">
                  <c:v>1720500</c:v>
                </c:pt>
                <c:pt idx="370">
                  <c:v>1725150</c:v>
                </c:pt>
                <c:pt idx="371">
                  <c:v>1729800</c:v>
                </c:pt>
                <c:pt idx="372">
                  <c:v>1734450</c:v>
                </c:pt>
                <c:pt idx="373">
                  <c:v>1739100</c:v>
                </c:pt>
                <c:pt idx="374">
                  <c:v>1743750</c:v>
                </c:pt>
                <c:pt idx="375">
                  <c:v>1748400</c:v>
                </c:pt>
                <c:pt idx="376">
                  <c:v>1753050</c:v>
                </c:pt>
                <c:pt idx="377">
                  <c:v>1757700</c:v>
                </c:pt>
                <c:pt idx="378">
                  <c:v>1762350</c:v>
                </c:pt>
                <c:pt idx="379">
                  <c:v>1767000</c:v>
                </c:pt>
                <c:pt idx="380">
                  <c:v>1771650</c:v>
                </c:pt>
                <c:pt idx="381">
                  <c:v>1776300</c:v>
                </c:pt>
                <c:pt idx="382">
                  <c:v>1780950</c:v>
                </c:pt>
                <c:pt idx="383">
                  <c:v>1785600</c:v>
                </c:pt>
                <c:pt idx="384">
                  <c:v>1790250</c:v>
                </c:pt>
                <c:pt idx="385">
                  <c:v>1794900</c:v>
                </c:pt>
                <c:pt idx="386">
                  <c:v>1799550</c:v>
                </c:pt>
                <c:pt idx="387">
                  <c:v>1804200</c:v>
                </c:pt>
                <c:pt idx="388">
                  <c:v>1808850</c:v>
                </c:pt>
                <c:pt idx="389">
                  <c:v>1813500</c:v>
                </c:pt>
                <c:pt idx="390">
                  <c:v>1818150</c:v>
                </c:pt>
                <c:pt idx="391">
                  <c:v>1822800</c:v>
                </c:pt>
                <c:pt idx="392">
                  <c:v>1827450</c:v>
                </c:pt>
                <c:pt idx="393">
                  <c:v>1832100</c:v>
                </c:pt>
                <c:pt idx="394">
                  <c:v>1836750</c:v>
                </c:pt>
                <c:pt idx="395">
                  <c:v>1841400</c:v>
                </c:pt>
                <c:pt idx="396">
                  <c:v>1846050</c:v>
                </c:pt>
                <c:pt idx="397">
                  <c:v>1850700</c:v>
                </c:pt>
                <c:pt idx="398">
                  <c:v>1855350</c:v>
                </c:pt>
                <c:pt idx="399">
                  <c:v>1860000</c:v>
                </c:pt>
                <c:pt idx="400">
                  <c:v>1864650</c:v>
                </c:pt>
                <c:pt idx="401">
                  <c:v>1869300</c:v>
                </c:pt>
                <c:pt idx="402">
                  <c:v>1873950</c:v>
                </c:pt>
                <c:pt idx="403">
                  <c:v>1878600</c:v>
                </c:pt>
                <c:pt idx="404">
                  <c:v>1883250</c:v>
                </c:pt>
                <c:pt idx="405">
                  <c:v>1887900</c:v>
                </c:pt>
                <c:pt idx="406">
                  <c:v>1892550</c:v>
                </c:pt>
                <c:pt idx="407">
                  <c:v>1897200</c:v>
                </c:pt>
                <c:pt idx="408">
                  <c:v>1901850</c:v>
                </c:pt>
                <c:pt idx="409">
                  <c:v>1906500</c:v>
                </c:pt>
                <c:pt idx="410">
                  <c:v>1911150</c:v>
                </c:pt>
                <c:pt idx="411">
                  <c:v>1915800</c:v>
                </c:pt>
                <c:pt idx="412">
                  <c:v>1920450</c:v>
                </c:pt>
                <c:pt idx="413">
                  <c:v>1925100</c:v>
                </c:pt>
                <c:pt idx="414">
                  <c:v>1929750</c:v>
                </c:pt>
                <c:pt idx="415">
                  <c:v>1934400</c:v>
                </c:pt>
                <c:pt idx="416">
                  <c:v>1939050</c:v>
                </c:pt>
                <c:pt idx="417">
                  <c:v>1943700</c:v>
                </c:pt>
                <c:pt idx="418">
                  <c:v>1948350</c:v>
                </c:pt>
                <c:pt idx="419">
                  <c:v>1953000</c:v>
                </c:pt>
                <c:pt idx="420">
                  <c:v>1957650</c:v>
                </c:pt>
                <c:pt idx="421">
                  <c:v>1962300</c:v>
                </c:pt>
                <c:pt idx="422">
                  <c:v>1966950</c:v>
                </c:pt>
                <c:pt idx="423">
                  <c:v>1971600</c:v>
                </c:pt>
                <c:pt idx="424">
                  <c:v>1976250</c:v>
                </c:pt>
                <c:pt idx="425">
                  <c:v>1980900</c:v>
                </c:pt>
                <c:pt idx="426">
                  <c:v>1985550</c:v>
                </c:pt>
                <c:pt idx="427">
                  <c:v>1990200</c:v>
                </c:pt>
                <c:pt idx="428">
                  <c:v>1994850</c:v>
                </c:pt>
                <c:pt idx="429">
                  <c:v>1999500</c:v>
                </c:pt>
                <c:pt idx="430">
                  <c:v>2004150</c:v>
                </c:pt>
                <c:pt idx="431">
                  <c:v>2008800</c:v>
                </c:pt>
                <c:pt idx="432">
                  <c:v>2013450</c:v>
                </c:pt>
                <c:pt idx="433">
                  <c:v>2018100</c:v>
                </c:pt>
                <c:pt idx="434">
                  <c:v>2022750</c:v>
                </c:pt>
                <c:pt idx="435">
                  <c:v>2027400</c:v>
                </c:pt>
                <c:pt idx="436">
                  <c:v>2032050</c:v>
                </c:pt>
                <c:pt idx="437">
                  <c:v>2036700</c:v>
                </c:pt>
                <c:pt idx="438">
                  <c:v>2041350</c:v>
                </c:pt>
                <c:pt idx="439">
                  <c:v>2046000</c:v>
                </c:pt>
                <c:pt idx="440">
                  <c:v>2050650</c:v>
                </c:pt>
                <c:pt idx="441">
                  <c:v>2055300</c:v>
                </c:pt>
                <c:pt idx="442">
                  <c:v>2059950</c:v>
                </c:pt>
                <c:pt idx="443">
                  <c:v>2064600</c:v>
                </c:pt>
                <c:pt idx="444">
                  <c:v>2069250</c:v>
                </c:pt>
                <c:pt idx="445">
                  <c:v>2073900</c:v>
                </c:pt>
                <c:pt idx="446">
                  <c:v>2078550</c:v>
                </c:pt>
                <c:pt idx="447">
                  <c:v>2083200</c:v>
                </c:pt>
                <c:pt idx="448">
                  <c:v>2087850</c:v>
                </c:pt>
                <c:pt idx="449">
                  <c:v>2092500</c:v>
                </c:pt>
                <c:pt idx="450">
                  <c:v>2097150</c:v>
                </c:pt>
                <c:pt idx="451">
                  <c:v>2101800</c:v>
                </c:pt>
                <c:pt idx="452">
                  <c:v>2106450</c:v>
                </c:pt>
                <c:pt idx="453">
                  <c:v>2111100</c:v>
                </c:pt>
                <c:pt idx="454">
                  <c:v>2115750</c:v>
                </c:pt>
                <c:pt idx="455">
                  <c:v>2120400</c:v>
                </c:pt>
                <c:pt idx="456">
                  <c:v>2125050</c:v>
                </c:pt>
                <c:pt idx="457">
                  <c:v>2129700</c:v>
                </c:pt>
                <c:pt idx="458">
                  <c:v>2134350</c:v>
                </c:pt>
                <c:pt idx="459">
                  <c:v>2139000</c:v>
                </c:pt>
                <c:pt idx="460">
                  <c:v>2143650</c:v>
                </c:pt>
                <c:pt idx="461">
                  <c:v>2148300</c:v>
                </c:pt>
                <c:pt idx="462">
                  <c:v>2152950</c:v>
                </c:pt>
                <c:pt idx="463">
                  <c:v>2157600</c:v>
                </c:pt>
                <c:pt idx="464">
                  <c:v>2162250</c:v>
                </c:pt>
                <c:pt idx="465">
                  <c:v>2166900</c:v>
                </c:pt>
                <c:pt idx="466">
                  <c:v>2171550</c:v>
                </c:pt>
                <c:pt idx="467">
                  <c:v>2176200</c:v>
                </c:pt>
                <c:pt idx="468">
                  <c:v>2180850</c:v>
                </c:pt>
                <c:pt idx="469">
                  <c:v>2185500</c:v>
                </c:pt>
                <c:pt idx="470">
                  <c:v>2190150</c:v>
                </c:pt>
                <c:pt idx="471">
                  <c:v>2194800</c:v>
                </c:pt>
                <c:pt idx="472">
                  <c:v>2199450</c:v>
                </c:pt>
                <c:pt idx="473">
                  <c:v>2204100</c:v>
                </c:pt>
                <c:pt idx="474">
                  <c:v>2208750</c:v>
                </c:pt>
                <c:pt idx="475">
                  <c:v>2213400</c:v>
                </c:pt>
                <c:pt idx="476">
                  <c:v>2218050</c:v>
                </c:pt>
                <c:pt idx="477">
                  <c:v>2222700</c:v>
                </c:pt>
                <c:pt idx="478">
                  <c:v>2227350</c:v>
                </c:pt>
                <c:pt idx="479">
                  <c:v>2232000</c:v>
                </c:pt>
                <c:pt idx="480">
                  <c:v>2236650</c:v>
                </c:pt>
                <c:pt idx="481">
                  <c:v>2241300</c:v>
                </c:pt>
                <c:pt idx="482">
                  <c:v>2245950</c:v>
                </c:pt>
                <c:pt idx="483">
                  <c:v>2250600</c:v>
                </c:pt>
                <c:pt idx="484">
                  <c:v>2255250</c:v>
                </c:pt>
                <c:pt idx="485">
                  <c:v>2259900</c:v>
                </c:pt>
                <c:pt idx="486">
                  <c:v>2264550</c:v>
                </c:pt>
                <c:pt idx="487">
                  <c:v>2269200</c:v>
                </c:pt>
                <c:pt idx="488">
                  <c:v>2273850</c:v>
                </c:pt>
                <c:pt idx="489">
                  <c:v>2278500</c:v>
                </c:pt>
                <c:pt idx="490">
                  <c:v>2283150</c:v>
                </c:pt>
                <c:pt idx="491">
                  <c:v>2287800</c:v>
                </c:pt>
                <c:pt idx="492">
                  <c:v>2292450</c:v>
                </c:pt>
                <c:pt idx="493">
                  <c:v>2297100</c:v>
                </c:pt>
                <c:pt idx="494">
                  <c:v>2301750</c:v>
                </c:pt>
                <c:pt idx="495">
                  <c:v>2306400</c:v>
                </c:pt>
                <c:pt idx="496">
                  <c:v>2311050</c:v>
                </c:pt>
                <c:pt idx="497">
                  <c:v>2315700</c:v>
                </c:pt>
                <c:pt idx="498">
                  <c:v>2320350</c:v>
                </c:pt>
                <c:pt idx="499">
                  <c:v>2325000</c:v>
                </c:pt>
                <c:pt idx="500">
                  <c:v>2329650</c:v>
                </c:pt>
                <c:pt idx="501">
                  <c:v>2334300</c:v>
                </c:pt>
                <c:pt idx="502">
                  <c:v>2338950</c:v>
                </c:pt>
                <c:pt idx="503">
                  <c:v>2343600</c:v>
                </c:pt>
                <c:pt idx="504">
                  <c:v>2348250</c:v>
                </c:pt>
                <c:pt idx="505">
                  <c:v>2352900</c:v>
                </c:pt>
                <c:pt idx="506">
                  <c:v>2357550</c:v>
                </c:pt>
                <c:pt idx="507">
                  <c:v>2362200</c:v>
                </c:pt>
                <c:pt idx="508">
                  <c:v>2366850</c:v>
                </c:pt>
                <c:pt idx="509">
                  <c:v>2371500</c:v>
                </c:pt>
                <c:pt idx="510">
                  <c:v>2376150</c:v>
                </c:pt>
                <c:pt idx="511">
                  <c:v>2380800</c:v>
                </c:pt>
                <c:pt idx="512">
                  <c:v>2385450</c:v>
                </c:pt>
                <c:pt idx="513">
                  <c:v>2390100</c:v>
                </c:pt>
                <c:pt idx="514">
                  <c:v>2394750</c:v>
                </c:pt>
                <c:pt idx="515">
                  <c:v>2399400</c:v>
                </c:pt>
                <c:pt idx="516">
                  <c:v>2404050</c:v>
                </c:pt>
                <c:pt idx="517">
                  <c:v>2408700</c:v>
                </c:pt>
                <c:pt idx="518">
                  <c:v>2413350</c:v>
                </c:pt>
                <c:pt idx="519">
                  <c:v>2418000</c:v>
                </c:pt>
                <c:pt idx="520">
                  <c:v>2422650</c:v>
                </c:pt>
                <c:pt idx="521">
                  <c:v>2427300</c:v>
                </c:pt>
                <c:pt idx="522">
                  <c:v>2431950</c:v>
                </c:pt>
                <c:pt idx="523">
                  <c:v>2436600</c:v>
                </c:pt>
                <c:pt idx="524">
                  <c:v>2441250</c:v>
                </c:pt>
                <c:pt idx="525">
                  <c:v>2445900</c:v>
                </c:pt>
                <c:pt idx="526">
                  <c:v>2450550</c:v>
                </c:pt>
                <c:pt idx="527">
                  <c:v>2455200</c:v>
                </c:pt>
                <c:pt idx="528">
                  <c:v>2459850</c:v>
                </c:pt>
                <c:pt idx="529">
                  <c:v>2464500</c:v>
                </c:pt>
                <c:pt idx="530">
                  <c:v>2469150</c:v>
                </c:pt>
                <c:pt idx="531">
                  <c:v>2473800</c:v>
                </c:pt>
                <c:pt idx="532">
                  <c:v>2478450</c:v>
                </c:pt>
                <c:pt idx="533">
                  <c:v>2483100</c:v>
                </c:pt>
                <c:pt idx="534">
                  <c:v>2487750</c:v>
                </c:pt>
                <c:pt idx="535">
                  <c:v>2492400</c:v>
                </c:pt>
                <c:pt idx="536">
                  <c:v>2497050</c:v>
                </c:pt>
                <c:pt idx="537">
                  <c:v>2501700</c:v>
                </c:pt>
                <c:pt idx="538">
                  <c:v>2506350</c:v>
                </c:pt>
                <c:pt idx="539">
                  <c:v>2511000</c:v>
                </c:pt>
                <c:pt idx="540">
                  <c:v>2515650</c:v>
                </c:pt>
                <c:pt idx="541">
                  <c:v>2520300</c:v>
                </c:pt>
                <c:pt idx="542">
                  <c:v>2524950</c:v>
                </c:pt>
                <c:pt idx="543">
                  <c:v>2529600</c:v>
                </c:pt>
                <c:pt idx="544">
                  <c:v>2534250</c:v>
                </c:pt>
                <c:pt idx="545">
                  <c:v>2538900</c:v>
                </c:pt>
                <c:pt idx="546">
                  <c:v>2543550</c:v>
                </c:pt>
                <c:pt idx="547">
                  <c:v>2548200</c:v>
                </c:pt>
                <c:pt idx="548">
                  <c:v>2552850</c:v>
                </c:pt>
                <c:pt idx="549">
                  <c:v>2557500</c:v>
                </c:pt>
                <c:pt idx="550">
                  <c:v>2562150</c:v>
                </c:pt>
                <c:pt idx="551">
                  <c:v>2566800</c:v>
                </c:pt>
                <c:pt idx="552">
                  <c:v>2571450</c:v>
                </c:pt>
                <c:pt idx="553">
                  <c:v>2576100</c:v>
                </c:pt>
                <c:pt idx="554">
                  <c:v>2580750</c:v>
                </c:pt>
                <c:pt idx="555">
                  <c:v>2585400</c:v>
                </c:pt>
                <c:pt idx="556">
                  <c:v>2590050</c:v>
                </c:pt>
                <c:pt idx="557">
                  <c:v>2594700</c:v>
                </c:pt>
                <c:pt idx="558">
                  <c:v>2599350</c:v>
                </c:pt>
                <c:pt idx="559">
                  <c:v>2604000</c:v>
                </c:pt>
                <c:pt idx="560">
                  <c:v>2608650</c:v>
                </c:pt>
                <c:pt idx="561">
                  <c:v>2613300</c:v>
                </c:pt>
                <c:pt idx="562">
                  <c:v>2617950</c:v>
                </c:pt>
                <c:pt idx="563">
                  <c:v>2622600</c:v>
                </c:pt>
                <c:pt idx="564">
                  <c:v>2627250</c:v>
                </c:pt>
                <c:pt idx="565">
                  <c:v>2631900</c:v>
                </c:pt>
                <c:pt idx="566">
                  <c:v>2636550</c:v>
                </c:pt>
                <c:pt idx="567">
                  <c:v>2641200</c:v>
                </c:pt>
                <c:pt idx="568">
                  <c:v>2645850</c:v>
                </c:pt>
                <c:pt idx="569">
                  <c:v>2650500</c:v>
                </c:pt>
                <c:pt idx="570">
                  <c:v>2655150</c:v>
                </c:pt>
                <c:pt idx="571">
                  <c:v>2659800</c:v>
                </c:pt>
                <c:pt idx="572">
                  <c:v>2664450</c:v>
                </c:pt>
                <c:pt idx="573">
                  <c:v>2669100</c:v>
                </c:pt>
                <c:pt idx="574">
                  <c:v>2673750</c:v>
                </c:pt>
                <c:pt idx="575">
                  <c:v>2678400</c:v>
                </c:pt>
                <c:pt idx="576">
                  <c:v>2683050</c:v>
                </c:pt>
                <c:pt idx="577">
                  <c:v>2687700</c:v>
                </c:pt>
                <c:pt idx="578">
                  <c:v>2692350</c:v>
                </c:pt>
                <c:pt idx="579">
                  <c:v>2697000</c:v>
                </c:pt>
                <c:pt idx="580">
                  <c:v>2701650</c:v>
                </c:pt>
                <c:pt idx="581">
                  <c:v>2706300</c:v>
                </c:pt>
                <c:pt idx="582">
                  <c:v>2710950</c:v>
                </c:pt>
                <c:pt idx="583">
                  <c:v>2715600</c:v>
                </c:pt>
                <c:pt idx="584">
                  <c:v>2720250</c:v>
                </c:pt>
                <c:pt idx="585">
                  <c:v>2724900</c:v>
                </c:pt>
                <c:pt idx="586">
                  <c:v>2729550</c:v>
                </c:pt>
                <c:pt idx="587">
                  <c:v>2734200</c:v>
                </c:pt>
                <c:pt idx="588">
                  <c:v>2738850</c:v>
                </c:pt>
                <c:pt idx="589">
                  <c:v>2743500</c:v>
                </c:pt>
                <c:pt idx="590">
                  <c:v>2748150</c:v>
                </c:pt>
                <c:pt idx="591">
                  <c:v>2752800</c:v>
                </c:pt>
                <c:pt idx="592">
                  <c:v>2757450</c:v>
                </c:pt>
                <c:pt idx="593">
                  <c:v>2762100</c:v>
                </c:pt>
                <c:pt idx="594">
                  <c:v>2766750</c:v>
                </c:pt>
                <c:pt idx="595">
                  <c:v>2771400</c:v>
                </c:pt>
                <c:pt idx="596">
                  <c:v>2776050</c:v>
                </c:pt>
                <c:pt idx="597">
                  <c:v>2780700</c:v>
                </c:pt>
                <c:pt idx="598">
                  <c:v>2785350</c:v>
                </c:pt>
                <c:pt idx="599">
                  <c:v>2790000</c:v>
                </c:pt>
                <c:pt idx="600">
                  <c:v>2794650</c:v>
                </c:pt>
                <c:pt idx="601">
                  <c:v>2799300</c:v>
                </c:pt>
                <c:pt idx="602">
                  <c:v>2803950</c:v>
                </c:pt>
                <c:pt idx="603">
                  <c:v>2808600</c:v>
                </c:pt>
                <c:pt idx="604">
                  <c:v>2813250</c:v>
                </c:pt>
                <c:pt idx="605">
                  <c:v>2817900</c:v>
                </c:pt>
                <c:pt idx="606">
                  <c:v>2822550</c:v>
                </c:pt>
                <c:pt idx="607">
                  <c:v>2827200</c:v>
                </c:pt>
                <c:pt idx="608">
                  <c:v>2831850</c:v>
                </c:pt>
                <c:pt idx="609">
                  <c:v>2836500</c:v>
                </c:pt>
                <c:pt idx="610">
                  <c:v>2841150</c:v>
                </c:pt>
                <c:pt idx="611">
                  <c:v>2845800</c:v>
                </c:pt>
                <c:pt idx="612">
                  <c:v>2850450</c:v>
                </c:pt>
                <c:pt idx="613">
                  <c:v>2855100</c:v>
                </c:pt>
                <c:pt idx="614">
                  <c:v>2859750</c:v>
                </c:pt>
                <c:pt idx="615">
                  <c:v>2864400</c:v>
                </c:pt>
                <c:pt idx="616">
                  <c:v>2869050</c:v>
                </c:pt>
                <c:pt idx="617">
                  <c:v>2873700</c:v>
                </c:pt>
                <c:pt idx="618">
                  <c:v>2878350</c:v>
                </c:pt>
                <c:pt idx="619">
                  <c:v>2883000</c:v>
                </c:pt>
                <c:pt idx="620">
                  <c:v>2887650</c:v>
                </c:pt>
                <c:pt idx="621">
                  <c:v>2892300</c:v>
                </c:pt>
                <c:pt idx="622">
                  <c:v>2896950</c:v>
                </c:pt>
                <c:pt idx="623">
                  <c:v>2901600</c:v>
                </c:pt>
                <c:pt idx="624">
                  <c:v>2906250</c:v>
                </c:pt>
                <c:pt idx="625">
                  <c:v>2910900</c:v>
                </c:pt>
                <c:pt idx="626">
                  <c:v>2915550</c:v>
                </c:pt>
                <c:pt idx="627">
                  <c:v>2920200</c:v>
                </c:pt>
                <c:pt idx="628">
                  <c:v>2924850</c:v>
                </c:pt>
                <c:pt idx="629">
                  <c:v>2929500</c:v>
                </c:pt>
                <c:pt idx="630">
                  <c:v>2934150</c:v>
                </c:pt>
                <c:pt idx="631">
                  <c:v>2938800</c:v>
                </c:pt>
                <c:pt idx="632">
                  <c:v>2943450</c:v>
                </c:pt>
                <c:pt idx="633">
                  <c:v>2948100</c:v>
                </c:pt>
                <c:pt idx="634">
                  <c:v>2952750</c:v>
                </c:pt>
                <c:pt idx="635">
                  <c:v>2957400</c:v>
                </c:pt>
                <c:pt idx="636">
                  <c:v>2962050</c:v>
                </c:pt>
                <c:pt idx="637">
                  <c:v>2966700</c:v>
                </c:pt>
                <c:pt idx="638">
                  <c:v>2971350</c:v>
                </c:pt>
                <c:pt idx="639">
                  <c:v>2976000</c:v>
                </c:pt>
                <c:pt idx="640">
                  <c:v>2980650</c:v>
                </c:pt>
                <c:pt idx="641">
                  <c:v>2985300</c:v>
                </c:pt>
                <c:pt idx="642">
                  <c:v>2989950</c:v>
                </c:pt>
                <c:pt idx="643">
                  <c:v>2994600</c:v>
                </c:pt>
                <c:pt idx="644">
                  <c:v>2999250</c:v>
                </c:pt>
                <c:pt idx="645">
                  <c:v>3003900</c:v>
                </c:pt>
                <c:pt idx="646">
                  <c:v>3008550</c:v>
                </c:pt>
                <c:pt idx="647">
                  <c:v>3013200</c:v>
                </c:pt>
                <c:pt idx="648">
                  <c:v>3017850</c:v>
                </c:pt>
                <c:pt idx="649">
                  <c:v>3022500</c:v>
                </c:pt>
                <c:pt idx="650">
                  <c:v>3027150</c:v>
                </c:pt>
                <c:pt idx="651">
                  <c:v>3031800</c:v>
                </c:pt>
                <c:pt idx="652">
                  <c:v>3036450</c:v>
                </c:pt>
                <c:pt idx="653">
                  <c:v>3041100</c:v>
                </c:pt>
                <c:pt idx="654">
                  <c:v>3045750</c:v>
                </c:pt>
                <c:pt idx="655">
                  <c:v>3050400</c:v>
                </c:pt>
                <c:pt idx="656">
                  <c:v>3055050</c:v>
                </c:pt>
                <c:pt idx="657">
                  <c:v>3059700</c:v>
                </c:pt>
                <c:pt idx="658">
                  <c:v>3064350</c:v>
                </c:pt>
                <c:pt idx="659">
                  <c:v>3069000</c:v>
                </c:pt>
                <c:pt idx="660">
                  <c:v>3073650</c:v>
                </c:pt>
                <c:pt idx="661">
                  <c:v>3078300</c:v>
                </c:pt>
                <c:pt idx="662">
                  <c:v>3082950</c:v>
                </c:pt>
                <c:pt idx="663">
                  <c:v>3087600</c:v>
                </c:pt>
                <c:pt idx="664">
                  <c:v>3092250</c:v>
                </c:pt>
                <c:pt idx="665">
                  <c:v>3096900</c:v>
                </c:pt>
                <c:pt idx="666">
                  <c:v>3101550</c:v>
                </c:pt>
                <c:pt idx="667">
                  <c:v>3106200</c:v>
                </c:pt>
                <c:pt idx="668">
                  <c:v>3110850</c:v>
                </c:pt>
                <c:pt idx="669">
                  <c:v>3115500</c:v>
                </c:pt>
                <c:pt idx="670">
                  <c:v>3120150</c:v>
                </c:pt>
                <c:pt idx="671">
                  <c:v>3124800</c:v>
                </c:pt>
                <c:pt idx="672">
                  <c:v>3129450</c:v>
                </c:pt>
                <c:pt idx="673">
                  <c:v>3134100</c:v>
                </c:pt>
                <c:pt idx="674">
                  <c:v>3138750</c:v>
                </c:pt>
                <c:pt idx="675">
                  <c:v>3143400</c:v>
                </c:pt>
                <c:pt idx="676">
                  <c:v>3148050</c:v>
                </c:pt>
                <c:pt idx="677">
                  <c:v>3152700</c:v>
                </c:pt>
                <c:pt idx="678">
                  <c:v>3157350</c:v>
                </c:pt>
                <c:pt idx="679">
                  <c:v>3162000</c:v>
                </c:pt>
                <c:pt idx="680">
                  <c:v>3166650</c:v>
                </c:pt>
                <c:pt idx="681">
                  <c:v>3171300</c:v>
                </c:pt>
                <c:pt idx="682">
                  <c:v>3175950</c:v>
                </c:pt>
                <c:pt idx="683">
                  <c:v>3180600</c:v>
                </c:pt>
                <c:pt idx="684">
                  <c:v>3185250</c:v>
                </c:pt>
                <c:pt idx="685">
                  <c:v>3189900</c:v>
                </c:pt>
                <c:pt idx="686">
                  <c:v>3194550</c:v>
                </c:pt>
                <c:pt idx="687">
                  <c:v>3199200</c:v>
                </c:pt>
                <c:pt idx="688">
                  <c:v>3203850</c:v>
                </c:pt>
                <c:pt idx="689">
                  <c:v>3208500</c:v>
                </c:pt>
                <c:pt idx="690">
                  <c:v>3213150</c:v>
                </c:pt>
                <c:pt idx="691">
                  <c:v>3217800</c:v>
                </c:pt>
                <c:pt idx="692">
                  <c:v>3222450</c:v>
                </c:pt>
                <c:pt idx="693">
                  <c:v>3227100</c:v>
                </c:pt>
                <c:pt idx="694">
                  <c:v>3231750</c:v>
                </c:pt>
                <c:pt idx="695">
                  <c:v>3236400</c:v>
                </c:pt>
                <c:pt idx="696">
                  <c:v>3241050</c:v>
                </c:pt>
                <c:pt idx="697">
                  <c:v>3245700</c:v>
                </c:pt>
                <c:pt idx="698">
                  <c:v>3250350</c:v>
                </c:pt>
                <c:pt idx="699">
                  <c:v>3255000</c:v>
                </c:pt>
                <c:pt idx="700">
                  <c:v>3259650</c:v>
                </c:pt>
                <c:pt idx="701">
                  <c:v>3264300</c:v>
                </c:pt>
                <c:pt idx="702">
                  <c:v>3268950</c:v>
                </c:pt>
                <c:pt idx="703">
                  <c:v>3273600</c:v>
                </c:pt>
                <c:pt idx="704">
                  <c:v>3278250</c:v>
                </c:pt>
                <c:pt idx="705">
                  <c:v>3282900</c:v>
                </c:pt>
                <c:pt idx="706">
                  <c:v>3287550</c:v>
                </c:pt>
                <c:pt idx="707">
                  <c:v>3292200</c:v>
                </c:pt>
                <c:pt idx="708">
                  <c:v>3296850</c:v>
                </c:pt>
                <c:pt idx="709">
                  <c:v>3301500</c:v>
                </c:pt>
                <c:pt idx="710">
                  <c:v>3306150</c:v>
                </c:pt>
                <c:pt idx="711">
                  <c:v>3310800</c:v>
                </c:pt>
                <c:pt idx="712">
                  <c:v>3315450</c:v>
                </c:pt>
                <c:pt idx="713">
                  <c:v>3320100</c:v>
                </c:pt>
                <c:pt idx="714">
                  <c:v>3324750</c:v>
                </c:pt>
                <c:pt idx="715">
                  <c:v>3329400</c:v>
                </c:pt>
                <c:pt idx="716">
                  <c:v>3334050</c:v>
                </c:pt>
                <c:pt idx="717">
                  <c:v>3338700</c:v>
                </c:pt>
                <c:pt idx="718">
                  <c:v>3343350</c:v>
                </c:pt>
                <c:pt idx="719">
                  <c:v>3348000</c:v>
                </c:pt>
                <c:pt idx="720">
                  <c:v>3352650</c:v>
                </c:pt>
                <c:pt idx="721">
                  <c:v>3357300</c:v>
                </c:pt>
                <c:pt idx="722">
                  <c:v>3361950</c:v>
                </c:pt>
                <c:pt idx="723">
                  <c:v>3366600</c:v>
                </c:pt>
                <c:pt idx="724">
                  <c:v>3371250</c:v>
                </c:pt>
                <c:pt idx="725">
                  <c:v>3375900</c:v>
                </c:pt>
                <c:pt idx="726">
                  <c:v>3380550</c:v>
                </c:pt>
                <c:pt idx="727">
                  <c:v>3385200</c:v>
                </c:pt>
                <c:pt idx="728">
                  <c:v>3389850</c:v>
                </c:pt>
                <c:pt idx="729">
                  <c:v>3394500</c:v>
                </c:pt>
                <c:pt idx="730">
                  <c:v>3399150</c:v>
                </c:pt>
                <c:pt idx="731">
                  <c:v>3403800</c:v>
                </c:pt>
                <c:pt idx="732">
                  <c:v>3408450</c:v>
                </c:pt>
                <c:pt idx="733">
                  <c:v>3413100</c:v>
                </c:pt>
                <c:pt idx="734">
                  <c:v>3417750</c:v>
                </c:pt>
                <c:pt idx="735">
                  <c:v>3422400</c:v>
                </c:pt>
                <c:pt idx="736">
                  <c:v>3427050</c:v>
                </c:pt>
                <c:pt idx="737">
                  <c:v>3431700</c:v>
                </c:pt>
                <c:pt idx="738">
                  <c:v>3436350</c:v>
                </c:pt>
                <c:pt idx="739">
                  <c:v>3441000</c:v>
                </c:pt>
                <c:pt idx="740">
                  <c:v>3445650</c:v>
                </c:pt>
                <c:pt idx="741">
                  <c:v>3450300</c:v>
                </c:pt>
                <c:pt idx="742">
                  <c:v>3454950</c:v>
                </c:pt>
                <c:pt idx="743">
                  <c:v>3459600</c:v>
                </c:pt>
                <c:pt idx="744">
                  <c:v>3464250</c:v>
                </c:pt>
                <c:pt idx="745">
                  <c:v>3468900</c:v>
                </c:pt>
                <c:pt idx="746">
                  <c:v>3473550</c:v>
                </c:pt>
                <c:pt idx="747">
                  <c:v>3478200</c:v>
                </c:pt>
                <c:pt idx="748">
                  <c:v>3482850</c:v>
                </c:pt>
                <c:pt idx="749">
                  <c:v>3487500</c:v>
                </c:pt>
                <c:pt idx="750">
                  <c:v>3492150</c:v>
                </c:pt>
                <c:pt idx="751">
                  <c:v>3496800</c:v>
                </c:pt>
                <c:pt idx="752">
                  <c:v>3501450</c:v>
                </c:pt>
                <c:pt idx="753">
                  <c:v>3506100</c:v>
                </c:pt>
                <c:pt idx="754">
                  <c:v>3510750</c:v>
                </c:pt>
                <c:pt idx="755">
                  <c:v>3515400</c:v>
                </c:pt>
                <c:pt idx="756">
                  <c:v>3520050</c:v>
                </c:pt>
                <c:pt idx="757">
                  <c:v>3524700</c:v>
                </c:pt>
                <c:pt idx="758">
                  <c:v>3529350</c:v>
                </c:pt>
                <c:pt idx="759">
                  <c:v>3534000</c:v>
                </c:pt>
                <c:pt idx="760">
                  <c:v>3538650</c:v>
                </c:pt>
                <c:pt idx="761">
                  <c:v>3543300</c:v>
                </c:pt>
                <c:pt idx="762">
                  <c:v>3547950</c:v>
                </c:pt>
                <c:pt idx="763">
                  <c:v>3552600</c:v>
                </c:pt>
                <c:pt idx="764">
                  <c:v>3557250</c:v>
                </c:pt>
                <c:pt idx="765">
                  <c:v>3561900</c:v>
                </c:pt>
                <c:pt idx="766">
                  <c:v>3566550</c:v>
                </c:pt>
                <c:pt idx="767">
                  <c:v>3571200</c:v>
                </c:pt>
                <c:pt idx="768">
                  <c:v>3575850</c:v>
                </c:pt>
                <c:pt idx="769">
                  <c:v>3580500</c:v>
                </c:pt>
                <c:pt idx="770">
                  <c:v>3585150</c:v>
                </c:pt>
                <c:pt idx="771">
                  <c:v>3589800</c:v>
                </c:pt>
                <c:pt idx="772">
                  <c:v>3594450</c:v>
                </c:pt>
                <c:pt idx="773">
                  <c:v>3599100</c:v>
                </c:pt>
                <c:pt idx="774">
                  <c:v>3603750</c:v>
                </c:pt>
                <c:pt idx="775">
                  <c:v>3608400</c:v>
                </c:pt>
                <c:pt idx="776">
                  <c:v>3613050</c:v>
                </c:pt>
                <c:pt idx="777">
                  <c:v>3617700</c:v>
                </c:pt>
                <c:pt idx="778">
                  <c:v>3622350</c:v>
                </c:pt>
                <c:pt idx="779">
                  <c:v>3627000</c:v>
                </c:pt>
                <c:pt idx="780">
                  <c:v>3631650</c:v>
                </c:pt>
                <c:pt idx="781">
                  <c:v>3636300</c:v>
                </c:pt>
                <c:pt idx="782">
                  <c:v>3640950</c:v>
                </c:pt>
                <c:pt idx="783">
                  <c:v>3645600</c:v>
                </c:pt>
                <c:pt idx="784">
                  <c:v>3650250</c:v>
                </c:pt>
                <c:pt idx="785">
                  <c:v>3654900</c:v>
                </c:pt>
                <c:pt idx="786">
                  <c:v>3659550</c:v>
                </c:pt>
                <c:pt idx="787">
                  <c:v>3664200</c:v>
                </c:pt>
                <c:pt idx="788">
                  <c:v>3668850</c:v>
                </c:pt>
                <c:pt idx="789">
                  <c:v>3673500</c:v>
                </c:pt>
                <c:pt idx="790">
                  <c:v>3678150</c:v>
                </c:pt>
                <c:pt idx="791">
                  <c:v>3682800</c:v>
                </c:pt>
                <c:pt idx="792">
                  <c:v>3687450</c:v>
                </c:pt>
                <c:pt idx="793">
                  <c:v>3692100</c:v>
                </c:pt>
                <c:pt idx="794">
                  <c:v>3696750</c:v>
                </c:pt>
                <c:pt idx="795">
                  <c:v>3701400</c:v>
                </c:pt>
                <c:pt idx="796">
                  <c:v>3706050</c:v>
                </c:pt>
                <c:pt idx="797">
                  <c:v>3710700</c:v>
                </c:pt>
                <c:pt idx="798">
                  <c:v>3715350</c:v>
                </c:pt>
                <c:pt idx="799">
                  <c:v>3720000</c:v>
                </c:pt>
                <c:pt idx="800">
                  <c:v>3724650</c:v>
                </c:pt>
                <c:pt idx="801">
                  <c:v>3729300</c:v>
                </c:pt>
                <c:pt idx="802">
                  <c:v>3733950</c:v>
                </c:pt>
                <c:pt idx="803">
                  <c:v>3738600</c:v>
                </c:pt>
                <c:pt idx="804">
                  <c:v>3743250</c:v>
                </c:pt>
                <c:pt idx="805">
                  <c:v>3747900</c:v>
                </c:pt>
                <c:pt idx="806">
                  <c:v>3752550</c:v>
                </c:pt>
                <c:pt idx="807">
                  <c:v>3757200</c:v>
                </c:pt>
                <c:pt idx="808">
                  <c:v>3761850</c:v>
                </c:pt>
                <c:pt idx="809">
                  <c:v>3766500</c:v>
                </c:pt>
                <c:pt idx="810">
                  <c:v>3771150</c:v>
                </c:pt>
                <c:pt idx="811">
                  <c:v>3775800</c:v>
                </c:pt>
                <c:pt idx="812">
                  <c:v>3780450</c:v>
                </c:pt>
                <c:pt idx="813">
                  <c:v>3785100</c:v>
                </c:pt>
                <c:pt idx="814">
                  <c:v>3789750</c:v>
                </c:pt>
                <c:pt idx="815">
                  <c:v>3794400</c:v>
                </c:pt>
                <c:pt idx="816">
                  <c:v>3799050</c:v>
                </c:pt>
                <c:pt idx="817">
                  <c:v>3803700</c:v>
                </c:pt>
                <c:pt idx="818">
                  <c:v>3808350</c:v>
                </c:pt>
                <c:pt idx="819">
                  <c:v>3813000</c:v>
                </c:pt>
                <c:pt idx="820">
                  <c:v>3817650</c:v>
                </c:pt>
                <c:pt idx="821">
                  <c:v>3822300</c:v>
                </c:pt>
                <c:pt idx="822">
                  <c:v>3826950</c:v>
                </c:pt>
                <c:pt idx="823">
                  <c:v>3831600</c:v>
                </c:pt>
                <c:pt idx="824">
                  <c:v>3836250</c:v>
                </c:pt>
                <c:pt idx="825">
                  <c:v>3840900</c:v>
                </c:pt>
                <c:pt idx="826">
                  <c:v>3845550</c:v>
                </c:pt>
                <c:pt idx="827">
                  <c:v>3850200</c:v>
                </c:pt>
                <c:pt idx="828">
                  <c:v>3854850</c:v>
                </c:pt>
                <c:pt idx="829">
                  <c:v>3859500</c:v>
                </c:pt>
                <c:pt idx="830">
                  <c:v>3864150</c:v>
                </c:pt>
                <c:pt idx="831">
                  <c:v>3868800</c:v>
                </c:pt>
                <c:pt idx="832">
                  <c:v>3873450</c:v>
                </c:pt>
                <c:pt idx="833">
                  <c:v>3878100</c:v>
                </c:pt>
                <c:pt idx="834">
                  <c:v>3882750</c:v>
                </c:pt>
                <c:pt idx="835">
                  <c:v>3887400</c:v>
                </c:pt>
                <c:pt idx="836">
                  <c:v>3892050</c:v>
                </c:pt>
                <c:pt idx="837">
                  <c:v>3896700</c:v>
                </c:pt>
                <c:pt idx="838">
                  <c:v>3901350</c:v>
                </c:pt>
                <c:pt idx="839">
                  <c:v>3906000</c:v>
                </c:pt>
                <c:pt idx="840">
                  <c:v>3910650</c:v>
                </c:pt>
                <c:pt idx="841">
                  <c:v>3915300</c:v>
                </c:pt>
                <c:pt idx="842">
                  <c:v>3919950</c:v>
                </c:pt>
                <c:pt idx="843">
                  <c:v>3924600</c:v>
                </c:pt>
                <c:pt idx="844">
                  <c:v>3929250</c:v>
                </c:pt>
                <c:pt idx="845">
                  <c:v>3933900</c:v>
                </c:pt>
                <c:pt idx="846">
                  <c:v>3938550</c:v>
                </c:pt>
                <c:pt idx="847">
                  <c:v>3943200</c:v>
                </c:pt>
                <c:pt idx="848">
                  <c:v>3947850</c:v>
                </c:pt>
                <c:pt idx="849">
                  <c:v>3952500</c:v>
                </c:pt>
                <c:pt idx="850">
                  <c:v>3957150</c:v>
                </c:pt>
                <c:pt idx="851">
                  <c:v>3961800</c:v>
                </c:pt>
                <c:pt idx="852">
                  <c:v>3966450</c:v>
                </c:pt>
                <c:pt idx="853">
                  <c:v>3971100</c:v>
                </c:pt>
                <c:pt idx="854">
                  <c:v>3975750</c:v>
                </c:pt>
                <c:pt idx="855">
                  <c:v>3980400</c:v>
                </c:pt>
                <c:pt idx="856">
                  <c:v>3985050</c:v>
                </c:pt>
                <c:pt idx="857">
                  <c:v>3989700</c:v>
                </c:pt>
                <c:pt idx="858">
                  <c:v>3994350</c:v>
                </c:pt>
                <c:pt idx="859">
                  <c:v>3999000</c:v>
                </c:pt>
                <c:pt idx="860">
                  <c:v>4003650</c:v>
                </c:pt>
                <c:pt idx="861">
                  <c:v>4008300</c:v>
                </c:pt>
                <c:pt idx="862">
                  <c:v>4012950</c:v>
                </c:pt>
                <c:pt idx="863">
                  <c:v>4017600</c:v>
                </c:pt>
                <c:pt idx="864">
                  <c:v>4022250</c:v>
                </c:pt>
                <c:pt idx="865">
                  <c:v>4026900</c:v>
                </c:pt>
                <c:pt idx="866">
                  <c:v>4031550</c:v>
                </c:pt>
                <c:pt idx="867">
                  <c:v>4036200</c:v>
                </c:pt>
                <c:pt idx="868">
                  <c:v>4040850</c:v>
                </c:pt>
                <c:pt idx="869">
                  <c:v>4045500</c:v>
                </c:pt>
                <c:pt idx="870">
                  <c:v>4050150</c:v>
                </c:pt>
                <c:pt idx="871">
                  <c:v>4054800</c:v>
                </c:pt>
                <c:pt idx="872">
                  <c:v>4059450</c:v>
                </c:pt>
                <c:pt idx="873">
                  <c:v>4064100</c:v>
                </c:pt>
                <c:pt idx="874">
                  <c:v>4068750</c:v>
                </c:pt>
                <c:pt idx="875">
                  <c:v>4073400</c:v>
                </c:pt>
                <c:pt idx="876">
                  <c:v>4078050</c:v>
                </c:pt>
                <c:pt idx="877">
                  <c:v>4082700</c:v>
                </c:pt>
                <c:pt idx="878">
                  <c:v>4087350</c:v>
                </c:pt>
                <c:pt idx="879">
                  <c:v>4092000</c:v>
                </c:pt>
                <c:pt idx="880">
                  <c:v>4096650</c:v>
                </c:pt>
                <c:pt idx="881">
                  <c:v>4101300</c:v>
                </c:pt>
                <c:pt idx="882">
                  <c:v>4105950</c:v>
                </c:pt>
                <c:pt idx="883">
                  <c:v>4110600</c:v>
                </c:pt>
                <c:pt idx="884">
                  <c:v>4115250</c:v>
                </c:pt>
                <c:pt idx="885">
                  <c:v>4119900</c:v>
                </c:pt>
                <c:pt idx="886">
                  <c:v>4124550</c:v>
                </c:pt>
                <c:pt idx="887">
                  <c:v>4129200</c:v>
                </c:pt>
                <c:pt idx="888">
                  <c:v>4133850</c:v>
                </c:pt>
                <c:pt idx="889">
                  <c:v>4138500</c:v>
                </c:pt>
                <c:pt idx="890">
                  <c:v>4143150</c:v>
                </c:pt>
                <c:pt idx="891">
                  <c:v>4147800</c:v>
                </c:pt>
                <c:pt idx="892">
                  <c:v>4152450</c:v>
                </c:pt>
                <c:pt idx="893">
                  <c:v>4157100</c:v>
                </c:pt>
                <c:pt idx="894">
                  <c:v>4161750</c:v>
                </c:pt>
                <c:pt idx="895">
                  <c:v>4166400</c:v>
                </c:pt>
                <c:pt idx="896">
                  <c:v>4171050</c:v>
                </c:pt>
                <c:pt idx="897">
                  <c:v>4175700</c:v>
                </c:pt>
                <c:pt idx="898">
                  <c:v>4180350</c:v>
                </c:pt>
                <c:pt idx="899">
                  <c:v>4185000</c:v>
                </c:pt>
                <c:pt idx="900">
                  <c:v>4189650</c:v>
                </c:pt>
                <c:pt idx="901">
                  <c:v>4194300</c:v>
                </c:pt>
                <c:pt idx="902">
                  <c:v>4198950</c:v>
                </c:pt>
                <c:pt idx="903">
                  <c:v>4203600</c:v>
                </c:pt>
                <c:pt idx="904">
                  <c:v>4208250</c:v>
                </c:pt>
                <c:pt idx="905">
                  <c:v>4212900</c:v>
                </c:pt>
                <c:pt idx="906">
                  <c:v>4217550</c:v>
                </c:pt>
                <c:pt idx="907">
                  <c:v>4222200</c:v>
                </c:pt>
                <c:pt idx="908">
                  <c:v>4226850</c:v>
                </c:pt>
                <c:pt idx="909">
                  <c:v>4231500</c:v>
                </c:pt>
                <c:pt idx="910">
                  <c:v>4236150</c:v>
                </c:pt>
                <c:pt idx="911">
                  <c:v>4240800</c:v>
                </c:pt>
                <c:pt idx="912">
                  <c:v>4245450</c:v>
                </c:pt>
                <c:pt idx="913">
                  <c:v>4250100</c:v>
                </c:pt>
                <c:pt idx="914">
                  <c:v>4254750</c:v>
                </c:pt>
                <c:pt idx="915">
                  <c:v>4259400</c:v>
                </c:pt>
                <c:pt idx="916">
                  <c:v>4264050</c:v>
                </c:pt>
                <c:pt idx="917">
                  <c:v>4268700</c:v>
                </c:pt>
                <c:pt idx="918">
                  <c:v>4273350</c:v>
                </c:pt>
                <c:pt idx="919">
                  <c:v>4278000</c:v>
                </c:pt>
                <c:pt idx="920">
                  <c:v>4282650</c:v>
                </c:pt>
                <c:pt idx="921">
                  <c:v>4287300</c:v>
                </c:pt>
                <c:pt idx="922">
                  <c:v>4291950</c:v>
                </c:pt>
                <c:pt idx="923">
                  <c:v>4296600</c:v>
                </c:pt>
                <c:pt idx="924">
                  <c:v>4301250</c:v>
                </c:pt>
                <c:pt idx="925">
                  <c:v>4305900</c:v>
                </c:pt>
                <c:pt idx="926">
                  <c:v>4310550</c:v>
                </c:pt>
                <c:pt idx="927">
                  <c:v>4315200</c:v>
                </c:pt>
                <c:pt idx="928">
                  <c:v>4319850</c:v>
                </c:pt>
                <c:pt idx="929">
                  <c:v>4324500</c:v>
                </c:pt>
                <c:pt idx="930">
                  <c:v>4329150</c:v>
                </c:pt>
                <c:pt idx="931">
                  <c:v>4333800</c:v>
                </c:pt>
                <c:pt idx="932">
                  <c:v>4338450</c:v>
                </c:pt>
                <c:pt idx="933">
                  <c:v>4343100</c:v>
                </c:pt>
                <c:pt idx="934">
                  <c:v>4347750</c:v>
                </c:pt>
                <c:pt idx="935">
                  <c:v>4352400</c:v>
                </c:pt>
                <c:pt idx="936">
                  <c:v>4357050</c:v>
                </c:pt>
                <c:pt idx="937">
                  <c:v>4361700</c:v>
                </c:pt>
                <c:pt idx="938">
                  <c:v>4366350</c:v>
                </c:pt>
                <c:pt idx="939">
                  <c:v>4371000</c:v>
                </c:pt>
                <c:pt idx="940">
                  <c:v>4375650</c:v>
                </c:pt>
                <c:pt idx="941">
                  <c:v>4380300</c:v>
                </c:pt>
                <c:pt idx="942">
                  <c:v>4384950</c:v>
                </c:pt>
                <c:pt idx="943">
                  <c:v>4389600</c:v>
                </c:pt>
                <c:pt idx="944">
                  <c:v>4394250</c:v>
                </c:pt>
                <c:pt idx="945">
                  <c:v>4398900</c:v>
                </c:pt>
                <c:pt idx="946">
                  <c:v>4403550</c:v>
                </c:pt>
                <c:pt idx="947">
                  <c:v>4408200</c:v>
                </c:pt>
                <c:pt idx="948">
                  <c:v>4412850</c:v>
                </c:pt>
                <c:pt idx="949">
                  <c:v>4417500</c:v>
                </c:pt>
                <c:pt idx="950">
                  <c:v>4422150</c:v>
                </c:pt>
                <c:pt idx="951">
                  <c:v>4426800</c:v>
                </c:pt>
                <c:pt idx="952">
                  <c:v>4431450</c:v>
                </c:pt>
                <c:pt idx="953">
                  <c:v>4436100</c:v>
                </c:pt>
                <c:pt idx="954">
                  <c:v>4440750</c:v>
                </c:pt>
                <c:pt idx="955">
                  <c:v>4445400</c:v>
                </c:pt>
                <c:pt idx="956">
                  <c:v>4450050</c:v>
                </c:pt>
                <c:pt idx="957">
                  <c:v>4454700</c:v>
                </c:pt>
                <c:pt idx="958">
                  <c:v>4459350</c:v>
                </c:pt>
                <c:pt idx="959">
                  <c:v>4464000</c:v>
                </c:pt>
                <c:pt idx="960">
                  <c:v>4468650</c:v>
                </c:pt>
                <c:pt idx="961">
                  <c:v>4473300</c:v>
                </c:pt>
                <c:pt idx="962">
                  <c:v>4477950</c:v>
                </c:pt>
                <c:pt idx="963">
                  <c:v>4482600</c:v>
                </c:pt>
                <c:pt idx="964">
                  <c:v>4487250</c:v>
                </c:pt>
                <c:pt idx="965">
                  <c:v>4491900</c:v>
                </c:pt>
                <c:pt idx="966">
                  <c:v>4496550</c:v>
                </c:pt>
                <c:pt idx="967">
                  <c:v>4501200</c:v>
                </c:pt>
                <c:pt idx="968">
                  <c:v>4505850</c:v>
                </c:pt>
                <c:pt idx="969">
                  <c:v>4510500</c:v>
                </c:pt>
                <c:pt idx="970">
                  <c:v>4515150</c:v>
                </c:pt>
                <c:pt idx="971">
                  <c:v>4519800</c:v>
                </c:pt>
                <c:pt idx="972">
                  <c:v>4524450</c:v>
                </c:pt>
                <c:pt idx="973">
                  <c:v>4529100</c:v>
                </c:pt>
                <c:pt idx="974">
                  <c:v>4533750</c:v>
                </c:pt>
                <c:pt idx="975">
                  <c:v>4538400</c:v>
                </c:pt>
                <c:pt idx="976">
                  <c:v>4543050</c:v>
                </c:pt>
                <c:pt idx="977">
                  <c:v>4547700</c:v>
                </c:pt>
                <c:pt idx="978">
                  <c:v>4552350</c:v>
                </c:pt>
                <c:pt idx="979">
                  <c:v>4557000</c:v>
                </c:pt>
                <c:pt idx="980">
                  <c:v>4561650</c:v>
                </c:pt>
                <c:pt idx="981">
                  <c:v>4566300</c:v>
                </c:pt>
                <c:pt idx="982">
                  <c:v>4570950</c:v>
                </c:pt>
                <c:pt idx="983">
                  <c:v>4575600</c:v>
                </c:pt>
                <c:pt idx="984">
                  <c:v>4580250</c:v>
                </c:pt>
                <c:pt idx="985">
                  <c:v>4584900</c:v>
                </c:pt>
                <c:pt idx="986">
                  <c:v>4589550</c:v>
                </c:pt>
                <c:pt idx="987">
                  <c:v>4594200</c:v>
                </c:pt>
                <c:pt idx="988">
                  <c:v>4598850</c:v>
                </c:pt>
                <c:pt idx="989">
                  <c:v>4603500</c:v>
                </c:pt>
                <c:pt idx="990">
                  <c:v>4608150</c:v>
                </c:pt>
                <c:pt idx="991">
                  <c:v>4612800</c:v>
                </c:pt>
                <c:pt idx="992">
                  <c:v>4617450</c:v>
                </c:pt>
                <c:pt idx="993">
                  <c:v>4622100</c:v>
                </c:pt>
                <c:pt idx="994">
                  <c:v>4626750</c:v>
                </c:pt>
                <c:pt idx="995">
                  <c:v>4631400</c:v>
                </c:pt>
                <c:pt idx="996">
                  <c:v>4636050</c:v>
                </c:pt>
                <c:pt idx="997">
                  <c:v>4640700</c:v>
                </c:pt>
                <c:pt idx="998">
                  <c:v>4645350</c:v>
                </c:pt>
                <c:pt idx="999">
                  <c:v>4650000</c:v>
                </c:pt>
                <c:pt idx="1000">
                  <c:v>4654650</c:v>
                </c:pt>
                <c:pt idx="1001">
                  <c:v>4659300</c:v>
                </c:pt>
                <c:pt idx="1002">
                  <c:v>4663950</c:v>
                </c:pt>
                <c:pt idx="1003">
                  <c:v>4668600</c:v>
                </c:pt>
                <c:pt idx="1004">
                  <c:v>4673250</c:v>
                </c:pt>
                <c:pt idx="1005">
                  <c:v>4677900</c:v>
                </c:pt>
                <c:pt idx="1006">
                  <c:v>4682550</c:v>
                </c:pt>
                <c:pt idx="1007">
                  <c:v>4687200</c:v>
                </c:pt>
                <c:pt idx="1008">
                  <c:v>4691850</c:v>
                </c:pt>
                <c:pt idx="1009">
                  <c:v>4696500</c:v>
                </c:pt>
                <c:pt idx="1010">
                  <c:v>4701150</c:v>
                </c:pt>
                <c:pt idx="1011">
                  <c:v>4705800</c:v>
                </c:pt>
                <c:pt idx="1012">
                  <c:v>4710450</c:v>
                </c:pt>
                <c:pt idx="1013">
                  <c:v>4715100</c:v>
                </c:pt>
                <c:pt idx="1014">
                  <c:v>4719750</c:v>
                </c:pt>
                <c:pt idx="1015">
                  <c:v>4724400</c:v>
                </c:pt>
                <c:pt idx="1016">
                  <c:v>4729050</c:v>
                </c:pt>
                <c:pt idx="1017">
                  <c:v>4733700</c:v>
                </c:pt>
                <c:pt idx="1018">
                  <c:v>4738350</c:v>
                </c:pt>
                <c:pt idx="1019">
                  <c:v>4743000</c:v>
                </c:pt>
                <c:pt idx="1020">
                  <c:v>4747650</c:v>
                </c:pt>
                <c:pt idx="1021">
                  <c:v>4752300</c:v>
                </c:pt>
                <c:pt idx="1022">
                  <c:v>4756950</c:v>
                </c:pt>
                <c:pt idx="1023">
                  <c:v>4761600</c:v>
                </c:pt>
                <c:pt idx="1024">
                  <c:v>4766250</c:v>
                </c:pt>
                <c:pt idx="1025">
                  <c:v>4770900</c:v>
                </c:pt>
                <c:pt idx="1026">
                  <c:v>4775550</c:v>
                </c:pt>
                <c:pt idx="1027">
                  <c:v>4780200</c:v>
                </c:pt>
                <c:pt idx="1028">
                  <c:v>4784850</c:v>
                </c:pt>
                <c:pt idx="1029">
                  <c:v>4789500</c:v>
                </c:pt>
                <c:pt idx="1030">
                  <c:v>4794150</c:v>
                </c:pt>
                <c:pt idx="1031">
                  <c:v>4798800</c:v>
                </c:pt>
                <c:pt idx="1032">
                  <c:v>4803450</c:v>
                </c:pt>
                <c:pt idx="1033">
                  <c:v>4808100</c:v>
                </c:pt>
                <c:pt idx="1034">
                  <c:v>4812750</c:v>
                </c:pt>
                <c:pt idx="1035">
                  <c:v>4817400</c:v>
                </c:pt>
                <c:pt idx="1036">
                  <c:v>4822050</c:v>
                </c:pt>
                <c:pt idx="1037">
                  <c:v>4826700</c:v>
                </c:pt>
                <c:pt idx="1038">
                  <c:v>4831350</c:v>
                </c:pt>
                <c:pt idx="1039">
                  <c:v>4836000</c:v>
                </c:pt>
                <c:pt idx="1040">
                  <c:v>4840650</c:v>
                </c:pt>
                <c:pt idx="1041">
                  <c:v>4845300</c:v>
                </c:pt>
                <c:pt idx="1042">
                  <c:v>4849950</c:v>
                </c:pt>
                <c:pt idx="1043">
                  <c:v>4854600</c:v>
                </c:pt>
                <c:pt idx="1044">
                  <c:v>4859250</c:v>
                </c:pt>
                <c:pt idx="1045">
                  <c:v>4863900</c:v>
                </c:pt>
                <c:pt idx="1046">
                  <c:v>4868550</c:v>
                </c:pt>
                <c:pt idx="1047">
                  <c:v>4873200</c:v>
                </c:pt>
                <c:pt idx="1048">
                  <c:v>4877850</c:v>
                </c:pt>
                <c:pt idx="1049">
                  <c:v>4882500</c:v>
                </c:pt>
                <c:pt idx="1050">
                  <c:v>4887150</c:v>
                </c:pt>
                <c:pt idx="1051">
                  <c:v>4891800</c:v>
                </c:pt>
                <c:pt idx="1052">
                  <c:v>4896450</c:v>
                </c:pt>
                <c:pt idx="1053">
                  <c:v>4901100</c:v>
                </c:pt>
                <c:pt idx="1054">
                  <c:v>4905750</c:v>
                </c:pt>
                <c:pt idx="1055">
                  <c:v>4910400</c:v>
                </c:pt>
                <c:pt idx="1056">
                  <c:v>4915050</c:v>
                </c:pt>
                <c:pt idx="1057">
                  <c:v>4919700</c:v>
                </c:pt>
                <c:pt idx="1058">
                  <c:v>4924350</c:v>
                </c:pt>
                <c:pt idx="1059">
                  <c:v>4929000</c:v>
                </c:pt>
                <c:pt idx="1060">
                  <c:v>4933650</c:v>
                </c:pt>
                <c:pt idx="1061">
                  <c:v>4938300</c:v>
                </c:pt>
                <c:pt idx="1062">
                  <c:v>4942950</c:v>
                </c:pt>
                <c:pt idx="1063">
                  <c:v>4947600</c:v>
                </c:pt>
                <c:pt idx="1064">
                  <c:v>4952250</c:v>
                </c:pt>
                <c:pt idx="1065">
                  <c:v>4956900</c:v>
                </c:pt>
                <c:pt idx="1066">
                  <c:v>4961550</c:v>
                </c:pt>
                <c:pt idx="1067">
                  <c:v>4966200</c:v>
                </c:pt>
                <c:pt idx="1068">
                  <c:v>4970850</c:v>
                </c:pt>
                <c:pt idx="1069">
                  <c:v>4975500</c:v>
                </c:pt>
                <c:pt idx="1070">
                  <c:v>4980150</c:v>
                </c:pt>
                <c:pt idx="1071">
                  <c:v>4984800</c:v>
                </c:pt>
                <c:pt idx="1072">
                  <c:v>4989450</c:v>
                </c:pt>
                <c:pt idx="1073">
                  <c:v>4994100</c:v>
                </c:pt>
                <c:pt idx="1074">
                  <c:v>4998750</c:v>
                </c:pt>
                <c:pt idx="1075">
                  <c:v>5003400</c:v>
                </c:pt>
                <c:pt idx="1076">
                  <c:v>5008050</c:v>
                </c:pt>
                <c:pt idx="1077">
                  <c:v>5012700</c:v>
                </c:pt>
                <c:pt idx="1078">
                  <c:v>5017350</c:v>
                </c:pt>
                <c:pt idx="1079">
                  <c:v>5022000</c:v>
                </c:pt>
                <c:pt idx="1080">
                  <c:v>5026650</c:v>
                </c:pt>
                <c:pt idx="1081">
                  <c:v>5031300</c:v>
                </c:pt>
                <c:pt idx="1082">
                  <c:v>5035950</c:v>
                </c:pt>
                <c:pt idx="1083">
                  <c:v>5040600</c:v>
                </c:pt>
                <c:pt idx="1084">
                  <c:v>5045250</c:v>
                </c:pt>
                <c:pt idx="1085">
                  <c:v>5049900</c:v>
                </c:pt>
                <c:pt idx="1086">
                  <c:v>5054550</c:v>
                </c:pt>
                <c:pt idx="1087">
                  <c:v>5059200</c:v>
                </c:pt>
                <c:pt idx="1088">
                  <c:v>5063850</c:v>
                </c:pt>
                <c:pt idx="1089">
                  <c:v>5068500</c:v>
                </c:pt>
                <c:pt idx="1090">
                  <c:v>5073150</c:v>
                </c:pt>
                <c:pt idx="1091">
                  <c:v>5077800</c:v>
                </c:pt>
                <c:pt idx="1092">
                  <c:v>5082450</c:v>
                </c:pt>
                <c:pt idx="1093">
                  <c:v>5087100</c:v>
                </c:pt>
                <c:pt idx="1094">
                  <c:v>5091750</c:v>
                </c:pt>
                <c:pt idx="1095">
                  <c:v>5096400</c:v>
                </c:pt>
                <c:pt idx="1096">
                  <c:v>5101050</c:v>
                </c:pt>
                <c:pt idx="1097">
                  <c:v>5105700</c:v>
                </c:pt>
                <c:pt idx="1098">
                  <c:v>5110350</c:v>
                </c:pt>
                <c:pt idx="1099">
                  <c:v>5115000</c:v>
                </c:pt>
                <c:pt idx="1100">
                  <c:v>5119650</c:v>
                </c:pt>
                <c:pt idx="1101">
                  <c:v>5124300</c:v>
                </c:pt>
                <c:pt idx="1102">
                  <c:v>5128950</c:v>
                </c:pt>
                <c:pt idx="1103">
                  <c:v>5133600</c:v>
                </c:pt>
                <c:pt idx="1104">
                  <c:v>5138250</c:v>
                </c:pt>
                <c:pt idx="1105">
                  <c:v>5142900</c:v>
                </c:pt>
                <c:pt idx="1106">
                  <c:v>5147550</c:v>
                </c:pt>
                <c:pt idx="1107">
                  <c:v>5152200</c:v>
                </c:pt>
                <c:pt idx="1108">
                  <c:v>5156850</c:v>
                </c:pt>
                <c:pt idx="1109">
                  <c:v>5161500</c:v>
                </c:pt>
                <c:pt idx="1110">
                  <c:v>5166150</c:v>
                </c:pt>
                <c:pt idx="1111">
                  <c:v>5170800</c:v>
                </c:pt>
                <c:pt idx="1112">
                  <c:v>5175450</c:v>
                </c:pt>
                <c:pt idx="1113">
                  <c:v>5180100</c:v>
                </c:pt>
                <c:pt idx="1114">
                  <c:v>5184750</c:v>
                </c:pt>
                <c:pt idx="1115">
                  <c:v>5189400</c:v>
                </c:pt>
                <c:pt idx="1116">
                  <c:v>5194050</c:v>
                </c:pt>
                <c:pt idx="1117">
                  <c:v>5198700</c:v>
                </c:pt>
                <c:pt idx="1118">
                  <c:v>5203350</c:v>
                </c:pt>
                <c:pt idx="1119">
                  <c:v>5208000</c:v>
                </c:pt>
                <c:pt idx="1120">
                  <c:v>5212650</c:v>
                </c:pt>
                <c:pt idx="1121">
                  <c:v>5217300</c:v>
                </c:pt>
                <c:pt idx="1122">
                  <c:v>5221950</c:v>
                </c:pt>
                <c:pt idx="1123">
                  <c:v>5226600</c:v>
                </c:pt>
                <c:pt idx="1124">
                  <c:v>5231250</c:v>
                </c:pt>
                <c:pt idx="1125">
                  <c:v>5235900</c:v>
                </c:pt>
                <c:pt idx="1126">
                  <c:v>5240550</c:v>
                </c:pt>
                <c:pt idx="1127">
                  <c:v>5245200</c:v>
                </c:pt>
                <c:pt idx="1128">
                  <c:v>5249850</c:v>
                </c:pt>
                <c:pt idx="1129">
                  <c:v>5254500</c:v>
                </c:pt>
                <c:pt idx="1130">
                  <c:v>5259150</c:v>
                </c:pt>
                <c:pt idx="1131">
                  <c:v>5263800</c:v>
                </c:pt>
                <c:pt idx="1132">
                  <c:v>5268450</c:v>
                </c:pt>
                <c:pt idx="1133">
                  <c:v>5273100</c:v>
                </c:pt>
                <c:pt idx="1134">
                  <c:v>5277750</c:v>
                </c:pt>
                <c:pt idx="1135">
                  <c:v>5282400</c:v>
                </c:pt>
                <c:pt idx="1136">
                  <c:v>5287050</c:v>
                </c:pt>
                <c:pt idx="1137">
                  <c:v>5291700</c:v>
                </c:pt>
                <c:pt idx="1138">
                  <c:v>5296350</c:v>
                </c:pt>
                <c:pt idx="1139">
                  <c:v>5301000</c:v>
                </c:pt>
                <c:pt idx="1140">
                  <c:v>5305650</c:v>
                </c:pt>
                <c:pt idx="1141">
                  <c:v>5310300</c:v>
                </c:pt>
                <c:pt idx="1142">
                  <c:v>5314950</c:v>
                </c:pt>
                <c:pt idx="1143">
                  <c:v>5319600</c:v>
                </c:pt>
                <c:pt idx="1144">
                  <c:v>5324250</c:v>
                </c:pt>
                <c:pt idx="1145">
                  <c:v>5328900</c:v>
                </c:pt>
                <c:pt idx="1146">
                  <c:v>5333550</c:v>
                </c:pt>
                <c:pt idx="1147">
                  <c:v>5338200</c:v>
                </c:pt>
                <c:pt idx="1148">
                  <c:v>5342850</c:v>
                </c:pt>
                <c:pt idx="1149">
                  <c:v>5347500</c:v>
                </c:pt>
                <c:pt idx="1150">
                  <c:v>5352150</c:v>
                </c:pt>
                <c:pt idx="1151">
                  <c:v>5356800</c:v>
                </c:pt>
                <c:pt idx="1152">
                  <c:v>5361450</c:v>
                </c:pt>
                <c:pt idx="1153">
                  <c:v>5366100</c:v>
                </c:pt>
                <c:pt idx="1154">
                  <c:v>5370750</c:v>
                </c:pt>
                <c:pt idx="1155">
                  <c:v>5375400</c:v>
                </c:pt>
                <c:pt idx="1156">
                  <c:v>5380050</c:v>
                </c:pt>
                <c:pt idx="1157">
                  <c:v>5384700</c:v>
                </c:pt>
                <c:pt idx="1158">
                  <c:v>5389350</c:v>
                </c:pt>
                <c:pt idx="1159">
                  <c:v>5394000</c:v>
                </c:pt>
                <c:pt idx="1160">
                  <c:v>5398650</c:v>
                </c:pt>
                <c:pt idx="1161">
                  <c:v>5403300</c:v>
                </c:pt>
                <c:pt idx="1162">
                  <c:v>5407950</c:v>
                </c:pt>
                <c:pt idx="1163">
                  <c:v>5412600</c:v>
                </c:pt>
                <c:pt idx="1164">
                  <c:v>5417250</c:v>
                </c:pt>
                <c:pt idx="1165">
                  <c:v>5421900</c:v>
                </c:pt>
                <c:pt idx="1166">
                  <c:v>5426550</c:v>
                </c:pt>
                <c:pt idx="1167">
                  <c:v>5431200</c:v>
                </c:pt>
                <c:pt idx="1168">
                  <c:v>5435850</c:v>
                </c:pt>
                <c:pt idx="1169">
                  <c:v>5440500</c:v>
                </c:pt>
                <c:pt idx="1170">
                  <c:v>5445150</c:v>
                </c:pt>
                <c:pt idx="1171">
                  <c:v>5449800</c:v>
                </c:pt>
                <c:pt idx="1172">
                  <c:v>5454450</c:v>
                </c:pt>
                <c:pt idx="1173">
                  <c:v>5459100</c:v>
                </c:pt>
                <c:pt idx="1174">
                  <c:v>5463750</c:v>
                </c:pt>
                <c:pt idx="1175">
                  <c:v>5468400</c:v>
                </c:pt>
                <c:pt idx="1176">
                  <c:v>5473050</c:v>
                </c:pt>
                <c:pt idx="1177">
                  <c:v>5477700</c:v>
                </c:pt>
                <c:pt idx="1178">
                  <c:v>5482350</c:v>
                </c:pt>
                <c:pt idx="1179">
                  <c:v>5487000</c:v>
                </c:pt>
                <c:pt idx="1180">
                  <c:v>5491650</c:v>
                </c:pt>
                <c:pt idx="1181">
                  <c:v>5496300</c:v>
                </c:pt>
                <c:pt idx="1182">
                  <c:v>5500950</c:v>
                </c:pt>
                <c:pt idx="1183">
                  <c:v>5505600</c:v>
                </c:pt>
                <c:pt idx="1184">
                  <c:v>5510250</c:v>
                </c:pt>
                <c:pt idx="1185">
                  <c:v>5514900</c:v>
                </c:pt>
                <c:pt idx="1186">
                  <c:v>5519550</c:v>
                </c:pt>
                <c:pt idx="1187">
                  <c:v>5524200</c:v>
                </c:pt>
                <c:pt idx="1188">
                  <c:v>5528850</c:v>
                </c:pt>
                <c:pt idx="1189">
                  <c:v>5533500</c:v>
                </c:pt>
                <c:pt idx="1190">
                  <c:v>5538150</c:v>
                </c:pt>
                <c:pt idx="1191">
                  <c:v>5542800</c:v>
                </c:pt>
                <c:pt idx="1192">
                  <c:v>5547450</c:v>
                </c:pt>
                <c:pt idx="1193">
                  <c:v>5552100</c:v>
                </c:pt>
                <c:pt idx="1194">
                  <c:v>5556750</c:v>
                </c:pt>
                <c:pt idx="1195">
                  <c:v>5561400</c:v>
                </c:pt>
                <c:pt idx="1196">
                  <c:v>5566050</c:v>
                </c:pt>
                <c:pt idx="1197">
                  <c:v>5570700</c:v>
                </c:pt>
                <c:pt idx="1198">
                  <c:v>5575350</c:v>
                </c:pt>
                <c:pt idx="1199">
                  <c:v>5580000</c:v>
                </c:pt>
                <c:pt idx="1200">
                  <c:v>5584650</c:v>
                </c:pt>
                <c:pt idx="1201">
                  <c:v>5589300</c:v>
                </c:pt>
                <c:pt idx="1202">
                  <c:v>5593950</c:v>
                </c:pt>
                <c:pt idx="1203">
                  <c:v>5598600</c:v>
                </c:pt>
                <c:pt idx="1204">
                  <c:v>5603250</c:v>
                </c:pt>
                <c:pt idx="1205">
                  <c:v>5607900</c:v>
                </c:pt>
                <c:pt idx="1206">
                  <c:v>5612550</c:v>
                </c:pt>
                <c:pt idx="1207">
                  <c:v>5617200</c:v>
                </c:pt>
                <c:pt idx="1208">
                  <c:v>5621850</c:v>
                </c:pt>
                <c:pt idx="1209">
                  <c:v>5626500</c:v>
                </c:pt>
                <c:pt idx="1210">
                  <c:v>5631150</c:v>
                </c:pt>
                <c:pt idx="1211">
                  <c:v>5635800</c:v>
                </c:pt>
                <c:pt idx="1212">
                  <c:v>5640450</c:v>
                </c:pt>
                <c:pt idx="1213">
                  <c:v>5645100</c:v>
                </c:pt>
                <c:pt idx="1214">
                  <c:v>5649750</c:v>
                </c:pt>
                <c:pt idx="1215">
                  <c:v>5654400</c:v>
                </c:pt>
                <c:pt idx="1216">
                  <c:v>5659050</c:v>
                </c:pt>
                <c:pt idx="1217">
                  <c:v>5663700</c:v>
                </c:pt>
                <c:pt idx="1218">
                  <c:v>5668350</c:v>
                </c:pt>
                <c:pt idx="1219">
                  <c:v>5673000</c:v>
                </c:pt>
                <c:pt idx="1220">
                  <c:v>5677650</c:v>
                </c:pt>
                <c:pt idx="1221">
                  <c:v>5682300</c:v>
                </c:pt>
                <c:pt idx="1222">
                  <c:v>5686950</c:v>
                </c:pt>
                <c:pt idx="1223">
                  <c:v>5691600</c:v>
                </c:pt>
                <c:pt idx="1224">
                  <c:v>5696250</c:v>
                </c:pt>
                <c:pt idx="1225">
                  <c:v>5700900</c:v>
                </c:pt>
                <c:pt idx="1226">
                  <c:v>5705550</c:v>
                </c:pt>
                <c:pt idx="1227">
                  <c:v>5710200</c:v>
                </c:pt>
                <c:pt idx="1228">
                  <c:v>5714850</c:v>
                </c:pt>
                <c:pt idx="1229">
                  <c:v>5719500</c:v>
                </c:pt>
                <c:pt idx="1230">
                  <c:v>5724150</c:v>
                </c:pt>
                <c:pt idx="1231">
                  <c:v>5728800</c:v>
                </c:pt>
                <c:pt idx="1232">
                  <c:v>5733450</c:v>
                </c:pt>
                <c:pt idx="1233">
                  <c:v>5738100</c:v>
                </c:pt>
                <c:pt idx="1234">
                  <c:v>5742750</c:v>
                </c:pt>
                <c:pt idx="1235">
                  <c:v>5747400</c:v>
                </c:pt>
                <c:pt idx="1236">
                  <c:v>5752050</c:v>
                </c:pt>
                <c:pt idx="1237">
                  <c:v>5756700</c:v>
                </c:pt>
                <c:pt idx="1238">
                  <c:v>5761350</c:v>
                </c:pt>
                <c:pt idx="1239">
                  <c:v>5766000</c:v>
                </c:pt>
                <c:pt idx="1240">
                  <c:v>5770650</c:v>
                </c:pt>
                <c:pt idx="1241">
                  <c:v>5775300</c:v>
                </c:pt>
                <c:pt idx="1242">
                  <c:v>5779950</c:v>
                </c:pt>
                <c:pt idx="1243">
                  <c:v>5784600</c:v>
                </c:pt>
                <c:pt idx="1244">
                  <c:v>5789250</c:v>
                </c:pt>
                <c:pt idx="1245">
                  <c:v>5793900</c:v>
                </c:pt>
                <c:pt idx="1246">
                  <c:v>5798550</c:v>
                </c:pt>
                <c:pt idx="1247">
                  <c:v>5803200</c:v>
                </c:pt>
                <c:pt idx="1248">
                  <c:v>5807850</c:v>
                </c:pt>
                <c:pt idx="1249">
                  <c:v>5812500</c:v>
                </c:pt>
                <c:pt idx="1250">
                  <c:v>5817150</c:v>
                </c:pt>
                <c:pt idx="1251">
                  <c:v>5821800</c:v>
                </c:pt>
                <c:pt idx="1252">
                  <c:v>5826450</c:v>
                </c:pt>
                <c:pt idx="1253">
                  <c:v>5831100</c:v>
                </c:pt>
                <c:pt idx="1254">
                  <c:v>5835750</c:v>
                </c:pt>
                <c:pt idx="1255">
                  <c:v>5840400</c:v>
                </c:pt>
                <c:pt idx="1256">
                  <c:v>5845050</c:v>
                </c:pt>
                <c:pt idx="1257">
                  <c:v>5849700</c:v>
                </c:pt>
                <c:pt idx="1258">
                  <c:v>5854350</c:v>
                </c:pt>
                <c:pt idx="1259">
                  <c:v>5859000</c:v>
                </c:pt>
                <c:pt idx="1260">
                  <c:v>5863650</c:v>
                </c:pt>
                <c:pt idx="1261">
                  <c:v>5868300</c:v>
                </c:pt>
                <c:pt idx="1262">
                  <c:v>5872950</c:v>
                </c:pt>
                <c:pt idx="1263">
                  <c:v>5877600</c:v>
                </c:pt>
                <c:pt idx="1264">
                  <c:v>5882250</c:v>
                </c:pt>
                <c:pt idx="1265">
                  <c:v>5886900</c:v>
                </c:pt>
                <c:pt idx="1266">
                  <c:v>5891550</c:v>
                </c:pt>
                <c:pt idx="1267">
                  <c:v>5896200</c:v>
                </c:pt>
                <c:pt idx="1268">
                  <c:v>5900850</c:v>
                </c:pt>
                <c:pt idx="1269">
                  <c:v>5905500</c:v>
                </c:pt>
                <c:pt idx="1270">
                  <c:v>5910150</c:v>
                </c:pt>
                <c:pt idx="1271">
                  <c:v>5914800</c:v>
                </c:pt>
                <c:pt idx="1272">
                  <c:v>5919450</c:v>
                </c:pt>
                <c:pt idx="1273">
                  <c:v>5924100</c:v>
                </c:pt>
                <c:pt idx="1274">
                  <c:v>5928750</c:v>
                </c:pt>
                <c:pt idx="1275">
                  <c:v>5933400</c:v>
                </c:pt>
                <c:pt idx="1276">
                  <c:v>5938050</c:v>
                </c:pt>
                <c:pt idx="1277">
                  <c:v>5942700</c:v>
                </c:pt>
                <c:pt idx="1278">
                  <c:v>5947350</c:v>
                </c:pt>
                <c:pt idx="1279">
                  <c:v>5952000</c:v>
                </c:pt>
                <c:pt idx="1280">
                  <c:v>5956650</c:v>
                </c:pt>
                <c:pt idx="1281">
                  <c:v>5961300</c:v>
                </c:pt>
                <c:pt idx="1282">
                  <c:v>5965950</c:v>
                </c:pt>
                <c:pt idx="1283">
                  <c:v>5970600</c:v>
                </c:pt>
                <c:pt idx="1284">
                  <c:v>5975250</c:v>
                </c:pt>
                <c:pt idx="1285">
                  <c:v>5979900</c:v>
                </c:pt>
                <c:pt idx="1286">
                  <c:v>5984550</c:v>
                </c:pt>
                <c:pt idx="1287">
                  <c:v>5989200</c:v>
                </c:pt>
                <c:pt idx="1288">
                  <c:v>5993850</c:v>
                </c:pt>
                <c:pt idx="1289">
                  <c:v>5998500</c:v>
                </c:pt>
                <c:pt idx="1290">
                  <c:v>6003150</c:v>
                </c:pt>
                <c:pt idx="1291">
                  <c:v>6007800</c:v>
                </c:pt>
                <c:pt idx="1292">
                  <c:v>6012450</c:v>
                </c:pt>
                <c:pt idx="1293">
                  <c:v>6017100</c:v>
                </c:pt>
                <c:pt idx="1294">
                  <c:v>6021750</c:v>
                </c:pt>
                <c:pt idx="1295">
                  <c:v>6026400</c:v>
                </c:pt>
                <c:pt idx="1296">
                  <c:v>6031050</c:v>
                </c:pt>
                <c:pt idx="1297">
                  <c:v>6035700</c:v>
                </c:pt>
                <c:pt idx="1298">
                  <c:v>6040350</c:v>
                </c:pt>
                <c:pt idx="1299">
                  <c:v>6045000</c:v>
                </c:pt>
                <c:pt idx="1300">
                  <c:v>6049650</c:v>
                </c:pt>
                <c:pt idx="1301">
                  <c:v>6054300</c:v>
                </c:pt>
                <c:pt idx="1302">
                  <c:v>6058950</c:v>
                </c:pt>
                <c:pt idx="1303">
                  <c:v>6063600</c:v>
                </c:pt>
                <c:pt idx="1304">
                  <c:v>6068250</c:v>
                </c:pt>
                <c:pt idx="1305">
                  <c:v>6072900</c:v>
                </c:pt>
                <c:pt idx="1306">
                  <c:v>6077550</c:v>
                </c:pt>
                <c:pt idx="1307">
                  <c:v>6082200</c:v>
                </c:pt>
                <c:pt idx="1308">
                  <c:v>6086850</c:v>
                </c:pt>
                <c:pt idx="1309">
                  <c:v>6091500</c:v>
                </c:pt>
                <c:pt idx="1310">
                  <c:v>6096150</c:v>
                </c:pt>
                <c:pt idx="1311">
                  <c:v>6100800</c:v>
                </c:pt>
                <c:pt idx="1312">
                  <c:v>6105450</c:v>
                </c:pt>
                <c:pt idx="1313">
                  <c:v>6110100</c:v>
                </c:pt>
                <c:pt idx="1314">
                  <c:v>6114750</c:v>
                </c:pt>
                <c:pt idx="1315">
                  <c:v>6119400</c:v>
                </c:pt>
                <c:pt idx="1316">
                  <c:v>6124050</c:v>
                </c:pt>
                <c:pt idx="1317">
                  <c:v>6128700</c:v>
                </c:pt>
                <c:pt idx="1318">
                  <c:v>6133350</c:v>
                </c:pt>
                <c:pt idx="1319">
                  <c:v>6138000</c:v>
                </c:pt>
                <c:pt idx="1320">
                  <c:v>6142650</c:v>
                </c:pt>
                <c:pt idx="1321">
                  <c:v>6147300</c:v>
                </c:pt>
                <c:pt idx="1322">
                  <c:v>6151950</c:v>
                </c:pt>
                <c:pt idx="1323">
                  <c:v>6156600</c:v>
                </c:pt>
                <c:pt idx="1324">
                  <c:v>6161250</c:v>
                </c:pt>
                <c:pt idx="1325">
                  <c:v>6165900</c:v>
                </c:pt>
                <c:pt idx="1326">
                  <c:v>6170550</c:v>
                </c:pt>
                <c:pt idx="1327">
                  <c:v>6175200</c:v>
                </c:pt>
                <c:pt idx="1328">
                  <c:v>6179850</c:v>
                </c:pt>
                <c:pt idx="1329">
                  <c:v>6184500</c:v>
                </c:pt>
                <c:pt idx="1330">
                  <c:v>6189150</c:v>
                </c:pt>
                <c:pt idx="1331">
                  <c:v>6193800</c:v>
                </c:pt>
                <c:pt idx="1332">
                  <c:v>6198450</c:v>
                </c:pt>
                <c:pt idx="1333">
                  <c:v>6203100</c:v>
                </c:pt>
                <c:pt idx="1334">
                  <c:v>6207750</c:v>
                </c:pt>
                <c:pt idx="1335">
                  <c:v>6212400</c:v>
                </c:pt>
                <c:pt idx="1336">
                  <c:v>6217050</c:v>
                </c:pt>
                <c:pt idx="1337">
                  <c:v>6221700</c:v>
                </c:pt>
                <c:pt idx="1338">
                  <c:v>6226350</c:v>
                </c:pt>
                <c:pt idx="1339">
                  <c:v>6231000</c:v>
                </c:pt>
                <c:pt idx="1340">
                  <c:v>6235650</c:v>
                </c:pt>
                <c:pt idx="1341">
                  <c:v>6240300</c:v>
                </c:pt>
                <c:pt idx="1342">
                  <c:v>6244950</c:v>
                </c:pt>
                <c:pt idx="1343">
                  <c:v>6249600</c:v>
                </c:pt>
                <c:pt idx="1344">
                  <c:v>6254250</c:v>
                </c:pt>
                <c:pt idx="1345">
                  <c:v>6258900</c:v>
                </c:pt>
                <c:pt idx="1346">
                  <c:v>6263550</c:v>
                </c:pt>
                <c:pt idx="1347">
                  <c:v>6268200</c:v>
                </c:pt>
                <c:pt idx="1348">
                  <c:v>6272850</c:v>
                </c:pt>
                <c:pt idx="1349">
                  <c:v>6277500</c:v>
                </c:pt>
                <c:pt idx="1350">
                  <c:v>6282150</c:v>
                </c:pt>
                <c:pt idx="1351">
                  <c:v>6286800</c:v>
                </c:pt>
                <c:pt idx="1352">
                  <c:v>6291450</c:v>
                </c:pt>
                <c:pt idx="1353">
                  <c:v>6296100</c:v>
                </c:pt>
                <c:pt idx="1354">
                  <c:v>6300750</c:v>
                </c:pt>
                <c:pt idx="1355">
                  <c:v>6305400</c:v>
                </c:pt>
                <c:pt idx="1356">
                  <c:v>6310050</c:v>
                </c:pt>
                <c:pt idx="1357">
                  <c:v>6314700</c:v>
                </c:pt>
                <c:pt idx="1358">
                  <c:v>6319350</c:v>
                </c:pt>
                <c:pt idx="1359">
                  <c:v>6324000</c:v>
                </c:pt>
                <c:pt idx="1360">
                  <c:v>6328650</c:v>
                </c:pt>
                <c:pt idx="1361">
                  <c:v>6333300</c:v>
                </c:pt>
                <c:pt idx="1362">
                  <c:v>6337950</c:v>
                </c:pt>
                <c:pt idx="1363">
                  <c:v>6342600</c:v>
                </c:pt>
                <c:pt idx="1364">
                  <c:v>6347250</c:v>
                </c:pt>
                <c:pt idx="1365">
                  <c:v>6351900</c:v>
                </c:pt>
                <c:pt idx="1366">
                  <c:v>6356550</c:v>
                </c:pt>
                <c:pt idx="1367">
                  <c:v>6361200</c:v>
                </c:pt>
                <c:pt idx="1368">
                  <c:v>6365850</c:v>
                </c:pt>
                <c:pt idx="1369">
                  <c:v>6370500</c:v>
                </c:pt>
                <c:pt idx="1370">
                  <c:v>6375150</c:v>
                </c:pt>
                <c:pt idx="1371">
                  <c:v>6379800</c:v>
                </c:pt>
                <c:pt idx="1372">
                  <c:v>6384450</c:v>
                </c:pt>
                <c:pt idx="1373">
                  <c:v>6389100</c:v>
                </c:pt>
                <c:pt idx="1374">
                  <c:v>6393750</c:v>
                </c:pt>
                <c:pt idx="1375">
                  <c:v>6398400</c:v>
                </c:pt>
                <c:pt idx="1376">
                  <c:v>6403050</c:v>
                </c:pt>
                <c:pt idx="1377">
                  <c:v>6407700</c:v>
                </c:pt>
                <c:pt idx="1378">
                  <c:v>6412350</c:v>
                </c:pt>
                <c:pt idx="1379">
                  <c:v>6417000</c:v>
                </c:pt>
                <c:pt idx="1380">
                  <c:v>6421650</c:v>
                </c:pt>
                <c:pt idx="1381">
                  <c:v>6426300</c:v>
                </c:pt>
                <c:pt idx="1382">
                  <c:v>6430950</c:v>
                </c:pt>
                <c:pt idx="1383">
                  <c:v>6435600</c:v>
                </c:pt>
                <c:pt idx="1384">
                  <c:v>6440250</c:v>
                </c:pt>
                <c:pt idx="1385">
                  <c:v>6444900</c:v>
                </c:pt>
                <c:pt idx="1386">
                  <c:v>6449550</c:v>
                </c:pt>
                <c:pt idx="1387">
                  <c:v>6454200</c:v>
                </c:pt>
                <c:pt idx="1388">
                  <c:v>6458850</c:v>
                </c:pt>
                <c:pt idx="1389">
                  <c:v>6463500</c:v>
                </c:pt>
                <c:pt idx="1390">
                  <c:v>6468150</c:v>
                </c:pt>
                <c:pt idx="1391">
                  <c:v>6472800</c:v>
                </c:pt>
                <c:pt idx="1392">
                  <c:v>6477450</c:v>
                </c:pt>
                <c:pt idx="1393">
                  <c:v>6482100</c:v>
                </c:pt>
                <c:pt idx="1394">
                  <c:v>6486750</c:v>
                </c:pt>
                <c:pt idx="1395">
                  <c:v>6491400</c:v>
                </c:pt>
                <c:pt idx="1396">
                  <c:v>6496050</c:v>
                </c:pt>
                <c:pt idx="1397">
                  <c:v>6500700</c:v>
                </c:pt>
                <c:pt idx="1398">
                  <c:v>6505350</c:v>
                </c:pt>
                <c:pt idx="1399">
                  <c:v>6510000</c:v>
                </c:pt>
                <c:pt idx="1400">
                  <c:v>6514650</c:v>
                </c:pt>
                <c:pt idx="1401">
                  <c:v>6519300</c:v>
                </c:pt>
                <c:pt idx="1402">
                  <c:v>6523950</c:v>
                </c:pt>
                <c:pt idx="1403">
                  <c:v>6528600</c:v>
                </c:pt>
                <c:pt idx="1404">
                  <c:v>6533250</c:v>
                </c:pt>
                <c:pt idx="1405">
                  <c:v>6537900</c:v>
                </c:pt>
                <c:pt idx="1406">
                  <c:v>6542550</c:v>
                </c:pt>
                <c:pt idx="1407">
                  <c:v>6547200</c:v>
                </c:pt>
                <c:pt idx="1408">
                  <c:v>6551850</c:v>
                </c:pt>
                <c:pt idx="1409">
                  <c:v>6556500</c:v>
                </c:pt>
                <c:pt idx="1410">
                  <c:v>6561150</c:v>
                </c:pt>
                <c:pt idx="1411">
                  <c:v>6565800</c:v>
                </c:pt>
                <c:pt idx="1412">
                  <c:v>6570450</c:v>
                </c:pt>
                <c:pt idx="1413">
                  <c:v>6575100</c:v>
                </c:pt>
                <c:pt idx="1414">
                  <c:v>6579750</c:v>
                </c:pt>
                <c:pt idx="1415">
                  <c:v>6584400</c:v>
                </c:pt>
                <c:pt idx="1416">
                  <c:v>6589050</c:v>
                </c:pt>
                <c:pt idx="1417">
                  <c:v>6593700</c:v>
                </c:pt>
                <c:pt idx="1418">
                  <c:v>6598350</c:v>
                </c:pt>
                <c:pt idx="1419">
                  <c:v>6603000</c:v>
                </c:pt>
                <c:pt idx="1420">
                  <c:v>6607650</c:v>
                </c:pt>
                <c:pt idx="1421">
                  <c:v>6612300</c:v>
                </c:pt>
                <c:pt idx="1422">
                  <c:v>6616950</c:v>
                </c:pt>
                <c:pt idx="1423">
                  <c:v>6621600</c:v>
                </c:pt>
                <c:pt idx="1424">
                  <c:v>6626250</c:v>
                </c:pt>
                <c:pt idx="1425">
                  <c:v>6630900</c:v>
                </c:pt>
                <c:pt idx="1426">
                  <c:v>6635550</c:v>
                </c:pt>
                <c:pt idx="1427">
                  <c:v>6640200</c:v>
                </c:pt>
                <c:pt idx="1428">
                  <c:v>6644850</c:v>
                </c:pt>
                <c:pt idx="1429">
                  <c:v>6649500</c:v>
                </c:pt>
                <c:pt idx="1430">
                  <c:v>6654150</c:v>
                </c:pt>
                <c:pt idx="1431">
                  <c:v>6658800</c:v>
                </c:pt>
                <c:pt idx="1432">
                  <c:v>6663450</c:v>
                </c:pt>
                <c:pt idx="1433">
                  <c:v>6668100</c:v>
                </c:pt>
                <c:pt idx="1434">
                  <c:v>6672750</c:v>
                </c:pt>
                <c:pt idx="1435">
                  <c:v>6677400</c:v>
                </c:pt>
                <c:pt idx="1436">
                  <c:v>6682050</c:v>
                </c:pt>
                <c:pt idx="1437">
                  <c:v>6686700</c:v>
                </c:pt>
                <c:pt idx="1438">
                  <c:v>6691350</c:v>
                </c:pt>
                <c:pt idx="1439">
                  <c:v>6696000</c:v>
                </c:pt>
                <c:pt idx="1440">
                  <c:v>6700650</c:v>
                </c:pt>
                <c:pt idx="1441">
                  <c:v>6705300</c:v>
                </c:pt>
                <c:pt idx="1442">
                  <c:v>6709950</c:v>
                </c:pt>
                <c:pt idx="1443">
                  <c:v>6714600</c:v>
                </c:pt>
                <c:pt idx="1444">
                  <c:v>6719250</c:v>
                </c:pt>
                <c:pt idx="1445">
                  <c:v>6723900</c:v>
                </c:pt>
                <c:pt idx="1446">
                  <c:v>6728550</c:v>
                </c:pt>
                <c:pt idx="1447">
                  <c:v>6733200</c:v>
                </c:pt>
                <c:pt idx="1448">
                  <c:v>6737850</c:v>
                </c:pt>
                <c:pt idx="1449">
                  <c:v>6742500</c:v>
                </c:pt>
                <c:pt idx="1450">
                  <c:v>6747150</c:v>
                </c:pt>
                <c:pt idx="1451">
                  <c:v>6751800</c:v>
                </c:pt>
                <c:pt idx="1452">
                  <c:v>6756450</c:v>
                </c:pt>
                <c:pt idx="1453">
                  <c:v>6761100</c:v>
                </c:pt>
                <c:pt idx="1454">
                  <c:v>6765750</c:v>
                </c:pt>
                <c:pt idx="1455">
                  <c:v>6770400</c:v>
                </c:pt>
                <c:pt idx="1456">
                  <c:v>6775050</c:v>
                </c:pt>
                <c:pt idx="1457">
                  <c:v>6779700</c:v>
                </c:pt>
                <c:pt idx="1458">
                  <c:v>6784350</c:v>
                </c:pt>
                <c:pt idx="1459">
                  <c:v>6789000</c:v>
                </c:pt>
                <c:pt idx="1460">
                  <c:v>6793650</c:v>
                </c:pt>
                <c:pt idx="1461">
                  <c:v>6798300</c:v>
                </c:pt>
                <c:pt idx="1462">
                  <c:v>6802950</c:v>
                </c:pt>
                <c:pt idx="1463">
                  <c:v>6807600</c:v>
                </c:pt>
                <c:pt idx="1464">
                  <c:v>6812250</c:v>
                </c:pt>
                <c:pt idx="1465">
                  <c:v>6816900</c:v>
                </c:pt>
                <c:pt idx="1466">
                  <c:v>6821550</c:v>
                </c:pt>
                <c:pt idx="1467">
                  <c:v>6826200</c:v>
                </c:pt>
                <c:pt idx="1468">
                  <c:v>6830850</c:v>
                </c:pt>
                <c:pt idx="1469">
                  <c:v>6835500</c:v>
                </c:pt>
                <c:pt idx="1470">
                  <c:v>6840150</c:v>
                </c:pt>
                <c:pt idx="1471">
                  <c:v>6844800</c:v>
                </c:pt>
                <c:pt idx="1472">
                  <c:v>6849450</c:v>
                </c:pt>
                <c:pt idx="1473">
                  <c:v>6854100</c:v>
                </c:pt>
                <c:pt idx="1474">
                  <c:v>6858750</c:v>
                </c:pt>
                <c:pt idx="1475">
                  <c:v>6863400</c:v>
                </c:pt>
                <c:pt idx="1476">
                  <c:v>6868050</c:v>
                </c:pt>
                <c:pt idx="1477">
                  <c:v>6872700</c:v>
                </c:pt>
                <c:pt idx="1478">
                  <c:v>6877350</c:v>
                </c:pt>
                <c:pt idx="1479">
                  <c:v>6882000</c:v>
                </c:pt>
                <c:pt idx="1480">
                  <c:v>6886650</c:v>
                </c:pt>
                <c:pt idx="1481">
                  <c:v>6891300</c:v>
                </c:pt>
                <c:pt idx="1482">
                  <c:v>6895950</c:v>
                </c:pt>
                <c:pt idx="1483">
                  <c:v>6900600</c:v>
                </c:pt>
                <c:pt idx="1484">
                  <c:v>6905250</c:v>
                </c:pt>
                <c:pt idx="1485">
                  <c:v>6909900</c:v>
                </c:pt>
                <c:pt idx="1486">
                  <c:v>6914550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3-49BC-91BE-7836DA441FA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Sheet2!$C$2:$C$1488</c:f>
              <c:numCache>
                <c:formatCode>General</c:formatCode>
                <c:ptCount val="1487"/>
                <c:pt idx="0">
                  <c:v>4650</c:v>
                </c:pt>
                <c:pt idx="1">
                  <c:v>9300</c:v>
                </c:pt>
                <c:pt idx="2">
                  <c:v>23250</c:v>
                </c:pt>
                <c:pt idx="3">
                  <c:v>27900</c:v>
                </c:pt>
                <c:pt idx="4">
                  <c:v>32550</c:v>
                </c:pt>
                <c:pt idx="5">
                  <c:v>37200</c:v>
                </c:pt>
                <c:pt idx="6">
                  <c:v>51150</c:v>
                </c:pt>
                <c:pt idx="7">
                  <c:v>59520</c:v>
                </c:pt>
                <c:pt idx="8">
                  <c:v>64170</c:v>
                </c:pt>
                <c:pt idx="9">
                  <c:v>68820</c:v>
                </c:pt>
                <c:pt idx="10">
                  <c:v>68820</c:v>
                </c:pt>
                <c:pt idx="11">
                  <c:v>74400</c:v>
                </c:pt>
                <c:pt idx="12">
                  <c:v>74400</c:v>
                </c:pt>
                <c:pt idx="13">
                  <c:v>74400</c:v>
                </c:pt>
                <c:pt idx="14">
                  <c:v>78120</c:v>
                </c:pt>
                <c:pt idx="15">
                  <c:v>81840</c:v>
                </c:pt>
                <c:pt idx="16">
                  <c:v>85560</c:v>
                </c:pt>
                <c:pt idx="17">
                  <c:v>85560</c:v>
                </c:pt>
                <c:pt idx="18">
                  <c:v>94860</c:v>
                </c:pt>
                <c:pt idx="19">
                  <c:v>104160</c:v>
                </c:pt>
                <c:pt idx="20">
                  <c:v>117180</c:v>
                </c:pt>
                <c:pt idx="21">
                  <c:v>121830</c:v>
                </c:pt>
                <c:pt idx="22">
                  <c:v>134850</c:v>
                </c:pt>
                <c:pt idx="23">
                  <c:v>139500</c:v>
                </c:pt>
                <c:pt idx="24">
                  <c:v>154380</c:v>
                </c:pt>
                <c:pt idx="25">
                  <c:v>159030</c:v>
                </c:pt>
                <c:pt idx="26">
                  <c:v>163680</c:v>
                </c:pt>
                <c:pt idx="27">
                  <c:v>168330</c:v>
                </c:pt>
                <c:pt idx="28">
                  <c:v>185070</c:v>
                </c:pt>
                <c:pt idx="29">
                  <c:v>199020</c:v>
                </c:pt>
                <c:pt idx="30">
                  <c:v>203670</c:v>
                </c:pt>
                <c:pt idx="31">
                  <c:v>215760</c:v>
                </c:pt>
                <c:pt idx="32">
                  <c:v>224130</c:v>
                </c:pt>
                <c:pt idx="33">
                  <c:v>228780</c:v>
                </c:pt>
                <c:pt idx="34">
                  <c:v>232500</c:v>
                </c:pt>
                <c:pt idx="35">
                  <c:v>232500</c:v>
                </c:pt>
                <c:pt idx="36">
                  <c:v>236220</c:v>
                </c:pt>
                <c:pt idx="37">
                  <c:v>245520</c:v>
                </c:pt>
                <c:pt idx="38">
                  <c:v>249240</c:v>
                </c:pt>
                <c:pt idx="39">
                  <c:v>252960</c:v>
                </c:pt>
                <c:pt idx="40">
                  <c:v>260400</c:v>
                </c:pt>
                <c:pt idx="41">
                  <c:v>264120</c:v>
                </c:pt>
                <c:pt idx="42">
                  <c:v>273420</c:v>
                </c:pt>
                <c:pt idx="43">
                  <c:v>288300</c:v>
                </c:pt>
                <c:pt idx="44">
                  <c:v>292950</c:v>
                </c:pt>
                <c:pt idx="45">
                  <c:v>300390</c:v>
                </c:pt>
                <c:pt idx="46">
                  <c:v>305040</c:v>
                </c:pt>
                <c:pt idx="47">
                  <c:v>309690</c:v>
                </c:pt>
                <c:pt idx="48">
                  <c:v>314340</c:v>
                </c:pt>
                <c:pt idx="49">
                  <c:v>318990</c:v>
                </c:pt>
                <c:pt idx="50">
                  <c:v>323640</c:v>
                </c:pt>
                <c:pt idx="51">
                  <c:v>328290</c:v>
                </c:pt>
                <c:pt idx="52">
                  <c:v>340380</c:v>
                </c:pt>
                <c:pt idx="53">
                  <c:v>345030</c:v>
                </c:pt>
                <c:pt idx="54">
                  <c:v>349680</c:v>
                </c:pt>
                <c:pt idx="55">
                  <c:v>361770</c:v>
                </c:pt>
                <c:pt idx="56">
                  <c:v>370140</c:v>
                </c:pt>
                <c:pt idx="57">
                  <c:v>374790</c:v>
                </c:pt>
                <c:pt idx="58">
                  <c:v>374790</c:v>
                </c:pt>
                <c:pt idx="59">
                  <c:v>374790</c:v>
                </c:pt>
                <c:pt idx="60">
                  <c:v>378510</c:v>
                </c:pt>
                <c:pt idx="61">
                  <c:v>384090</c:v>
                </c:pt>
                <c:pt idx="62">
                  <c:v>384090</c:v>
                </c:pt>
                <c:pt idx="63">
                  <c:v>384090</c:v>
                </c:pt>
                <c:pt idx="64">
                  <c:v>387810</c:v>
                </c:pt>
                <c:pt idx="65">
                  <c:v>391530</c:v>
                </c:pt>
                <c:pt idx="66">
                  <c:v>400830</c:v>
                </c:pt>
                <c:pt idx="67">
                  <c:v>413850</c:v>
                </c:pt>
                <c:pt idx="68">
                  <c:v>418500</c:v>
                </c:pt>
                <c:pt idx="69">
                  <c:v>423150</c:v>
                </c:pt>
                <c:pt idx="70">
                  <c:v>427800</c:v>
                </c:pt>
                <c:pt idx="71">
                  <c:v>432450</c:v>
                </c:pt>
                <c:pt idx="72">
                  <c:v>437100</c:v>
                </c:pt>
                <c:pt idx="73">
                  <c:v>455700</c:v>
                </c:pt>
                <c:pt idx="74">
                  <c:v>460350</c:v>
                </c:pt>
                <c:pt idx="75">
                  <c:v>465000</c:v>
                </c:pt>
                <c:pt idx="76">
                  <c:v>478950</c:v>
                </c:pt>
                <c:pt idx="77">
                  <c:v>483600</c:v>
                </c:pt>
                <c:pt idx="78">
                  <c:v>488250</c:v>
                </c:pt>
                <c:pt idx="79">
                  <c:v>500340</c:v>
                </c:pt>
                <c:pt idx="80">
                  <c:v>508710</c:v>
                </c:pt>
                <c:pt idx="81">
                  <c:v>513360</c:v>
                </c:pt>
                <c:pt idx="82">
                  <c:v>526380</c:v>
                </c:pt>
                <c:pt idx="83">
                  <c:v>531030</c:v>
                </c:pt>
                <c:pt idx="84">
                  <c:v>531030</c:v>
                </c:pt>
                <c:pt idx="85">
                  <c:v>536610</c:v>
                </c:pt>
                <c:pt idx="86">
                  <c:v>544050</c:v>
                </c:pt>
                <c:pt idx="87">
                  <c:v>544050</c:v>
                </c:pt>
                <c:pt idx="88">
                  <c:v>555210</c:v>
                </c:pt>
                <c:pt idx="89">
                  <c:v>559860</c:v>
                </c:pt>
                <c:pt idx="90">
                  <c:v>569160</c:v>
                </c:pt>
                <c:pt idx="91">
                  <c:v>576600</c:v>
                </c:pt>
                <c:pt idx="92">
                  <c:v>584040</c:v>
                </c:pt>
                <c:pt idx="93">
                  <c:v>597060</c:v>
                </c:pt>
                <c:pt idx="94">
                  <c:v>601710</c:v>
                </c:pt>
                <c:pt idx="95">
                  <c:v>606360</c:v>
                </c:pt>
                <c:pt idx="96">
                  <c:v>611010</c:v>
                </c:pt>
                <c:pt idx="97">
                  <c:v>615660</c:v>
                </c:pt>
                <c:pt idx="98">
                  <c:v>620310</c:v>
                </c:pt>
                <c:pt idx="99">
                  <c:v>624960</c:v>
                </c:pt>
                <c:pt idx="100">
                  <c:v>629610</c:v>
                </c:pt>
                <c:pt idx="101">
                  <c:v>643560</c:v>
                </c:pt>
                <c:pt idx="102">
                  <c:v>648210</c:v>
                </c:pt>
                <c:pt idx="103">
                  <c:v>660300</c:v>
                </c:pt>
                <c:pt idx="104">
                  <c:v>664950</c:v>
                </c:pt>
                <c:pt idx="105">
                  <c:v>673320</c:v>
                </c:pt>
                <c:pt idx="106">
                  <c:v>673320</c:v>
                </c:pt>
                <c:pt idx="107">
                  <c:v>686340</c:v>
                </c:pt>
                <c:pt idx="108">
                  <c:v>695640</c:v>
                </c:pt>
                <c:pt idx="109">
                  <c:v>708660</c:v>
                </c:pt>
                <c:pt idx="110">
                  <c:v>723540</c:v>
                </c:pt>
                <c:pt idx="111">
                  <c:v>731910</c:v>
                </c:pt>
                <c:pt idx="112">
                  <c:v>735630</c:v>
                </c:pt>
                <c:pt idx="113">
                  <c:v>743070</c:v>
                </c:pt>
                <c:pt idx="114">
                  <c:v>748650</c:v>
                </c:pt>
                <c:pt idx="115">
                  <c:v>754230</c:v>
                </c:pt>
                <c:pt idx="116">
                  <c:v>767250</c:v>
                </c:pt>
                <c:pt idx="117">
                  <c:v>771900</c:v>
                </c:pt>
                <c:pt idx="118">
                  <c:v>788640</c:v>
                </c:pt>
                <c:pt idx="119">
                  <c:v>793290</c:v>
                </c:pt>
                <c:pt idx="120">
                  <c:v>797940</c:v>
                </c:pt>
                <c:pt idx="121">
                  <c:v>802590</c:v>
                </c:pt>
                <c:pt idx="122">
                  <c:v>807240</c:v>
                </c:pt>
                <c:pt idx="123">
                  <c:v>811890</c:v>
                </c:pt>
                <c:pt idx="124">
                  <c:v>816540</c:v>
                </c:pt>
                <c:pt idx="125">
                  <c:v>821190</c:v>
                </c:pt>
                <c:pt idx="126">
                  <c:v>835140</c:v>
                </c:pt>
                <c:pt idx="127">
                  <c:v>845370</c:v>
                </c:pt>
                <c:pt idx="128">
                  <c:v>855600</c:v>
                </c:pt>
                <c:pt idx="129">
                  <c:v>860250</c:v>
                </c:pt>
                <c:pt idx="130">
                  <c:v>863970</c:v>
                </c:pt>
                <c:pt idx="131">
                  <c:v>873270</c:v>
                </c:pt>
                <c:pt idx="132">
                  <c:v>876990</c:v>
                </c:pt>
                <c:pt idx="133">
                  <c:v>880710</c:v>
                </c:pt>
                <c:pt idx="134">
                  <c:v>884430</c:v>
                </c:pt>
                <c:pt idx="135">
                  <c:v>888150</c:v>
                </c:pt>
                <c:pt idx="136">
                  <c:v>888150</c:v>
                </c:pt>
                <c:pt idx="137">
                  <c:v>891870</c:v>
                </c:pt>
                <c:pt idx="138">
                  <c:v>897450</c:v>
                </c:pt>
                <c:pt idx="139">
                  <c:v>910470</c:v>
                </c:pt>
                <c:pt idx="140">
                  <c:v>915120</c:v>
                </c:pt>
                <c:pt idx="141">
                  <c:v>919770</c:v>
                </c:pt>
                <c:pt idx="142">
                  <c:v>924420</c:v>
                </c:pt>
                <c:pt idx="143">
                  <c:v>929070</c:v>
                </c:pt>
                <c:pt idx="144">
                  <c:v>933720</c:v>
                </c:pt>
                <c:pt idx="145">
                  <c:v>938370</c:v>
                </c:pt>
                <c:pt idx="146">
                  <c:v>943020</c:v>
                </c:pt>
                <c:pt idx="147">
                  <c:v>947670</c:v>
                </c:pt>
                <c:pt idx="148">
                  <c:v>952320</c:v>
                </c:pt>
                <c:pt idx="149">
                  <c:v>964410</c:v>
                </c:pt>
                <c:pt idx="150">
                  <c:v>976500</c:v>
                </c:pt>
                <c:pt idx="151">
                  <c:v>984870</c:v>
                </c:pt>
                <c:pt idx="152">
                  <c:v>995100</c:v>
                </c:pt>
                <c:pt idx="153">
                  <c:v>999750</c:v>
                </c:pt>
                <c:pt idx="154">
                  <c:v>999750</c:v>
                </c:pt>
                <c:pt idx="155">
                  <c:v>999750</c:v>
                </c:pt>
                <c:pt idx="156">
                  <c:v>1003470</c:v>
                </c:pt>
                <c:pt idx="157">
                  <c:v>1003470</c:v>
                </c:pt>
                <c:pt idx="158">
                  <c:v>1009050</c:v>
                </c:pt>
                <c:pt idx="159">
                  <c:v>1009050</c:v>
                </c:pt>
                <c:pt idx="160">
                  <c:v>1012770</c:v>
                </c:pt>
                <c:pt idx="161">
                  <c:v>1016490</c:v>
                </c:pt>
                <c:pt idx="162">
                  <c:v>1021140</c:v>
                </c:pt>
                <c:pt idx="163">
                  <c:v>1030440</c:v>
                </c:pt>
                <c:pt idx="164">
                  <c:v>1037880</c:v>
                </c:pt>
                <c:pt idx="165">
                  <c:v>1042530</c:v>
                </c:pt>
                <c:pt idx="166">
                  <c:v>1057410</c:v>
                </c:pt>
                <c:pt idx="167">
                  <c:v>1062060</c:v>
                </c:pt>
                <c:pt idx="168">
                  <c:v>1066710</c:v>
                </c:pt>
                <c:pt idx="169">
                  <c:v>1080660</c:v>
                </c:pt>
                <c:pt idx="170">
                  <c:v>1085310</c:v>
                </c:pt>
                <c:pt idx="171">
                  <c:v>1089960</c:v>
                </c:pt>
                <c:pt idx="172">
                  <c:v>1094610</c:v>
                </c:pt>
                <c:pt idx="173">
                  <c:v>1099260</c:v>
                </c:pt>
                <c:pt idx="174">
                  <c:v>1103910</c:v>
                </c:pt>
                <c:pt idx="175">
                  <c:v>1117860</c:v>
                </c:pt>
                <c:pt idx="176">
                  <c:v>1122510</c:v>
                </c:pt>
                <c:pt idx="177">
                  <c:v>1127160</c:v>
                </c:pt>
                <c:pt idx="178">
                  <c:v>1131810</c:v>
                </c:pt>
                <c:pt idx="179">
                  <c:v>1131810</c:v>
                </c:pt>
                <c:pt idx="180">
                  <c:v>1131810</c:v>
                </c:pt>
                <c:pt idx="181">
                  <c:v>1135530</c:v>
                </c:pt>
                <c:pt idx="182">
                  <c:v>1135530</c:v>
                </c:pt>
                <c:pt idx="183">
                  <c:v>1142970</c:v>
                </c:pt>
                <c:pt idx="184">
                  <c:v>1152270</c:v>
                </c:pt>
                <c:pt idx="185">
                  <c:v>1152270</c:v>
                </c:pt>
                <c:pt idx="186">
                  <c:v>1163430</c:v>
                </c:pt>
                <c:pt idx="187">
                  <c:v>1168080</c:v>
                </c:pt>
                <c:pt idx="188">
                  <c:v>1179240</c:v>
                </c:pt>
                <c:pt idx="189">
                  <c:v>1183890</c:v>
                </c:pt>
                <c:pt idx="190">
                  <c:v>1188540</c:v>
                </c:pt>
                <c:pt idx="191">
                  <c:v>1193190</c:v>
                </c:pt>
                <c:pt idx="192">
                  <c:v>1197840</c:v>
                </c:pt>
                <c:pt idx="193">
                  <c:v>1202490</c:v>
                </c:pt>
                <c:pt idx="194">
                  <c:v>1215510</c:v>
                </c:pt>
                <c:pt idx="195">
                  <c:v>1229460</c:v>
                </c:pt>
                <c:pt idx="196">
                  <c:v>1234110</c:v>
                </c:pt>
                <c:pt idx="197">
                  <c:v>1238760</c:v>
                </c:pt>
                <c:pt idx="198">
                  <c:v>1243410</c:v>
                </c:pt>
                <c:pt idx="199">
                  <c:v>1248060</c:v>
                </c:pt>
                <c:pt idx="200">
                  <c:v>1252710</c:v>
                </c:pt>
                <c:pt idx="201">
                  <c:v>1257360</c:v>
                </c:pt>
                <c:pt idx="202">
                  <c:v>1257360</c:v>
                </c:pt>
                <c:pt idx="203">
                  <c:v>1257360</c:v>
                </c:pt>
                <c:pt idx="204">
                  <c:v>1262940</c:v>
                </c:pt>
                <c:pt idx="205">
                  <c:v>1272240</c:v>
                </c:pt>
                <c:pt idx="206">
                  <c:v>1277820</c:v>
                </c:pt>
                <c:pt idx="207">
                  <c:v>1281540</c:v>
                </c:pt>
                <c:pt idx="208">
                  <c:v>1290840</c:v>
                </c:pt>
                <c:pt idx="209">
                  <c:v>1302000</c:v>
                </c:pt>
                <c:pt idx="210">
                  <c:v>1311300</c:v>
                </c:pt>
                <c:pt idx="211">
                  <c:v>1315950</c:v>
                </c:pt>
                <c:pt idx="212">
                  <c:v>1323390</c:v>
                </c:pt>
                <c:pt idx="213">
                  <c:v>1328040</c:v>
                </c:pt>
                <c:pt idx="214">
                  <c:v>1344780</c:v>
                </c:pt>
                <c:pt idx="215">
                  <c:v>1349430</c:v>
                </c:pt>
                <c:pt idx="216">
                  <c:v>1354080</c:v>
                </c:pt>
                <c:pt idx="217">
                  <c:v>1358730</c:v>
                </c:pt>
                <c:pt idx="218">
                  <c:v>1363380</c:v>
                </c:pt>
                <c:pt idx="219">
                  <c:v>1368030</c:v>
                </c:pt>
                <c:pt idx="220">
                  <c:v>1372680</c:v>
                </c:pt>
                <c:pt idx="221">
                  <c:v>1384770</c:v>
                </c:pt>
                <c:pt idx="222">
                  <c:v>1398720</c:v>
                </c:pt>
                <c:pt idx="223">
                  <c:v>1408950</c:v>
                </c:pt>
                <c:pt idx="224">
                  <c:v>1419180</c:v>
                </c:pt>
                <c:pt idx="225">
                  <c:v>1423830</c:v>
                </c:pt>
                <c:pt idx="226">
                  <c:v>1427550</c:v>
                </c:pt>
                <c:pt idx="227">
                  <c:v>1431270</c:v>
                </c:pt>
                <c:pt idx="228">
                  <c:v>1436850</c:v>
                </c:pt>
                <c:pt idx="229">
                  <c:v>1436850</c:v>
                </c:pt>
                <c:pt idx="230">
                  <c:v>1436850</c:v>
                </c:pt>
                <c:pt idx="231">
                  <c:v>1444290</c:v>
                </c:pt>
                <c:pt idx="232">
                  <c:v>1444290</c:v>
                </c:pt>
                <c:pt idx="233">
                  <c:v>1448010</c:v>
                </c:pt>
                <c:pt idx="234">
                  <c:v>1455450</c:v>
                </c:pt>
                <c:pt idx="235">
                  <c:v>1460100</c:v>
                </c:pt>
                <c:pt idx="236">
                  <c:v>1463820</c:v>
                </c:pt>
                <c:pt idx="237">
                  <c:v>1468470</c:v>
                </c:pt>
                <c:pt idx="238">
                  <c:v>1473120</c:v>
                </c:pt>
                <c:pt idx="239">
                  <c:v>1477770</c:v>
                </c:pt>
                <c:pt idx="240">
                  <c:v>1482420</c:v>
                </c:pt>
                <c:pt idx="241">
                  <c:v>1494510</c:v>
                </c:pt>
                <c:pt idx="242">
                  <c:v>1499160</c:v>
                </c:pt>
                <c:pt idx="243">
                  <c:v>1503810</c:v>
                </c:pt>
                <c:pt idx="244">
                  <c:v>1522410</c:v>
                </c:pt>
                <c:pt idx="245">
                  <c:v>1527060</c:v>
                </c:pt>
                <c:pt idx="246">
                  <c:v>1531710</c:v>
                </c:pt>
                <c:pt idx="247">
                  <c:v>1543800</c:v>
                </c:pt>
                <c:pt idx="248">
                  <c:v>1554030</c:v>
                </c:pt>
                <c:pt idx="249">
                  <c:v>1558680</c:v>
                </c:pt>
                <c:pt idx="250">
                  <c:v>1558680</c:v>
                </c:pt>
                <c:pt idx="251">
                  <c:v>1562400</c:v>
                </c:pt>
                <c:pt idx="252">
                  <c:v>1562400</c:v>
                </c:pt>
                <c:pt idx="253">
                  <c:v>1571700</c:v>
                </c:pt>
                <c:pt idx="254">
                  <c:v>1581000</c:v>
                </c:pt>
                <c:pt idx="255">
                  <c:v>1590300</c:v>
                </c:pt>
                <c:pt idx="256">
                  <c:v>1603320</c:v>
                </c:pt>
                <c:pt idx="257">
                  <c:v>1608900</c:v>
                </c:pt>
                <c:pt idx="258">
                  <c:v>1614480</c:v>
                </c:pt>
                <c:pt idx="259">
                  <c:v>1614480</c:v>
                </c:pt>
                <c:pt idx="260">
                  <c:v>1623780</c:v>
                </c:pt>
                <c:pt idx="261">
                  <c:v>1628430</c:v>
                </c:pt>
                <c:pt idx="262">
                  <c:v>1640520</c:v>
                </c:pt>
                <c:pt idx="263">
                  <c:v>1645170</c:v>
                </c:pt>
                <c:pt idx="264">
                  <c:v>1649820</c:v>
                </c:pt>
                <c:pt idx="265">
                  <c:v>1663770</c:v>
                </c:pt>
                <c:pt idx="266">
                  <c:v>1668420</c:v>
                </c:pt>
                <c:pt idx="267">
                  <c:v>1680510</c:v>
                </c:pt>
                <c:pt idx="268">
                  <c:v>1685160</c:v>
                </c:pt>
                <c:pt idx="269">
                  <c:v>1689810</c:v>
                </c:pt>
                <c:pt idx="270">
                  <c:v>1703760</c:v>
                </c:pt>
                <c:pt idx="271">
                  <c:v>1715850</c:v>
                </c:pt>
                <c:pt idx="272">
                  <c:v>1724220</c:v>
                </c:pt>
                <c:pt idx="273">
                  <c:v>1732590</c:v>
                </c:pt>
                <c:pt idx="274">
                  <c:v>1743750</c:v>
                </c:pt>
                <c:pt idx="275">
                  <c:v>1753050</c:v>
                </c:pt>
                <c:pt idx="276">
                  <c:v>1766070</c:v>
                </c:pt>
                <c:pt idx="277">
                  <c:v>1777230</c:v>
                </c:pt>
                <c:pt idx="278">
                  <c:v>1792110</c:v>
                </c:pt>
                <c:pt idx="279">
                  <c:v>1805130</c:v>
                </c:pt>
                <c:pt idx="280">
                  <c:v>1809780</c:v>
                </c:pt>
                <c:pt idx="281">
                  <c:v>1819080</c:v>
                </c:pt>
                <c:pt idx="282">
                  <c:v>1828380</c:v>
                </c:pt>
                <c:pt idx="283">
                  <c:v>1841400</c:v>
                </c:pt>
                <c:pt idx="284">
                  <c:v>1848840</c:v>
                </c:pt>
                <c:pt idx="285">
                  <c:v>1853490</c:v>
                </c:pt>
                <c:pt idx="286">
                  <c:v>1858140</c:v>
                </c:pt>
                <c:pt idx="287">
                  <c:v>1862790</c:v>
                </c:pt>
                <c:pt idx="288">
                  <c:v>1867440</c:v>
                </c:pt>
                <c:pt idx="289">
                  <c:v>1872090</c:v>
                </c:pt>
                <c:pt idx="290">
                  <c:v>1876740</c:v>
                </c:pt>
                <c:pt idx="291">
                  <c:v>1895340</c:v>
                </c:pt>
                <c:pt idx="292">
                  <c:v>1899990</c:v>
                </c:pt>
                <c:pt idx="293">
                  <c:v>1913940</c:v>
                </c:pt>
                <c:pt idx="294">
                  <c:v>1927890</c:v>
                </c:pt>
                <c:pt idx="295">
                  <c:v>1941840</c:v>
                </c:pt>
                <c:pt idx="296">
                  <c:v>1950210</c:v>
                </c:pt>
                <c:pt idx="297">
                  <c:v>1954860</c:v>
                </c:pt>
                <c:pt idx="298">
                  <c:v>1966020</c:v>
                </c:pt>
                <c:pt idx="299">
                  <c:v>1973460</c:v>
                </c:pt>
                <c:pt idx="300">
                  <c:v>1979040</c:v>
                </c:pt>
                <c:pt idx="301">
                  <c:v>1982760</c:v>
                </c:pt>
                <c:pt idx="302">
                  <c:v>1982760</c:v>
                </c:pt>
                <c:pt idx="303">
                  <c:v>1992060</c:v>
                </c:pt>
                <c:pt idx="304">
                  <c:v>1995780</c:v>
                </c:pt>
                <c:pt idx="305">
                  <c:v>2001360</c:v>
                </c:pt>
                <c:pt idx="306">
                  <c:v>2010660</c:v>
                </c:pt>
                <c:pt idx="307">
                  <c:v>2015310</c:v>
                </c:pt>
                <c:pt idx="308">
                  <c:v>2024610</c:v>
                </c:pt>
                <c:pt idx="309">
                  <c:v>2029260</c:v>
                </c:pt>
                <c:pt idx="310">
                  <c:v>2033910</c:v>
                </c:pt>
                <c:pt idx="311">
                  <c:v>2038560</c:v>
                </c:pt>
                <c:pt idx="312">
                  <c:v>2043210</c:v>
                </c:pt>
                <c:pt idx="313">
                  <c:v>2047860</c:v>
                </c:pt>
                <c:pt idx="314">
                  <c:v>2052510</c:v>
                </c:pt>
                <c:pt idx="315">
                  <c:v>2057160</c:v>
                </c:pt>
                <c:pt idx="316">
                  <c:v>2061810</c:v>
                </c:pt>
                <c:pt idx="317">
                  <c:v>2076690</c:v>
                </c:pt>
                <c:pt idx="318">
                  <c:v>2081340</c:v>
                </c:pt>
                <c:pt idx="319">
                  <c:v>2093430</c:v>
                </c:pt>
                <c:pt idx="320">
                  <c:v>2098080</c:v>
                </c:pt>
                <c:pt idx="321">
                  <c:v>2102730</c:v>
                </c:pt>
                <c:pt idx="322">
                  <c:v>2108310</c:v>
                </c:pt>
                <c:pt idx="323">
                  <c:v>2113890</c:v>
                </c:pt>
                <c:pt idx="324">
                  <c:v>2117610</c:v>
                </c:pt>
                <c:pt idx="325">
                  <c:v>2125050</c:v>
                </c:pt>
                <c:pt idx="326">
                  <c:v>2125050</c:v>
                </c:pt>
                <c:pt idx="327">
                  <c:v>2128770</c:v>
                </c:pt>
                <c:pt idx="328">
                  <c:v>2132490</c:v>
                </c:pt>
                <c:pt idx="329">
                  <c:v>2141790</c:v>
                </c:pt>
                <c:pt idx="330">
                  <c:v>2149230</c:v>
                </c:pt>
                <c:pt idx="331">
                  <c:v>2156670</c:v>
                </c:pt>
                <c:pt idx="332">
                  <c:v>2161320</c:v>
                </c:pt>
                <c:pt idx="333">
                  <c:v>2165970</c:v>
                </c:pt>
                <c:pt idx="334">
                  <c:v>2170620</c:v>
                </c:pt>
                <c:pt idx="335">
                  <c:v>2175270</c:v>
                </c:pt>
                <c:pt idx="336">
                  <c:v>2189220</c:v>
                </c:pt>
                <c:pt idx="337">
                  <c:v>2193870</c:v>
                </c:pt>
                <c:pt idx="338">
                  <c:v>2198520</c:v>
                </c:pt>
                <c:pt idx="339">
                  <c:v>2203170</c:v>
                </c:pt>
                <c:pt idx="340">
                  <c:v>2217120</c:v>
                </c:pt>
                <c:pt idx="341">
                  <c:v>2221770</c:v>
                </c:pt>
                <c:pt idx="342">
                  <c:v>2226420</c:v>
                </c:pt>
                <c:pt idx="343">
                  <c:v>2231070</c:v>
                </c:pt>
                <c:pt idx="344">
                  <c:v>2239440</c:v>
                </c:pt>
                <c:pt idx="345">
                  <c:v>2244090</c:v>
                </c:pt>
                <c:pt idx="346">
                  <c:v>2247810</c:v>
                </c:pt>
                <c:pt idx="347">
                  <c:v>2255250</c:v>
                </c:pt>
                <c:pt idx="348">
                  <c:v>2255250</c:v>
                </c:pt>
                <c:pt idx="349">
                  <c:v>2258970</c:v>
                </c:pt>
                <c:pt idx="350">
                  <c:v>2264550</c:v>
                </c:pt>
                <c:pt idx="351">
                  <c:v>2264550</c:v>
                </c:pt>
                <c:pt idx="352">
                  <c:v>2268270</c:v>
                </c:pt>
                <c:pt idx="353">
                  <c:v>2275710</c:v>
                </c:pt>
                <c:pt idx="354">
                  <c:v>2288730</c:v>
                </c:pt>
                <c:pt idx="355">
                  <c:v>2293380</c:v>
                </c:pt>
                <c:pt idx="356">
                  <c:v>2297100</c:v>
                </c:pt>
                <c:pt idx="357">
                  <c:v>2301750</c:v>
                </c:pt>
                <c:pt idx="358">
                  <c:v>2306400</c:v>
                </c:pt>
                <c:pt idx="359">
                  <c:v>2311050</c:v>
                </c:pt>
                <c:pt idx="360">
                  <c:v>2315700</c:v>
                </c:pt>
                <c:pt idx="361">
                  <c:v>2320350</c:v>
                </c:pt>
                <c:pt idx="362">
                  <c:v>2325000</c:v>
                </c:pt>
                <c:pt idx="363">
                  <c:v>2329650</c:v>
                </c:pt>
                <c:pt idx="364">
                  <c:v>2339880</c:v>
                </c:pt>
                <c:pt idx="365">
                  <c:v>2356620</c:v>
                </c:pt>
                <c:pt idx="366">
                  <c:v>2361270</c:v>
                </c:pt>
                <c:pt idx="367">
                  <c:v>2369640</c:v>
                </c:pt>
                <c:pt idx="368">
                  <c:v>2374290</c:v>
                </c:pt>
                <c:pt idx="369">
                  <c:v>2378940</c:v>
                </c:pt>
                <c:pt idx="370">
                  <c:v>2378940</c:v>
                </c:pt>
                <c:pt idx="371">
                  <c:v>2382660</c:v>
                </c:pt>
                <c:pt idx="372">
                  <c:v>2386380</c:v>
                </c:pt>
                <c:pt idx="373">
                  <c:v>2390100</c:v>
                </c:pt>
                <c:pt idx="374">
                  <c:v>2395680</c:v>
                </c:pt>
                <c:pt idx="375">
                  <c:v>2399400</c:v>
                </c:pt>
                <c:pt idx="376">
                  <c:v>2403120</c:v>
                </c:pt>
                <c:pt idx="377">
                  <c:v>2406840</c:v>
                </c:pt>
                <c:pt idx="378">
                  <c:v>2412420</c:v>
                </c:pt>
                <c:pt idx="379">
                  <c:v>2417070</c:v>
                </c:pt>
                <c:pt idx="380">
                  <c:v>2422650</c:v>
                </c:pt>
                <c:pt idx="381">
                  <c:v>2427300</c:v>
                </c:pt>
                <c:pt idx="382">
                  <c:v>2431950</c:v>
                </c:pt>
                <c:pt idx="383">
                  <c:v>2436600</c:v>
                </c:pt>
                <c:pt idx="384">
                  <c:v>2441250</c:v>
                </c:pt>
                <c:pt idx="385">
                  <c:v>2445900</c:v>
                </c:pt>
                <c:pt idx="386">
                  <c:v>2450550</c:v>
                </c:pt>
                <c:pt idx="387">
                  <c:v>2455200</c:v>
                </c:pt>
                <c:pt idx="388">
                  <c:v>2459850</c:v>
                </c:pt>
                <c:pt idx="389">
                  <c:v>2464500</c:v>
                </c:pt>
                <c:pt idx="390">
                  <c:v>2469150</c:v>
                </c:pt>
                <c:pt idx="391">
                  <c:v>2479380</c:v>
                </c:pt>
                <c:pt idx="392">
                  <c:v>2487750</c:v>
                </c:pt>
                <c:pt idx="393">
                  <c:v>2492400</c:v>
                </c:pt>
                <c:pt idx="394">
                  <c:v>2501700</c:v>
                </c:pt>
                <c:pt idx="395">
                  <c:v>2507280</c:v>
                </c:pt>
                <c:pt idx="396">
                  <c:v>2511000</c:v>
                </c:pt>
                <c:pt idx="397">
                  <c:v>2514720</c:v>
                </c:pt>
                <c:pt idx="398">
                  <c:v>2518440</c:v>
                </c:pt>
                <c:pt idx="399">
                  <c:v>2524020</c:v>
                </c:pt>
                <c:pt idx="400">
                  <c:v>2529600</c:v>
                </c:pt>
                <c:pt idx="401">
                  <c:v>2538900</c:v>
                </c:pt>
                <c:pt idx="402">
                  <c:v>2555640</c:v>
                </c:pt>
                <c:pt idx="403">
                  <c:v>2564940</c:v>
                </c:pt>
                <c:pt idx="404">
                  <c:v>2569590</c:v>
                </c:pt>
                <c:pt idx="405">
                  <c:v>2574240</c:v>
                </c:pt>
                <c:pt idx="406">
                  <c:v>2585400</c:v>
                </c:pt>
                <c:pt idx="407">
                  <c:v>2590050</c:v>
                </c:pt>
                <c:pt idx="408">
                  <c:v>2594700</c:v>
                </c:pt>
                <c:pt idx="409">
                  <c:v>2599350</c:v>
                </c:pt>
                <c:pt idx="410">
                  <c:v>2604000</c:v>
                </c:pt>
                <c:pt idx="411">
                  <c:v>2617020</c:v>
                </c:pt>
                <c:pt idx="412">
                  <c:v>2631900</c:v>
                </c:pt>
                <c:pt idx="413">
                  <c:v>2648640</c:v>
                </c:pt>
                <c:pt idx="414">
                  <c:v>2653290</c:v>
                </c:pt>
                <c:pt idx="415">
                  <c:v>2665380</c:v>
                </c:pt>
                <c:pt idx="416">
                  <c:v>2677470</c:v>
                </c:pt>
                <c:pt idx="417">
                  <c:v>2682120</c:v>
                </c:pt>
                <c:pt idx="418">
                  <c:v>2686770</c:v>
                </c:pt>
                <c:pt idx="419">
                  <c:v>2694210</c:v>
                </c:pt>
                <c:pt idx="420">
                  <c:v>2694210</c:v>
                </c:pt>
                <c:pt idx="421">
                  <c:v>2697930</c:v>
                </c:pt>
                <c:pt idx="422">
                  <c:v>2701650</c:v>
                </c:pt>
                <c:pt idx="423">
                  <c:v>2710950</c:v>
                </c:pt>
                <c:pt idx="424">
                  <c:v>2720250</c:v>
                </c:pt>
                <c:pt idx="425">
                  <c:v>2729550</c:v>
                </c:pt>
                <c:pt idx="426">
                  <c:v>2740710</c:v>
                </c:pt>
                <c:pt idx="427">
                  <c:v>2750010</c:v>
                </c:pt>
                <c:pt idx="428">
                  <c:v>2754660</c:v>
                </c:pt>
                <c:pt idx="429">
                  <c:v>2759310</c:v>
                </c:pt>
                <c:pt idx="430">
                  <c:v>2763960</c:v>
                </c:pt>
                <c:pt idx="431">
                  <c:v>2768610</c:v>
                </c:pt>
                <c:pt idx="432">
                  <c:v>2785350</c:v>
                </c:pt>
                <c:pt idx="433">
                  <c:v>2790000</c:v>
                </c:pt>
                <c:pt idx="434">
                  <c:v>2794650</c:v>
                </c:pt>
                <c:pt idx="435">
                  <c:v>2799300</c:v>
                </c:pt>
                <c:pt idx="436">
                  <c:v>2803950</c:v>
                </c:pt>
                <c:pt idx="437">
                  <c:v>2820690</c:v>
                </c:pt>
                <c:pt idx="438">
                  <c:v>2825340</c:v>
                </c:pt>
                <c:pt idx="439">
                  <c:v>2839290</c:v>
                </c:pt>
                <c:pt idx="440">
                  <c:v>2847660</c:v>
                </c:pt>
                <c:pt idx="441">
                  <c:v>2852310</c:v>
                </c:pt>
                <c:pt idx="442">
                  <c:v>2856960</c:v>
                </c:pt>
                <c:pt idx="443">
                  <c:v>2868120</c:v>
                </c:pt>
                <c:pt idx="444">
                  <c:v>2879280</c:v>
                </c:pt>
                <c:pt idx="445">
                  <c:v>2892300</c:v>
                </c:pt>
                <c:pt idx="446">
                  <c:v>2901600</c:v>
                </c:pt>
                <c:pt idx="447">
                  <c:v>2909040</c:v>
                </c:pt>
                <c:pt idx="448">
                  <c:v>2920200</c:v>
                </c:pt>
                <c:pt idx="449">
                  <c:v>2933220</c:v>
                </c:pt>
                <c:pt idx="450">
                  <c:v>2947170</c:v>
                </c:pt>
                <c:pt idx="451">
                  <c:v>2957400</c:v>
                </c:pt>
                <c:pt idx="452">
                  <c:v>2961120</c:v>
                </c:pt>
                <c:pt idx="453">
                  <c:v>2965770</c:v>
                </c:pt>
                <c:pt idx="454">
                  <c:v>2970420</c:v>
                </c:pt>
                <c:pt idx="455">
                  <c:v>2975070</c:v>
                </c:pt>
                <c:pt idx="456">
                  <c:v>2979720</c:v>
                </c:pt>
                <c:pt idx="457">
                  <c:v>2984370</c:v>
                </c:pt>
                <c:pt idx="458">
                  <c:v>2989020</c:v>
                </c:pt>
                <c:pt idx="459">
                  <c:v>2993670</c:v>
                </c:pt>
                <c:pt idx="460">
                  <c:v>3010410</c:v>
                </c:pt>
                <c:pt idx="461">
                  <c:v>3024360</c:v>
                </c:pt>
                <c:pt idx="462">
                  <c:v>3036450</c:v>
                </c:pt>
                <c:pt idx="463">
                  <c:v>3048540</c:v>
                </c:pt>
                <c:pt idx="464">
                  <c:v>3056910</c:v>
                </c:pt>
                <c:pt idx="465">
                  <c:v>3061560</c:v>
                </c:pt>
                <c:pt idx="466">
                  <c:v>3070860</c:v>
                </c:pt>
                <c:pt idx="467">
                  <c:v>3074580</c:v>
                </c:pt>
                <c:pt idx="468">
                  <c:v>3083880</c:v>
                </c:pt>
                <c:pt idx="469">
                  <c:v>3087600</c:v>
                </c:pt>
                <c:pt idx="470">
                  <c:v>3091320</c:v>
                </c:pt>
                <c:pt idx="471">
                  <c:v>3098760</c:v>
                </c:pt>
                <c:pt idx="472">
                  <c:v>3108060</c:v>
                </c:pt>
                <c:pt idx="473">
                  <c:v>3113640</c:v>
                </c:pt>
                <c:pt idx="474">
                  <c:v>3128520</c:v>
                </c:pt>
                <c:pt idx="475">
                  <c:v>3135960</c:v>
                </c:pt>
                <c:pt idx="476">
                  <c:v>3140610</c:v>
                </c:pt>
                <c:pt idx="477">
                  <c:v>3145260</c:v>
                </c:pt>
                <c:pt idx="478">
                  <c:v>3158280</c:v>
                </c:pt>
                <c:pt idx="479">
                  <c:v>3162930</c:v>
                </c:pt>
                <c:pt idx="480">
                  <c:v>3167580</c:v>
                </c:pt>
                <c:pt idx="481">
                  <c:v>3172230</c:v>
                </c:pt>
                <c:pt idx="482">
                  <c:v>3176880</c:v>
                </c:pt>
                <c:pt idx="483">
                  <c:v>3181530</c:v>
                </c:pt>
                <c:pt idx="484">
                  <c:v>3186180</c:v>
                </c:pt>
                <c:pt idx="485">
                  <c:v>3190830</c:v>
                </c:pt>
                <c:pt idx="486">
                  <c:v>3195480</c:v>
                </c:pt>
                <c:pt idx="487">
                  <c:v>3207570</c:v>
                </c:pt>
                <c:pt idx="488">
                  <c:v>3212220</c:v>
                </c:pt>
                <c:pt idx="489">
                  <c:v>3216870</c:v>
                </c:pt>
                <c:pt idx="490">
                  <c:v>3216870</c:v>
                </c:pt>
                <c:pt idx="491">
                  <c:v>3220590</c:v>
                </c:pt>
                <c:pt idx="492">
                  <c:v>3224310</c:v>
                </c:pt>
                <c:pt idx="493">
                  <c:v>3228030</c:v>
                </c:pt>
                <c:pt idx="494">
                  <c:v>3231750</c:v>
                </c:pt>
                <c:pt idx="495">
                  <c:v>3237330</c:v>
                </c:pt>
                <c:pt idx="496">
                  <c:v>3241050</c:v>
                </c:pt>
                <c:pt idx="497">
                  <c:v>3244770</c:v>
                </c:pt>
                <c:pt idx="498">
                  <c:v>3261510</c:v>
                </c:pt>
                <c:pt idx="499">
                  <c:v>3268950</c:v>
                </c:pt>
                <c:pt idx="500">
                  <c:v>3273600</c:v>
                </c:pt>
                <c:pt idx="501">
                  <c:v>3278250</c:v>
                </c:pt>
                <c:pt idx="502">
                  <c:v>3294990</c:v>
                </c:pt>
                <c:pt idx="503">
                  <c:v>3299640</c:v>
                </c:pt>
                <c:pt idx="504">
                  <c:v>3304290</c:v>
                </c:pt>
                <c:pt idx="505">
                  <c:v>3308940</c:v>
                </c:pt>
                <c:pt idx="506">
                  <c:v>3313590</c:v>
                </c:pt>
                <c:pt idx="507">
                  <c:v>3330330</c:v>
                </c:pt>
                <c:pt idx="508">
                  <c:v>3334980</c:v>
                </c:pt>
                <c:pt idx="509">
                  <c:v>3349860</c:v>
                </c:pt>
                <c:pt idx="510">
                  <c:v>3363810</c:v>
                </c:pt>
                <c:pt idx="511">
                  <c:v>3375900</c:v>
                </c:pt>
                <c:pt idx="512">
                  <c:v>3386130</c:v>
                </c:pt>
                <c:pt idx="513">
                  <c:v>3390780</c:v>
                </c:pt>
                <c:pt idx="514">
                  <c:v>3396360</c:v>
                </c:pt>
                <c:pt idx="515">
                  <c:v>3401940</c:v>
                </c:pt>
                <c:pt idx="516">
                  <c:v>3405660</c:v>
                </c:pt>
                <c:pt idx="517">
                  <c:v>3405660</c:v>
                </c:pt>
                <c:pt idx="518">
                  <c:v>3409380</c:v>
                </c:pt>
                <c:pt idx="519">
                  <c:v>3414960</c:v>
                </c:pt>
                <c:pt idx="520">
                  <c:v>3414960</c:v>
                </c:pt>
                <c:pt idx="521">
                  <c:v>3427980</c:v>
                </c:pt>
                <c:pt idx="522">
                  <c:v>3439140</c:v>
                </c:pt>
                <c:pt idx="523">
                  <c:v>3446580</c:v>
                </c:pt>
                <c:pt idx="524">
                  <c:v>3451230</c:v>
                </c:pt>
                <c:pt idx="525">
                  <c:v>3455880</c:v>
                </c:pt>
                <c:pt idx="526">
                  <c:v>3472620</c:v>
                </c:pt>
                <c:pt idx="527">
                  <c:v>3477270</c:v>
                </c:pt>
                <c:pt idx="528">
                  <c:v>3489360</c:v>
                </c:pt>
                <c:pt idx="529">
                  <c:v>3494010</c:v>
                </c:pt>
                <c:pt idx="530">
                  <c:v>3498660</c:v>
                </c:pt>
                <c:pt idx="531">
                  <c:v>3503310</c:v>
                </c:pt>
                <c:pt idx="532">
                  <c:v>3507960</c:v>
                </c:pt>
                <c:pt idx="533">
                  <c:v>3512610</c:v>
                </c:pt>
                <c:pt idx="534">
                  <c:v>3524700</c:v>
                </c:pt>
                <c:pt idx="535">
                  <c:v>3534930</c:v>
                </c:pt>
                <c:pt idx="536">
                  <c:v>3543300</c:v>
                </c:pt>
                <c:pt idx="537">
                  <c:v>3547950</c:v>
                </c:pt>
                <c:pt idx="538">
                  <c:v>3553530</c:v>
                </c:pt>
                <c:pt idx="539">
                  <c:v>3559110</c:v>
                </c:pt>
                <c:pt idx="540">
                  <c:v>3559110</c:v>
                </c:pt>
                <c:pt idx="541">
                  <c:v>3562830</c:v>
                </c:pt>
                <c:pt idx="542">
                  <c:v>3566550</c:v>
                </c:pt>
                <c:pt idx="543">
                  <c:v>3570270</c:v>
                </c:pt>
                <c:pt idx="544">
                  <c:v>3573990</c:v>
                </c:pt>
                <c:pt idx="545">
                  <c:v>3577710</c:v>
                </c:pt>
                <c:pt idx="546">
                  <c:v>3592590</c:v>
                </c:pt>
                <c:pt idx="547">
                  <c:v>3597240</c:v>
                </c:pt>
                <c:pt idx="548">
                  <c:v>3606540</c:v>
                </c:pt>
                <c:pt idx="549">
                  <c:v>3611190</c:v>
                </c:pt>
                <c:pt idx="550">
                  <c:v>3615840</c:v>
                </c:pt>
                <c:pt idx="551">
                  <c:v>3620490</c:v>
                </c:pt>
                <c:pt idx="552">
                  <c:v>3625140</c:v>
                </c:pt>
                <c:pt idx="553">
                  <c:v>3629790</c:v>
                </c:pt>
                <c:pt idx="554">
                  <c:v>3634440</c:v>
                </c:pt>
                <c:pt idx="555">
                  <c:v>3639090</c:v>
                </c:pt>
                <c:pt idx="556">
                  <c:v>3653040</c:v>
                </c:pt>
                <c:pt idx="557">
                  <c:v>3657690</c:v>
                </c:pt>
                <c:pt idx="558">
                  <c:v>3671640</c:v>
                </c:pt>
                <c:pt idx="559">
                  <c:v>3681870</c:v>
                </c:pt>
                <c:pt idx="560">
                  <c:v>3686520</c:v>
                </c:pt>
                <c:pt idx="561">
                  <c:v>3691170</c:v>
                </c:pt>
                <c:pt idx="562">
                  <c:v>3691170</c:v>
                </c:pt>
                <c:pt idx="563">
                  <c:v>3696750</c:v>
                </c:pt>
                <c:pt idx="564">
                  <c:v>3706050</c:v>
                </c:pt>
                <c:pt idx="565">
                  <c:v>3713490</c:v>
                </c:pt>
                <c:pt idx="566">
                  <c:v>3717210</c:v>
                </c:pt>
                <c:pt idx="567">
                  <c:v>3720930</c:v>
                </c:pt>
                <c:pt idx="568">
                  <c:v>3720930</c:v>
                </c:pt>
                <c:pt idx="569">
                  <c:v>3724650</c:v>
                </c:pt>
                <c:pt idx="570">
                  <c:v>3724650</c:v>
                </c:pt>
                <c:pt idx="571">
                  <c:v>3737670</c:v>
                </c:pt>
                <c:pt idx="572">
                  <c:v>3742320</c:v>
                </c:pt>
                <c:pt idx="573">
                  <c:v>3757200</c:v>
                </c:pt>
                <c:pt idx="574">
                  <c:v>3761850</c:v>
                </c:pt>
                <c:pt idx="575">
                  <c:v>3766500</c:v>
                </c:pt>
                <c:pt idx="576">
                  <c:v>3771150</c:v>
                </c:pt>
                <c:pt idx="577">
                  <c:v>3775800</c:v>
                </c:pt>
                <c:pt idx="578">
                  <c:v>3789750</c:v>
                </c:pt>
                <c:pt idx="579">
                  <c:v>3794400</c:v>
                </c:pt>
                <c:pt idx="580">
                  <c:v>3799050</c:v>
                </c:pt>
                <c:pt idx="581">
                  <c:v>3803700</c:v>
                </c:pt>
                <c:pt idx="582">
                  <c:v>3817650</c:v>
                </c:pt>
                <c:pt idx="583">
                  <c:v>3831600</c:v>
                </c:pt>
                <c:pt idx="584">
                  <c:v>3841830</c:v>
                </c:pt>
                <c:pt idx="585">
                  <c:v>3846480</c:v>
                </c:pt>
                <c:pt idx="586">
                  <c:v>3850200</c:v>
                </c:pt>
                <c:pt idx="587">
                  <c:v>3857640</c:v>
                </c:pt>
                <c:pt idx="588">
                  <c:v>3863220</c:v>
                </c:pt>
                <c:pt idx="589">
                  <c:v>3866940</c:v>
                </c:pt>
                <c:pt idx="590">
                  <c:v>3878100</c:v>
                </c:pt>
                <c:pt idx="591">
                  <c:v>3887400</c:v>
                </c:pt>
                <c:pt idx="592">
                  <c:v>3892980</c:v>
                </c:pt>
                <c:pt idx="593">
                  <c:v>3898560</c:v>
                </c:pt>
                <c:pt idx="594">
                  <c:v>3904140</c:v>
                </c:pt>
                <c:pt idx="595">
                  <c:v>3908790</c:v>
                </c:pt>
                <c:pt idx="596">
                  <c:v>3916230</c:v>
                </c:pt>
                <c:pt idx="597">
                  <c:v>3925530</c:v>
                </c:pt>
                <c:pt idx="598">
                  <c:v>3930180</c:v>
                </c:pt>
                <c:pt idx="599">
                  <c:v>3934830</c:v>
                </c:pt>
                <c:pt idx="600">
                  <c:v>3948780</c:v>
                </c:pt>
                <c:pt idx="601">
                  <c:v>3953430</c:v>
                </c:pt>
                <c:pt idx="602">
                  <c:v>3958080</c:v>
                </c:pt>
                <c:pt idx="603">
                  <c:v>3970170</c:v>
                </c:pt>
                <c:pt idx="604">
                  <c:v>3974820</c:v>
                </c:pt>
                <c:pt idx="605">
                  <c:v>3986910</c:v>
                </c:pt>
                <c:pt idx="606">
                  <c:v>4000860</c:v>
                </c:pt>
                <c:pt idx="607">
                  <c:v>4014810</c:v>
                </c:pt>
                <c:pt idx="608">
                  <c:v>4025040</c:v>
                </c:pt>
                <c:pt idx="609">
                  <c:v>4029690</c:v>
                </c:pt>
                <c:pt idx="610">
                  <c:v>4040850</c:v>
                </c:pt>
                <c:pt idx="611">
                  <c:v>4046430</c:v>
                </c:pt>
                <c:pt idx="612">
                  <c:v>4054800</c:v>
                </c:pt>
                <c:pt idx="613">
                  <c:v>4064100</c:v>
                </c:pt>
                <c:pt idx="614">
                  <c:v>4073400</c:v>
                </c:pt>
                <c:pt idx="615">
                  <c:v>4084560</c:v>
                </c:pt>
                <c:pt idx="616">
                  <c:v>4095720</c:v>
                </c:pt>
                <c:pt idx="617">
                  <c:v>4103160</c:v>
                </c:pt>
                <c:pt idx="618">
                  <c:v>4112460</c:v>
                </c:pt>
                <c:pt idx="619">
                  <c:v>4131060</c:v>
                </c:pt>
                <c:pt idx="620">
                  <c:v>4142220</c:v>
                </c:pt>
                <c:pt idx="621">
                  <c:v>4146870</c:v>
                </c:pt>
                <c:pt idx="622">
                  <c:v>4151520</c:v>
                </c:pt>
                <c:pt idx="623">
                  <c:v>4156170</c:v>
                </c:pt>
                <c:pt idx="624">
                  <c:v>4160820</c:v>
                </c:pt>
                <c:pt idx="625">
                  <c:v>4165470</c:v>
                </c:pt>
                <c:pt idx="626">
                  <c:v>4170120</c:v>
                </c:pt>
                <c:pt idx="627">
                  <c:v>4174770</c:v>
                </c:pt>
                <c:pt idx="628">
                  <c:v>4188720</c:v>
                </c:pt>
                <c:pt idx="629">
                  <c:v>4193370</c:v>
                </c:pt>
                <c:pt idx="630">
                  <c:v>4207320</c:v>
                </c:pt>
                <c:pt idx="631">
                  <c:v>4215690</c:v>
                </c:pt>
                <c:pt idx="632">
                  <c:v>4224060</c:v>
                </c:pt>
                <c:pt idx="633">
                  <c:v>4228710</c:v>
                </c:pt>
                <c:pt idx="634">
                  <c:v>4234290</c:v>
                </c:pt>
                <c:pt idx="635">
                  <c:v>4241730</c:v>
                </c:pt>
                <c:pt idx="636">
                  <c:v>4245450</c:v>
                </c:pt>
                <c:pt idx="637">
                  <c:v>4249170</c:v>
                </c:pt>
                <c:pt idx="638">
                  <c:v>4252890</c:v>
                </c:pt>
                <c:pt idx="639">
                  <c:v>4252890</c:v>
                </c:pt>
                <c:pt idx="640">
                  <c:v>4252890</c:v>
                </c:pt>
                <c:pt idx="641">
                  <c:v>4260330</c:v>
                </c:pt>
                <c:pt idx="642">
                  <c:v>4271490</c:v>
                </c:pt>
                <c:pt idx="643">
                  <c:v>4278930</c:v>
                </c:pt>
                <c:pt idx="644">
                  <c:v>4288230</c:v>
                </c:pt>
                <c:pt idx="645">
                  <c:v>4292880</c:v>
                </c:pt>
                <c:pt idx="646">
                  <c:v>4297530</c:v>
                </c:pt>
                <c:pt idx="647">
                  <c:v>4302180</c:v>
                </c:pt>
                <c:pt idx="648">
                  <c:v>4314270</c:v>
                </c:pt>
                <c:pt idx="649">
                  <c:v>4318920</c:v>
                </c:pt>
                <c:pt idx="650">
                  <c:v>4323570</c:v>
                </c:pt>
                <c:pt idx="651">
                  <c:v>4340310</c:v>
                </c:pt>
                <c:pt idx="652">
                  <c:v>4344960</c:v>
                </c:pt>
                <c:pt idx="653">
                  <c:v>4358910</c:v>
                </c:pt>
                <c:pt idx="654">
                  <c:v>4371000</c:v>
                </c:pt>
                <c:pt idx="655">
                  <c:v>4379370</c:v>
                </c:pt>
                <c:pt idx="656">
                  <c:v>4384020</c:v>
                </c:pt>
                <c:pt idx="657">
                  <c:v>4388670</c:v>
                </c:pt>
                <c:pt idx="658">
                  <c:v>4394250</c:v>
                </c:pt>
                <c:pt idx="659">
                  <c:v>4394250</c:v>
                </c:pt>
                <c:pt idx="660">
                  <c:v>4397970</c:v>
                </c:pt>
                <c:pt idx="661">
                  <c:v>4401690</c:v>
                </c:pt>
                <c:pt idx="662">
                  <c:v>4405410</c:v>
                </c:pt>
                <c:pt idx="663">
                  <c:v>4414710</c:v>
                </c:pt>
                <c:pt idx="664">
                  <c:v>4418430</c:v>
                </c:pt>
                <c:pt idx="665">
                  <c:v>4427730</c:v>
                </c:pt>
                <c:pt idx="666">
                  <c:v>4437030</c:v>
                </c:pt>
                <c:pt idx="667">
                  <c:v>4441680</c:v>
                </c:pt>
                <c:pt idx="668">
                  <c:v>4445400</c:v>
                </c:pt>
                <c:pt idx="669">
                  <c:v>4450050</c:v>
                </c:pt>
                <c:pt idx="670">
                  <c:v>4454700</c:v>
                </c:pt>
                <c:pt idx="671">
                  <c:v>4459350</c:v>
                </c:pt>
                <c:pt idx="672">
                  <c:v>4464000</c:v>
                </c:pt>
                <c:pt idx="673">
                  <c:v>4468650</c:v>
                </c:pt>
                <c:pt idx="674">
                  <c:v>4473300</c:v>
                </c:pt>
                <c:pt idx="675">
                  <c:v>4477950</c:v>
                </c:pt>
                <c:pt idx="676">
                  <c:v>4482600</c:v>
                </c:pt>
                <c:pt idx="677">
                  <c:v>4487250</c:v>
                </c:pt>
                <c:pt idx="678">
                  <c:v>4491900</c:v>
                </c:pt>
                <c:pt idx="679">
                  <c:v>4502130</c:v>
                </c:pt>
                <c:pt idx="680">
                  <c:v>4510500</c:v>
                </c:pt>
                <c:pt idx="681">
                  <c:v>4515150</c:v>
                </c:pt>
                <c:pt idx="682">
                  <c:v>4518870</c:v>
                </c:pt>
                <c:pt idx="683">
                  <c:v>4518870</c:v>
                </c:pt>
                <c:pt idx="684">
                  <c:v>4518870</c:v>
                </c:pt>
                <c:pt idx="685">
                  <c:v>4524450</c:v>
                </c:pt>
                <c:pt idx="686">
                  <c:v>4530030</c:v>
                </c:pt>
                <c:pt idx="687">
                  <c:v>4530030</c:v>
                </c:pt>
                <c:pt idx="688">
                  <c:v>4539330</c:v>
                </c:pt>
                <c:pt idx="689">
                  <c:v>4546770</c:v>
                </c:pt>
                <c:pt idx="690">
                  <c:v>4557930</c:v>
                </c:pt>
                <c:pt idx="691">
                  <c:v>4562580</c:v>
                </c:pt>
                <c:pt idx="692">
                  <c:v>4567230</c:v>
                </c:pt>
                <c:pt idx="693">
                  <c:v>4571880</c:v>
                </c:pt>
                <c:pt idx="694">
                  <c:v>4576530</c:v>
                </c:pt>
                <c:pt idx="695">
                  <c:v>4581180</c:v>
                </c:pt>
                <c:pt idx="696">
                  <c:v>4595130</c:v>
                </c:pt>
                <c:pt idx="697">
                  <c:v>4599780</c:v>
                </c:pt>
                <c:pt idx="698">
                  <c:v>4604430</c:v>
                </c:pt>
                <c:pt idx="699">
                  <c:v>4609080</c:v>
                </c:pt>
                <c:pt idx="700">
                  <c:v>4621170</c:v>
                </c:pt>
                <c:pt idx="701">
                  <c:v>4625820</c:v>
                </c:pt>
                <c:pt idx="702">
                  <c:v>4630470</c:v>
                </c:pt>
                <c:pt idx="703">
                  <c:v>4640700</c:v>
                </c:pt>
                <c:pt idx="704">
                  <c:v>4649070</c:v>
                </c:pt>
                <c:pt idx="705">
                  <c:v>4653720</c:v>
                </c:pt>
                <c:pt idx="706">
                  <c:v>4663020</c:v>
                </c:pt>
                <c:pt idx="707">
                  <c:v>4672320</c:v>
                </c:pt>
                <c:pt idx="708">
                  <c:v>4679760</c:v>
                </c:pt>
                <c:pt idx="709">
                  <c:v>4692780</c:v>
                </c:pt>
                <c:pt idx="710">
                  <c:v>4700220</c:v>
                </c:pt>
                <c:pt idx="711">
                  <c:v>4705800</c:v>
                </c:pt>
                <c:pt idx="712">
                  <c:v>4709520</c:v>
                </c:pt>
                <c:pt idx="713">
                  <c:v>4715100</c:v>
                </c:pt>
                <c:pt idx="714">
                  <c:v>4726260</c:v>
                </c:pt>
                <c:pt idx="715">
                  <c:v>4739280</c:v>
                </c:pt>
                <c:pt idx="716">
                  <c:v>4743930</c:v>
                </c:pt>
                <c:pt idx="717">
                  <c:v>4748580</c:v>
                </c:pt>
                <c:pt idx="718">
                  <c:v>4753230</c:v>
                </c:pt>
                <c:pt idx="719">
                  <c:v>4757880</c:v>
                </c:pt>
                <c:pt idx="720">
                  <c:v>4762530</c:v>
                </c:pt>
                <c:pt idx="721">
                  <c:v>4767180</c:v>
                </c:pt>
                <c:pt idx="722">
                  <c:v>4771830</c:v>
                </c:pt>
                <c:pt idx="723">
                  <c:v>4776480</c:v>
                </c:pt>
                <c:pt idx="724">
                  <c:v>4781130</c:v>
                </c:pt>
                <c:pt idx="725">
                  <c:v>4785780</c:v>
                </c:pt>
                <c:pt idx="726">
                  <c:v>4790430</c:v>
                </c:pt>
                <c:pt idx="727">
                  <c:v>4798800</c:v>
                </c:pt>
                <c:pt idx="728">
                  <c:v>4807170</c:v>
                </c:pt>
                <c:pt idx="729">
                  <c:v>4811820</c:v>
                </c:pt>
                <c:pt idx="730">
                  <c:v>4815540</c:v>
                </c:pt>
                <c:pt idx="731">
                  <c:v>4815540</c:v>
                </c:pt>
                <c:pt idx="732">
                  <c:v>4819260</c:v>
                </c:pt>
                <c:pt idx="733">
                  <c:v>4824840</c:v>
                </c:pt>
                <c:pt idx="734">
                  <c:v>4828560</c:v>
                </c:pt>
                <c:pt idx="735">
                  <c:v>4834140</c:v>
                </c:pt>
                <c:pt idx="736">
                  <c:v>4834140</c:v>
                </c:pt>
                <c:pt idx="737">
                  <c:v>4841580</c:v>
                </c:pt>
                <c:pt idx="738">
                  <c:v>4849020</c:v>
                </c:pt>
                <c:pt idx="739">
                  <c:v>4853670</c:v>
                </c:pt>
                <c:pt idx="740">
                  <c:v>4857390</c:v>
                </c:pt>
                <c:pt idx="741">
                  <c:v>4862040</c:v>
                </c:pt>
                <c:pt idx="742">
                  <c:v>4866690</c:v>
                </c:pt>
                <c:pt idx="743">
                  <c:v>4871340</c:v>
                </c:pt>
                <c:pt idx="744">
                  <c:v>4875990</c:v>
                </c:pt>
                <c:pt idx="745">
                  <c:v>4880640</c:v>
                </c:pt>
                <c:pt idx="746">
                  <c:v>4894590</c:v>
                </c:pt>
                <c:pt idx="747">
                  <c:v>4899240</c:v>
                </c:pt>
                <c:pt idx="748">
                  <c:v>4903890</c:v>
                </c:pt>
                <c:pt idx="749">
                  <c:v>4908540</c:v>
                </c:pt>
                <c:pt idx="750">
                  <c:v>4913190</c:v>
                </c:pt>
                <c:pt idx="751">
                  <c:v>4921560</c:v>
                </c:pt>
                <c:pt idx="752">
                  <c:v>4931790</c:v>
                </c:pt>
                <c:pt idx="753">
                  <c:v>4936440</c:v>
                </c:pt>
                <c:pt idx="754">
                  <c:v>4945740</c:v>
                </c:pt>
                <c:pt idx="755">
                  <c:v>4950390</c:v>
                </c:pt>
                <c:pt idx="756">
                  <c:v>4957830</c:v>
                </c:pt>
                <c:pt idx="757">
                  <c:v>4965270</c:v>
                </c:pt>
                <c:pt idx="758">
                  <c:v>4965270</c:v>
                </c:pt>
                <c:pt idx="759">
                  <c:v>4968990</c:v>
                </c:pt>
                <c:pt idx="760">
                  <c:v>4978290</c:v>
                </c:pt>
                <c:pt idx="761">
                  <c:v>4989450</c:v>
                </c:pt>
                <c:pt idx="762">
                  <c:v>4996890</c:v>
                </c:pt>
                <c:pt idx="763">
                  <c:v>5008050</c:v>
                </c:pt>
                <c:pt idx="764">
                  <c:v>5012700</c:v>
                </c:pt>
                <c:pt idx="765">
                  <c:v>5017350</c:v>
                </c:pt>
                <c:pt idx="766">
                  <c:v>5022000</c:v>
                </c:pt>
                <c:pt idx="767">
                  <c:v>5026650</c:v>
                </c:pt>
                <c:pt idx="768">
                  <c:v>5031300</c:v>
                </c:pt>
                <c:pt idx="769">
                  <c:v>5035950</c:v>
                </c:pt>
                <c:pt idx="770">
                  <c:v>5040600</c:v>
                </c:pt>
                <c:pt idx="771">
                  <c:v>5045250</c:v>
                </c:pt>
                <c:pt idx="772">
                  <c:v>5061990</c:v>
                </c:pt>
                <c:pt idx="773">
                  <c:v>5066640</c:v>
                </c:pt>
                <c:pt idx="774">
                  <c:v>5071290</c:v>
                </c:pt>
                <c:pt idx="775">
                  <c:v>5081520</c:v>
                </c:pt>
                <c:pt idx="776">
                  <c:v>5089890</c:v>
                </c:pt>
                <c:pt idx="777">
                  <c:v>5094540</c:v>
                </c:pt>
                <c:pt idx="778">
                  <c:v>5103840</c:v>
                </c:pt>
                <c:pt idx="779">
                  <c:v>5108490</c:v>
                </c:pt>
                <c:pt idx="780">
                  <c:v>5119650</c:v>
                </c:pt>
                <c:pt idx="781">
                  <c:v>5127090</c:v>
                </c:pt>
                <c:pt idx="782">
                  <c:v>5138250</c:v>
                </c:pt>
                <c:pt idx="783">
                  <c:v>5149410</c:v>
                </c:pt>
                <c:pt idx="784">
                  <c:v>5153130</c:v>
                </c:pt>
                <c:pt idx="785">
                  <c:v>5156850</c:v>
                </c:pt>
                <c:pt idx="786">
                  <c:v>5169870</c:v>
                </c:pt>
                <c:pt idx="787">
                  <c:v>5177310</c:v>
                </c:pt>
                <c:pt idx="788">
                  <c:v>5181960</c:v>
                </c:pt>
                <c:pt idx="789">
                  <c:v>5194980</c:v>
                </c:pt>
                <c:pt idx="790">
                  <c:v>5199630</c:v>
                </c:pt>
                <c:pt idx="791">
                  <c:v>5204280</c:v>
                </c:pt>
                <c:pt idx="792">
                  <c:v>5218230</c:v>
                </c:pt>
                <c:pt idx="793">
                  <c:v>5222880</c:v>
                </c:pt>
                <c:pt idx="794">
                  <c:v>5227530</c:v>
                </c:pt>
                <c:pt idx="795">
                  <c:v>5242410</c:v>
                </c:pt>
                <c:pt idx="796">
                  <c:v>5252640</c:v>
                </c:pt>
                <c:pt idx="797">
                  <c:v>5257290</c:v>
                </c:pt>
                <c:pt idx="798">
                  <c:v>5271240</c:v>
                </c:pt>
                <c:pt idx="799">
                  <c:v>5279610</c:v>
                </c:pt>
                <c:pt idx="800">
                  <c:v>5287980</c:v>
                </c:pt>
                <c:pt idx="801">
                  <c:v>5292630</c:v>
                </c:pt>
                <c:pt idx="802">
                  <c:v>5296350</c:v>
                </c:pt>
                <c:pt idx="803">
                  <c:v>5300070</c:v>
                </c:pt>
                <c:pt idx="804">
                  <c:v>5303790</c:v>
                </c:pt>
                <c:pt idx="805">
                  <c:v>5303790</c:v>
                </c:pt>
                <c:pt idx="806">
                  <c:v>5311230</c:v>
                </c:pt>
                <c:pt idx="807">
                  <c:v>5314950</c:v>
                </c:pt>
                <c:pt idx="808">
                  <c:v>5324250</c:v>
                </c:pt>
                <c:pt idx="809">
                  <c:v>5327970</c:v>
                </c:pt>
                <c:pt idx="810">
                  <c:v>5327970</c:v>
                </c:pt>
                <c:pt idx="811">
                  <c:v>5342850</c:v>
                </c:pt>
                <c:pt idx="812">
                  <c:v>5347500</c:v>
                </c:pt>
                <c:pt idx="813">
                  <c:v>5362380</c:v>
                </c:pt>
                <c:pt idx="814">
                  <c:v>5367030</c:v>
                </c:pt>
                <c:pt idx="815">
                  <c:v>5371680</c:v>
                </c:pt>
                <c:pt idx="816">
                  <c:v>5376330</c:v>
                </c:pt>
                <c:pt idx="817">
                  <c:v>5380980</c:v>
                </c:pt>
                <c:pt idx="818">
                  <c:v>5385630</c:v>
                </c:pt>
                <c:pt idx="819">
                  <c:v>5390280</c:v>
                </c:pt>
                <c:pt idx="820">
                  <c:v>5394930</c:v>
                </c:pt>
                <c:pt idx="821">
                  <c:v>5399580</c:v>
                </c:pt>
                <c:pt idx="822">
                  <c:v>5404230</c:v>
                </c:pt>
                <c:pt idx="823">
                  <c:v>5414460</c:v>
                </c:pt>
                <c:pt idx="824">
                  <c:v>5419110</c:v>
                </c:pt>
                <c:pt idx="825">
                  <c:v>5423760</c:v>
                </c:pt>
                <c:pt idx="826">
                  <c:v>5431200</c:v>
                </c:pt>
                <c:pt idx="827">
                  <c:v>5434920</c:v>
                </c:pt>
                <c:pt idx="828">
                  <c:v>5442360</c:v>
                </c:pt>
                <c:pt idx="829">
                  <c:v>5453520</c:v>
                </c:pt>
                <c:pt idx="830">
                  <c:v>5460960</c:v>
                </c:pt>
                <c:pt idx="831">
                  <c:v>5464680</c:v>
                </c:pt>
                <c:pt idx="832">
                  <c:v>5472120</c:v>
                </c:pt>
                <c:pt idx="833">
                  <c:v>5477700</c:v>
                </c:pt>
                <c:pt idx="834">
                  <c:v>5483280</c:v>
                </c:pt>
                <c:pt idx="835">
                  <c:v>5487930</c:v>
                </c:pt>
                <c:pt idx="836">
                  <c:v>5497230</c:v>
                </c:pt>
                <c:pt idx="837">
                  <c:v>5510250</c:v>
                </c:pt>
                <c:pt idx="838">
                  <c:v>5514900</c:v>
                </c:pt>
                <c:pt idx="839">
                  <c:v>5519550</c:v>
                </c:pt>
                <c:pt idx="840">
                  <c:v>5524200</c:v>
                </c:pt>
                <c:pt idx="841">
                  <c:v>5528850</c:v>
                </c:pt>
                <c:pt idx="842">
                  <c:v>5533500</c:v>
                </c:pt>
                <c:pt idx="843">
                  <c:v>5543730</c:v>
                </c:pt>
                <c:pt idx="844">
                  <c:v>5548380</c:v>
                </c:pt>
                <c:pt idx="845">
                  <c:v>5553030</c:v>
                </c:pt>
                <c:pt idx="846">
                  <c:v>5566980</c:v>
                </c:pt>
                <c:pt idx="847">
                  <c:v>5579070</c:v>
                </c:pt>
                <c:pt idx="848">
                  <c:v>5587440</c:v>
                </c:pt>
                <c:pt idx="849">
                  <c:v>5592090</c:v>
                </c:pt>
                <c:pt idx="850">
                  <c:v>5601390</c:v>
                </c:pt>
                <c:pt idx="851">
                  <c:v>5608830</c:v>
                </c:pt>
                <c:pt idx="852">
                  <c:v>5616270</c:v>
                </c:pt>
                <c:pt idx="853">
                  <c:v>5623710</c:v>
                </c:pt>
                <c:pt idx="854">
                  <c:v>5629290</c:v>
                </c:pt>
                <c:pt idx="855">
                  <c:v>5636730</c:v>
                </c:pt>
                <c:pt idx="856">
                  <c:v>5644170</c:v>
                </c:pt>
                <c:pt idx="857">
                  <c:v>5647890</c:v>
                </c:pt>
                <c:pt idx="858">
                  <c:v>5659050</c:v>
                </c:pt>
                <c:pt idx="859">
                  <c:v>5672070</c:v>
                </c:pt>
                <c:pt idx="860">
                  <c:v>5681370</c:v>
                </c:pt>
                <c:pt idx="861">
                  <c:v>5686020</c:v>
                </c:pt>
                <c:pt idx="862">
                  <c:v>5699040</c:v>
                </c:pt>
                <c:pt idx="863">
                  <c:v>5703690</c:v>
                </c:pt>
                <c:pt idx="864">
                  <c:v>5708340</c:v>
                </c:pt>
                <c:pt idx="865">
                  <c:v>5712990</c:v>
                </c:pt>
                <c:pt idx="866">
                  <c:v>5726940</c:v>
                </c:pt>
                <c:pt idx="867">
                  <c:v>5731590</c:v>
                </c:pt>
                <c:pt idx="868">
                  <c:v>5750190</c:v>
                </c:pt>
                <c:pt idx="869">
                  <c:v>5754840</c:v>
                </c:pt>
                <c:pt idx="870">
                  <c:v>5765070</c:v>
                </c:pt>
                <c:pt idx="871">
                  <c:v>5775300</c:v>
                </c:pt>
                <c:pt idx="872">
                  <c:v>5779950</c:v>
                </c:pt>
                <c:pt idx="873">
                  <c:v>5784600</c:v>
                </c:pt>
                <c:pt idx="874">
                  <c:v>5788320</c:v>
                </c:pt>
                <c:pt idx="875">
                  <c:v>5788320</c:v>
                </c:pt>
                <c:pt idx="876">
                  <c:v>5792040</c:v>
                </c:pt>
                <c:pt idx="877">
                  <c:v>5795760</c:v>
                </c:pt>
                <c:pt idx="878">
                  <c:v>5801340</c:v>
                </c:pt>
                <c:pt idx="879">
                  <c:v>5808780</c:v>
                </c:pt>
                <c:pt idx="880">
                  <c:v>5808780</c:v>
                </c:pt>
                <c:pt idx="881">
                  <c:v>5819940</c:v>
                </c:pt>
                <c:pt idx="882">
                  <c:v>5829240</c:v>
                </c:pt>
                <c:pt idx="883">
                  <c:v>5842260</c:v>
                </c:pt>
                <c:pt idx="884">
                  <c:v>5846910</c:v>
                </c:pt>
                <c:pt idx="885">
                  <c:v>5859930</c:v>
                </c:pt>
                <c:pt idx="886">
                  <c:v>5864580</c:v>
                </c:pt>
                <c:pt idx="887">
                  <c:v>5869230</c:v>
                </c:pt>
                <c:pt idx="888">
                  <c:v>5873880</c:v>
                </c:pt>
                <c:pt idx="889">
                  <c:v>5878530</c:v>
                </c:pt>
                <c:pt idx="890">
                  <c:v>5893410</c:v>
                </c:pt>
                <c:pt idx="891">
                  <c:v>5898060</c:v>
                </c:pt>
                <c:pt idx="892">
                  <c:v>5912940</c:v>
                </c:pt>
                <c:pt idx="893">
                  <c:v>5917590</c:v>
                </c:pt>
                <c:pt idx="894">
                  <c:v>5922240</c:v>
                </c:pt>
                <c:pt idx="895">
                  <c:v>5932470</c:v>
                </c:pt>
                <c:pt idx="896">
                  <c:v>5942700</c:v>
                </c:pt>
                <c:pt idx="897">
                  <c:v>5947350</c:v>
                </c:pt>
                <c:pt idx="898">
                  <c:v>5952930</c:v>
                </c:pt>
                <c:pt idx="899">
                  <c:v>5960370</c:v>
                </c:pt>
                <c:pt idx="900">
                  <c:v>5965950</c:v>
                </c:pt>
                <c:pt idx="901">
                  <c:v>5971530</c:v>
                </c:pt>
                <c:pt idx="902">
                  <c:v>5977110</c:v>
                </c:pt>
                <c:pt idx="903">
                  <c:v>5982690</c:v>
                </c:pt>
                <c:pt idx="904">
                  <c:v>5986410</c:v>
                </c:pt>
                <c:pt idx="905">
                  <c:v>5990130</c:v>
                </c:pt>
                <c:pt idx="906">
                  <c:v>5997570</c:v>
                </c:pt>
                <c:pt idx="907">
                  <c:v>6012450</c:v>
                </c:pt>
                <c:pt idx="908">
                  <c:v>6017100</c:v>
                </c:pt>
                <c:pt idx="909">
                  <c:v>6021750</c:v>
                </c:pt>
                <c:pt idx="910">
                  <c:v>6040350</c:v>
                </c:pt>
                <c:pt idx="911">
                  <c:v>6045000</c:v>
                </c:pt>
                <c:pt idx="912">
                  <c:v>6049650</c:v>
                </c:pt>
                <c:pt idx="913">
                  <c:v>6054300</c:v>
                </c:pt>
                <c:pt idx="914">
                  <c:v>6064530</c:v>
                </c:pt>
                <c:pt idx="915">
                  <c:v>6081270</c:v>
                </c:pt>
                <c:pt idx="916">
                  <c:v>6085920</c:v>
                </c:pt>
                <c:pt idx="917">
                  <c:v>6090570</c:v>
                </c:pt>
                <c:pt idx="918">
                  <c:v>6102660</c:v>
                </c:pt>
                <c:pt idx="919">
                  <c:v>6116610</c:v>
                </c:pt>
                <c:pt idx="920">
                  <c:v>6124980</c:v>
                </c:pt>
                <c:pt idx="921">
                  <c:v>6129630</c:v>
                </c:pt>
                <c:pt idx="922">
                  <c:v>6134280</c:v>
                </c:pt>
                <c:pt idx="923">
                  <c:v>6141720</c:v>
                </c:pt>
                <c:pt idx="924">
                  <c:v>6151020</c:v>
                </c:pt>
                <c:pt idx="925">
                  <c:v>6160320</c:v>
                </c:pt>
                <c:pt idx="926">
                  <c:v>6167760</c:v>
                </c:pt>
                <c:pt idx="927">
                  <c:v>6171480</c:v>
                </c:pt>
                <c:pt idx="928">
                  <c:v>6180780</c:v>
                </c:pt>
                <c:pt idx="929">
                  <c:v>6186360</c:v>
                </c:pt>
                <c:pt idx="930">
                  <c:v>6199380</c:v>
                </c:pt>
                <c:pt idx="931">
                  <c:v>6204030</c:v>
                </c:pt>
                <c:pt idx="932">
                  <c:v>6213330</c:v>
                </c:pt>
                <c:pt idx="933">
                  <c:v>6217980</c:v>
                </c:pt>
                <c:pt idx="934">
                  <c:v>6222630</c:v>
                </c:pt>
                <c:pt idx="935">
                  <c:v>6227280</c:v>
                </c:pt>
                <c:pt idx="936">
                  <c:v>6231930</c:v>
                </c:pt>
                <c:pt idx="937">
                  <c:v>6236580</c:v>
                </c:pt>
                <c:pt idx="938">
                  <c:v>6241230</c:v>
                </c:pt>
                <c:pt idx="939">
                  <c:v>6256110</c:v>
                </c:pt>
                <c:pt idx="940">
                  <c:v>6260760</c:v>
                </c:pt>
                <c:pt idx="941">
                  <c:v>6272850</c:v>
                </c:pt>
                <c:pt idx="942">
                  <c:v>6277500</c:v>
                </c:pt>
                <c:pt idx="943">
                  <c:v>6285870</c:v>
                </c:pt>
                <c:pt idx="944">
                  <c:v>6290520</c:v>
                </c:pt>
                <c:pt idx="945">
                  <c:v>6295170</c:v>
                </c:pt>
                <c:pt idx="946">
                  <c:v>6310050</c:v>
                </c:pt>
                <c:pt idx="947">
                  <c:v>6314700</c:v>
                </c:pt>
                <c:pt idx="948">
                  <c:v>6327720</c:v>
                </c:pt>
                <c:pt idx="949">
                  <c:v>6338880</c:v>
                </c:pt>
                <c:pt idx="950">
                  <c:v>6348180</c:v>
                </c:pt>
                <c:pt idx="951">
                  <c:v>6357480</c:v>
                </c:pt>
                <c:pt idx="952">
                  <c:v>6364920</c:v>
                </c:pt>
                <c:pt idx="953">
                  <c:v>6370500</c:v>
                </c:pt>
                <c:pt idx="954">
                  <c:v>6387240</c:v>
                </c:pt>
                <c:pt idx="955">
                  <c:v>6392820</c:v>
                </c:pt>
                <c:pt idx="956">
                  <c:v>6402120</c:v>
                </c:pt>
                <c:pt idx="957">
                  <c:v>6406770</c:v>
                </c:pt>
                <c:pt idx="958">
                  <c:v>6411420</c:v>
                </c:pt>
                <c:pt idx="959">
                  <c:v>6416070</c:v>
                </c:pt>
                <c:pt idx="960">
                  <c:v>6432810</c:v>
                </c:pt>
                <c:pt idx="961">
                  <c:v>6437460</c:v>
                </c:pt>
                <c:pt idx="962">
                  <c:v>6442110</c:v>
                </c:pt>
                <c:pt idx="963">
                  <c:v>6446760</c:v>
                </c:pt>
                <c:pt idx="964">
                  <c:v>6463500</c:v>
                </c:pt>
                <c:pt idx="965">
                  <c:v>6473730</c:v>
                </c:pt>
                <c:pt idx="966">
                  <c:v>6487680</c:v>
                </c:pt>
                <c:pt idx="967">
                  <c:v>6497910</c:v>
                </c:pt>
                <c:pt idx="968">
                  <c:v>6502560</c:v>
                </c:pt>
                <c:pt idx="969">
                  <c:v>6507210</c:v>
                </c:pt>
                <c:pt idx="970">
                  <c:v>6507210</c:v>
                </c:pt>
                <c:pt idx="971">
                  <c:v>6512790</c:v>
                </c:pt>
                <c:pt idx="972">
                  <c:v>6516510</c:v>
                </c:pt>
                <c:pt idx="973">
                  <c:v>6516510</c:v>
                </c:pt>
                <c:pt idx="974">
                  <c:v>6522090</c:v>
                </c:pt>
                <c:pt idx="975">
                  <c:v>6522090</c:v>
                </c:pt>
                <c:pt idx="976">
                  <c:v>6522090</c:v>
                </c:pt>
                <c:pt idx="977">
                  <c:v>6522090</c:v>
                </c:pt>
                <c:pt idx="978">
                  <c:v>6531390</c:v>
                </c:pt>
                <c:pt idx="979">
                  <c:v>6542550</c:v>
                </c:pt>
                <c:pt idx="980">
                  <c:v>6547200</c:v>
                </c:pt>
                <c:pt idx="981">
                  <c:v>6558360</c:v>
                </c:pt>
                <c:pt idx="982">
                  <c:v>6563010</c:v>
                </c:pt>
                <c:pt idx="983">
                  <c:v>6567660</c:v>
                </c:pt>
                <c:pt idx="984">
                  <c:v>6572310</c:v>
                </c:pt>
                <c:pt idx="985">
                  <c:v>6576960</c:v>
                </c:pt>
                <c:pt idx="986">
                  <c:v>6581610</c:v>
                </c:pt>
                <c:pt idx="987">
                  <c:v>6586260</c:v>
                </c:pt>
                <c:pt idx="988">
                  <c:v>6590910</c:v>
                </c:pt>
                <c:pt idx="989">
                  <c:v>6603000</c:v>
                </c:pt>
                <c:pt idx="990">
                  <c:v>6607650</c:v>
                </c:pt>
                <c:pt idx="991">
                  <c:v>6612300</c:v>
                </c:pt>
                <c:pt idx="992">
                  <c:v>6616950</c:v>
                </c:pt>
                <c:pt idx="993">
                  <c:v>6621600</c:v>
                </c:pt>
                <c:pt idx="994">
                  <c:v>6625320</c:v>
                </c:pt>
                <c:pt idx="995">
                  <c:v>6632760</c:v>
                </c:pt>
                <c:pt idx="996">
                  <c:v>6632760</c:v>
                </c:pt>
                <c:pt idx="997">
                  <c:v>6632760</c:v>
                </c:pt>
                <c:pt idx="998">
                  <c:v>6632760</c:v>
                </c:pt>
                <c:pt idx="999">
                  <c:v>6632760</c:v>
                </c:pt>
                <c:pt idx="1000">
                  <c:v>6636480</c:v>
                </c:pt>
                <c:pt idx="1001">
                  <c:v>6640200</c:v>
                </c:pt>
                <c:pt idx="1002">
                  <c:v>6651360</c:v>
                </c:pt>
                <c:pt idx="1003">
                  <c:v>6656940</c:v>
                </c:pt>
                <c:pt idx="1004">
                  <c:v>6661590</c:v>
                </c:pt>
                <c:pt idx="1005">
                  <c:v>6674610</c:v>
                </c:pt>
                <c:pt idx="1006">
                  <c:v>6679260</c:v>
                </c:pt>
                <c:pt idx="1007">
                  <c:v>6683910</c:v>
                </c:pt>
                <c:pt idx="1008">
                  <c:v>6688560</c:v>
                </c:pt>
                <c:pt idx="1009">
                  <c:v>6693210</c:v>
                </c:pt>
                <c:pt idx="1010">
                  <c:v>6697860</c:v>
                </c:pt>
                <c:pt idx="1011">
                  <c:v>6702510</c:v>
                </c:pt>
                <c:pt idx="1012">
                  <c:v>6707160</c:v>
                </c:pt>
                <c:pt idx="1013">
                  <c:v>6725760</c:v>
                </c:pt>
                <c:pt idx="1014">
                  <c:v>6730410</c:v>
                </c:pt>
                <c:pt idx="1015">
                  <c:v>6740640</c:v>
                </c:pt>
                <c:pt idx="1016">
                  <c:v>6745290</c:v>
                </c:pt>
                <c:pt idx="1017">
                  <c:v>6749940</c:v>
                </c:pt>
                <c:pt idx="1018">
                  <c:v>6749940</c:v>
                </c:pt>
                <c:pt idx="1019">
                  <c:v>6755520</c:v>
                </c:pt>
                <c:pt idx="1020">
                  <c:v>6762960</c:v>
                </c:pt>
                <c:pt idx="1021">
                  <c:v>6770400</c:v>
                </c:pt>
                <c:pt idx="1022">
                  <c:v>6779700</c:v>
                </c:pt>
                <c:pt idx="1023">
                  <c:v>6784350</c:v>
                </c:pt>
                <c:pt idx="1024">
                  <c:v>6784350</c:v>
                </c:pt>
                <c:pt idx="1025">
                  <c:v>6789000</c:v>
                </c:pt>
                <c:pt idx="1026">
                  <c:v>6794580</c:v>
                </c:pt>
                <c:pt idx="1027">
                  <c:v>6803880</c:v>
                </c:pt>
                <c:pt idx="1028">
                  <c:v>6811320</c:v>
                </c:pt>
                <c:pt idx="1029">
                  <c:v>6815970</c:v>
                </c:pt>
                <c:pt idx="1030">
                  <c:v>6820620</c:v>
                </c:pt>
                <c:pt idx="1031">
                  <c:v>6825270</c:v>
                </c:pt>
                <c:pt idx="1032">
                  <c:v>6829920</c:v>
                </c:pt>
                <c:pt idx="1033">
                  <c:v>6834570</c:v>
                </c:pt>
                <c:pt idx="1034">
                  <c:v>6839220</c:v>
                </c:pt>
                <c:pt idx="1035">
                  <c:v>6843870</c:v>
                </c:pt>
                <c:pt idx="1036">
                  <c:v>6848520</c:v>
                </c:pt>
                <c:pt idx="1037">
                  <c:v>6858750</c:v>
                </c:pt>
                <c:pt idx="1038">
                  <c:v>6873630</c:v>
                </c:pt>
                <c:pt idx="1039">
                  <c:v>6885720</c:v>
                </c:pt>
                <c:pt idx="1040">
                  <c:v>6894090</c:v>
                </c:pt>
                <c:pt idx="1041">
                  <c:v>6898740</c:v>
                </c:pt>
                <c:pt idx="1042">
                  <c:v>6902460</c:v>
                </c:pt>
                <c:pt idx="1043">
                  <c:v>6911760</c:v>
                </c:pt>
                <c:pt idx="1044">
                  <c:v>6917340</c:v>
                </c:pt>
                <c:pt idx="1045">
                  <c:v>6917340</c:v>
                </c:pt>
                <c:pt idx="1046">
                  <c:v>6922920</c:v>
                </c:pt>
                <c:pt idx="1047">
                  <c:v>6930360</c:v>
                </c:pt>
                <c:pt idx="1048">
                  <c:v>6934080</c:v>
                </c:pt>
                <c:pt idx="1049">
                  <c:v>6937800</c:v>
                </c:pt>
                <c:pt idx="1050">
                  <c:v>6948960</c:v>
                </c:pt>
                <c:pt idx="1051">
                  <c:v>6961980</c:v>
                </c:pt>
                <c:pt idx="1052">
                  <c:v>6966630</c:v>
                </c:pt>
                <c:pt idx="1053">
                  <c:v>6971280</c:v>
                </c:pt>
                <c:pt idx="1054">
                  <c:v>6975930</c:v>
                </c:pt>
                <c:pt idx="1055">
                  <c:v>6980580</c:v>
                </c:pt>
                <c:pt idx="1056">
                  <c:v>6985230</c:v>
                </c:pt>
                <c:pt idx="1057">
                  <c:v>6989880</c:v>
                </c:pt>
                <c:pt idx="1058">
                  <c:v>6994530</c:v>
                </c:pt>
                <c:pt idx="1059">
                  <c:v>6999180</c:v>
                </c:pt>
                <c:pt idx="1060">
                  <c:v>7003830</c:v>
                </c:pt>
                <c:pt idx="1061">
                  <c:v>7015920</c:v>
                </c:pt>
                <c:pt idx="1062">
                  <c:v>7029870</c:v>
                </c:pt>
                <c:pt idx="1063">
                  <c:v>7043820</c:v>
                </c:pt>
                <c:pt idx="1064">
                  <c:v>7048470</c:v>
                </c:pt>
                <c:pt idx="1065">
                  <c:v>7053120</c:v>
                </c:pt>
                <c:pt idx="1066">
                  <c:v>7060560</c:v>
                </c:pt>
                <c:pt idx="1067">
                  <c:v>7064280</c:v>
                </c:pt>
                <c:pt idx="1068">
                  <c:v>7064280</c:v>
                </c:pt>
                <c:pt idx="1069">
                  <c:v>7071720</c:v>
                </c:pt>
                <c:pt idx="1070">
                  <c:v>7075440</c:v>
                </c:pt>
                <c:pt idx="1071">
                  <c:v>7082880</c:v>
                </c:pt>
                <c:pt idx="1072">
                  <c:v>7094040</c:v>
                </c:pt>
                <c:pt idx="1073">
                  <c:v>7097760</c:v>
                </c:pt>
                <c:pt idx="1074">
                  <c:v>7105200</c:v>
                </c:pt>
                <c:pt idx="1075">
                  <c:v>7109850</c:v>
                </c:pt>
                <c:pt idx="1076">
                  <c:v>7121010</c:v>
                </c:pt>
                <c:pt idx="1077">
                  <c:v>7125660</c:v>
                </c:pt>
                <c:pt idx="1078">
                  <c:v>7130310</c:v>
                </c:pt>
                <c:pt idx="1079">
                  <c:v>7134960</c:v>
                </c:pt>
                <c:pt idx="1080">
                  <c:v>7139610</c:v>
                </c:pt>
                <c:pt idx="1081">
                  <c:v>7144260</c:v>
                </c:pt>
                <c:pt idx="1082">
                  <c:v>7148910</c:v>
                </c:pt>
                <c:pt idx="1083">
                  <c:v>7153560</c:v>
                </c:pt>
                <c:pt idx="1084">
                  <c:v>7158210</c:v>
                </c:pt>
                <c:pt idx="1085">
                  <c:v>7173090</c:v>
                </c:pt>
                <c:pt idx="1086">
                  <c:v>7185180</c:v>
                </c:pt>
                <c:pt idx="1087">
                  <c:v>7199130</c:v>
                </c:pt>
                <c:pt idx="1088">
                  <c:v>7207500</c:v>
                </c:pt>
                <c:pt idx="1089">
                  <c:v>7212150</c:v>
                </c:pt>
                <c:pt idx="1090">
                  <c:v>7219590</c:v>
                </c:pt>
                <c:pt idx="1091">
                  <c:v>7224240</c:v>
                </c:pt>
                <c:pt idx="1092">
                  <c:v>7229820</c:v>
                </c:pt>
                <c:pt idx="1093">
                  <c:v>7233540</c:v>
                </c:pt>
                <c:pt idx="1094">
                  <c:v>7233540</c:v>
                </c:pt>
                <c:pt idx="1095">
                  <c:v>7233540</c:v>
                </c:pt>
                <c:pt idx="1096">
                  <c:v>7240980</c:v>
                </c:pt>
                <c:pt idx="1097">
                  <c:v>7246560</c:v>
                </c:pt>
                <c:pt idx="1098">
                  <c:v>7255860</c:v>
                </c:pt>
                <c:pt idx="1099">
                  <c:v>7260510</c:v>
                </c:pt>
                <c:pt idx="1100">
                  <c:v>7271670</c:v>
                </c:pt>
                <c:pt idx="1101">
                  <c:v>7276320</c:v>
                </c:pt>
                <c:pt idx="1102">
                  <c:v>7280970</c:v>
                </c:pt>
                <c:pt idx="1103">
                  <c:v>7285620</c:v>
                </c:pt>
                <c:pt idx="1104">
                  <c:v>7299570</c:v>
                </c:pt>
                <c:pt idx="1105">
                  <c:v>7304220</c:v>
                </c:pt>
                <c:pt idx="1106">
                  <c:v>7308870</c:v>
                </c:pt>
                <c:pt idx="1107">
                  <c:v>7313520</c:v>
                </c:pt>
                <c:pt idx="1108">
                  <c:v>7318170</c:v>
                </c:pt>
                <c:pt idx="1109">
                  <c:v>7332120</c:v>
                </c:pt>
                <c:pt idx="1110">
                  <c:v>7336770</c:v>
                </c:pt>
                <c:pt idx="1111">
                  <c:v>7350720</c:v>
                </c:pt>
                <c:pt idx="1112">
                  <c:v>7362810</c:v>
                </c:pt>
                <c:pt idx="1113">
                  <c:v>7367460</c:v>
                </c:pt>
                <c:pt idx="1114">
                  <c:v>7376760</c:v>
                </c:pt>
                <c:pt idx="1115">
                  <c:v>7381410</c:v>
                </c:pt>
                <c:pt idx="1116">
                  <c:v>7390710</c:v>
                </c:pt>
                <c:pt idx="1117">
                  <c:v>7394430</c:v>
                </c:pt>
                <c:pt idx="1118">
                  <c:v>7398150</c:v>
                </c:pt>
                <c:pt idx="1119">
                  <c:v>7401870</c:v>
                </c:pt>
                <c:pt idx="1120">
                  <c:v>7411170</c:v>
                </c:pt>
                <c:pt idx="1121">
                  <c:v>7414890</c:v>
                </c:pt>
                <c:pt idx="1122">
                  <c:v>7420470</c:v>
                </c:pt>
                <c:pt idx="1123">
                  <c:v>7429770</c:v>
                </c:pt>
                <c:pt idx="1124">
                  <c:v>7434420</c:v>
                </c:pt>
                <c:pt idx="1125">
                  <c:v>7439070</c:v>
                </c:pt>
                <c:pt idx="1126">
                  <c:v>7443720</c:v>
                </c:pt>
                <c:pt idx="1127">
                  <c:v>7462320</c:v>
                </c:pt>
                <c:pt idx="1128">
                  <c:v>7466970</c:v>
                </c:pt>
                <c:pt idx="1129">
                  <c:v>7471620</c:v>
                </c:pt>
                <c:pt idx="1130">
                  <c:v>7476270</c:v>
                </c:pt>
                <c:pt idx="1131">
                  <c:v>7480920</c:v>
                </c:pt>
                <c:pt idx="1132">
                  <c:v>7485570</c:v>
                </c:pt>
                <c:pt idx="1133">
                  <c:v>7490220</c:v>
                </c:pt>
                <c:pt idx="1134">
                  <c:v>7504170</c:v>
                </c:pt>
                <c:pt idx="1135">
                  <c:v>7516260</c:v>
                </c:pt>
                <c:pt idx="1136">
                  <c:v>7526490</c:v>
                </c:pt>
                <c:pt idx="1137">
                  <c:v>7531140</c:v>
                </c:pt>
                <c:pt idx="1138">
                  <c:v>7534860</c:v>
                </c:pt>
                <c:pt idx="1139">
                  <c:v>7534860</c:v>
                </c:pt>
                <c:pt idx="1140">
                  <c:v>7534860</c:v>
                </c:pt>
                <c:pt idx="1141">
                  <c:v>7544160</c:v>
                </c:pt>
                <c:pt idx="1142">
                  <c:v>7547880</c:v>
                </c:pt>
                <c:pt idx="1143">
                  <c:v>7547880</c:v>
                </c:pt>
                <c:pt idx="1144">
                  <c:v>7553460</c:v>
                </c:pt>
                <c:pt idx="1145">
                  <c:v>7562760</c:v>
                </c:pt>
                <c:pt idx="1146">
                  <c:v>7572060</c:v>
                </c:pt>
                <c:pt idx="1147">
                  <c:v>7576710</c:v>
                </c:pt>
                <c:pt idx="1148">
                  <c:v>7584150</c:v>
                </c:pt>
                <c:pt idx="1149">
                  <c:v>7588800</c:v>
                </c:pt>
                <c:pt idx="1150">
                  <c:v>7593450</c:v>
                </c:pt>
                <c:pt idx="1151">
                  <c:v>7598100</c:v>
                </c:pt>
                <c:pt idx="1152">
                  <c:v>7610190</c:v>
                </c:pt>
                <c:pt idx="1153">
                  <c:v>7614840</c:v>
                </c:pt>
                <c:pt idx="1154">
                  <c:v>7619490</c:v>
                </c:pt>
                <c:pt idx="1155">
                  <c:v>7638090</c:v>
                </c:pt>
                <c:pt idx="1156">
                  <c:v>7652040</c:v>
                </c:pt>
                <c:pt idx="1157">
                  <c:v>7656690</c:v>
                </c:pt>
                <c:pt idx="1158">
                  <c:v>7661340</c:v>
                </c:pt>
                <c:pt idx="1159">
                  <c:v>7669710</c:v>
                </c:pt>
                <c:pt idx="1160">
                  <c:v>7678080</c:v>
                </c:pt>
                <c:pt idx="1161">
                  <c:v>7682730</c:v>
                </c:pt>
                <c:pt idx="1162">
                  <c:v>7688310</c:v>
                </c:pt>
                <c:pt idx="1163">
                  <c:v>7688310</c:v>
                </c:pt>
                <c:pt idx="1164">
                  <c:v>7688310</c:v>
                </c:pt>
                <c:pt idx="1165">
                  <c:v>7692030</c:v>
                </c:pt>
                <c:pt idx="1166">
                  <c:v>7699470</c:v>
                </c:pt>
                <c:pt idx="1167">
                  <c:v>7708770</c:v>
                </c:pt>
                <c:pt idx="1168">
                  <c:v>7714350</c:v>
                </c:pt>
                <c:pt idx="1169">
                  <c:v>7721790</c:v>
                </c:pt>
                <c:pt idx="1170">
                  <c:v>7729230</c:v>
                </c:pt>
                <c:pt idx="1171">
                  <c:v>7738530</c:v>
                </c:pt>
                <c:pt idx="1172">
                  <c:v>7745970</c:v>
                </c:pt>
                <c:pt idx="1173">
                  <c:v>7750620</c:v>
                </c:pt>
                <c:pt idx="1174">
                  <c:v>7755270</c:v>
                </c:pt>
                <c:pt idx="1175">
                  <c:v>7759920</c:v>
                </c:pt>
                <c:pt idx="1176">
                  <c:v>7764570</c:v>
                </c:pt>
                <c:pt idx="1177">
                  <c:v>7769220</c:v>
                </c:pt>
                <c:pt idx="1178">
                  <c:v>7773870</c:v>
                </c:pt>
                <c:pt idx="1179">
                  <c:v>7778520</c:v>
                </c:pt>
                <c:pt idx="1180">
                  <c:v>7791540</c:v>
                </c:pt>
                <c:pt idx="1181">
                  <c:v>7808280</c:v>
                </c:pt>
                <c:pt idx="1182">
                  <c:v>7812930</c:v>
                </c:pt>
                <c:pt idx="1183">
                  <c:v>7826880</c:v>
                </c:pt>
                <c:pt idx="1184">
                  <c:v>7835250</c:v>
                </c:pt>
                <c:pt idx="1185">
                  <c:v>7839900</c:v>
                </c:pt>
                <c:pt idx="1186">
                  <c:v>7843620</c:v>
                </c:pt>
                <c:pt idx="1187">
                  <c:v>7843620</c:v>
                </c:pt>
                <c:pt idx="1188">
                  <c:v>7847340</c:v>
                </c:pt>
                <c:pt idx="1189">
                  <c:v>7856640</c:v>
                </c:pt>
                <c:pt idx="1190">
                  <c:v>7862220</c:v>
                </c:pt>
                <c:pt idx="1191">
                  <c:v>7869660</c:v>
                </c:pt>
                <c:pt idx="1192">
                  <c:v>7875240</c:v>
                </c:pt>
                <c:pt idx="1193">
                  <c:v>7875240</c:v>
                </c:pt>
                <c:pt idx="1194">
                  <c:v>7882680</c:v>
                </c:pt>
                <c:pt idx="1195">
                  <c:v>7895700</c:v>
                </c:pt>
                <c:pt idx="1196">
                  <c:v>7903140</c:v>
                </c:pt>
                <c:pt idx="1197">
                  <c:v>7907790</c:v>
                </c:pt>
                <c:pt idx="1198">
                  <c:v>7912440</c:v>
                </c:pt>
                <c:pt idx="1199">
                  <c:v>7917090</c:v>
                </c:pt>
                <c:pt idx="1200">
                  <c:v>7921740</c:v>
                </c:pt>
                <c:pt idx="1201">
                  <c:v>7926390</c:v>
                </c:pt>
                <c:pt idx="1202">
                  <c:v>7931040</c:v>
                </c:pt>
                <c:pt idx="1203">
                  <c:v>7947780</c:v>
                </c:pt>
                <c:pt idx="1204">
                  <c:v>7952430</c:v>
                </c:pt>
                <c:pt idx="1205">
                  <c:v>7964520</c:v>
                </c:pt>
                <c:pt idx="1206">
                  <c:v>7976610</c:v>
                </c:pt>
                <c:pt idx="1207">
                  <c:v>7986840</c:v>
                </c:pt>
                <c:pt idx="1208">
                  <c:v>7995210</c:v>
                </c:pt>
                <c:pt idx="1209">
                  <c:v>7999860</c:v>
                </c:pt>
                <c:pt idx="1210">
                  <c:v>8003580</c:v>
                </c:pt>
                <c:pt idx="1211">
                  <c:v>8003580</c:v>
                </c:pt>
                <c:pt idx="1212">
                  <c:v>8007300</c:v>
                </c:pt>
                <c:pt idx="1213">
                  <c:v>8012880</c:v>
                </c:pt>
                <c:pt idx="1214">
                  <c:v>8012880</c:v>
                </c:pt>
                <c:pt idx="1215">
                  <c:v>8016600</c:v>
                </c:pt>
                <c:pt idx="1216">
                  <c:v>8016600</c:v>
                </c:pt>
                <c:pt idx="1217">
                  <c:v>8020320</c:v>
                </c:pt>
                <c:pt idx="1218">
                  <c:v>8031480</c:v>
                </c:pt>
                <c:pt idx="1219">
                  <c:v>8036130</c:v>
                </c:pt>
                <c:pt idx="1220">
                  <c:v>8045430</c:v>
                </c:pt>
                <c:pt idx="1221">
                  <c:v>8050080</c:v>
                </c:pt>
                <c:pt idx="1222">
                  <c:v>8054730</c:v>
                </c:pt>
                <c:pt idx="1223">
                  <c:v>8059380</c:v>
                </c:pt>
                <c:pt idx="1224">
                  <c:v>8064030</c:v>
                </c:pt>
                <c:pt idx="1225">
                  <c:v>8068680</c:v>
                </c:pt>
                <c:pt idx="1226">
                  <c:v>8073330</c:v>
                </c:pt>
                <c:pt idx="1227">
                  <c:v>8090070</c:v>
                </c:pt>
                <c:pt idx="1228">
                  <c:v>8094720</c:v>
                </c:pt>
                <c:pt idx="1229">
                  <c:v>8106810</c:v>
                </c:pt>
                <c:pt idx="1230">
                  <c:v>8111460</c:v>
                </c:pt>
                <c:pt idx="1231">
                  <c:v>8121690</c:v>
                </c:pt>
                <c:pt idx="1232">
                  <c:v>8126340</c:v>
                </c:pt>
                <c:pt idx="1233">
                  <c:v>8130990</c:v>
                </c:pt>
                <c:pt idx="1234">
                  <c:v>8130990</c:v>
                </c:pt>
                <c:pt idx="1235">
                  <c:v>8130990</c:v>
                </c:pt>
                <c:pt idx="1236">
                  <c:v>8130990</c:v>
                </c:pt>
                <c:pt idx="1237">
                  <c:v>8130990</c:v>
                </c:pt>
                <c:pt idx="1238">
                  <c:v>8134710</c:v>
                </c:pt>
                <c:pt idx="1239">
                  <c:v>8138430</c:v>
                </c:pt>
                <c:pt idx="1240">
                  <c:v>8138430</c:v>
                </c:pt>
                <c:pt idx="1241">
                  <c:v>8145870</c:v>
                </c:pt>
                <c:pt idx="1242">
                  <c:v>8151450</c:v>
                </c:pt>
                <c:pt idx="1243">
                  <c:v>8166330</c:v>
                </c:pt>
                <c:pt idx="1244">
                  <c:v>8170980</c:v>
                </c:pt>
                <c:pt idx="1245">
                  <c:v>8175630</c:v>
                </c:pt>
                <c:pt idx="1246">
                  <c:v>8188650</c:v>
                </c:pt>
                <c:pt idx="1247">
                  <c:v>8193300</c:v>
                </c:pt>
                <c:pt idx="1248">
                  <c:v>8197950</c:v>
                </c:pt>
                <c:pt idx="1249">
                  <c:v>8202600</c:v>
                </c:pt>
                <c:pt idx="1250">
                  <c:v>8207250</c:v>
                </c:pt>
                <c:pt idx="1251">
                  <c:v>8211900</c:v>
                </c:pt>
                <c:pt idx="1252">
                  <c:v>8216550</c:v>
                </c:pt>
                <c:pt idx="1253">
                  <c:v>8230500</c:v>
                </c:pt>
                <c:pt idx="1254">
                  <c:v>8242590</c:v>
                </c:pt>
                <c:pt idx="1255">
                  <c:v>8252820</c:v>
                </c:pt>
                <c:pt idx="1256">
                  <c:v>8261190</c:v>
                </c:pt>
                <c:pt idx="1257">
                  <c:v>8265840</c:v>
                </c:pt>
                <c:pt idx="1258">
                  <c:v>8271420</c:v>
                </c:pt>
                <c:pt idx="1259">
                  <c:v>8278860</c:v>
                </c:pt>
                <c:pt idx="1260">
                  <c:v>8286300</c:v>
                </c:pt>
                <c:pt idx="1261">
                  <c:v>8295600</c:v>
                </c:pt>
                <c:pt idx="1262">
                  <c:v>8306760</c:v>
                </c:pt>
                <c:pt idx="1263">
                  <c:v>8314200</c:v>
                </c:pt>
                <c:pt idx="1264">
                  <c:v>8323500</c:v>
                </c:pt>
                <c:pt idx="1265">
                  <c:v>8336520</c:v>
                </c:pt>
                <c:pt idx="1266">
                  <c:v>8343960</c:v>
                </c:pt>
                <c:pt idx="1267">
                  <c:v>8351400</c:v>
                </c:pt>
                <c:pt idx="1268">
                  <c:v>8356050</c:v>
                </c:pt>
                <c:pt idx="1269">
                  <c:v>8360700</c:v>
                </c:pt>
                <c:pt idx="1270">
                  <c:v>8375580</c:v>
                </c:pt>
                <c:pt idx="1271">
                  <c:v>8380230</c:v>
                </c:pt>
                <c:pt idx="1272">
                  <c:v>8396970</c:v>
                </c:pt>
                <c:pt idx="1273">
                  <c:v>8401620</c:v>
                </c:pt>
                <c:pt idx="1274">
                  <c:v>8406270</c:v>
                </c:pt>
                <c:pt idx="1275">
                  <c:v>8410920</c:v>
                </c:pt>
                <c:pt idx="1276">
                  <c:v>8415570</c:v>
                </c:pt>
                <c:pt idx="1277">
                  <c:v>8434170</c:v>
                </c:pt>
                <c:pt idx="1278">
                  <c:v>8446260</c:v>
                </c:pt>
                <c:pt idx="1279">
                  <c:v>8458350</c:v>
                </c:pt>
                <c:pt idx="1280">
                  <c:v>8463000</c:v>
                </c:pt>
                <c:pt idx="1281">
                  <c:v>8467650</c:v>
                </c:pt>
                <c:pt idx="1282">
                  <c:v>8475090</c:v>
                </c:pt>
                <c:pt idx="1283">
                  <c:v>8484390</c:v>
                </c:pt>
                <c:pt idx="1284">
                  <c:v>8493690</c:v>
                </c:pt>
                <c:pt idx="1285">
                  <c:v>8506710</c:v>
                </c:pt>
                <c:pt idx="1286">
                  <c:v>8515080</c:v>
                </c:pt>
                <c:pt idx="1287">
                  <c:v>8524380</c:v>
                </c:pt>
                <c:pt idx="1288">
                  <c:v>8533680</c:v>
                </c:pt>
                <c:pt idx="1289">
                  <c:v>8542980</c:v>
                </c:pt>
                <c:pt idx="1290">
                  <c:v>8552280</c:v>
                </c:pt>
                <c:pt idx="1291">
                  <c:v>8556930</c:v>
                </c:pt>
                <c:pt idx="1292">
                  <c:v>8565300</c:v>
                </c:pt>
                <c:pt idx="1293">
                  <c:v>8569950</c:v>
                </c:pt>
                <c:pt idx="1294">
                  <c:v>8574600</c:v>
                </c:pt>
                <c:pt idx="1295">
                  <c:v>8579250</c:v>
                </c:pt>
                <c:pt idx="1296">
                  <c:v>8583900</c:v>
                </c:pt>
                <c:pt idx="1297">
                  <c:v>8588550</c:v>
                </c:pt>
                <c:pt idx="1298">
                  <c:v>8593200</c:v>
                </c:pt>
                <c:pt idx="1299">
                  <c:v>8609940</c:v>
                </c:pt>
                <c:pt idx="1300">
                  <c:v>8614590</c:v>
                </c:pt>
                <c:pt idx="1301">
                  <c:v>8624820</c:v>
                </c:pt>
                <c:pt idx="1302">
                  <c:v>8638770</c:v>
                </c:pt>
                <c:pt idx="1303">
                  <c:v>8647140</c:v>
                </c:pt>
                <c:pt idx="1304">
                  <c:v>8651790</c:v>
                </c:pt>
                <c:pt idx="1305">
                  <c:v>8656440</c:v>
                </c:pt>
                <c:pt idx="1306">
                  <c:v>8660160</c:v>
                </c:pt>
                <c:pt idx="1307">
                  <c:v>8663880</c:v>
                </c:pt>
                <c:pt idx="1308">
                  <c:v>8675040</c:v>
                </c:pt>
                <c:pt idx="1309">
                  <c:v>8678760</c:v>
                </c:pt>
                <c:pt idx="1310">
                  <c:v>8688060</c:v>
                </c:pt>
                <c:pt idx="1311">
                  <c:v>8697360</c:v>
                </c:pt>
                <c:pt idx="1312">
                  <c:v>8702940</c:v>
                </c:pt>
                <c:pt idx="1313">
                  <c:v>8714100</c:v>
                </c:pt>
                <c:pt idx="1314">
                  <c:v>8714100</c:v>
                </c:pt>
                <c:pt idx="1315">
                  <c:v>8723400</c:v>
                </c:pt>
                <c:pt idx="1316">
                  <c:v>8728050</c:v>
                </c:pt>
                <c:pt idx="1317">
                  <c:v>8732700</c:v>
                </c:pt>
                <c:pt idx="1318">
                  <c:v>8737350</c:v>
                </c:pt>
                <c:pt idx="1319">
                  <c:v>8742000</c:v>
                </c:pt>
                <c:pt idx="1320">
                  <c:v>8746650</c:v>
                </c:pt>
                <c:pt idx="1321">
                  <c:v>8751300</c:v>
                </c:pt>
                <c:pt idx="1322">
                  <c:v>8755950</c:v>
                </c:pt>
                <c:pt idx="1323">
                  <c:v>8760600</c:v>
                </c:pt>
                <c:pt idx="1324">
                  <c:v>8765250</c:v>
                </c:pt>
                <c:pt idx="1325">
                  <c:v>8769900</c:v>
                </c:pt>
                <c:pt idx="1326">
                  <c:v>8783850</c:v>
                </c:pt>
                <c:pt idx="1327">
                  <c:v>8792220</c:v>
                </c:pt>
                <c:pt idx="1328">
                  <c:v>8800590</c:v>
                </c:pt>
                <c:pt idx="1329">
                  <c:v>8805240</c:v>
                </c:pt>
                <c:pt idx="1330">
                  <c:v>8810820</c:v>
                </c:pt>
                <c:pt idx="1331">
                  <c:v>8814540</c:v>
                </c:pt>
                <c:pt idx="1332">
                  <c:v>8820120</c:v>
                </c:pt>
                <c:pt idx="1333">
                  <c:v>8820120</c:v>
                </c:pt>
                <c:pt idx="1334">
                  <c:v>8825700</c:v>
                </c:pt>
                <c:pt idx="1335">
                  <c:v>8833140</c:v>
                </c:pt>
                <c:pt idx="1336">
                  <c:v>8846160</c:v>
                </c:pt>
                <c:pt idx="1337">
                  <c:v>8853600</c:v>
                </c:pt>
                <c:pt idx="1338">
                  <c:v>8864760</c:v>
                </c:pt>
                <c:pt idx="1339">
                  <c:v>8870340</c:v>
                </c:pt>
                <c:pt idx="1340">
                  <c:v>8874990</c:v>
                </c:pt>
                <c:pt idx="1341">
                  <c:v>8879640</c:v>
                </c:pt>
                <c:pt idx="1342">
                  <c:v>8884290</c:v>
                </c:pt>
                <c:pt idx="1343">
                  <c:v>8888940</c:v>
                </c:pt>
                <c:pt idx="1344">
                  <c:v>8905680</c:v>
                </c:pt>
                <c:pt idx="1345">
                  <c:v>8910330</c:v>
                </c:pt>
                <c:pt idx="1346">
                  <c:v>8914980</c:v>
                </c:pt>
                <c:pt idx="1347">
                  <c:v>8929860</c:v>
                </c:pt>
                <c:pt idx="1348">
                  <c:v>8934510</c:v>
                </c:pt>
                <c:pt idx="1349">
                  <c:v>8946600</c:v>
                </c:pt>
                <c:pt idx="1350">
                  <c:v>8958690</c:v>
                </c:pt>
                <c:pt idx="1351">
                  <c:v>8968920</c:v>
                </c:pt>
                <c:pt idx="1352">
                  <c:v>8973570</c:v>
                </c:pt>
                <c:pt idx="1353">
                  <c:v>8978220</c:v>
                </c:pt>
                <c:pt idx="1354">
                  <c:v>8978220</c:v>
                </c:pt>
                <c:pt idx="1355">
                  <c:v>8981940</c:v>
                </c:pt>
                <c:pt idx="1356">
                  <c:v>8981940</c:v>
                </c:pt>
                <c:pt idx="1357">
                  <c:v>8989380</c:v>
                </c:pt>
                <c:pt idx="1358">
                  <c:v>8994960</c:v>
                </c:pt>
                <c:pt idx="1359">
                  <c:v>9000540</c:v>
                </c:pt>
                <c:pt idx="1360">
                  <c:v>9004260</c:v>
                </c:pt>
                <c:pt idx="1361">
                  <c:v>9009840</c:v>
                </c:pt>
                <c:pt idx="1362">
                  <c:v>9013560</c:v>
                </c:pt>
                <c:pt idx="1363">
                  <c:v>9024720</c:v>
                </c:pt>
                <c:pt idx="1364">
                  <c:v>9029370</c:v>
                </c:pt>
                <c:pt idx="1365">
                  <c:v>9034020</c:v>
                </c:pt>
                <c:pt idx="1366">
                  <c:v>9038670</c:v>
                </c:pt>
                <c:pt idx="1367">
                  <c:v>9043320</c:v>
                </c:pt>
                <c:pt idx="1368">
                  <c:v>9047970</c:v>
                </c:pt>
                <c:pt idx="1369">
                  <c:v>9052620</c:v>
                </c:pt>
                <c:pt idx="1370">
                  <c:v>9057270</c:v>
                </c:pt>
                <c:pt idx="1371">
                  <c:v>9065640</c:v>
                </c:pt>
                <c:pt idx="1372">
                  <c:v>9070290</c:v>
                </c:pt>
                <c:pt idx="1373">
                  <c:v>9074940</c:v>
                </c:pt>
                <c:pt idx="1374">
                  <c:v>9085170</c:v>
                </c:pt>
                <c:pt idx="1375">
                  <c:v>9093540</c:v>
                </c:pt>
                <c:pt idx="1376">
                  <c:v>9098190</c:v>
                </c:pt>
                <c:pt idx="1377">
                  <c:v>9102840</c:v>
                </c:pt>
                <c:pt idx="1378">
                  <c:v>9102840</c:v>
                </c:pt>
                <c:pt idx="1379">
                  <c:v>9102840</c:v>
                </c:pt>
                <c:pt idx="1380">
                  <c:v>9102840</c:v>
                </c:pt>
                <c:pt idx="1381">
                  <c:v>9106560</c:v>
                </c:pt>
                <c:pt idx="1382">
                  <c:v>9110280</c:v>
                </c:pt>
                <c:pt idx="1383">
                  <c:v>9115860</c:v>
                </c:pt>
                <c:pt idx="1384">
                  <c:v>9115860</c:v>
                </c:pt>
                <c:pt idx="1385">
                  <c:v>9125160</c:v>
                </c:pt>
                <c:pt idx="1386">
                  <c:v>9136320</c:v>
                </c:pt>
                <c:pt idx="1387">
                  <c:v>9143760</c:v>
                </c:pt>
                <c:pt idx="1388">
                  <c:v>9148410</c:v>
                </c:pt>
                <c:pt idx="1389">
                  <c:v>9153060</c:v>
                </c:pt>
                <c:pt idx="1390">
                  <c:v>9157710</c:v>
                </c:pt>
                <c:pt idx="1391">
                  <c:v>9162360</c:v>
                </c:pt>
                <c:pt idx="1392">
                  <c:v>9176310</c:v>
                </c:pt>
                <c:pt idx="1393">
                  <c:v>9180960</c:v>
                </c:pt>
                <c:pt idx="1394">
                  <c:v>9185610</c:v>
                </c:pt>
                <c:pt idx="1395">
                  <c:v>9204210</c:v>
                </c:pt>
                <c:pt idx="1396">
                  <c:v>9208860</c:v>
                </c:pt>
                <c:pt idx="1397">
                  <c:v>9213510</c:v>
                </c:pt>
                <c:pt idx="1398">
                  <c:v>9225600</c:v>
                </c:pt>
                <c:pt idx="1399">
                  <c:v>9233970</c:v>
                </c:pt>
                <c:pt idx="1400">
                  <c:v>9238620</c:v>
                </c:pt>
                <c:pt idx="1401">
                  <c:v>9243270</c:v>
                </c:pt>
                <c:pt idx="1402">
                  <c:v>9248850</c:v>
                </c:pt>
                <c:pt idx="1403">
                  <c:v>9252570</c:v>
                </c:pt>
                <c:pt idx="1404">
                  <c:v>9258150</c:v>
                </c:pt>
                <c:pt idx="1405">
                  <c:v>9258150</c:v>
                </c:pt>
                <c:pt idx="1406">
                  <c:v>9263730</c:v>
                </c:pt>
                <c:pt idx="1407">
                  <c:v>9271170</c:v>
                </c:pt>
                <c:pt idx="1408">
                  <c:v>9274890</c:v>
                </c:pt>
                <c:pt idx="1409">
                  <c:v>9274890</c:v>
                </c:pt>
                <c:pt idx="1410">
                  <c:v>9286050</c:v>
                </c:pt>
                <c:pt idx="1411">
                  <c:v>9293490</c:v>
                </c:pt>
                <c:pt idx="1412">
                  <c:v>9298140</c:v>
                </c:pt>
                <c:pt idx="1413">
                  <c:v>9302790</c:v>
                </c:pt>
                <c:pt idx="1414">
                  <c:v>9307440</c:v>
                </c:pt>
                <c:pt idx="1415">
                  <c:v>9312090</c:v>
                </c:pt>
                <c:pt idx="1416">
                  <c:v>9316740</c:v>
                </c:pt>
                <c:pt idx="1417">
                  <c:v>9321390</c:v>
                </c:pt>
                <c:pt idx="1418">
                  <c:v>9326040</c:v>
                </c:pt>
                <c:pt idx="1419">
                  <c:v>9344640</c:v>
                </c:pt>
                <c:pt idx="1420">
                  <c:v>9349290</c:v>
                </c:pt>
                <c:pt idx="1421">
                  <c:v>9362310</c:v>
                </c:pt>
                <c:pt idx="1422">
                  <c:v>9374400</c:v>
                </c:pt>
                <c:pt idx="1423">
                  <c:v>9382770</c:v>
                </c:pt>
                <c:pt idx="1424">
                  <c:v>9393000</c:v>
                </c:pt>
                <c:pt idx="1425">
                  <c:v>9401370</c:v>
                </c:pt>
                <c:pt idx="1426">
                  <c:v>9401370</c:v>
                </c:pt>
                <c:pt idx="1427">
                  <c:v>9410670</c:v>
                </c:pt>
                <c:pt idx="1428">
                  <c:v>9419970</c:v>
                </c:pt>
                <c:pt idx="1429">
                  <c:v>9419970</c:v>
                </c:pt>
                <c:pt idx="1430">
                  <c:v>9425550</c:v>
                </c:pt>
                <c:pt idx="1431">
                  <c:v>9429270</c:v>
                </c:pt>
                <c:pt idx="1432">
                  <c:v>9436710</c:v>
                </c:pt>
                <c:pt idx="1433">
                  <c:v>9440430</c:v>
                </c:pt>
                <c:pt idx="1434">
                  <c:v>9447870</c:v>
                </c:pt>
                <c:pt idx="1435">
                  <c:v>9452520</c:v>
                </c:pt>
                <c:pt idx="1436">
                  <c:v>9456240</c:v>
                </c:pt>
                <c:pt idx="1437">
                  <c:v>9460890</c:v>
                </c:pt>
                <c:pt idx="1438">
                  <c:v>9477630</c:v>
                </c:pt>
                <c:pt idx="1439">
                  <c:v>9482280</c:v>
                </c:pt>
                <c:pt idx="1440">
                  <c:v>9486930</c:v>
                </c:pt>
                <c:pt idx="1441">
                  <c:v>9491580</c:v>
                </c:pt>
                <c:pt idx="1442">
                  <c:v>9496230</c:v>
                </c:pt>
                <c:pt idx="1443">
                  <c:v>9500880</c:v>
                </c:pt>
                <c:pt idx="1444">
                  <c:v>9505530</c:v>
                </c:pt>
                <c:pt idx="1445">
                  <c:v>9513900</c:v>
                </c:pt>
                <c:pt idx="1446">
                  <c:v>9525990</c:v>
                </c:pt>
                <c:pt idx="1447">
                  <c:v>9530640</c:v>
                </c:pt>
                <c:pt idx="1448">
                  <c:v>9540870</c:v>
                </c:pt>
                <c:pt idx="1449">
                  <c:v>9549240</c:v>
                </c:pt>
                <c:pt idx="1450">
                  <c:v>9560400</c:v>
                </c:pt>
                <c:pt idx="1451">
                  <c:v>9564120</c:v>
                </c:pt>
                <c:pt idx="1452">
                  <c:v>9573420</c:v>
                </c:pt>
                <c:pt idx="1453">
                  <c:v>9579000</c:v>
                </c:pt>
                <c:pt idx="1454">
                  <c:v>9587370</c:v>
                </c:pt>
                <c:pt idx="1455">
                  <c:v>9596670</c:v>
                </c:pt>
                <c:pt idx="1456">
                  <c:v>9601320</c:v>
                </c:pt>
                <c:pt idx="1457">
                  <c:v>9605970</c:v>
                </c:pt>
                <c:pt idx="1458">
                  <c:v>9613410</c:v>
                </c:pt>
                <c:pt idx="1459">
                  <c:v>9622710</c:v>
                </c:pt>
                <c:pt idx="1460">
                  <c:v>9627360</c:v>
                </c:pt>
                <c:pt idx="1461">
                  <c:v>9640380</c:v>
                </c:pt>
                <c:pt idx="1462">
                  <c:v>9645030</c:v>
                </c:pt>
                <c:pt idx="1463">
                  <c:v>9649680</c:v>
                </c:pt>
                <c:pt idx="1464">
                  <c:v>9654330</c:v>
                </c:pt>
                <c:pt idx="1465">
                  <c:v>9658980</c:v>
                </c:pt>
                <c:pt idx="1466">
                  <c:v>9663630</c:v>
                </c:pt>
                <c:pt idx="1467">
                  <c:v>9668280</c:v>
                </c:pt>
                <c:pt idx="1468">
                  <c:v>9686880</c:v>
                </c:pt>
                <c:pt idx="1469">
                  <c:v>9691530</c:v>
                </c:pt>
                <c:pt idx="1470">
                  <c:v>9703620</c:v>
                </c:pt>
                <c:pt idx="1471">
                  <c:v>9715710</c:v>
                </c:pt>
                <c:pt idx="1472">
                  <c:v>9724080</c:v>
                </c:pt>
                <c:pt idx="1473">
                  <c:v>9728730</c:v>
                </c:pt>
                <c:pt idx="1474">
                  <c:v>9734310</c:v>
                </c:pt>
                <c:pt idx="1475">
                  <c:v>9741750</c:v>
                </c:pt>
                <c:pt idx="1476">
                  <c:v>9745470</c:v>
                </c:pt>
                <c:pt idx="1477">
                  <c:v>9751050</c:v>
                </c:pt>
                <c:pt idx="1478">
                  <c:v>9755700</c:v>
                </c:pt>
                <c:pt idx="1479">
                  <c:v>9755700</c:v>
                </c:pt>
                <c:pt idx="1480">
                  <c:v>9761280</c:v>
                </c:pt>
                <c:pt idx="1481">
                  <c:v>9770580</c:v>
                </c:pt>
                <c:pt idx="1482">
                  <c:v>9778020</c:v>
                </c:pt>
                <c:pt idx="1483">
                  <c:v>9782670</c:v>
                </c:pt>
                <c:pt idx="1484">
                  <c:v>9786390</c:v>
                </c:pt>
                <c:pt idx="1485">
                  <c:v>9791040</c:v>
                </c:pt>
                <c:pt idx="1486">
                  <c:v>9795690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53-49BC-91BE-7836DA441FA1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Sheet2!$D$2:$D$1488</c:f>
              <c:numCache>
                <c:formatCode>General</c:formatCode>
                <c:ptCount val="1487"/>
                <c:pt idx="0">
                  <c:v>9305</c:v>
                </c:pt>
                <c:pt idx="1">
                  <c:v>18610</c:v>
                </c:pt>
                <c:pt idx="2">
                  <c:v>27915</c:v>
                </c:pt>
                <c:pt idx="3">
                  <c:v>37220</c:v>
                </c:pt>
                <c:pt idx="4">
                  <c:v>46525</c:v>
                </c:pt>
                <c:pt idx="5">
                  <c:v>55830</c:v>
                </c:pt>
                <c:pt idx="6">
                  <c:v>65135</c:v>
                </c:pt>
                <c:pt idx="7">
                  <c:v>74444</c:v>
                </c:pt>
                <c:pt idx="8">
                  <c:v>83749</c:v>
                </c:pt>
                <c:pt idx="9">
                  <c:v>93054</c:v>
                </c:pt>
                <c:pt idx="10">
                  <c:v>93054</c:v>
                </c:pt>
                <c:pt idx="11">
                  <c:v>102359</c:v>
                </c:pt>
                <c:pt idx="12">
                  <c:v>102359</c:v>
                </c:pt>
                <c:pt idx="13">
                  <c:v>102359</c:v>
                </c:pt>
                <c:pt idx="14">
                  <c:v>102359</c:v>
                </c:pt>
                <c:pt idx="15">
                  <c:v>102359</c:v>
                </c:pt>
                <c:pt idx="16">
                  <c:v>102363</c:v>
                </c:pt>
                <c:pt idx="17">
                  <c:v>102367</c:v>
                </c:pt>
                <c:pt idx="18">
                  <c:v>111672</c:v>
                </c:pt>
                <c:pt idx="19">
                  <c:v>111672</c:v>
                </c:pt>
                <c:pt idx="20">
                  <c:v>111672</c:v>
                </c:pt>
                <c:pt idx="21">
                  <c:v>120977</c:v>
                </c:pt>
                <c:pt idx="22">
                  <c:v>130282</c:v>
                </c:pt>
                <c:pt idx="23">
                  <c:v>139587</c:v>
                </c:pt>
                <c:pt idx="24">
                  <c:v>148892</c:v>
                </c:pt>
                <c:pt idx="25">
                  <c:v>158197</c:v>
                </c:pt>
                <c:pt idx="26">
                  <c:v>167502</c:v>
                </c:pt>
                <c:pt idx="27">
                  <c:v>176807</c:v>
                </c:pt>
                <c:pt idx="28">
                  <c:v>186112</c:v>
                </c:pt>
                <c:pt idx="29">
                  <c:v>195417</c:v>
                </c:pt>
                <c:pt idx="30">
                  <c:v>204722</c:v>
                </c:pt>
                <c:pt idx="31">
                  <c:v>214027</c:v>
                </c:pt>
                <c:pt idx="32">
                  <c:v>223336</c:v>
                </c:pt>
                <c:pt idx="33">
                  <c:v>232641</c:v>
                </c:pt>
                <c:pt idx="34">
                  <c:v>232645</c:v>
                </c:pt>
                <c:pt idx="35">
                  <c:v>241950</c:v>
                </c:pt>
                <c:pt idx="36">
                  <c:v>241958</c:v>
                </c:pt>
                <c:pt idx="37">
                  <c:v>251273</c:v>
                </c:pt>
                <c:pt idx="38">
                  <c:v>251279</c:v>
                </c:pt>
                <c:pt idx="39">
                  <c:v>251283</c:v>
                </c:pt>
                <c:pt idx="40">
                  <c:v>251289</c:v>
                </c:pt>
                <c:pt idx="41">
                  <c:v>251293</c:v>
                </c:pt>
                <c:pt idx="42">
                  <c:v>260598</c:v>
                </c:pt>
                <c:pt idx="43">
                  <c:v>260608</c:v>
                </c:pt>
                <c:pt idx="44">
                  <c:v>269913</c:v>
                </c:pt>
                <c:pt idx="45">
                  <c:v>269923</c:v>
                </c:pt>
                <c:pt idx="46">
                  <c:v>279228</c:v>
                </c:pt>
                <c:pt idx="47">
                  <c:v>288533</c:v>
                </c:pt>
                <c:pt idx="48">
                  <c:v>297838</c:v>
                </c:pt>
                <c:pt idx="49">
                  <c:v>307143</c:v>
                </c:pt>
                <c:pt idx="50">
                  <c:v>316448</c:v>
                </c:pt>
                <c:pt idx="51">
                  <c:v>325753</c:v>
                </c:pt>
                <c:pt idx="52">
                  <c:v>335058</c:v>
                </c:pt>
                <c:pt idx="53">
                  <c:v>344363</c:v>
                </c:pt>
                <c:pt idx="54">
                  <c:v>353668</c:v>
                </c:pt>
                <c:pt idx="55">
                  <c:v>362973</c:v>
                </c:pt>
                <c:pt idx="56">
                  <c:v>372282</c:v>
                </c:pt>
                <c:pt idx="57">
                  <c:v>381587</c:v>
                </c:pt>
                <c:pt idx="58">
                  <c:v>381587</c:v>
                </c:pt>
                <c:pt idx="59">
                  <c:v>381587</c:v>
                </c:pt>
                <c:pt idx="60">
                  <c:v>381591</c:v>
                </c:pt>
                <c:pt idx="61">
                  <c:v>390896</c:v>
                </c:pt>
                <c:pt idx="62">
                  <c:v>390900</c:v>
                </c:pt>
                <c:pt idx="63">
                  <c:v>390904</c:v>
                </c:pt>
                <c:pt idx="64">
                  <c:v>390904</c:v>
                </c:pt>
                <c:pt idx="65">
                  <c:v>390908</c:v>
                </c:pt>
                <c:pt idx="66">
                  <c:v>390922</c:v>
                </c:pt>
                <c:pt idx="67">
                  <c:v>400227</c:v>
                </c:pt>
                <c:pt idx="68">
                  <c:v>409532</c:v>
                </c:pt>
                <c:pt idx="69">
                  <c:v>418837</c:v>
                </c:pt>
                <c:pt idx="70">
                  <c:v>428142</c:v>
                </c:pt>
                <c:pt idx="71">
                  <c:v>437447</c:v>
                </c:pt>
                <c:pt idx="72">
                  <c:v>446752</c:v>
                </c:pt>
                <c:pt idx="73">
                  <c:v>456057</c:v>
                </c:pt>
                <c:pt idx="74">
                  <c:v>465362</c:v>
                </c:pt>
                <c:pt idx="75">
                  <c:v>474667</c:v>
                </c:pt>
                <c:pt idx="76">
                  <c:v>483972</c:v>
                </c:pt>
                <c:pt idx="77">
                  <c:v>493277</c:v>
                </c:pt>
                <c:pt idx="78">
                  <c:v>502582</c:v>
                </c:pt>
                <c:pt idx="79">
                  <c:v>511887</c:v>
                </c:pt>
                <c:pt idx="80">
                  <c:v>521198</c:v>
                </c:pt>
                <c:pt idx="81">
                  <c:v>530503</c:v>
                </c:pt>
                <c:pt idx="82">
                  <c:v>539814</c:v>
                </c:pt>
                <c:pt idx="83">
                  <c:v>549119</c:v>
                </c:pt>
                <c:pt idx="84">
                  <c:v>549119</c:v>
                </c:pt>
                <c:pt idx="85">
                  <c:v>558424</c:v>
                </c:pt>
                <c:pt idx="86">
                  <c:v>558428</c:v>
                </c:pt>
                <c:pt idx="87">
                  <c:v>558432</c:v>
                </c:pt>
                <c:pt idx="88">
                  <c:v>567737</c:v>
                </c:pt>
                <c:pt idx="89">
                  <c:v>577042</c:v>
                </c:pt>
                <c:pt idx="90">
                  <c:v>586351</c:v>
                </c:pt>
                <c:pt idx="91">
                  <c:v>595656</c:v>
                </c:pt>
                <c:pt idx="92">
                  <c:v>595666</c:v>
                </c:pt>
                <c:pt idx="93">
                  <c:v>604971</c:v>
                </c:pt>
                <c:pt idx="94">
                  <c:v>614276</c:v>
                </c:pt>
                <c:pt idx="95">
                  <c:v>623581</c:v>
                </c:pt>
                <c:pt idx="96">
                  <c:v>632886</c:v>
                </c:pt>
                <c:pt idx="97">
                  <c:v>642191</c:v>
                </c:pt>
                <c:pt idx="98">
                  <c:v>651496</c:v>
                </c:pt>
                <c:pt idx="99">
                  <c:v>660801</c:v>
                </c:pt>
                <c:pt idx="100">
                  <c:v>670106</c:v>
                </c:pt>
                <c:pt idx="101">
                  <c:v>679411</c:v>
                </c:pt>
                <c:pt idx="102">
                  <c:v>688716</c:v>
                </c:pt>
                <c:pt idx="103">
                  <c:v>698021</c:v>
                </c:pt>
                <c:pt idx="104">
                  <c:v>707326</c:v>
                </c:pt>
                <c:pt idx="105">
                  <c:v>716635</c:v>
                </c:pt>
                <c:pt idx="106">
                  <c:v>716635</c:v>
                </c:pt>
                <c:pt idx="107">
                  <c:v>725940</c:v>
                </c:pt>
                <c:pt idx="108">
                  <c:v>725948</c:v>
                </c:pt>
                <c:pt idx="109">
                  <c:v>735257</c:v>
                </c:pt>
                <c:pt idx="110">
                  <c:v>744568</c:v>
                </c:pt>
                <c:pt idx="111">
                  <c:v>753879</c:v>
                </c:pt>
                <c:pt idx="112">
                  <c:v>753883</c:v>
                </c:pt>
                <c:pt idx="113">
                  <c:v>763196</c:v>
                </c:pt>
                <c:pt idx="114">
                  <c:v>763200</c:v>
                </c:pt>
                <c:pt idx="115">
                  <c:v>772505</c:v>
                </c:pt>
                <c:pt idx="116">
                  <c:v>781810</c:v>
                </c:pt>
                <c:pt idx="117">
                  <c:v>791115</c:v>
                </c:pt>
                <c:pt idx="118">
                  <c:v>800420</c:v>
                </c:pt>
                <c:pt idx="119">
                  <c:v>809725</c:v>
                </c:pt>
                <c:pt idx="120">
                  <c:v>819030</c:v>
                </c:pt>
                <c:pt idx="121">
                  <c:v>828335</c:v>
                </c:pt>
                <c:pt idx="122">
                  <c:v>837640</c:v>
                </c:pt>
                <c:pt idx="123">
                  <c:v>846945</c:v>
                </c:pt>
                <c:pt idx="124">
                  <c:v>856250</c:v>
                </c:pt>
                <c:pt idx="125">
                  <c:v>865555</c:v>
                </c:pt>
                <c:pt idx="126">
                  <c:v>874860</c:v>
                </c:pt>
                <c:pt idx="127">
                  <c:v>884165</c:v>
                </c:pt>
                <c:pt idx="128">
                  <c:v>893476</c:v>
                </c:pt>
                <c:pt idx="129">
                  <c:v>902781</c:v>
                </c:pt>
                <c:pt idx="130">
                  <c:v>912086</c:v>
                </c:pt>
                <c:pt idx="131">
                  <c:v>912092</c:v>
                </c:pt>
                <c:pt idx="132">
                  <c:v>912098</c:v>
                </c:pt>
                <c:pt idx="133">
                  <c:v>912108</c:v>
                </c:pt>
                <c:pt idx="134">
                  <c:v>912118</c:v>
                </c:pt>
                <c:pt idx="135">
                  <c:v>912126</c:v>
                </c:pt>
                <c:pt idx="136">
                  <c:v>912134</c:v>
                </c:pt>
                <c:pt idx="137">
                  <c:v>921439</c:v>
                </c:pt>
                <c:pt idx="138">
                  <c:v>921439</c:v>
                </c:pt>
                <c:pt idx="139">
                  <c:v>921445</c:v>
                </c:pt>
                <c:pt idx="140">
                  <c:v>930750</c:v>
                </c:pt>
                <c:pt idx="141">
                  <c:v>940055</c:v>
                </c:pt>
                <c:pt idx="142">
                  <c:v>949360</c:v>
                </c:pt>
                <c:pt idx="143">
                  <c:v>958665</c:v>
                </c:pt>
                <c:pt idx="144">
                  <c:v>967970</c:v>
                </c:pt>
                <c:pt idx="145">
                  <c:v>977275</c:v>
                </c:pt>
                <c:pt idx="146">
                  <c:v>986580</c:v>
                </c:pt>
                <c:pt idx="147">
                  <c:v>995885</c:v>
                </c:pt>
                <c:pt idx="148">
                  <c:v>1005190</c:v>
                </c:pt>
                <c:pt idx="149">
                  <c:v>1014495</c:v>
                </c:pt>
                <c:pt idx="150">
                  <c:v>1023800</c:v>
                </c:pt>
                <c:pt idx="151">
                  <c:v>1033109</c:v>
                </c:pt>
                <c:pt idx="152">
                  <c:v>1042422</c:v>
                </c:pt>
                <c:pt idx="153">
                  <c:v>1051727</c:v>
                </c:pt>
                <c:pt idx="154">
                  <c:v>1051727</c:v>
                </c:pt>
                <c:pt idx="155">
                  <c:v>1051727</c:v>
                </c:pt>
                <c:pt idx="156">
                  <c:v>1051731</c:v>
                </c:pt>
                <c:pt idx="157">
                  <c:v>1051731</c:v>
                </c:pt>
                <c:pt idx="158">
                  <c:v>1061036</c:v>
                </c:pt>
                <c:pt idx="159">
                  <c:v>1061036</c:v>
                </c:pt>
                <c:pt idx="160">
                  <c:v>1070341</c:v>
                </c:pt>
                <c:pt idx="161">
                  <c:v>1070347</c:v>
                </c:pt>
                <c:pt idx="162">
                  <c:v>1079652</c:v>
                </c:pt>
                <c:pt idx="163">
                  <c:v>1088957</c:v>
                </c:pt>
                <c:pt idx="164">
                  <c:v>1088961</c:v>
                </c:pt>
                <c:pt idx="165">
                  <c:v>1098266</c:v>
                </c:pt>
                <c:pt idx="166">
                  <c:v>1107571</c:v>
                </c:pt>
                <c:pt idx="167">
                  <c:v>1116876</c:v>
                </c:pt>
                <c:pt idx="168">
                  <c:v>1126181</c:v>
                </c:pt>
                <c:pt idx="169">
                  <c:v>1135486</c:v>
                </c:pt>
                <c:pt idx="170">
                  <c:v>1144791</c:v>
                </c:pt>
                <c:pt idx="171">
                  <c:v>1154096</c:v>
                </c:pt>
                <c:pt idx="172">
                  <c:v>1163401</c:v>
                </c:pt>
                <c:pt idx="173">
                  <c:v>1172706</c:v>
                </c:pt>
                <c:pt idx="174">
                  <c:v>1182011</c:v>
                </c:pt>
                <c:pt idx="175">
                  <c:v>1191316</c:v>
                </c:pt>
                <c:pt idx="176">
                  <c:v>1200621</c:v>
                </c:pt>
                <c:pt idx="177">
                  <c:v>1209926</c:v>
                </c:pt>
                <c:pt idx="178">
                  <c:v>1219231</c:v>
                </c:pt>
                <c:pt idx="179">
                  <c:v>1219231</c:v>
                </c:pt>
                <c:pt idx="180">
                  <c:v>1219231</c:v>
                </c:pt>
                <c:pt idx="181">
                  <c:v>1219241</c:v>
                </c:pt>
                <c:pt idx="182">
                  <c:v>1219249</c:v>
                </c:pt>
                <c:pt idx="183">
                  <c:v>1219257</c:v>
                </c:pt>
                <c:pt idx="184">
                  <c:v>1219265</c:v>
                </c:pt>
                <c:pt idx="185">
                  <c:v>1219265</c:v>
                </c:pt>
                <c:pt idx="186">
                  <c:v>1228570</c:v>
                </c:pt>
                <c:pt idx="187">
                  <c:v>1237875</c:v>
                </c:pt>
                <c:pt idx="188">
                  <c:v>1247186</c:v>
                </c:pt>
                <c:pt idx="189">
                  <c:v>1256491</c:v>
                </c:pt>
                <c:pt idx="190">
                  <c:v>1265796</c:v>
                </c:pt>
                <c:pt idx="191">
                  <c:v>1275101</c:v>
                </c:pt>
                <c:pt idx="192">
                  <c:v>1284406</c:v>
                </c:pt>
                <c:pt idx="193">
                  <c:v>1293711</c:v>
                </c:pt>
                <c:pt idx="194">
                  <c:v>1303026</c:v>
                </c:pt>
                <c:pt idx="195">
                  <c:v>1312331</c:v>
                </c:pt>
                <c:pt idx="196">
                  <c:v>1321636</c:v>
                </c:pt>
                <c:pt idx="197">
                  <c:v>1330941</c:v>
                </c:pt>
                <c:pt idx="198">
                  <c:v>1340246</c:v>
                </c:pt>
                <c:pt idx="199">
                  <c:v>1349551</c:v>
                </c:pt>
                <c:pt idx="200">
                  <c:v>1358856</c:v>
                </c:pt>
                <c:pt idx="201">
                  <c:v>1368161</c:v>
                </c:pt>
                <c:pt idx="202">
                  <c:v>1368161</c:v>
                </c:pt>
                <c:pt idx="203">
                  <c:v>1368161</c:v>
                </c:pt>
                <c:pt idx="204">
                  <c:v>1377466</c:v>
                </c:pt>
                <c:pt idx="205">
                  <c:v>1386771</c:v>
                </c:pt>
                <c:pt idx="206">
                  <c:v>1396076</c:v>
                </c:pt>
                <c:pt idx="207">
                  <c:v>1405381</c:v>
                </c:pt>
                <c:pt idx="208">
                  <c:v>1405389</c:v>
                </c:pt>
                <c:pt idx="209">
                  <c:v>1414694</c:v>
                </c:pt>
                <c:pt idx="210">
                  <c:v>1423999</c:v>
                </c:pt>
                <c:pt idx="211">
                  <c:v>1433314</c:v>
                </c:pt>
                <c:pt idx="212">
                  <c:v>1442619</c:v>
                </c:pt>
                <c:pt idx="213">
                  <c:v>1451924</c:v>
                </c:pt>
                <c:pt idx="214">
                  <c:v>1461229</c:v>
                </c:pt>
                <c:pt idx="215">
                  <c:v>1470534</c:v>
                </c:pt>
                <c:pt idx="216">
                  <c:v>1479839</c:v>
                </c:pt>
                <c:pt idx="217">
                  <c:v>1489144</c:v>
                </c:pt>
                <c:pt idx="218">
                  <c:v>1498449</c:v>
                </c:pt>
                <c:pt idx="219">
                  <c:v>1507754</c:v>
                </c:pt>
                <c:pt idx="220">
                  <c:v>1517059</c:v>
                </c:pt>
                <c:pt idx="221">
                  <c:v>1526364</c:v>
                </c:pt>
                <c:pt idx="222">
                  <c:v>1535669</c:v>
                </c:pt>
                <c:pt idx="223">
                  <c:v>1544980</c:v>
                </c:pt>
                <c:pt idx="224">
                  <c:v>1554291</c:v>
                </c:pt>
                <c:pt idx="225">
                  <c:v>1563596</c:v>
                </c:pt>
                <c:pt idx="226">
                  <c:v>1572901</c:v>
                </c:pt>
                <c:pt idx="227">
                  <c:v>1572905</c:v>
                </c:pt>
                <c:pt idx="228">
                  <c:v>1582210</c:v>
                </c:pt>
                <c:pt idx="229">
                  <c:v>1582216</c:v>
                </c:pt>
                <c:pt idx="230">
                  <c:v>1582220</c:v>
                </c:pt>
                <c:pt idx="231">
                  <c:v>1591525</c:v>
                </c:pt>
                <c:pt idx="232">
                  <c:v>1591525</c:v>
                </c:pt>
                <c:pt idx="233">
                  <c:v>1591533</c:v>
                </c:pt>
                <c:pt idx="234">
                  <c:v>1600838</c:v>
                </c:pt>
                <c:pt idx="235">
                  <c:v>1610143</c:v>
                </c:pt>
                <c:pt idx="236">
                  <c:v>1610147</c:v>
                </c:pt>
                <c:pt idx="237">
                  <c:v>1619452</c:v>
                </c:pt>
                <c:pt idx="238">
                  <c:v>1628757</c:v>
                </c:pt>
                <c:pt idx="239">
                  <c:v>1638062</c:v>
                </c:pt>
                <c:pt idx="240">
                  <c:v>1647367</c:v>
                </c:pt>
                <c:pt idx="241">
                  <c:v>1656672</c:v>
                </c:pt>
                <c:pt idx="242">
                  <c:v>1665977</c:v>
                </c:pt>
                <c:pt idx="243">
                  <c:v>1675282</c:v>
                </c:pt>
                <c:pt idx="244">
                  <c:v>1684587</c:v>
                </c:pt>
                <c:pt idx="245">
                  <c:v>1693892</c:v>
                </c:pt>
                <c:pt idx="246">
                  <c:v>1703197</c:v>
                </c:pt>
                <c:pt idx="247">
                  <c:v>1712502</c:v>
                </c:pt>
                <c:pt idx="248">
                  <c:v>1721815</c:v>
                </c:pt>
                <c:pt idx="249">
                  <c:v>1731120</c:v>
                </c:pt>
                <c:pt idx="250">
                  <c:v>1731120</c:v>
                </c:pt>
                <c:pt idx="251">
                  <c:v>1731124</c:v>
                </c:pt>
                <c:pt idx="252">
                  <c:v>1731128</c:v>
                </c:pt>
                <c:pt idx="253">
                  <c:v>1740433</c:v>
                </c:pt>
                <c:pt idx="254">
                  <c:v>1749742</c:v>
                </c:pt>
                <c:pt idx="255">
                  <c:v>1749750</c:v>
                </c:pt>
                <c:pt idx="256">
                  <c:v>1759055</c:v>
                </c:pt>
                <c:pt idx="257">
                  <c:v>1768360</c:v>
                </c:pt>
                <c:pt idx="258">
                  <c:v>1768374</c:v>
                </c:pt>
                <c:pt idx="259">
                  <c:v>1768380</c:v>
                </c:pt>
                <c:pt idx="260">
                  <c:v>1777685</c:v>
                </c:pt>
                <c:pt idx="261">
                  <c:v>1786990</c:v>
                </c:pt>
                <c:pt idx="262">
                  <c:v>1796295</c:v>
                </c:pt>
                <c:pt idx="263">
                  <c:v>1805600</c:v>
                </c:pt>
                <c:pt idx="264">
                  <c:v>1814905</c:v>
                </c:pt>
                <c:pt idx="265">
                  <c:v>1824210</c:v>
                </c:pt>
                <c:pt idx="266">
                  <c:v>1833515</c:v>
                </c:pt>
                <c:pt idx="267">
                  <c:v>1842820</c:v>
                </c:pt>
                <c:pt idx="268">
                  <c:v>1852125</c:v>
                </c:pt>
                <c:pt idx="269">
                  <c:v>1861430</c:v>
                </c:pt>
                <c:pt idx="270">
                  <c:v>1870735</c:v>
                </c:pt>
                <c:pt idx="271">
                  <c:v>1880040</c:v>
                </c:pt>
                <c:pt idx="272">
                  <c:v>1889349</c:v>
                </c:pt>
                <c:pt idx="273">
                  <c:v>1898662</c:v>
                </c:pt>
                <c:pt idx="274">
                  <c:v>1907971</c:v>
                </c:pt>
                <c:pt idx="275">
                  <c:v>1917280</c:v>
                </c:pt>
                <c:pt idx="276">
                  <c:v>1926585</c:v>
                </c:pt>
                <c:pt idx="277">
                  <c:v>1935894</c:v>
                </c:pt>
                <c:pt idx="278">
                  <c:v>1945199</c:v>
                </c:pt>
                <c:pt idx="279">
                  <c:v>1954504</c:v>
                </c:pt>
                <c:pt idx="280">
                  <c:v>1963809</c:v>
                </c:pt>
                <c:pt idx="281">
                  <c:v>1973118</c:v>
                </c:pt>
                <c:pt idx="282">
                  <c:v>1973124</c:v>
                </c:pt>
                <c:pt idx="283">
                  <c:v>1982429</c:v>
                </c:pt>
                <c:pt idx="284">
                  <c:v>1991734</c:v>
                </c:pt>
                <c:pt idx="285">
                  <c:v>2001039</c:v>
                </c:pt>
                <c:pt idx="286">
                  <c:v>2010344</c:v>
                </c:pt>
                <c:pt idx="287">
                  <c:v>2019649</c:v>
                </c:pt>
                <c:pt idx="288">
                  <c:v>2028954</c:v>
                </c:pt>
                <c:pt idx="289">
                  <c:v>2038259</c:v>
                </c:pt>
                <c:pt idx="290">
                  <c:v>2047564</c:v>
                </c:pt>
                <c:pt idx="291">
                  <c:v>2056869</c:v>
                </c:pt>
                <c:pt idx="292">
                  <c:v>2066174</c:v>
                </c:pt>
                <c:pt idx="293">
                  <c:v>2075479</c:v>
                </c:pt>
                <c:pt idx="294">
                  <c:v>2084784</c:v>
                </c:pt>
                <c:pt idx="295">
                  <c:v>2094089</c:v>
                </c:pt>
                <c:pt idx="296">
                  <c:v>2103400</c:v>
                </c:pt>
                <c:pt idx="297">
                  <c:v>2112705</c:v>
                </c:pt>
                <c:pt idx="298">
                  <c:v>2122014</c:v>
                </c:pt>
                <c:pt idx="299">
                  <c:v>2122020</c:v>
                </c:pt>
                <c:pt idx="300">
                  <c:v>2131325</c:v>
                </c:pt>
                <c:pt idx="301">
                  <c:v>2140634</c:v>
                </c:pt>
                <c:pt idx="302">
                  <c:v>2140634</c:v>
                </c:pt>
                <c:pt idx="303">
                  <c:v>2140640</c:v>
                </c:pt>
                <c:pt idx="304">
                  <c:v>2149945</c:v>
                </c:pt>
                <c:pt idx="305">
                  <c:v>2159250</c:v>
                </c:pt>
                <c:pt idx="306">
                  <c:v>2159256</c:v>
                </c:pt>
                <c:pt idx="307">
                  <c:v>2168561</c:v>
                </c:pt>
                <c:pt idx="308">
                  <c:v>2177870</c:v>
                </c:pt>
                <c:pt idx="309">
                  <c:v>2187175</c:v>
                </c:pt>
                <c:pt idx="310">
                  <c:v>2196480</c:v>
                </c:pt>
                <c:pt idx="311">
                  <c:v>2205785</c:v>
                </c:pt>
                <c:pt idx="312">
                  <c:v>2215090</c:v>
                </c:pt>
                <c:pt idx="313">
                  <c:v>2224395</c:v>
                </c:pt>
                <c:pt idx="314">
                  <c:v>2233700</c:v>
                </c:pt>
                <c:pt idx="315">
                  <c:v>2243005</c:v>
                </c:pt>
                <c:pt idx="316">
                  <c:v>2252310</c:v>
                </c:pt>
                <c:pt idx="317">
                  <c:v>2261615</c:v>
                </c:pt>
                <c:pt idx="318">
                  <c:v>2270920</c:v>
                </c:pt>
                <c:pt idx="319">
                  <c:v>2280225</c:v>
                </c:pt>
                <c:pt idx="320">
                  <c:v>2289530</c:v>
                </c:pt>
                <c:pt idx="321">
                  <c:v>2298835</c:v>
                </c:pt>
                <c:pt idx="322">
                  <c:v>2308140</c:v>
                </c:pt>
                <c:pt idx="323">
                  <c:v>2308140</c:v>
                </c:pt>
                <c:pt idx="324">
                  <c:v>2308144</c:v>
                </c:pt>
                <c:pt idx="325">
                  <c:v>2308152</c:v>
                </c:pt>
                <c:pt idx="326">
                  <c:v>2308152</c:v>
                </c:pt>
                <c:pt idx="327">
                  <c:v>2308156</c:v>
                </c:pt>
                <c:pt idx="328">
                  <c:v>2308166</c:v>
                </c:pt>
                <c:pt idx="329">
                  <c:v>2308176</c:v>
                </c:pt>
                <c:pt idx="330">
                  <c:v>2317481</c:v>
                </c:pt>
                <c:pt idx="331">
                  <c:v>2317491</c:v>
                </c:pt>
                <c:pt idx="332">
                  <c:v>2326796</c:v>
                </c:pt>
                <c:pt idx="333">
                  <c:v>2336101</c:v>
                </c:pt>
                <c:pt idx="334">
                  <c:v>2345406</c:v>
                </c:pt>
                <c:pt idx="335">
                  <c:v>2354711</c:v>
                </c:pt>
                <c:pt idx="336">
                  <c:v>2364016</c:v>
                </c:pt>
                <c:pt idx="337">
                  <c:v>2373321</c:v>
                </c:pt>
                <c:pt idx="338">
                  <c:v>2382626</c:v>
                </c:pt>
                <c:pt idx="339">
                  <c:v>2391931</c:v>
                </c:pt>
                <c:pt idx="340">
                  <c:v>2401236</c:v>
                </c:pt>
                <c:pt idx="341">
                  <c:v>2410541</c:v>
                </c:pt>
                <c:pt idx="342">
                  <c:v>2419846</c:v>
                </c:pt>
                <c:pt idx="343">
                  <c:v>2429151</c:v>
                </c:pt>
                <c:pt idx="344">
                  <c:v>2438460</c:v>
                </c:pt>
                <c:pt idx="345">
                  <c:v>2447765</c:v>
                </c:pt>
                <c:pt idx="346">
                  <c:v>2457070</c:v>
                </c:pt>
                <c:pt idx="347">
                  <c:v>2457076</c:v>
                </c:pt>
                <c:pt idx="348">
                  <c:v>2466381</c:v>
                </c:pt>
                <c:pt idx="349">
                  <c:v>2466387</c:v>
                </c:pt>
                <c:pt idx="350">
                  <c:v>2475692</c:v>
                </c:pt>
                <c:pt idx="351">
                  <c:v>2475704</c:v>
                </c:pt>
                <c:pt idx="352">
                  <c:v>2485009</c:v>
                </c:pt>
                <c:pt idx="353">
                  <c:v>2485013</c:v>
                </c:pt>
                <c:pt idx="354">
                  <c:v>2494318</c:v>
                </c:pt>
                <c:pt idx="355">
                  <c:v>2503623</c:v>
                </c:pt>
                <c:pt idx="356">
                  <c:v>2503627</c:v>
                </c:pt>
                <c:pt idx="357">
                  <c:v>2512932</c:v>
                </c:pt>
                <c:pt idx="358">
                  <c:v>2522237</c:v>
                </c:pt>
                <c:pt idx="359">
                  <c:v>2531542</c:v>
                </c:pt>
                <c:pt idx="360">
                  <c:v>2540847</c:v>
                </c:pt>
                <c:pt idx="361">
                  <c:v>2550152</c:v>
                </c:pt>
                <c:pt idx="362">
                  <c:v>2559457</c:v>
                </c:pt>
                <c:pt idx="363">
                  <c:v>2568762</c:v>
                </c:pt>
                <c:pt idx="364">
                  <c:v>2578067</c:v>
                </c:pt>
                <c:pt idx="365">
                  <c:v>2587372</c:v>
                </c:pt>
                <c:pt idx="366">
                  <c:v>2596677</c:v>
                </c:pt>
                <c:pt idx="367">
                  <c:v>2605986</c:v>
                </c:pt>
                <c:pt idx="368">
                  <c:v>2615291</c:v>
                </c:pt>
                <c:pt idx="369">
                  <c:v>2624596</c:v>
                </c:pt>
                <c:pt idx="370">
                  <c:v>2624596</c:v>
                </c:pt>
                <c:pt idx="371">
                  <c:v>2624600</c:v>
                </c:pt>
                <c:pt idx="372">
                  <c:v>2624608</c:v>
                </c:pt>
                <c:pt idx="373">
                  <c:v>2624614</c:v>
                </c:pt>
                <c:pt idx="374">
                  <c:v>2633919</c:v>
                </c:pt>
                <c:pt idx="375">
                  <c:v>2643224</c:v>
                </c:pt>
                <c:pt idx="376">
                  <c:v>2643228</c:v>
                </c:pt>
                <c:pt idx="377">
                  <c:v>2643228</c:v>
                </c:pt>
                <c:pt idx="378">
                  <c:v>2652533</c:v>
                </c:pt>
                <c:pt idx="379">
                  <c:v>2661838</c:v>
                </c:pt>
                <c:pt idx="380">
                  <c:v>2661848</c:v>
                </c:pt>
                <c:pt idx="381">
                  <c:v>2671153</c:v>
                </c:pt>
                <c:pt idx="382">
                  <c:v>2680458</c:v>
                </c:pt>
                <c:pt idx="383">
                  <c:v>2689763</c:v>
                </c:pt>
                <c:pt idx="384">
                  <c:v>2699068</c:v>
                </c:pt>
                <c:pt idx="385">
                  <c:v>2708373</c:v>
                </c:pt>
                <c:pt idx="386">
                  <c:v>2717678</c:v>
                </c:pt>
                <c:pt idx="387">
                  <c:v>2726983</c:v>
                </c:pt>
                <c:pt idx="388">
                  <c:v>2736288</c:v>
                </c:pt>
                <c:pt idx="389">
                  <c:v>2745593</c:v>
                </c:pt>
                <c:pt idx="390">
                  <c:v>2754898</c:v>
                </c:pt>
                <c:pt idx="391">
                  <c:v>2764203</c:v>
                </c:pt>
                <c:pt idx="392">
                  <c:v>2773516</c:v>
                </c:pt>
                <c:pt idx="393">
                  <c:v>2782821</c:v>
                </c:pt>
                <c:pt idx="394">
                  <c:v>2782831</c:v>
                </c:pt>
                <c:pt idx="395">
                  <c:v>2782837</c:v>
                </c:pt>
                <c:pt idx="396">
                  <c:v>2782849</c:v>
                </c:pt>
                <c:pt idx="397">
                  <c:v>2782853</c:v>
                </c:pt>
                <c:pt idx="398">
                  <c:v>2782863</c:v>
                </c:pt>
                <c:pt idx="399">
                  <c:v>2792168</c:v>
                </c:pt>
                <c:pt idx="400">
                  <c:v>2792172</c:v>
                </c:pt>
                <c:pt idx="401">
                  <c:v>2801477</c:v>
                </c:pt>
                <c:pt idx="402">
                  <c:v>2810782</c:v>
                </c:pt>
                <c:pt idx="403">
                  <c:v>2820091</c:v>
                </c:pt>
                <c:pt idx="404">
                  <c:v>2820091</c:v>
                </c:pt>
                <c:pt idx="405">
                  <c:v>2829396</c:v>
                </c:pt>
                <c:pt idx="406">
                  <c:v>2829414</c:v>
                </c:pt>
                <c:pt idx="407">
                  <c:v>2838719</c:v>
                </c:pt>
                <c:pt idx="408">
                  <c:v>2848024</c:v>
                </c:pt>
                <c:pt idx="409">
                  <c:v>2857329</c:v>
                </c:pt>
                <c:pt idx="410">
                  <c:v>2866634</c:v>
                </c:pt>
                <c:pt idx="411">
                  <c:v>2875939</c:v>
                </c:pt>
                <c:pt idx="412">
                  <c:v>2885244</c:v>
                </c:pt>
                <c:pt idx="413">
                  <c:v>2894555</c:v>
                </c:pt>
                <c:pt idx="414">
                  <c:v>2903860</c:v>
                </c:pt>
                <c:pt idx="415">
                  <c:v>2913165</c:v>
                </c:pt>
                <c:pt idx="416">
                  <c:v>2922470</c:v>
                </c:pt>
                <c:pt idx="417">
                  <c:v>2931775</c:v>
                </c:pt>
                <c:pt idx="418">
                  <c:v>2941080</c:v>
                </c:pt>
                <c:pt idx="419">
                  <c:v>2941088</c:v>
                </c:pt>
                <c:pt idx="420">
                  <c:v>2941092</c:v>
                </c:pt>
                <c:pt idx="421">
                  <c:v>2941102</c:v>
                </c:pt>
                <c:pt idx="422">
                  <c:v>2941102</c:v>
                </c:pt>
                <c:pt idx="423">
                  <c:v>2941118</c:v>
                </c:pt>
                <c:pt idx="424">
                  <c:v>2941132</c:v>
                </c:pt>
                <c:pt idx="425">
                  <c:v>2950437</c:v>
                </c:pt>
                <c:pt idx="426">
                  <c:v>2950437</c:v>
                </c:pt>
                <c:pt idx="427">
                  <c:v>2950445</c:v>
                </c:pt>
                <c:pt idx="428">
                  <c:v>2959750</c:v>
                </c:pt>
                <c:pt idx="429">
                  <c:v>2969055</c:v>
                </c:pt>
                <c:pt idx="430">
                  <c:v>2978360</c:v>
                </c:pt>
                <c:pt idx="431">
                  <c:v>2987665</c:v>
                </c:pt>
                <c:pt idx="432">
                  <c:v>2996970</c:v>
                </c:pt>
                <c:pt idx="433">
                  <c:v>3006275</c:v>
                </c:pt>
                <c:pt idx="434">
                  <c:v>3015580</c:v>
                </c:pt>
                <c:pt idx="435">
                  <c:v>3024885</c:v>
                </c:pt>
                <c:pt idx="436">
                  <c:v>3034190</c:v>
                </c:pt>
                <c:pt idx="437">
                  <c:v>3043495</c:v>
                </c:pt>
                <c:pt idx="438">
                  <c:v>3052800</c:v>
                </c:pt>
                <c:pt idx="439">
                  <c:v>3062105</c:v>
                </c:pt>
                <c:pt idx="440">
                  <c:v>3071416</c:v>
                </c:pt>
                <c:pt idx="441">
                  <c:v>3080721</c:v>
                </c:pt>
                <c:pt idx="442">
                  <c:v>3090026</c:v>
                </c:pt>
                <c:pt idx="443">
                  <c:v>3099331</c:v>
                </c:pt>
                <c:pt idx="444">
                  <c:v>3108636</c:v>
                </c:pt>
                <c:pt idx="445">
                  <c:v>3117945</c:v>
                </c:pt>
                <c:pt idx="446">
                  <c:v>3127250</c:v>
                </c:pt>
                <c:pt idx="447">
                  <c:v>3136555</c:v>
                </c:pt>
                <c:pt idx="448">
                  <c:v>3136559</c:v>
                </c:pt>
                <c:pt idx="449">
                  <c:v>3145864</c:v>
                </c:pt>
                <c:pt idx="450">
                  <c:v>3155169</c:v>
                </c:pt>
                <c:pt idx="451">
                  <c:v>3164474</c:v>
                </c:pt>
                <c:pt idx="452">
                  <c:v>3173779</c:v>
                </c:pt>
                <c:pt idx="453">
                  <c:v>3183084</c:v>
                </c:pt>
                <c:pt idx="454">
                  <c:v>3192389</c:v>
                </c:pt>
                <c:pt idx="455">
                  <c:v>3201694</c:v>
                </c:pt>
                <c:pt idx="456">
                  <c:v>3210999</c:v>
                </c:pt>
                <c:pt idx="457">
                  <c:v>3220304</c:v>
                </c:pt>
                <c:pt idx="458">
                  <c:v>3229609</c:v>
                </c:pt>
                <c:pt idx="459">
                  <c:v>3238914</c:v>
                </c:pt>
                <c:pt idx="460">
                  <c:v>3248219</c:v>
                </c:pt>
                <c:pt idx="461">
                  <c:v>3257524</c:v>
                </c:pt>
                <c:pt idx="462">
                  <c:v>3266829</c:v>
                </c:pt>
                <c:pt idx="463">
                  <c:v>3276134</c:v>
                </c:pt>
                <c:pt idx="464">
                  <c:v>3285445</c:v>
                </c:pt>
                <c:pt idx="465">
                  <c:v>3294750</c:v>
                </c:pt>
                <c:pt idx="466">
                  <c:v>3304059</c:v>
                </c:pt>
                <c:pt idx="467">
                  <c:v>3304059</c:v>
                </c:pt>
                <c:pt idx="468">
                  <c:v>3313364</c:v>
                </c:pt>
                <c:pt idx="469">
                  <c:v>3322669</c:v>
                </c:pt>
                <c:pt idx="470">
                  <c:v>3322677</c:v>
                </c:pt>
                <c:pt idx="471">
                  <c:v>3331982</c:v>
                </c:pt>
                <c:pt idx="472">
                  <c:v>3341287</c:v>
                </c:pt>
                <c:pt idx="473">
                  <c:v>3341293</c:v>
                </c:pt>
                <c:pt idx="474">
                  <c:v>3350598</c:v>
                </c:pt>
                <c:pt idx="475">
                  <c:v>3350606</c:v>
                </c:pt>
                <c:pt idx="476">
                  <c:v>3359911</c:v>
                </c:pt>
                <c:pt idx="477">
                  <c:v>3369216</c:v>
                </c:pt>
                <c:pt idx="478">
                  <c:v>3378521</c:v>
                </c:pt>
                <c:pt idx="479">
                  <c:v>3387826</c:v>
                </c:pt>
                <c:pt idx="480">
                  <c:v>3397131</c:v>
                </c:pt>
                <c:pt idx="481">
                  <c:v>3406436</c:v>
                </c:pt>
                <c:pt idx="482">
                  <c:v>3415741</c:v>
                </c:pt>
                <c:pt idx="483">
                  <c:v>3425046</c:v>
                </c:pt>
                <c:pt idx="484">
                  <c:v>3434351</c:v>
                </c:pt>
                <c:pt idx="485">
                  <c:v>3443656</c:v>
                </c:pt>
                <c:pt idx="486">
                  <c:v>3452961</c:v>
                </c:pt>
                <c:pt idx="487">
                  <c:v>3462266</c:v>
                </c:pt>
                <c:pt idx="488">
                  <c:v>3471571</c:v>
                </c:pt>
                <c:pt idx="489">
                  <c:v>3480876</c:v>
                </c:pt>
                <c:pt idx="490">
                  <c:v>3480876</c:v>
                </c:pt>
                <c:pt idx="491">
                  <c:v>3480880</c:v>
                </c:pt>
                <c:pt idx="492">
                  <c:v>3480894</c:v>
                </c:pt>
                <c:pt idx="493">
                  <c:v>3480898</c:v>
                </c:pt>
                <c:pt idx="494">
                  <c:v>3480906</c:v>
                </c:pt>
                <c:pt idx="495">
                  <c:v>3490211</c:v>
                </c:pt>
                <c:pt idx="496">
                  <c:v>3490219</c:v>
                </c:pt>
                <c:pt idx="497">
                  <c:v>3490229</c:v>
                </c:pt>
                <c:pt idx="498">
                  <c:v>3499534</c:v>
                </c:pt>
                <c:pt idx="499">
                  <c:v>3499534</c:v>
                </c:pt>
                <c:pt idx="500">
                  <c:v>3508839</c:v>
                </c:pt>
                <c:pt idx="501">
                  <c:v>3518144</c:v>
                </c:pt>
                <c:pt idx="502">
                  <c:v>3527449</c:v>
                </c:pt>
                <c:pt idx="503">
                  <c:v>3536754</c:v>
                </c:pt>
                <c:pt idx="504">
                  <c:v>3546059</c:v>
                </c:pt>
                <c:pt idx="505">
                  <c:v>3555364</c:v>
                </c:pt>
                <c:pt idx="506">
                  <c:v>3564669</c:v>
                </c:pt>
                <c:pt idx="507">
                  <c:v>3573974</c:v>
                </c:pt>
                <c:pt idx="508">
                  <c:v>3583279</c:v>
                </c:pt>
                <c:pt idx="509">
                  <c:v>3592584</c:v>
                </c:pt>
                <c:pt idx="510">
                  <c:v>3601895</c:v>
                </c:pt>
                <c:pt idx="511">
                  <c:v>3611200</c:v>
                </c:pt>
                <c:pt idx="512">
                  <c:v>3620513</c:v>
                </c:pt>
                <c:pt idx="513">
                  <c:v>3629818</c:v>
                </c:pt>
                <c:pt idx="514">
                  <c:v>3639123</c:v>
                </c:pt>
                <c:pt idx="515">
                  <c:v>3639127</c:v>
                </c:pt>
                <c:pt idx="516">
                  <c:v>3639127</c:v>
                </c:pt>
                <c:pt idx="517">
                  <c:v>3648432</c:v>
                </c:pt>
                <c:pt idx="518">
                  <c:v>3657737</c:v>
                </c:pt>
                <c:pt idx="519">
                  <c:v>3657741</c:v>
                </c:pt>
                <c:pt idx="520">
                  <c:v>3657741</c:v>
                </c:pt>
                <c:pt idx="521">
                  <c:v>3667046</c:v>
                </c:pt>
                <c:pt idx="522">
                  <c:v>3676351</c:v>
                </c:pt>
                <c:pt idx="523">
                  <c:v>3685656</c:v>
                </c:pt>
                <c:pt idx="524">
                  <c:v>3685660</c:v>
                </c:pt>
                <c:pt idx="525">
                  <c:v>3694965</c:v>
                </c:pt>
                <c:pt idx="526">
                  <c:v>3704270</c:v>
                </c:pt>
                <c:pt idx="527">
                  <c:v>3713575</c:v>
                </c:pt>
                <c:pt idx="528">
                  <c:v>3722880</c:v>
                </c:pt>
                <c:pt idx="529">
                  <c:v>3732185</c:v>
                </c:pt>
                <c:pt idx="530">
                  <c:v>3741490</c:v>
                </c:pt>
                <c:pt idx="531">
                  <c:v>3750795</c:v>
                </c:pt>
                <c:pt idx="532">
                  <c:v>3760100</c:v>
                </c:pt>
                <c:pt idx="533">
                  <c:v>3769405</c:v>
                </c:pt>
                <c:pt idx="534">
                  <c:v>3778720</c:v>
                </c:pt>
                <c:pt idx="535">
                  <c:v>3788033</c:v>
                </c:pt>
                <c:pt idx="536">
                  <c:v>3797342</c:v>
                </c:pt>
                <c:pt idx="537">
                  <c:v>3806647</c:v>
                </c:pt>
                <c:pt idx="538">
                  <c:v>3806653</c:v>
                </c:pt>
                <c:pt idx="539">
                  <c:v>3806659</c:v>
                </c:pt>
                <c:pt idx="540">
                  <c:v>3806667</c:v>
                </c:pt>
                <c:pt idx="541">
                  <c:v>3806685</c:v>
                </c:pt>
                <c:pt idx="542">
                  <c:v>3806699</c:v>
                </c:pt>
                <c:pt idx="543">
                  <c:v>3806717</c:v>
                </c:pt>
                <c:pt idx="544">
                  <c:v>3806731</c:v>
                </c:pt>
                <c:pt idx="545">
                  <c:v>3816036</c:v>
                </c:pt>
                <c:pt idx="546">
                  <c:v>3816040</c:v>
                </c:pt>
                <c:pt idx="547">
                  <c:v>3825345</c:v>
                </c:pt>
                <c:pt idx="548">
                  <c:v>3834656</c:v>
                </c:pt>
                <c:pt idx="549">
                  <c:v>3843961</c:v>
                </c:pt>
                <c:pt idx="550">
                  <c:v>3853266</c:v>
                </c:pt>
                <c:pt idx="551">
                  <c:v>3862571</c:v>
                </c:pt>
                <c:pt idx="552">
                  <c:v>3871876</c:v>
                </c:pt>
                <c:pt idx="553">
                  <c:v>3881181</c:v>
                </c:pt>
                <c:pt idx="554">
                  <c:v>3890486</c:v>
                </c:pt>
                <c:pt idx="555">
                  <c:v>3899791</c:v>
                </c:pt>
                <c:pt idx="556">
                  <c:v>3909096</c:v>
                </c:pt>
                <c:pt idx="557">
                  <c:v>3918401</c:v>
                </c:pt>
                <c:pt idx="558">
                  <c:v>3927706</c:v>
                </c:pt>
                <c:pt idx="559">
                  <c:v>3937017</c:v>
                </c:pt>
                <c:pt idx="560">
                  <c:v>3946322</c:v>
                </c:pt>
                <c:pt idx="561">
                  <c:v>3955627</c:v>
                </c:pt>
                <c:pt idx="562">
                  <c:v>3955627</c:v>
                </c:pt>
                <c:pt idx="563">
                  <c:v>3964932</c:v>
                </c:pt>
                <c:pt idx="564">
                  <c:v>3964946</c:v>
                </c:pt>
                <c:pt idx="565">
                  <c:v>3964950</c:v>
                </c:pt>
                <c:pt idx="566">
                  <c:v>3964950</c:v>
                </c:pt>
                <c:pt idx="567">
                  <c:v>3964956</c:v>
                </c:pt>
                <c:pt idx="568">
                  <c:v>3964962</c:v>
                </c:pt>
                <c:pt idx="569">
                  <c:v>3974267</c:v>
                </c:pt>
                <c:pt idx="570">
                  <c:v>3974267</c:v>
                </c:pt>
                <c:pt idx="571">
                  <c:v>3983572</c:v>
                </c:pt>
                <c:pt idx="572">
                  <c:v>3992877</c:v>
                </c:pt>
                <c:pt idx="573">
                  <c:v>4002182</c:v>
                </c:pt>
                <c:pt idx="574">
                  <c:v>4011487</c:v>
                </c:pt>
                <c:pt idx="575">
                  <c:v>4020792</c:v>
                </c:pt>
                <c:pt idx="576">
                  <c:v>4030097</c:v>
                </c:pt>
                <c:pt idx="577">
                  <c:v>4039402</c:v>
                </c:pt>
                <c:pt idx="578">
                  <c:v>4048707</c:v>
                </c:pt>
                <c:pt idx="579">
                  <c:v>4058012</c:v>
                </c:pt>
                <c:pt idx="580">
                  <c:v>4067317</c:v>
                </c:pt>
                <c:pt idx="581">
                  <c:v>4076622</c:v>
                </c:pt>
                <c:pt idx="582">
                  <c:v>4085927</c:v>
                </c:pt>
                <c:pt idx="583">
                  <c:v>4095232</c:v>
                </c:pt>
                <c:pt idx="584">
                  <c:v>4104543</c:v>
                </c:pt>
                <c:pt idx="585">
                  <c:v>4113848</c:v>
                </c:pt>
                <c:pt idx="586">
                  <c:v>4123153</c:v>
                </c:pt>
                <c:pt idx="587">
                  <c:v>4123157</c:v>
                </c:pt>
                <c:pt idx="588">
                  <c:v>4132462</c:v>
                </c:pt>
                <c:pt idx="589">
                  <c:v>4132466</c:v>
                </c:pt>
                <c:pt idx="590">
                  <c:v>4141771</c:v>
                </c:pt>
                <c:pt idx="591">
                  <c:v>4151082</c:v>
                </c:pt>
                <c:pt idx="592">
                  <c:v>4151092</c:v>
                </c:pt>
                <c:pt idx="593">
                  <c:v>4160397</c:v>
                </c:pt>
                <c:pt idx="594">
                  <c:v>4160397</c:v>
                </c:pt>
                <c:pt idx="595">
                  <c:v>4169702</c:v>
                </c:pt>
                <c:pt idx="596">
                  <c:v>4179007</c:v>
                </c:pt>
                <c:pt idx="597">
                  <c:v>4188312</c:v>
                </c:pt>
                <c:pt idx="598">
                  <c:v>4197617</c:v>
                </c:pt>
                <c:pt idx="599">
                  <c:v>4206922</c:v>
                </c:pt>
                <c:pt idx="600">
                  <c:v>4216227</c:v>
                </c:pt>
                <c:pt idx="601">
                  <c:v>4225532</c:v>
                </c:pt>
                <c:pt idx="602">
                  <c:v>4234837</c:v>
                </c:pt>
                <c:pt idx="603">
                  <c:v>4244142</c:v>
                </c:pt>
                <c:pt idx="604">
                  <c:v>4253447</c:v>
                </c:pt>
                <c:pt idx="605">
                  <c:v>4262752</c:v>
                </c:pt>
                <c:pt idx="606">
                  <c:v>4272057</c:v>
                </c:pt>
                <c:pt idx="607">
                  <c:v>4281362</c:v>
                </c:pt>
                <c:pt idx="608">
                  <c:v>4290667</c:v>
                </c:pt>
                <c:pt idx="609">
                  <c:v>4299972</c:v>
                </c:pt>
                <c:pt idx="610">
                  <c:v>4309281</c:v>
                </c:pt>
                <c:pt idx="611">
                  <c:v>4318586</c:v>
                </c:pt>
                <c:pt idx="612">
                  <c:v>4327897</c:v>
                </c:pt>
                <c:pt idx="613">
                  <c:v>4337210</c:v>
                </c:pt>
                <c:pt idx="614">
                  <c:v>4346519</c:v>
                </c:pt>
                <c:pt idx="615">
                  <c:v>4355824</c:v>
                </c:pt>
                <c:pt idx="616">
                  <c:v>4365133</c:v>
                </c:pt>
                <c:pt idx="617">
                  <c:v>4374444</c:v>
                </c:pt>
                <c:pt idx="618">
                  <c:v>4374456</c:v>
                </c:pt>
                <c:pt idx="619">
                  <c:v>4383761</c:v>
                </c:pt>
                <c:pt idx="620">
                  <c:v>4393066</c:v>
                </c:pt>
                <c:pt idx="621">
                  <c:v>4402371</c:v>
                </c:pt>
                <c:pt idx="622">
                  <c:v>4411676</c:v>
                </c:pt>
                <c:pt idx="623">
                  <c:v>4420981</c:v>
                </c:pt>
                <c:pt idx="624">
                  <c:v>4430286</c:v>
                </c:pt>
                <c:pt idx="625">
                  <c:v>4439591</c:v>
                </c:pt>
                <c:pt idx="626">
                  <c:v>4448896</c:v>
                </c:pt>
                <c:pt idx="627">
                  <c:v>4458201</c:v>
                </c:pt>
                <c:pt idx="628">
                  <c:v>4467506</c:v>
                </c:pt>
                <c:pt idx="629">
                  <c:v>4476811</c:v>
                </c:pt>
                <c:pt idx="630">
                  <c:v>4486116</c:v>
                </c:pt>
                <c:pt idx="631">
                  <c:v>4495425</c:v>
                </c:pt>
                <c:pt idx="632">
                  <c:v>4504734</c:v>
                </c:pt>
                <c:pt idx="633">
                  <c:v>4514039</c:v>
                </c:pt>
                <c:pt idx="634">
                  <c:v>4514049</c:v>
                </c:pt>
                <c:pt idx="635">
                  <c:v>4514055</c:v>
                </c:pt>
                <c:pt idx="636">
                  <c:v>4514059</c:v>
                </c:pt>
                <c:pt idx="637">
                  <c:v>4514065</c:v>
                </c:pt>
                <c:pt idx="638">
                  <c:v>4523370</c:v>
                </c:pt>
                <c:pt idx="639">
                  <c:v>4523370</c:v>
                </c:pt>
                <c:pt idx="640">
                  <c:v>4523370</c:v>
                </c:pt>
                <c:pt idx="641">
                  <c:v>4523378</c:v>
                </c:pt>
                <c:pt idx="642">
                  <c:v>4532683</c:v>
                </c:pt>
                <c:pt idx="643">
                  <c:v>4541988</c:v>
                </c:pt>
                <c:pt idx="644">
                  <c:v>4541988</c:v>
                </c:pt>
                <c:pt idx="645">
                  <c:v>4551293</c:v>
                </c:pt>
                <c:pt idx="646">
                  <c:v>4560598</c:v>
                </c:pt>
                <c:pt idx="647">
                  <c:v>4569903</c:v>
                </c:pt>
                <c:pt idx="648">
                  <c:v>4579208</c:v>
                </c:pt>
                <c:pt idx="649">
                  <c:v>4588513</c:v>
                </c:pt>
                <c:pt idx="650">
                  <c:v>4597818</c:v>
                </c:pt>
                <c:pt idx="651">
                  <c:v>4607123</c:v>
                </c:pt>
                <c:pt idx="652">
                  <c:v>4616428</c:v>
                </c:pt>
                <c:pt idx="653">
                  <c:v>4625733</c:v>
                </c:pt>
                <c:pt idx="654">
                  <c:v>4635038</c:v>
                </c:pt>
                <c:pt idx="655">
                  <c:v>4644351</c:v>
                </c:pt>
                <c:pt idx="656">
                  <c:v>4653656</c:v>
                </c:pt>
                <c:pt idx="657">
                  <c:v>4662961</c:v>
                </c:pt>
                <c:pt idx="658">
                  <c:v>4672266</c:v>
                </c:pt>
                <c:pt idx="659">
                  <c:v>4672276</c:v>
                </c:pt>
                <c:pt idx="660">
                  <c:v>4672276</c:v>
                </c:pt>
                <c:pt idx="661">
                  <c:v>4681581</c:v>
                </c:pt>
                <c:pt idx="662">
                  <c:v>4681581</c:v>
                </c:pt>
                <c:pt idx="663">
                  <c:v>4690886</c:v>
                </c:pt>
                <c:pt idx="664">
                  <c:v>4690890</c:v>
                </c:pt>
                <c:pt idx="665">
                  <c:v>4700195</c:v>
                </c:pt>
                <c:pt idx="666">
                  <c:v>4700195</c:v>
                </c:pt>
                <c:pt idx="667">
                  <c:v>4709500</c:v>
                </c:pt>
                <c:pt idx="668">
                  <c:v>4709504</c:v>
                </c:pt>
                <c:pt idx="669">
                  <c:v>4718809</c:v>
                </c:pt>
                <c:pt idx="670">
                  <c:v>4728114</c:v>
                </c:pt>
                <c:pt idx="671">
                  <c:v>4737419</c:v>
                </c:pt>
                <c:pt idx="672">
                  <c:v>4746724</c:v>
                </c:pt>
                <c:pt idx="673">
                  <c:v>4756029</c:v>
                </c:pt>
                <c:pt idx="674">
                  <c:v>4765334</c:v>
                </c:pt>
                <c:pt idx="675">
                  <c:v>4774639</c:v>
                </c:pt>
                <c:pt idx="676">
                  <c:v>4783944</c:v>
                </c:pt>
                <c:pt idx="677">
                  <c:v>4793249</c:v>
                </c:pt>
                <c:pt idx="678">
                  <c:v>4802554</c:v>
                </c:pt>
                <c:pt idx="679">
                  <c:v>4811865</c:v>
                </c:pt>
                <c:pt idx="680">
                  <c:v>4821174</c:v>
                </c:pt>
                <c:pt idx="681">
                  <c:v>4830479</c:v>
                </c:pt>
                <c:pt idx="682">
                  <c:v>4830483</c:v>
                </c:pt>
                <c:pt idx="683">
                  <c:v>4830483</c:v>
                </c:pt>
                <c:pt idx="684">
                  <c:v>4830483</c:v>
                </c:pt>
                <c:pt idx="685">
                  <c:v>4839788</c:v>
                </c:pt>
                <c:pt idx="686">
                  <c:v>4839796</c:v>
                </c:pt>
                <c:pt idx="687">
                  <c:v>4839802</c:v>
                </c:pt>
                <c:pt idx="688">
                  <c:v>4849107</c:v>
                </c:pt>
                <c:pt idx="689">
                  <c:v>4849115</c:v>
                </c:pt>
                <c:pt idx="690">
                  <c:v>4858420</c:v>
                </c:pt>
                <c:pt idx="691">
                  <c:v>4867725</c:v>
                </c:pt>
                <c:pt idx="692">
                  <c:v>4877030</c:v>
                </c:pt>
                <c:pt idx="693">
                  <c:v>4886335</c:v>
                </c:pt>
                <c:pt idx="694">
                  <c:v>4895640</c:v>
                </c:pt>
                <c:pt idx="695">
                  <c:v>4904945</c:v>
                </c:pt>
                <c:pt idx="696">
                  <c:v>4914250</c:v>
                </c:pt>
                <c:pt idx="697">
                  <c:v>4923555</c:v>
                </c:pt>
                <c:pt idx="698">
                  <c:v>4932860</c:v>
                </c:pt>
                <c:pt idx="699">
                  <c:v>4942165</c:v>
                </c:pt>
                <c:pt idx="700">
                  <c:v>4951470</c:v>
                </c:pt>
                <c:pt idx="701">
                  <c:v>4960775</c:v>
                </c:pt>
                <c:pt idx="702">
                  <c:v>4970080</c:v>
                </c:pt>
                <c:pt idx="703">
                  <c:v>4979393</c:v>
                </c:pt>
                <c:pt idx="704">
                  <c:v>4988702</c:v>
                </c:pt>
                <c:pt idx="705">
                  <c:v>4998007</c:v>
                </c:pt>
                <c:pt idx="706">
                  <c:v>4998019</c:v>
                </c:pt>
                <c:pt idx="707">
                  <c:v>5007328</c:v>
                </c:pt>
                <c:pt idx="708">
                  <c:v>5007328</c:v>
                </c:pt>
                <c:pt idx="709">
                  <c:v>5016637</c:v>
                </c:pt>
                <c:pt idx="710">
                  <c:v>5016641</c:v>
                </c:pt>
                <c:pt idx="711">
                  <c:v>5016651</c:v>
                </c:pt>
                <c:pt idx="712">
                  <c:v>5025956</c:v>
                </c:pt>
                <c:pt idx="713">
                  <c:v>5035261</c:v>
                </c:pt>
                <c:pt idx="714">
                  <c:v>5044566</c:v>
                </c:pt>
                <c:pt idx="715">
                  <c:v>5044572</c:v>
                </c:pt>
                <c:pt idx="716">
                  <c:v>5053877</c:v>
                </c:pt>
                <c:pt idx="717">
                  <c:v>5063182</c:v>
                </c:pt>
                <c:pt idx="718">
                  <c:v>5072487</c:v>
                </c:pt>
                <c:pt idx="719">
                  <c:v>5081792</c:v>
                </c:pt>
                <c:pt idx="720">
                  <c:v>5091097</c:v>
                </c:pt>
                <c:pt idx="721">
                  <c:v>5100402</c:v>
                </c:pt>
                <c:pt idx="722">
                  <c:v>5109707</c:v>
                </c:pt>
                <c:pt idx="723">
                  <c:v>5119012</c:v>
                </c:pt>
                <c:pt idx="724">
                  <c:v>5128317</c:v>
                </c:pt>
                <c:pt idx="725">
                  <c:v>5137622</c:v>
                </c:pt>
                <c:pt idx="726">
                  <c:v>5146927</c:v>
                </c:pt>
                <c:pt idx="727">
                  <c:v>5156236</c:v>
                </c:pt>
                <c:pt idx="728">
                  <c:v>5165547</c:v>
                </c:pt>
                <c:pt idx="729">
                  <c:v>5174852</c:v>
                </c:pt>
                <c:pt idx="730">
                  <c:v>5174858</c:v>
                </c:pt>
                <c:pt idx="731">
                  <c:v>5174858</c:v>
                </c:pt>
                <c:pt idx="732">
                  <c:v>5184163</c:v>
                </c:pt>
                <c:pt idx="733">
                  <c:v>5184171</c:v>
                </c:pt>
                <c:pt idx="734">
                  <c:v>5184177</c:v>
                </c:pt>
                <c:pt idx="735">
                  <c:v>5184183</c:v>
                </c:pt>
                <c:pt idx="736">
                  <c:v>5184193</c:v>
                </c:pt>
                <c:pt idx="737">
                  <c:v>5193498</c:v>
                </c:pt>
                <c:pt idx="738">
                  <c:v>5202803</c:v>
                </c:pt>
                <c:pt idx="739">
                  <c:v>5212108</c:v>
                </c:pt>
                <c:pt idx="740">
                  <c:v>5212112</c:v>
                </c:pt>
                <c:pt idx="741">
                  <c:v>5221417</c:v>
                </c:pt>
                <c:pt idx="742">
                  <c:v>5230722</c:v>
                </c:pt>
                <c:pt idx="743">
                  <c:v>5240027</c:v>
                </c:pt>
                <c:pt idx="744">
                  <c:v>5249332</c:v>
                </c:pt>
                <c:pt idx="745">
                  <c:v>5258637</c:v>
                </c:pt>
                <c:pt idx="746">
                  <c:v>5267942</c:v>
                </c:pt>
                <c:pt idx="747">
                  <c:v>5277247</c:v>
                </c:pt>
                <c:pt idx="748">
                  <c:v>5286552</c:v>
                </c:pt>
                <c:pt idx="749">
                  <c:v>5295857</c:v>
                </c:pt>
                <c:pt idx="750">
                  <c:v>5305162</c:v>
                </c:pt>
                <c:pt idx="751">
                  <c:v>5314471</c:v>
                </c:pt>
                <c:pt idx="752">
                  <c:v>5323776</c:v>
                </c:pt>
                <c:pt idx="753">
                  <c:v>5333081</c:v>
                </c:pt>
                <c:pt idx="754">
                  <c:v>5342386</c:v>
                </c:pt>
                <c:pt idx="755">
                  <c:v>5351691</c:v>
                </c:pt>
                <c:pt idx="756">
                  <c:v>5360996</c:v>
                </c:pt>
                <c:pt idx="757">
                  <c:v>5370301</c:v>
                </c:pt>
                <c:pt idx="758">
                  <c:v>5379606</c:v>
                </c:pt>
                <c:pt idx="759">
                  <c:v>5379610</c:v>
                </c:pt>
                <c:pt idx="760">
                  <c:v>5379624</c:v>
                </c:pt>
                <c:pt idx="761">
                  <c:v>5388929</c:v>
                </c:pt>
                <c:pt idx="762">
                  <c:v>5398234</c:v>
                </c:pt>
                <c:pt idx="763">
                  <c:v>5407545</c:v>
                </c:pt>
                <c:pt idx="764">
                  <c:v>5416850</c:v>
                </c:pt>
                <c:pt idx="765">
                  <c:v>5426155</c:v>
                </c:pt>
                <c:pt idx="766">
                  <c:v>5435460</c:v>
                </c:pt>
                <c:pt idx="767">
                  <c:v>5444765</c:v>
                </c:pt>
                <c:pt idx="768">
                  <c:v>5454070</c:v>
                </c:pt>
                <c:pt idx="769">
                  <c:v>5463375</c:v>
                </c:pt>
                <c:pt idx="770">
                  <c:v>5472680</c:v>
                </c:pt>
                <c:pt idx="771">
                  <c:v>5481985</c:v>
                </c:pt>
                <c:pt idx="772">
                  <c:v>5491300</c:v>
                </c:pt>
                <c:pt idx="773">
                  <c:v>5500605</c:v>
                </c:pt>
                <c:pt idx="774">
                  <c:v>5509910</c:v>
                </c:pt>
                <c:pt idx="775">
                  <c:v>5519215</c:v>
                </c:pt>
                <c:pt idx="776">
                  <c:v>5528524</c:v>
                </c:pt>
                <c:pt idx="777">
                  <c:v>5537829</c:v>
                </c:pt>
                <c:pt idx="778">
                  <c:v>5537847</c:v>
                </c:pt>
                <c:pt idx="779">
                  <c:v>5547152</c:v>
                </c:pt>
                <c:pt idx="780">
                  <c:v>5556457</c:v>
                </c:pt>
                <c:pt idx="781">
                  <c:v>5565762</c:v>
                </c:pt>
                <c:pt idx="782">
                  <c:v>5575067</c:v>
                </c:pt>
                <c:pt idx="783">
                  <c:v>5584372</c:v>
                </c:pt>
                <c:pt idx="784">
                  <c:v>5584372</c:v>
                </c:pt>
                <c:pt idx="785">
                  <c:v>5584376</c:v>
                </c:pt>
                <c:pt idx="786">
                  <c:v>5593681</c:v>
                </c:pt>
                <c:pt idx="787">
                  <c:v>5602986</c:v>
                </c:pt>
                <c:pt idx="788">
                  <c:v>5612291</c:v>
                </c:pt>
                <c:pt idx="789">
                  <c:v>5621596</c:v>
                </c:pt>
                <c:pt idx="790">
                  <c:v>5630901</c:v>
                </c:pt>
                <c:pt idx="791">
                  <c:v>5640206</c:v>
                </c:pt>
                <c:pt idx="792">
                  <c:v>5649511</c:v>
                </c:pt>
                <c:pt idx="793">
                  <c:v>5658816</c:v>
                </c:pt>
                <c:pt idx="794">
                  <c:v>5668121</c:v>
                </c:pt>
                <c:pt idx="795">
                  <c:v>5677426</c:v>
                </c:pt>
                <c:pt idx="796">
                  <c:v>5686731</c:v>
                </c:pt>
                <c:pt idx="797">
                  <c:v>5696036</c:v>
                </c:pt>
                <c:pt idx="798">
                  <c:v>5705341</c:v>
                </c:pt>
                <c:pt idx="799">
                  <c:v>5714650</c:v>
                </c:pt>
                <c:pt idx="800">
                  <c:v>5723961</c:v>
                </c:pt>
                <c:pt idx="801">
                  <c:v>5733266</c:v>
                </c:pt>
                <c:pt idx="802">
                  <c:v>5733270</c:v>
                </c:pt>
                <c:pt idx="803">
                  <c:v>5733274</c:v>
                </c:pt>
                <c:pt idx="804">
                  <c:v>5742579</c:v>
                </c:pt>
                <c:pt idx="805">
                  <c:v>5742583</c:v>
                </c:pt>
                <c:pt idx="806">
                  <c:v>5751888</c:v>
                </c:pt>
                <c:pt idx="807">
                  <c:v>5751892</c:v>
                </c:pt>
                <c:pt idx="808">
                  <c:v>5761197</c:v>
                </c:pt>
                <c:pt idx="809">
                  <c:v>5761197</c:v>
                </c:pt>
                <c:pt idx="810">
                  <c:v>5761197</c:v>
                </c:pt>
                <c:pt idx="811">
                  <c:v>5770502</c:v>
                </c:pt>
                <c:pt idx="812">
                  <c:v>5770514</c:v>
                </c:pt>
                <c:pt idx="813">
                  <c:v>5779819</c:v>
                </c:pt>
                <c:pt idx="814">
                  <c:v>5789124</c:v>
                </c:pt>
                <c:pt idx="815">
                  <c:v>5798429</c:v>
                </c:pt>
                <c:pt idx="816">
                  <c:v>5807734</c:v>
                </c:pt>
                <c:pt idx="817">
                  <c:v>5817039</c:v>
                </c:pt>
                <c:pt idx="818">
                  <c:v>5826344</c:v>
                </c:pt>
                <c:pt idx="819">
                  <c:v>5835649</c:v>
                </c:pt>
                <c:pt idx="820">
                  <c:v>5844954</c:v>
                </c:pt>
                <c:pt idx="821">
                  <c:v>5854259</c:v>
                </c:pt>
                <c:pt idx="822">
                  <c:v>5863564</c:v>
                </c:pt>
                <c:pt idx="823">
                  <c:v>5872877</c:v>
                </c:pt>
                <c:pt idx="824">
                  <c:v>5882182</c:v>
                </c:pt>
                <c:pt idx="825">
                  <c:v>5891487</c:v>
                </c:pt>
                <c:pt idx="826">
                  <c:v>5900792</c:v>
                </c:pt>
                <c:pt idx="827">
                  <c:v>5900798</c:v>
                </c:pt>
                <c:pt idx="828">
                  <c:v>5910103</c:v>
                </c:pt>
                <c:pt idx="829">
                  <c:v>5919408</c:v>
                </c:pt>
                <c:pt idx="830">
                  <c:v>5928713</c:v>
                </c:pt>
                <c:pt idx="831">
                  <c:v>5938018</c:v>
                </c:pt>
                <c:pt idx="832">
                  <c:v>5938022</c:v>
                </c:pt>
                <c:pt idx="833">
                  <c:v>5938030</c:v>
                </c:pt>
                <c:pt idx="834">
                  <c:v>5947335</c:v>
                </c:pt>
                <c:pt idx="835">
                  <c:v>5956640</c:v>
                </c:pt>
                <c:pt idx="836">
                  <c:v>5956656</c:v>
                </c:pt>
                <c:pt idx="837">
                  <c:v>5965961</c:v>
                </c:pt>
                <c:pt idx="838">
                  <c:v>5975266</c:v>
                </c:pt>
                <c:pt idx="839">
                  <c:v>5984571</c:v>
                </c:pt>
                <c:pt idx="840">
                  <c:v>5993876</c:v>
                </c:pt>
                <c:pt idx="841">
                  <c:v>6003181</c:v>
                </c:pt>
                <c:pt idx="842">
                  <c:v>6012486</c:v>
                </c:pt>
                <c:pt idx="843">
                  <c:v>6021791</c:v>
                </c:pt>
                <c:pt idx="844">
                  <c:v>6031096</c:v>
                </c:pt>
                <c:pt idx="845">
                  <c:v>6040401</c:v>
                </c:pt>
                <c:pt idx="846">
                  <c:v>6049706</c:v>
                </c:pt>
                <c:pt idx="847">
                  <c:v>6059011</c:v>
                </c:pt>
                <c:pt idx="848">
                  <c:v>6068320</c:v>
                </c:pt>
                <c:pt idx="849">
                  <c:v>6077625</c:v>
                </c:pt>
                <c:pt idx="850">
                  <c:v>6086930</c:v>
                </c:pt>
                <c:pt idx="851">
                  <c:v>6096235</c:v>
                </c:pt>
                <c:pt idx="852">
                  <c:v>6096235</c:v>
                </c:pt>
                <c:pt idx="853">
                  <c:v>6096241</c:v>
                </c:pt>
                <c:pt idx="854">
                  <c:v>6105546</c:v>
                </c:pt>
                <c:pt idx="855">
                  <c:v>6105546</c:v>
                </c:pt>
                <c:pt idx="856">
                  <c:v>6105556</c:v>
                </c:pt>
                <c:pt idx="857">
                  <c:v>6105562</c:v>
                </c:pt>
                <c:pt idx="858">
                  <c:v>6114867</c:v>
                </c:pt>
                <c:pt idx="859">
                  <c:v>6124172</c:v>
                </c:pt>
                <c:pt idx="860">
                  <c:v>6124176</c:v>
                </c:pt>
                <c:pt idx="861">
                  <c:v>6133481</c:v>
                </c:pt>
                <c:pt idx="862">
                  <c:v>6142786</c:v>
                </c:pt>
                <c:pt idx="863">
                  <c:v>6152091</c:v>
                </c:pt>
                <c:pt idx="864">
                  <c:v>6161396</c:v>
                </c:pt>
                <c:pt idx="865">
                  <c:v>6170701</c:v>
                </c:pt>
                <c:pt idx="866">
                  <c:v>6180006</c:v>
                </c:pt>
                <c:pt idx="867">
                  <c:v>6189311</c:v>
                </c:pt>
                <c:pt idx="868">
                  <c:v>6198616</c:v>
                </c:pt>
                <c:pt idx="869">
                  <c:v>6207921</c:v>
                </c:pt>
                <c:pt idx="870">
                  <c:v>6217226</c:v>
                </c:pt>
                <c:pt idx="871">
                  <c:v>6226539</c:v>
                </c:pt>
                <c:pt idx="872">
                  <c:v>6235844</c:v>
                </c:pt>
                <c:pt idx="873">
                  <c:v>6245149</c:v>
                </c:pt>
                <c:pt idx="874">
                  <c:v>6245153</c:v>
                </c:pt>
                <c:pt idx="875">
                  <c:v>6245153</c:v>
                </c:pt>
                <c:pt idx="876">
                  <c:v>6245157</c:v>
                </c:pt>
                <c:pt idx="877">
                  <c:v>6245163</c:v>
                </c:pt>
                <c:pt idx="878">
                  <c:v>6245175</c:v>
                </c:pt>
                <c:pt idx="879">
                  <c:v>6254484</c:v>
                </c:pt>
                <c:pt idx="880">
                  <c:v>6254488</c:v>
                </c:pt>
                <c:pt idx="881">
                  <c:v>6263793</c:v>
                </c:pt>
                <c:pt idx="882">
                  <c:v>6263799</c:v>
                </c:pt>
                <c:pt idx="883">
                  <c:v>6273104</c:v>
                </c:pt>
                <c:pt idx="884">
                  <c:v>6273108</c:v>
                </c:pt>
                <c:pt idx="885">
                  <c:v>6282413</c:v>
                </c:pt>
                <c:pt idx="886">
                  <c:v>6291718</c:v>
                </c:pt>
                <c:pt idx="887">
                  <c:v>6301023</c:v>
                </c:pt>
                <c:pt idx="888">
                  <c:v>6310328</c:v>
                </c:pt>
                <c:pt idx="889">
                  <c:v>6319633</c:v>
                </c:pt>
                <c:pt idx="890">
                  <c:v>6328938</c:v>
                </c:pt>
                <c:pt idx="891">
                  <c:v>6338243</c:v>
                </c:pt>
                <c:pt idx="892">
                  <c:v>6347548</c:v>
                </c:pt>
                <c:pt idx="893">
                  <c:v>6356853</c:v>
                </c:pt>
                <c:pt idx="894">
                  <c:v>6366158</c:v>
                </c:pt>
                <c:pt idx="895">
                  <c:v>6375463</c:v>
                </c:pt>
                <c:pt idx="896">
                  <c:v>6384774</c:v>
                </c:pt>
                <c:pt idx="897">
                  <c:v>6394079</c:v>
                </c:pt>
                <c:pt idx="898">
                  <c:v>6403384</c:v>
                </c:pt>
                <c:pt idx="899">
                  <c:v>6403384</c:v>
                </c:pt>
                <c:pt idx="900">
                  <c:v>6403390</c:v>
                </c:pt>
                <c:pt idx="901">
                  <c:v>6403396</c:v>
                </c:pt>
                <c:pt idx="902">
                  <c:v>6403400</c:v>
                </c:pt>
                <c:pt idx="903">
                  <c:v>6403400</c:v>
                </c:pt>
                <c:pt idx="904">
                  <c:v>6412705</c:v>
                </c:pt>
                <c:pt idx="905">
                  <c:v>6412715</c:v>
                </c:pt>
                <c:pt idx="906">
                  <c:v>6412723</c:v>
                </c:pt>
                <c:pt idx="907">
                  <c:v>6422028</c:v>
                </c:pt>
                <c:pt idx="908">
                  <c:v>6422032</c:v>
                </c:pt>
                <c:pt idx="909">
                  <c:v>6431337</c:v>
                </c:pt>
                <c:pt idx="910">
                  <c:v>6440642</c:v>
                </c:pt>
                <c:pt idx="911">
                  <c:v>6449947</c:v>
                </c:pt>
                <c:pt idx="912">
                  <c:v>6459252</c:v>
                </c:pt>
                <c:pt idx="913">
                  <c:v>6468557</c:v>
                </c:pt>
                <c:pt idx="914">
                  <c:v>6477862</c:v>
                </c:pt>
                <c:pt idx="915">
                  <c:v>6487167</c:v>
                </c:pt>
                <c:pt idx="916">
                  <c:v>6496472</c:v>
                </c:pt>
                <c:pt idx="917">
                  <c:v>6505777</c:v>
                </c:pt>
                <c:pt idx="918">
                  <c:v>6515082</c:v>
                </c:pt>
                <c:pt idx="919">
                  <c:v>6524387</c:v>
                </c:pt>
                <c:pt idx="920">
                  <c:v>6533696</c:v>
                </c:pt>
                <c:pt idx="921">
                  <c:v>6543001</c:v>
                </c:pt>
                <c:pt idx="922">
                  <c:v>6552306</c:v>
                </c:pt>
                <c:pt idx="923">
                  <c:v>6561611</c:v>
                </c:pt>
                <c:pt idx="924">
                  <c:v>6561615</c:v>
                </c:pt>
                <c:pt idx="925">
                  <c:v>6561625</c:v>
                </c:pt>
                <c:pt idx="926">
                  <c:v>6561629</c:v>
                </c:pt>
                <c:pt idx="927">
                  <c:v>6570934</c:v>
                </c:pt>
                <c:pt idx="928">
                  <c:v>6570940</c:v>
                </c:pt>
                <c:pt idx="929">
                  <c:v>6580245</c:v>
                </c:pt>
                <c:pt idx="930">
                  <c:v>6589550</c:v>
                </c:pt>
                <c:pt idx="931">
                  <c:v>6598859</c:v>
                </c:pt>
                <c:pt idx="932">
                  <c:v>6608164</c:v>
                </c:pt>
                <c:pt idx="933">
                  <c:v>6617469</c:v>
                </c:pt>
                <c:pt idx="934">
                  <c:v>6626774</c:v>
                </c:pt>
                <c:pt idx="935">
                  <c:v>6636079</c:v>
                </c:pt>
                <c:pt idx="936">
                  <c:v>6645384</c:v>
                </c:pt>
                <c:pt idx="937">
                  <c:v>6654689</c:v>
                </c:pt>
                <c:pt idx="938">
                  <c:v>6663994</c:v>
                </c:pt>
                <c:pt idx="939">
                  <c:v>6673299</c:v>
                </c:pt>
                <c:pt idx="940">
                  <c:v>6682604</c:v>
                </c:pt>
                <c:pt idx="941">
                  <c:v>6691909</c:v>
                </c:pt>
                <c:pt idx="942">
                  <c:v>6701214</c:v>
                </c:pt>
                <c:pt idx="943">
                  <c:v>6710523</c:v>
                </c:pt>
                <c:pt idx="944">
                  <c:v>6719828</c:v>
                </c:pt>
                <c:pt idx="945">
                  <c:v>6729133</c:v>
                </c:pt>
                <c:pt idx="946">
                  <c:v>6738438</c:v>
                </c:pt>
                <c:pt idx="947">
                  <c:v>6747747</c:v>
                </c:pt>
                <c:pt idx="948">
                  <c:v>6757052</c:v>
                </c:pt>
                <c:pt idx="949">
                  <c:v>6766357</c:v>
                </c:pt>
                <c:pt idx="950">
                  <c:v>6766365</c:v>
                </c:pt>
                <c:pt idx="951">
                  <c:v>6775670</c:v>
                </c:pt>
                <c:pt idx="952">
                  <c:v>6784985</c:v>
                </c:pt>
                <c:pt idx="953">
                  <c:v>6784993</c:v>
                </c:pt>
                <c:pt idx="954">
                  <c:v>6794298</c:v>
                </c:pt>
                <c:pt idx="955">
                  <c:v>6803603</c:v>
                </c:pt>
                <c:pt idx="956">
                  <c:v>6803611</c:v>
                </c:pt>
                <c:pt idx="957">
                  <c:v>6812916</c:v>
                </c:pt>
                <c:pt idx="958">
                  <c:v>6822221</c:v>
                </c:pt>
                <c:pt idx="959">
                  <c:v>6831526</c:v>
                </c:pt>
                <c:pt idx="960">
                  <c:v>6840831</c:v>
                </c:pt>
                <c:pt idx="961">
                  <c:v>6850136</c:v>
                </c:pt>
                <c:pt idx="962">
                  <c:v>6859441</c:v>
                </c:pt>
                <c:pt idx="963">
                  <c:v>6868746</c:v>
                </c:pt>
                <c:pt idx="964">
                  <c:v>6878051</c:v>
                </c:pt>
                <c:pt idx="965">
                  <c:v>6887356</c:v>
                </c:pt>
                <c:pt idx="966">
                  <c:v>6896661</c:v>
                </c:pt>
                <c:pt idx="967">
                  <c:v>6905966</c:v>
                </c:pt>
                <c:pt idx="968">
                  <c:v>6915271</c:v>
                </c:pt>
                <c:pt idx="969">
                  <c:v>6924576</c:v>
                </c:pt>
                <c:pt idx="970">
                  <c:v>6924576</c:v>
                </c:pt>
                <c:pt idx="971">
                  <c:v>6924582</c:v>
                </c:pt>
                <c:pt idx="972">
                  <c:v>6924582</c:v>
                </c:pt>
                <c:pt idx="973">
                  <c:v>6924582</c:v>
                </c:pt>
                <c:pt idx="974">
                  <c:v>6924592</c:v>
                </c:pt>
                <c:pt idx="975">
                  <c:v>6924596</c:v>
                </c:pt>
                <c:pt idx="976">
                  <c:v>6924602</c:v>
                </c:pt>
                <c:pt idx="977">
                  <c:v>6924602</c:v>
                </c:pt>
                <c:pt idx="978">
                  <c:v>6924612</c:v>
                </c:pt>
                <c:pt idx="979">
                  <c:v>6933917</c:v>
                </c:pt>
                <c:pt idx="980">
                  <c:v>6943222</c:v>
                </c:pt>
                <c:pt idx="981">
                  <c:v>6952527</c:v>
                </c:pt>
                <c:pt idx="982">
                  <c:v>6961832</c:v>
                </c:pt>
                <c:pt idx="983">
                  <c:v>6971137</c:v>
                </c:pt>
                <c:pt idx="984">
                  <c:v>6980442</c:v>
                </c:pt>
                <c:pt idx="985">
                  <c:v>6989747</c:v>
                </c:pt>
                <c:pt idx="986">
                  <c:v>6999052</c:v>
                </c:pt>
                <c:pt idx="987">
                  <c:v>7008357</c:v>
                </c:pt>
                <c:pt idx="988">
                  <c:v>7017662</c:v>
                </c:pt>
                <c:pt idx="989">
                  <c:v>7026967</c:v>
                </c:pt>
                <c:pt idx="990">
                  <c:v>7036272</c:v>
                </c:pt>
                <c:pt idx="991">
                  <c:v>7045577</c:v>
                </c:pt>
                <c:pt idx="992">
                  <c:v>7054882</c:v>
                </c:pt>
                <c:pt idx="993">
                  <c:v>7064187</c:v>
                </c:pt>
                <c:pt idx="994">
                  <c:v>7064191</c:v>
                </c:pt>
                <c:pt idx="995">
                  <c:v>7064195</c:v>
                </c:pt>
                <c:pt idx="996">
                  <c:v>7064195</c:v>
                </c:pt>
                <c:pt idx="997">
                  <c:v>7064203</c:v>
                </c:pt>
                <c:pt idx="998">
                  <c:v>7064213</c:v>
                </c:pt>
                <c:pt idx="999">
                  <c:v>7064213</c:v>
                </c:pt>
                <c:pt idx="1000">
                  <c:v>7073518</c:v>
                </c:pt>
                <c:pt idx="1001">
                  <c:v>7082823</c:v>
                </c:pt>
                <c:pt idx="1002">
                  <c:v>7092128</c:v>
                </c:pt>
                <c:pt idx="1003">
                  <c:v>7092138</c:v>
                </c:pt>
                <c:pt idx="1004">
                  <c:v>7092150</c:v>
                </c:pt>
                <c:pt idx="1005">
                  <c:v>7101455</c:v>
                </c:pt>
                <c:pt idx="1006">
                  <c:v>7110760</c:v>
                </c:pt>
                <c:pt idx="1007">
                  <c:v>7120065</c:v>
                </c:pt>
                <c:pt idx="1008">
                  <c:v>7129370</c:v>
                </c:pt>
                <c:pt idx="1009">
                  <c:v>7138675</c:v>
                </c:pt>
                <c:pt idx="1010">
                  <c:v>7147980</c:v>
                </c:pt>
                <c:pt idx="1011">
                  <c:v>7157285</c:v>
                </c:pt>
                <c:pt idx="1012">
                  <c:v>7166590</c:v>
                </c:pt>
                <c:pt idx="1013">
                  <c:v>7175895</c:v>
                </c:pt>
                <c:pt idx="1014">
                  <c:v>7185200</c:v>
                </c:pt>
                <c:pt idx="1015">
                  <c:v>7194505</c:v>
                </c:pt>
                <c:pt idx="1016">
                  <c:v>7203810</c:v>
                </c:pt>
                <c:pt idx="1017">
                  <c:v>7213115</c:v>
                </c:pt>
                <c:pt idx="1018">
                  <c:v>7213115</c:v>
                </c:pt>
                <c:pt idx="1019">
                  <c:v>7222420</c:v>
                </c:pt>
                <c:pt idx="1020">
                  <c:v>7231725</c:v>
                </c:pt>
                <c:pt idx="1021">
                  <c:v>7241030</c:v>
                </c:pt>
                <c:pt idx="1022">
                  <c:v>7250335</c:v>
                </c:pt>
                <c:pt idx="1023">
                  <c:v>7259640</c:v>
                </c:pt>
                <c:pt idx="1024">
                  <c:v>7259640</c:v>
                </c:pt>
                <c:pt idx="1025">
                  <c:v>7268945</c:v>
                </c:pt>
                <c:pt idx="1026">
                  <c:v>7278250</c:v>
                </c:pt>
                <c:pt idx="1027">
                  <c:v>7287555</c:v>
                </c:pt>
                <c:pt idx="1028">
                  <c:v>7287561</c:v>
                </c:pt>
                <c:pt idx="1029">
                  <c:v>7296866</c:v>
                </c:pt>
                <c:pt idx="1030">
                  <c:v>7306171</c:v>
                </c:pt>
                <c:pt idx="1031">
                  <c:v>7315476</c:v>
                </c:pt>
                <c:pt idx="1032">
                  <c:v>7324781</c:v>
                </c:pt>
                <c:pt idx="1033">
                  <c:v>7334086</c:v>
                </c:pt>
                <c:pt idx="1034">
                  <c:v>7343391</c:v>
                </c:pt>
                <c:pt idx="1035">
                  <c:v>7352696</c:v>
                </c:pt>
                <c:pt idx="1036">
                  <c:v>7362001</c:v>
                </c:pt>
                <c:pt idx="1037">
                  <c:v>7371306</c:v>
                </c:pt>
                <c:pt idx="1038">
                  <c:v>7380611</c:v>
                </c:pt>
                <c:pt idx="1039">
                  <c:v>7389916</c:v>
                </c:pt>
                <c:pt idx="1040">
                  <c:v>7399225</c:v>
                </c:pt>
                <c:pt idx="1041">
                  <c:v>7408530</c:v>
                </c:pt>
                <c:pt idx="1042">
                  <c:v>7408536</c:v>
                </c:pt>
                <c:pt idx="1043">
                  <c:v>7417847</c:v>
                </c:pt>
                <c:pt idx="1044">
                  <c:v>7417867</c:v>
                </c:pt>
                <c:pt idx="1045">
                  <c:v>7417877</c:v>
                </c:pt>
                <c:pt idx="1046">
                  <c:v>7427182</c:v>
                </c:pt>
                <c:pt idx="1047">
                  <c:v>7436487</c:v>
                </c:pt>
                <c:pt idx="1048">
                  <c:v>7436491</c:v>
                </c:pt>
                <c:pt idx="1049">
                  <c:v>7445796</c:v>
                </c:pt>
                <c:pt idx="1050">
                  <c:v>7455101</c:v>
                </c:pt>
                <c:pt idx="1051">
                  <c:v>7464406</c:v>
                </c:pt>
                <c:pt idx="1052">
                  <c:v>7464420</c:v>
                </c:pt>
                <c:pt idx="1053">
                  <c:v>7473725</c:v>
                </c:pt>
                <c:pt idx="1054">
                  <c:v>7483030</c:v>
                </c:pt>
                <c:pt idx="1055">
                  <c:v>7492335</c:v>
                </c:pt>
                <c:pt idx="1056">
                  <c:v>7501640</c:v>
                </c:pt>
                <c:pt idx="1057">
                  <c:v>7510945</c:v>
                </c:pt>
                <c:pt idx="1058">
                  <c:v>7520250</c:v>
                </c:pt>
                <c:pt idx="1059">
                  <c:v>7529555</c:v>
                </c:pt>
                <c:pt idx="1060">
                  <c:v>7538860</c:v>
                </c:pt>
                <c:pt idx="1061">
                  <c:v>7548165</c:v>
                </c:pt>
                <c:pt idx="1062">
                  <c:v>7557470</c:v>
                </c:pt>
                <c:pt idx="1063">
                  <c:v>7566775</c:v>
                </c:pt>
                <c:pt idx="1064">
                  <c:v>7576080</c:v>
                </c:pt>
                <c:pt idx="1065">
                  <c:v>7585385</c:v>
                </c:pt>
                <c:pt idx="1066">
                  <c:v>7594694</c:v>
                </c:pt>
                <c:pt idx="1067">
                  <c:v>7603999</c:v>
                </c:pt>
                <c:pt idx="1068">
                  <c:v>7603999</c:v>
                </c:pt>
                <c:pt idx="1069">
                  <c:v>7604003</c:v>
                </c:pt>
                <c:pt idx="1070">
                  <c:v>7604003</c:v>
                </c:pt>
                <c:pt idx="1071">
                  <c:v>7604011</c:v>
                </c:pt>
                <c:pt idx="1072">
                  <c:v>7604011</c:v>
                </c:pt>
                <c:pt idx="1073">
                  <c:v>7604017</c:v>
                </c:pt>
                <c:pt idx="1074">
                  <c:v>7613322</c:v>
                </c:pt>
                <c:pt idx="1075">
                  <c:v>7613330</c:v>
                </c:pt>
                <c:pt idx="1076">
                  <c:v>7622635</c:v>
                </c:pt>
                <c:pt idx="1077">
                  <c:v>7631940</c:v>
                </c:pt>
                <c:pt idx="1078">
                  <c:v>7641245</c:v>
                </c:pt>
                <c:pt idx="1079">
                  <c:v>7650550</c:v>
                </c:pt>
                <c:pt idx="1080">
                  <c:v>7659855</c:v>
                </c:pt>
                <c:pt idx="1081">
                  <c:v>7669160</c:v>
                </c:pt>
                <c:pt idx="1082">
                  <c:v>7678465</c:v>
                </c:pt>
                <c:pt idx="1083">
                  <c:v>7687770</c:v>
                </c:pt>
                <c:pt idx="1084">
                  <c:v>7697075</c:v>
                </c:pt>
                <c:pt idx="1085">
                  <c:v>7706380</c:v>
                </c:pt>
                <c:pt idx="1086">
                  <c:v>7715685</c:v>
                </c:pt>
                <c:pt idx="1087">
                  <c:v>7724990</c:v>
                </c:pt>
                <c:pt idx="1088">
                  <c:v>7734299</c:v>
                </c:pt>
                <c:pt idx="1089">
                  <c:v>7743604</c:v>
                </c:pt>
                <c:pt idx="1090">
                  <c:v>7752909</c:v>
                </c:pt>
                <c:pt idx="1091">
                  <c:v>7762214</c:v>
                </c:pt>
                <c:pt idx="1092">
                  <c:v>7771519</c:v>
                </c:pt>
                <c:pt idx="1093">
                  <c:v>7771531</c:v>
                </c:pt>
                <c:pt idx="1094">
                  <c:v>7780836</c:v>
                </c:pt>
                <c:pt idx="1095">
                  <c:v>7780850</c:v>
                </c:pt>
                <c:pt idx="1096">
                  <c:v>7790159</c:v>
                </c:pt>
                <c:pt idx="1097">
                  <c:v>7790169</c:v>
                </c:pt>
                <c:pt idx="1098">
                  <c:v>7799474</c:v>
                </c:pt>
                <c:pt idx="1099">
                  <c:v>7808779</c:v>
                </c:pt>
                <c:pt idx="1100">
                  <c:v>7818088</c:v>
                </c:pt>
                <c:pt idx="1101">
                  <c:v>7827393</c:v>
                </c:pt>
                <c:pt idx="1102">
                  <c:v>7836698</c:v>
                </c:pt>
                <c:pt idx="1103">
                  <c:v>7846003</c:v>
                </c:pt>
                <c:pt idx="1104">
                  <c:v>7855308</c:v>
                </c:pt>
                <c:pt idx="1105">
                  <c:v>7864613</c:v>
                </c:pt>
                <c:pt idx="1106">
                  <c:v>7873918</c:v>
                </c:pt>
                <c:pt idx="1107">
                  <c:v>7883223</c:v>
                </c:pt>
                <c:pt idx="1108">
                  <c:v>7892528</c:v>
                </c:pt>
                <c:pt idx="1109">
                  <c:v>7901833</c:v>
                </c:pt>
                <c:pt idx="1110">
                  <c:v>7911138</c:v>
                </c:pt>
                <c:pt idx="1111">
                  <c:v>7920453</c:v>
                </c:pt>
                <c:pt idx="1112">
                  <c:v>7929768</c:v>
                </c:pt>
                <c:pt idx="1113">
                  <c:v>7939073</c:v>
                </c:pt>
                <c:pt idx="1114">
                  <c:v>7948382</c:v>
                </c:pt>
                <c:pt idx="1115">
                  <c:v>7957687</c:v>
                </c:pt>
                <c:pt idx="1116">
                  <c:v>7966992</c:v>
                </c:pt>
                <c:pt idx="1117">
                  <c:v>7976297</c:v>
                </c:pt>
                <c:pt idx="1118">
                  <c:v>7985602</c:v>
                </c:pt>
                <c:pt idx="1119">
                  <c:v>7985602</c:v>
                </c:pt>
                <c:pt idx="1120">
                  <c:v>7994907</c:v>
                </c:pt>
                <c:pt idx="1121">
                  <c:v>8004212</c:v>
                </c:pt>
                <c:pt idx="1122">
                  <c:v>8004220</c:v>
                </c:pt>
                <c:pt idx="1123">
                  <c:v>8013525</c:v>
                </c:pt>
                <c:pt idx="1124">
                  <c:v>8022830</c:v>
                </c:pt>
                <c:pt idx="1125">
                  <c:v>8032135</c:v>
                </c:pt>
                <c:pt idx="1126">
                  <c:v>8041440</c:v>
                </c:pt>
                <c:pt idx="1127">
                  <c:v>8050745</c:v>
                </c:pt>
                <c:pt idx="1128">
                  <c:v>8060050</c:v>
                </c:pt>
                <c:pt idx="1129">
                  <c:v>8069355</c:v>
                </c:pt>
                <c:pt idx="1130">
                  <c:v>8078660</c:v>
                </c:pt>
                <c:pt idx="1131">
                  <c:v>8087965</c:v>
                </c:pt>
                <c:pt idx="1132">
                  <c:v>8097270</c:v>
                </c:pt>
                <c:pt idx="1133">
                  <c:v>8106575</c:v>
                </c:pt>
                <c:pt idx="1134">
                  <c:v>8115880</c:v>
                </c:pt>
                <c:pt idx="1135">
                  <c:v>8125185</c:v>
                </c:pt>
                <c:pt idx="1136">
                  <c:v>8134496</c:v>
                </c:pt>
                <c:pt idx="1137">
                  <c:v>8143801</c:v>
                </c:pt>
                <c:pt idx="1138">
                  <c:v>8143811</c:v>
                </c:pt>
                <c:pt idx="1139">
                  <c:v>8143811</c:v>
                </c:pt>
                <c:pt idx="1140">
                  <c:v>8143815</c:v>
                </c:pt>
                <c:pt idx="1141">
                  <c:v>8153120</c:v>
                </c:pt>
                <c:pt idx="1142">
                  <c:v>8162429</c:v>
                </c:pt>
                <c:pt idx="1143">
                  <c:v>8162429</c:v>
                </c:pt>
                <c:pt idx="1144">
                  <c:v>8171734</c:v>
                </c:pt>
                <c:pt idx="1145">
                  <c:v>8181039</c:v>
                </c:pt>
                <c:pt idx="1146">
                  <c:v>8181045</c:v>
                </c:pt>
                <c:pt idx="1147">
                  <c:v>8181053</c:v>
                </c:pt>
                <c:pt idx="1148">
                  <c:v>8190358</c:v>
                </c:pt>
                <c:pt idx="1149">
                  <c:v>8199663</c:v>
                </c:pt>
                <c:pt idx="1150">
                  <c:v>8208968</c:v>
                </c:pt>
                <c:pt idx="1151">
                  <c:v>8218273</c:v>
                </c:pt>
                <c:pt idx="1152">
                  <c:v>8227578</c:v>
                </c:pt>
                <c:pt idx="1153">
                  <c:v>8236883</c:v>
                </c:pt>
                <c:pt idx="1154">
                  <c:v>8246188</c:v>
                </c:pt>
                <c:pt idx="1155">
                  <c:v>8255493</c:v>
                </c:pt>
                <c:pt idx="1156">
                  <c:v>8264798</c:v>
                </c:pt>
                <c:pt idx="1157">
                  <c:v>8274103</c:v>
                </c:pt>
                <c:pt idx="1158">
                  <c:v>8283408</c:v>
                </c:pt>
                <c:pt idx="1159">
                  <c:v>8292713</c:v>
                </c:pt>
                <c:pt idx="1160">
                  <c:v>8302022</c:v>
                </c:pt>
                <c:pt idx="1161">
                  <c:v>8311327</c:v>
                </c:pt>
                <c:pt idx="1162">
                  <c:v>8311335</c:v>
                </c:pt>
                <c:pt idx="1163">
                  <c:v>8311335</c:v>
                </c:pt>
                <c:pt idx="1164">
                  <c:v>8311339</c:v>
                </c:pt>
                <c:pt idx="1165">
                  <c:v>8311343</c:v>
                </c:pt>
                <c:pt idx="1166">
                  <c:v>8320648</c:v>
                </c:pt>
                <c:pt idx="1167">
                  <c:v>8320654</c:v>
                </c:pt>
                <c:pt idx="1168">
                  <c:v>8320654</c:v>
                </c:pt>
                <c:pt idx="1169">
                  <c:v>8329959</c:v>
                </c:pt>
                <c:pt idx="1170">
                  <c:v>8329969</c:v>
                </c:pt>
                <c:pt idx="1171">
                  <c:v>8339274</c:v>
                </c:pt>
                <c:pt idx="1172">
                  <c:v>8339284</c:v>
                </c:pt>
                <c:pt idx="1173">
                  <c:v>8348589</c:v>
                </c:pt>
                <c:pt idx="1174">
                  <c:v>8357894</c:v>
                </c:pt>
                <c:pt idx="1175">
                  <c:v>8367199</c:v>
                </c:pt>
                <c:pt idx="1176">
                  <c:v>8376504</c:v>
                </c:pt>
                <c:pt idx="1177">
                  <c:v>8385809</c:v>
                </c:pt>
                <c:pt idx="1178">
                  <c:v>8395114</c:v>
                </c:pt>
                <c:pt idx="1179">
                  <c:v>8404419</c:v>
                </c:pt>
                <c:pt idx="1180">
                  <c:v>8413734</c:v>
                </c:pt>
                <c:pt idx="1181">
                  <c:v>8423039</c:v>
                </c:pt>
                <c:pt idx="1182">
                  <c:v>8432344</c:v>
                </c:pt>
                <c:pt idx="1183">
                  <c:v>8441649</c:v>
                </c:pt>
                <c:pt idx="1184">
                  <c:v>8450958</c:v>
                </c:pt>
                <c:pt idx="1185">
                  <c:v>8460263</c:v>
                </c:pt>
                <c:pt idx="1186">
                  <c:v>8460267</c:v>
                </c:pt>
                <c:pt idx="1187">
                  <c:v>8460267</c:v>
                </c:pt>
                <c:pt idx="1188">
                  <c:v>8460275</c:v>
                </c:pt>
                <c:pt idx="1189">
                  <c:v>8469586</c:v>
                </c:pt>
                <c:pt idx="1190">
                  <c:v>8469590</c:v>
                </c:pt>
                <c:pt idx="1191">
                  <c:v>8478895</c:v>
                </c:pt>
                <c:pt idx="1192">
                  <c:v>8488200</c:v>
                </c:pt>
                <c:pt idx="1193">
                  <c:v>8488204</c:v>
                </c:pt>
                <c:pt idx="1194">
                  <c:v>8488210</c:v>
                </c:pt>
                <c:pt idx="1195">
                  <c:v>8497515</c:v>
                </c:pt>
                <c:pt idx="1196">
                  <c:v>8506824</c:v>
                </c:pt>
                <c:pt idx="1197">
                  <c:v>8516129</c:v>
                </c:pt>
                <c:pt idx="1198">
                  <c:v>8525434</c:v>
                </c:pt>
                <c:pt idx="1199">
                  <c:v>8534739</c:v>
                </c:pt>
                <c:pt idx="1200">
                  <c:v>8544044</c:v>
                </c:pt>
                <c:pt idx="1201">
                  <c:v>8553349</c:v>
                </c:pt>
                <c:pt idx="1202">
                  <c:v>8562654</c:v>
                </c:pt>
                <c:pt idx="1203">
                  <c:v>8571959</c:v>
                </c:pt>
                <c:pt idx="1204">
                  <c:v>8581264</c:v>
                </c:pt>
                <c:pt idx="1205">
                  <c:v>8590569</c:v>
                </c:pt>
                <c:pt idx="1206">
                  <c:v>8599874</c:v>
                </c:pt>
                <c:pt idx="1207">
                  <c:v>8609189</c:v>
                </c:pt>
                <c:pt idx="1208">
                  <c:v>8618498</c:v>
                </c:pt>
                <c:pt idx="1209">
                  <c:v>8627803</c:v>
                </c:pt>
                <c:pt idx="1210">
                  <c:v>8627809</c:v>
                </c:pt>
                <c:pt idx="1211">
                  <c:v>8627809</c:v>
                </c:pt>
                <c:pt idx="1212">
                  <c:v>8627813</c:v>
                </c:pt>
                <c:pt idx="1213">
                  <c:v>8627819</c:v>
                </c:pt>
                <c:pt idx="1214">
                  <c:v>8627819</c:v>
                </c:pt>
                <c:pt idx="1215">
                  <c:v>8637124</c:v>
                </c:pt>
                <c:pt idx="1216">
                  <c:v>8637130</c:v>
                </c:pt>
                <c:pt idx="1217">
                  <c:v>8637140</c:v>
                </c:pt>
                <c:pt idx="1218">
                  <c:v>8646445</c:v>
                </c:pt>
                <c:pt idx="1219">
                  <c:v>8655750</c:v>
                </c:pt>
                <c:pt idx="1220">
                  <c:v>8665055</c:v>
                </c:pt>
                <c:pt idx="1221">
                  <c:v>8674360</c:v>
                </c:pt>
                <c:pt idx="1222">
                  <c:v>8683665</c:v>
                </c:pt>
                <c:pt idx="1223">
                  <c:v>8692970</c:v>
                </c:pt>
                <c:pt idx="1224">
                  <c:v>8702275</c:v>
                </c:pt>
                <c:pt idx="1225">
                  <c:v>8711580</c:v>
                </c:pt>
                <c:pt idx="1226">
                  <c:v>8720885</c:v>
                </c:pt>
                <c:pt idx="1227">
                  <c:v>8730190</c:v>
                </c:pt>
                <c:pt idx="1228">
                  <c:v>8739495</c:v>
                </c:pt>
                <c:pt idx="1229">
                  <c:v>8748800</c:v>
                </c:pt>
                <c:pt idx="1230">
                  <c:v>8758105</c:v>
                </c:pt>
                <c:pt idx="1231">
                  <c:v>8767410</c:v>
                </c:pt>
                <c:pt idx="1232">
                  <c:v>8776715</c:v>
                </c:pt>
                <c:pt idx="1233">
                  <c:v>8786020</c:v>
                </c:pt>
                <c:pt idx="1234">
                  <c:v>8786020</c:v>
                </c:pt>
                <c:pt idx="1235">
                  <c:v>8786020</c:v>
                </c:pt>
                <c:pt idx="1236">
                  <c:v>8786020</c:v>
                </c:pt>
                <c:pt idx="1237">
                  <c:v>8786020</c:v>
                </c:pt>
                <c:pt idx="1238">
                  <c:v>8786024</c:v>
                </c:pt>
                <c:pt idx="1239">
                  <c:v>8786032</c:v>
                </c:pt>
                <c:pt idx="1240">
                  <c:v>8786036</c:v>
                </c:pt>
                <c:pt idx="1241">
                  <c:v>8795341</c:v>
                </c:pt>
                <c:pt idx="1242">
                  <c:v>8795341</c:v>
                </c:pt>
                <c:pt idx="1243">
                  <c:v>8795345</c:v>
                </c:pt>
                <c:pt idx="1244">
                  <c:v>8804650</c:v>
                </c:pt>
                <c:pt idx="1245">
                  <c:v>8813955</c:v>
                </c:pt>
                <c:pt idx="1246">
                  <c:v>8823260</c:v>
                </c:pt>
                <c:pt idx="1247">
                  <c:v>8832565</c:v>
                </c:pt>
                <c:pt idx="1248">
                  <c:v>8841870</c:v>
                </c:pt>
                <c:pt idx="1249">
                  <c:v>8851175</c:v>
                </c:pt>
                <c:pt idx="1250">
                  <c:v>8860480</c:v>
                </c:pt>
                <c:pt idx="1251">
                  <c:v>8869785</c:v>
                </c:pt>
                <c:pt idx="1252">
                  <c:v>8879090</c:v>
                </c:pt>
                <c:pt idx="1253">
                  <c:v>8888395</c:v>
                </c:pt>
                <c:pt idx="1254">
                  <c:v>8897700</c:v>
                </c:pt>
                <c:pt idx="1255">
                  <c:v>8907015</c:v>
                </c:pt>
                <c:pt idx="1256">
                  <c:v>8916326</c:v>
                </c:pt>
                <c:pt idx="1257">
                  <c:v>8925631</c:v>
                </c:pt>
                <c:pt idx="1258">
                  <c:v>8934936</c:v>
                </c:pt>
                <c:pt idx="1259">
                  <c:v>8934936</c:v>
                </c:pt>
                <c:pt idx="1260">
                  <c:v>8934936</c:v>
                </c:pt>
                <c:pt idx="1261">
                  <c:v>8934940</c:v>
                </c:pt>
                <c:pt idx="1262">
                  <c:v>8934948</c:v>
                </c:pt>
                <c:pt idx="1263">
                  <c:v>8934954</c:v>
                </c:pt>
                <c:pt idx="1264">
                  <c:v>8934960</c:v>
                </c:pt>
                <c:pt idx="1265">
                  <c:v>8944265</c:v>
                </c:pt>
                <c:pt idx="1266">
                  <c:v>8944281</c:v>
                </c:pt>
                <c:pt idx="1267">
                  <c:v>8953586</c:v>
                </c:pt>
                <c:pt idx="1268">
                  <c:v>8962891</c:v>
                </c:pt>
                <c:pt idx="1269">
                  <c:v>8972196</c:v>
                </c:pt>
                <c:pt idx="1270">
                  <c:v>8981501</c:v>
                </c:pt>
                <c:pt idx="1271">
                  <c:v>8990806</c:v>
                </c:pt>
                <c:pt idx="1272">
                  <c:v>9000111</c:v>
                </c:pt>
                <c:pt idx="1273">
                  <c:v>9009416</c:v>
                </c:pt>
                <c:pt idx="1274">
                  <c:v>9018721</c:v>
                </c:pt>
                <c:pt idx="1275">
                  <c:v>9028026</c:v>
                </c:pt>
                <c:pt idx="1276">
                  <c:v>9037331</c:v>
                </c:pt>
                <c:pt idx="1277">
                  <c:v>9046636</c:v>
                </c:pt>
                <c:pt idx="1278">
                  <c:v>9055941</c:v>
                </c:pt>
                <c:pt idx="1279">
                  <c:v>9065256</c:v>
                </c:pt>
                <c:pt idx="1280">
                  <c:v>9074561</c:v>
                </c:pt>
                <c:pt idx="1281">
                  <c:v>9083866</c:v>
                </c:pt>
                <c:pt idx="1282">
                  <c:v>9093171</c:v>
                </c:pt>
                <c:pt idx="1283">
                  <c:v>9102476</c:v>
                </c:pt>
                <c:pt idx="1284">
                  <c:v>9111785</c:v>
                </c:pt>
                <c:pt idx="1285">
                  <c:v>9121098</c:v>
                </c:pt>
                <c:pt idx="1286">
                  <c:v>9130403</c:v>
                </c:pt>
                <c:pt idx="1287">
                  <c:v>9139708</c:v>
                </c:pt>
                <c:pt idx="1288">
                  <c:v>9149013</c:v>
                </c:pt>
                <c:pt idx="1289">
                  <c:v>9158318</c:v>
                </c:pt>
                <c:pt idx="1290">
                  <c:v>9167623</c:v>
                </c:pt>
                <c:pt idx="1291">
                  <c:v>9176928</c:v>
                </c:pt>
                <c:pt idx="1292">
                  <c:v>9186237</c:v>
                </c:pt>
                <c:pt idx="1293">
                  <c:v>9195542</c:v>
                </c:pt>
                <c:pt idx="1294">
                  <c:v>9204847</c:v>
                </c:pt>
                <c:pt idx="1295">
                  <c:v>9214152</c:v>
                </c:pt>
                <c:pt idx="1296">
                  <c:v>9223457</c:v>
                </c:pt>
                <c:pt idx="1297">
                  <c:v>9232762</c:v>
                </c:pt>
                <c:pt idx="1298">
                  <c:v>9242067</c:v>
                </c:pt>
                <c:pt idx="1299">
                  <c:v>9251372</c:v>
                </c:pt>
                <c:pt idx="1300">
                  <c:v>9260677</c:v>
                </c:pt>
                <c:pt idx="1301">
                  <c:v>9269990</c:v>
                </c:pt>
                <c:pt idx="1302">
                  <c:v>9279295</c:v>
                </c:pt>
                <c:pt idx="1303">
                  <c:v>9288604</c:v>
                </c:pt>
                <c:pt idx="1304">
                  <c:v>9297909</c:v>
                </c:pt>
                <c:pt idx="1305">
                  <c:v>9307214</c:v>
                </c:pt>
                <c:pt idx="1306">
                  <c:v>9307218</c:v>
                </c:pt>
                <c:pt idx="1307">
                  <c:v>9307226</c:v>
                </c:pt>
                <c:pt idx="1308">
                  <c:v>9316531</c:v>
                </c:pt>
                <c:pt idx="1309">
                  <c:v>9325836</c:v>
                </c:pt>
                <c:pt idx="1310">
                  <c:v>9335141</c:v>
                </c:pt>
                <c:pt idx="1311">
                  <c:v>9344446</c:v>
                </c:pt>
                <c:pt idx="1312">
                  <c:v>9353751</c:v>
                </c:pt>
                <c:pt idx="1313">
                  <c:v>9353751</c:v>
                </c:pt>
                <c:pt idx="1314">
                  <c:v>9353755</c:v>
                </c:pt>
                <c:pt idx="1315">
                  <c:v>9363060</c:v>
                </c:pt>
                <c:pt idx="1316">
                  <c:v>9363070</c:v>
                </c:pt>
                <c:pt idx="1317">
                  <c:v>9372375</c:v>
                </c:pt>
                <c:pt idx="1318">
                  <c:v>9381680</c:v>
                </c:pt>
                <c:pt idx="1319">
                  <c:v>9390985</c:v>
                </c:pt>
                <c:pt idx="1320">
                  <c:v>9400290</c:v>
                </c:pt>
                <c:pt idx="1321">
                  <c:v>9409595</c:v>
                </c:pt>
                <c:pt idx="1322">
                  <c:v>9418900</c:v>
                </c:pt>
                <c:pt idx="1323">
                  <c:v>9428205</c:v>
                </c:pt>
                <c:pt idx="1324">
                  <c:v>9437510</c:v>
                </c:pt>
                <c:pt idx="1325">
                  <c:v>9446815</c:v>
                </c:pt>
                <c:pt idx="1326">
                  <c:v>9456120</c:v>
                </c:pt>
                <c:pt idx="1327">
                  <c:v>9465431</c:v>
                </c:pt>
                <c:pt idx="1328">
                  <c:v>9474740</c:v>
                </c:pt>
                <c:pt idx="1329">
                  <c:v>9484045</c:v>
                </c:pt>
                <c:pt idx="1330">
                  <c:v>9493350</c:v>
                </c:pt>
                <c:pt idx="1331">
                  <c:v>9493350</c:v>
                </c:pt>
                <c:pt idx="1332">
                  <c:v>9493354</c:v>
                </c:pt>
                <c:pt idx="1333">
                  <c:v>9493368</c:v>
                </c:pt>
                <c:pt idx="1334">
                  <c:v>9502679</c:v>
                </c:pt>
                <c:pt idx="1335">
                  <c:v>9502687</c:v>
                </c:pt>
                <c:pt idx="1336">
                  <c:v>9511992</c:v>
                </c:pt>
                <c:pt idx="1337">
                  <c:v>9511996</c:v>
                </c:pt>
                <c:pt idx="1338">
                  <c:v>9521301</c:v>
                </c:pt>
                <c:pt idx="1339">
                  <c:v>9521301</c:v>
                </c:pt>
                <c:pt idx="1340">
                  <c:v>9521315</c:v>
                </c:pt>
                <c:pt idx="1341">
                  <c:v>9530620</c:v>
                </c:pt>
                <c:pt idx="1342">
                  <c:v>9539925</c:v>
                </c:pt>
                <c:pt idx="1343">
                  <c:v>9549230</c:v>
                </c:pt>
                <c:pt idx="1344">
                  <c:v>9558535</c:v>
                </c:pt>
                <c:pt idx="1345">
                  <c:v>9567840</c:v>
                </c:pt>
                <c:pt idx="1346">
                  <c:v>9577145</c:v>
                </c:pt>
                <c:pt idx="1347">
                  <c:v>9586450</c:v>
                </c:pt>
                <c:pt idx="1348">
                  <c:v>9595755</c:v>
                </c:pt>
                <c:pt idx="1349">
                  <c:v>9605060</c:v>
                </c:pt>
                <c:pt idx="1350">
                  <c:v>9614365</c:v>
                </c:pt>
                <c:pt idx="1351">
                  <c:v>9623680</c:v>
                </c:pt>
                <c:pt idx="1352">
                  <c:v>9632985</c:v>
                </c:pt>
                <c:pt idx="1353">
                  <c:v>9642290</c:v>
                </c:pt>
                <c:pt idx="1354">
                  <c:v>9642290</c:v>
                </c:pt>
                <c:pt idx="1355">
                  <c:v>9642296</c:v>
                </c:pt>
                <c:pt idx="1356">
                  <c:v>9642300</c:v>
                </c:pt>
                <c:pt idx="1357">
                  <c:v>9642310</c:v>
                </c:pt>
                <c:pt idx="1358">
                  <c:v>9651615</c:v>
                </c:pt>
                <c:pt idx="1359">
                  <c:v>9651615</c:v>
                </c:pt>
                <c:pt idx="1360">
                  <c:v>9651623</c:v>
                </c:pt>
                <c:pt idx="1361">
                  <c:v>9651631</c:v>
                </c:pt>
                <c:pt idx="1362">
                  <c:v>9660936</c:v>
                </c:pt>
                <c:pt idx="1363">
                  <c:v>9660940</c:v>
                </c:pt>
                <c:pt idx="1364">
                  <c:v>9670245</c:v>
                </c:pt>
                <c:pt idx="1365">
                  <c:v>9679550</c:v>
                </c:pt>
                <c:pt idx="1366">
                  <c:v>9688855</c:v>
                </c:pt>
                <c:pt idx="1367">
                  <c:v>9698160</c:v>
                </c:pt>
                <c:pt idx="1368">
                  <c:v>9707465</c:v>
                </c:pt>
                <c:pt idx="1369">
                  <c:v>9716770</c:v>
                </c:pt>
                <c:pt idx="1370">
                  <c:v>9726075</c:v>
                </c:pt>
                <c:pt idx="1371">
                  <c:v>9735390</c:v>
                </c:pt>
                <c:pt idx="1372">
                  <c:v>9744695</c:v>
                </c:pt>
                <c:pt idx="1373">
                  <c:v>9754000</c:v>
                </c:pt>
                <c:pt idx="1374">
                  <c:v>9763305</c:v>
                </c:pt>
                <c:pt idx="1375">
                  <c:v>9772616</c:v>
                </c:pt>
                <c:pt idx="1376">
                  <c:v>9781921</c:v>
                </c:pt>
                <c:pt idx="1377">
                  <c:v>9791226</c:v>
                </c:pt>
                <c:pt idx="1378">
                  <c:v>9791226</c:v>
                </c:pt>
                <c:pt idx="1379">
                  <c:v>9791226</c:v>
                </c:pt>
                <c:pt idx="1380">
                  <c:v>9791226</c:v>
                </c:pt>
                <c:pt idx="1381">
                  <c:v>9791230</c:v>
                </c:pt>
                <c:pt idx="1382">
                  <c:v>9800535</c:v>
                </c:pt>
                <c:pt idx="1383">
                  <c:v>9800535</c:v>
                </c:pt>
                <c:pt idx="1384">
                  <c:v>9800545</c:v>
                </c:pt>
                <c:pt idx="1385">
                  <c:v>9809850</c:v>
                </c:pt>
                <c:pt idx="1386">
                  <c:v>9809850</c:v>
                </c:pt>
                <c:pt idx="1387">
                  <c:v>9819155</c:v>
                </c:pt>
                <c:pt idx="1388">
                  <c:v>9819159</c:v>
                </c:pt>
                <c:pt idx="1389">
                  <c:v>9828464</c:v>
                </c:pt>
                <c:pt idx="1390">
                  <c:v>9837769</c:v>
                </c:pt>
                <c:pt idx="1391">
                  <c:v>9847074</c:v>
                </c:pt>
                <c:pt idx="1392">
                  <c:v>9856379</c:v>
                </c:pt>
                <c:pt idx="1393">
                  <c:v>9865684</c:v>
                </c:pt>
                <c:pt idx="1394">
                  <c:v>9874989</c:v>
                </c:pt>
                <c:pt idx="1395">
                  <c:v>9884294</c:v>
                </c:pt>
                <c:pt idx="1396">
                  <c:v>9893599</c:v>
                </c:pt>
                <c:pt idx="1397">
                  <c:v>9902904</c:v>
                </c:pt>
                <c:pt idx="1398">
                  <c:v>9912209</c:v>
                </c:pt>
                <c:pt idx="1399">
                  <c:v>9921522</c:v>
                </c:pt>
                <c:pt idx="1400">
                  <c:v>9930827</c:v>
                </c:pt>
                <c:pt idx="1401">
                  <c:v>9940132</c:v>
                </c:pt>
                <c:pt idx="1402">
                  <c:v>9949437</c:v>
                </c:pt>
                <c:pt idx="1403">
                  <c:v>9949437</c:v>
                </c:pt>
                <c:pt idx="1404">
                  <c:v>9949447</c:v>
                </c:pt>
                <c:pt idx="1405">
                  <c:v>9949455</c:v>
                </c:pt>
                <c:pt idx="1406">
                  <c:v>9949471</c:v>
                </c:pt>
                <c:pt idx="1407">
                  <c:v>9958780</c:v>
                </c:pt>
                <c:pt idx="1408">
                  <c:v>9958786</c:v>
                </c:pt>
                <c:pt idx="1409">
                  <c:v>9958792</c:v>
                </c:pt>
                <c:pt idx="1410">
                  <c:v>9968097</c:v>
                </c:pt>
                <c:pt idx="1411">
                  <c:v>9968103</c:v>
                </c:pt>
                <c:pt idx="1412">
                  <c:v>9977408</c:v>
                </c:pt>
                <c:pt idx="1413">
                  <c:v>9986713</c:v>
                </c:pt>
                <c:pt idx="1414">
                  <c:v>9996018</c:v>
                </c:pt>
                <c:pt idx="1415">
                  <c:v>10005323</c:v>
                </c:pt>
                <c:pt idx="1416">
                  <c:v>10014628</c:v>
                </c:pt>
                <c:pt idx="1417">
                  <c:v>10023933</c:v>
                </c:pt>
                <c:pt idx="1418">
                  <c:v>10033238</c:v>
                </c:pt>
                <c:pt idx="1419">
                  <c:v>10042543</c:v>
                </c:pt>
                <c:pt idx="1420">
                  <c:v>10051848</c:v>
                </c:pt>
                <c:pt idx="1421">
                  <c:v>10061159</c:v>
                </c:pt>
                <c:pt idx="1422">
                  <c:v>10070464</c:v>
                </c:pt>
                <c:pt idx="1423">
                  <c:v>10079773</c:v>
                </c:pt>
                <c:pt idx="1424">
                  <c:v>10089086</c:v>
                </c:pt>
                <c:pt idx="1425">
                  <c:v>10098397</c:v>
                </c:pt>
                <c:pt idx="1426">
                  <c:v>10098397</c:v>
                </c:pt>
                <c:pt idx="1427">
                  <c:v>10107702</c:v>
                </c:pt>
                <c:pt idx="1428">
                  <c:v>10117007</c:v>
                </c:pt>
                <c:pt idx="1429">
                  <c:v>10117011</c:v>
                </c:pt>
                <c:pt idx="1430">
                  <c:v>10117011</c:v>
                </c:pt>
                <c:pt idx="1431">
                  <c:v>10126316</c:v>
                </c:pt>
                <c:pt idx="1432">
                  <c:v>10135621</c:v>
                </c:pt>
                <c:pt idx="1433">
                  <c:v>10135635</c:v>
                </c:pt>
                <c:pt idx="1434">
                  <c:v>10144940</c:v>
                </c:pt>
                <c:pt idx="1435">
                  <c:v>10144950</c:v>
                </c:pt>
                <c:pt idx="1436">
                  <c:v>10154255</c:v>
                </c:pt>
                <c:pt idx="1437">
                  <c:v>10163560</c:v>
                </c:pt>
                <c:pt idx="1438">
                  <c:v>10172865</c:v>
                </c:pt>
                <c:pt idx="1439">
                  <c:v>10182170</c:v>
                </c:pt>
                <c:pt idx="1440">
                  <c:v>10191475</c:v>
                </c:pt>
                <c:pt idx="1441">
                  <c:v>10200780</c:v>
                </c:pt>
                <c:pt idx="1442">
                  <c:v>10210085</c:v>
                </c:pt>
                <c:pt idx="1443">
                  <c:v>10219390</c:v>
                </c:pt>
                <c:pt idx="1444">
                  <c:v>10228695</c:v>
                </c:pt>
                <c:pt idx="1445">
                  <c:v>10238006</c:v>
                </c:pt>
                <c:pt idx="1446">
                  <c:v>10247311</c:v>
                </c:pt>
                <c:pt idx="1447">
                  <c:v>10256616</c:v>
                </c:pt>
                <c:pt idx="1448">
                  <c:v>10265921</c:v>
                </c:pt>
                <c:pt idx="1449">
                  <c:v>10275230</c:v>
                </c:pt>
                <c:pt idx="1450">
                  <c:v>10284535</c:v>
                </c:pt>
                <c:pt idx="1451">
                  <c:v>10284543</c:v>
                </c:pt>
                <c:pt idx="1452">
                  <c:v>10293848</c:v>
                </c:pt>
                <c:pt idx="1453">
                  <c:v>10303153</c:v>
                </c:pt>
                <c:pt idx="1454">
                  <c:v>10312462</c:v>
                </c:pt>
                <c:pt idx="1455">
                  <c:v>10321775</c:v>
                </c:pt>
                <c:pt idx="1456">
                  <c:v>10331080</c:v>
                </c:pt>
                <c:pt idx="1457">
                  <c:v>10340385</c:v>
                </c:pt>
                <c:pt idx="1458">
                  <c:v>10349690</c:v>
                </c:pt>
                <c:pt idx="1459">
                  <c:v>10358995</c:v>
                </c:pt>
                <c:pt idx="1460">
                  <c:v>10368300</c:v>
                </c:pt>
                <c:pt idx="1461">
                  <c:v>10377605</c:v>
                </c:pt>
                <c:pt idx="1462">
                  <c:v>10386910</c:v>
                </c:pt>
                <c:pt idx="1463">
                  <c:v>10396215</c:v>
                </c:pt>
                <c:pt idx="1464">
                  <c:v>10405520</c:v>
                </c:pt>
                <c:pt idx="1465">
                  <c:v>10414825</c:v>
                </c:pt>
                <c:pt idx="1466">
                  <c:v>10424130</c:v>
                </c:pt>
                <c:pt idx="1467">
                  <c:v>10433435</c:v>
                </c:pt>
                <c:pt idx="1468">
                  <c:v>10442740</c:v>
                </c:pt>
                <c:pt idx="1469">
                  <c:v>10452045</c:v>
                </c:pt>
                <c:pt idx="1470">
                  <c:v>10461350</c:v>
                </c:pt>
                <c:pt idx="1471">
                  <c:v>10470655</c:v>
                </c:pt>
                <c:pt idx="1472">
                  <c:v>10479964</c:v>
                </c:pt>
                <c:pt idx="1473">
                  <c:v>10489269</c:v>
                </c:pt>
                <c:pt idx="1474">
                  <c:v>10489275</c:v>
                </c:pt>
                <c:pt idx="1475">
                  <c:v>10498580</c:v>
                </c:pt>
                <c:pt idx="1476">
                  <c:v>10498580</c:v>
                </c:pt>
                <c:pt idx="1477">
                  <c:v>10498584</c:v>
                </c:pt>
                <c:pt idx="1478">
                  <c:v>10507889</c:v>
                </c:pt>
                <c:pt idx="1479">
                  <c:v>10507889</c:v>
                </c:pt>
                <c:pt idx="1480">
                  <c:v>10517194</c:v>
                </c:pt>
                <c:pt idx="1481">
                  <c:v>10526505</c:v>
                </c:pt>
                <c:pt idx="1482">
                  <c:v>10535810</c:v>
                </c:pt>
                <c:pt idx="1483">
                  <c:v>10535810</c:v>
                </c:pt>
                <c:pt idx="1484">
                  <c:v>10535818</c:v>
                </c:pt>
                <c:pt idx="1485">
                  <c:v>10545123</c:v>
                </c:pt>
                <c:pt idx="1486">
                  <c:v>10554428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53-49BC-91BE-7836DA441FA1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Sheet2!$E$2:$E$1488</c:f>
              <c:numCache>
                <c:formatCode>General</c:formatCode>
                <c:ptCount val="1487"/>
                <c:pt idx="0">
                  <c:v>9305</c:v>
                </c:pt>
                <c:pt idx="1">
                  <c:v>18610</c:v>
                </c:pt>
                <c:pt idx="2">
                  <c:v>27915</c:v>
                </c:pt>
                <c:pt idx="3">
                  <c:v>37220</c:v>
                </c:pt>
                <c:pt idx="4">
                  <c:v>46525</c:v>
                </c:pt>
                <c:pt idx="5">
                  <c:v>55830</c:v>
                </c:pt>
                <c:pt idx="6">
                  <c:v>65135</c:v>
                </c:pt>
                <c:pt idx="7">
                  <c:v>74446</c:v>
                </c:pt>
                <c:pt idx="8">
                  <c:v>83751</c:v>
                </c:pt>
                <c:pt idx="9">
                  <c:v>93056</c:v>
                </c:pt>
                <c:pt idx="10">
                  <c:v>93056</c:v>
                </c:pt>
                <c:pt idx="11">
                  <c:v>93064</c:v>
                </c:pt>
                <c:pt idx="12">
                  <c:v>93068</c:v>
                </c:pt>
                <c:pt idx="13">
                  <c:v>93074</c:v>
                </c:pt>
                <c:pt idx="14">
                  <c:v>102379</c:v>
                </c:pt>
                <c:pt idx="15">
                  <c:v>102379</c:v>
                </c:pt>
                <c:pt idx="16">
                  <c:v>102385</c:v>
                </c:pt>
                <c:pt idx="17">
                  <c:v>102391</c:v>
                </c:pt>
                <c:pt idx="18">
                  <c:v>111696</c:v>
                </c:pt>
                <c:pt idx="19">
                  <c:v>111696</c:v>
                </c:pt>
                <c:pt idx="20">
                  <c:v>111696</c:v>
                </c:pt>
                <c:pt idx="21">
                  <c:v>121001</c:v>
                </c:pt>
                <c:pt idx="22">
                  <c:v>130306</c:v>
                </c:pt>
                <c:pt idx="23">
                  <c:v>139611</c:v>
                </c:pt>
                <c:pt idx="24">
                  <c:v>148916</c:v>
                </c:pt>
                <c:pt idx="25">
                  <c:v>158221</c:v>
                </c:pt>
                <c:pt idx="26">
                  <c:v>167526</c:v>
                </c:pt>
                <c:pt idx="27">
                  <c:v>176831</c:v>
                </c:pt>
                <c:pt idx="28">
                  <c:v>186136</c:v>
                </c:pt>
                <c:pt idx="29">
                  <c:v>195441</c:v>
                </c:pt>
                <c:pt idx="30">
                  <c:v>204746</c:v>
                </c:pt>
                <c:pt idx="31">
                  <c:v>214061</c:v>
                </c:pt>
                <c:pt idx="32">
                  <c:v>223370</c:v>
                </c:pt>
                <c:pt idx="33">
                  <c:v>232675</c:v>
                </c:pt>
                <c:pt idx="34">
                  <c:v>232679</c:v>
                </c:pt>
                <c:pt idx="35">
                  <c:v>232685</c:v>
                </c:pt>
                <c:pt idx="36">
                  <c:v>232689</c:v>
                </c:pt>
                <c:pt idx="37">
                  <c:v>232703</c:v>
                </c:pt>
                <c:pt idx="38">
                  <c:v>232713</c:v>
                </c:pt>
                <c:pt idx="39">
                  <c:v>232713</c:v>
                </c:pt>
                <c:pt idx="40">
                  <c:v>232717</c:v>
                </c:pt>
                <c:pt idx="41">
                  <c:v>232729</c:v>
                </c:pt>
                <c:pt idx="42">
                  <c:v>242034</c:v>
                </c:pt>
                <c:pt idx="43">
                  <c:v>242042</c:v>
                </c:pt>
                <c:pt idx="44">
                  <c:v>251347</c:v>
                </c:pt>
                <c:pt idx="45">
                  <c:v>251355</c:v>
                </c:pt>
                <c:pt idx="46">
                  <c:v>260660</c:v>
                </c:pt>
                <c:pt idx="47">
                  <c:v>269965</c:v>
                </c:pt>
                <c:pt idx="48">
                  <c:v>279270</c:v>
                </c:pt>
                <c:pt idx="49">
                  <c:v>288575</c:v>
                </c:pt>
                <c:pt idx="50">
                  <c:v>297880</c:v>
                </c:pt>
                <c:pt idx="51">
                  <c:v>307185</c:v>
                </c:pt>
                <c:pt idx="52">
                  <c:v>316490</c:v>
                </c:pt>
                <c:pt idx="53">
                  <c:v>325795</c:v>
                </c:pt>
                <c:pt idx="54">
                  <c:v>335100</c:v>
                </c:pt>
                <c:pt idx="55">
                  <c:v>344413</c:v>
                </c:pt>
                <c:pt idx="56">
                  <c:v>353724</c:v>
                </c:pt>
                <c:pt idx="57">
                  <c:v>363029</c:v>
                </c:pt>
                <c:pt idx="58">
                  <c:v>363029</c:v>
                </c:pt>
                <c:pt idx="59">
                  <c:v>363029</c:v>
                </c:pt>
                <c:pt idx="60">
                  <c:v>363033</c:v>
                </c:pt>
                <c:pt idx="61">
                  <c:v>363041</c:v>
                </c:pt>
                <c:pt idx="62">
                  <c:v>363041</c:v>
                </c:pt>
                <c:pt idx="63">
                  <c:v>363047</c:v>
                </c:pt>
                <c:pt idx="64">
                  <c:v>363055</c:v>
                </c:pt>
                <c:pt idx="65">
                  <c:v>372360</c:v>
                </c:pt>
                <c:pt idx="66">
                  <c:v>372370</c:v>
                </c:pt>
                <c:pt idx="67">
                  <c:v>372376</c:v>
                </c:pt>
                <c:pt idx="68">
                  <c:v>381681</c:v>
                </c:pt>
                <c:pt idx="69">
                  <c:v>390986</c:v>
                </c:pt>
                <c:pt idx="70">
                  <c:v>400291</c:v>
                </c:pt>
                <c:pt idx="71">
                  <c:v>409596</c:v>
                </c:pt>
                <c:pt idx="72">
                  <c:v>418901</c:v>
                </c:pt>
                <c:pt idx="73">
                  <c:v>428206</c:v>
                </c:pt>
                <c:pt idx="74">
                  <c:v>437511</c:v>
                </c:pt>
                <c:pt idx="75">
                  <c:v>446816</c:v>
                </c:pt>
                <c:pt idx="76">
                  <c:v>456121</c:v>
                </c:pt>
                <c:pt idx="77">
                  <c:v>465426</c:v>
                </c:pt>
                <c:pt idx="78">
                  <c:v>474731</c:v>
                </c:pt>
                <c:pt idx="79">
                  <c:v>484046</c:v>
                </c:pt>
                <c:pt idx="80">
                  <c:v>493355</c:v>
                </c:pt>
                <c:pt idx="81">
                  <c:v>502660</c:v>
                </c:pt>
                <c:pt idx="82">
                  <c:v>511969</c:v>
                </c:pt>
                <c:pt idx="83">
                  <c:v>521274</c:v>
                </c:pt>
                <c:pt idx="84">
                  <c:v>521274</c:v>
                </c:pt>
                <c:pt idx="85">
                  <c:v>530579</c:v>
                </c:pt>
                <c:pt idx="86">
                  <c:v>530583</c:v>
                </c:pt>
                <c:pt idx="87">
                  <c:v>530591</c:v>
                </c:pt>
                <c:pt idx="88">
                  <c:v>539896</c:v>
                </c:pt>
                <c:pt idx="89">
                  <c:v>549201</c:v>
                </c:pt>
                <c:pt idx="90">
                  <c:v>558510</c:v>
                </c:pt>
                <c:pt idx="91">
                  <c:v>567821</c:v>
                </c:pt>
                <c:pt idx="92">
                  <c:v>567825</c:v>
                </c:pt>
                <c:pt idx="93">
                  <c:v>577130</c:v>
                </c:pt>
                <c:pt idx="94">
                  <c:v>586435</c:v>
                </c:pt>
                <c:pt idx="95">
                  <c:v>595740</c:v>
                </c:pt>
                <c:pt idx="96">
                  <c:v>605045</c:v>
                </c:pt>
                <c:pt idx="97">
                  <c:v>614350</c:v>
                </c:pt>
                <c:pt idx="98">
                  <c:v>623655</c:v>
                </c:pt>
                <c:pt idx="99">
                  <c:v>632960</c:v>
                </c:pt>
                <c:pt idx="100">
                  <c:v>642265</c:v>
                </c:pt>
                <c:pt idx="101">
                  <c:v>651570</c:v>
                </c:pt>
                <c:pt idx="102">
                  <c:v>660875</c:v>
                </c:pt>
                <c:pt idx="103">
                  <c:v>670180</c:v>
                </c:pt>
                <c:pt idx="104">
                  <c:v>679485</c:v>
                </c:pt>
                <c:pt idx="105">
                  <c:v>688794</c:v>
                </c:pt>
                <c:pt idx="106">
                  <c:v>688794</c:v>
                </c:pt>
                <c:pt idx="107">
                  <c:v>698107</c:v>
                </c:pt>
                <c:pt idx="108">
                  <c:v>698113</c:v>
                </c:pt>
                <c:pt idx="109">
                  <c:v>707422</c:v>
                </c:pt>
                <c:pt idx="110">
                  <c:v>716731</c:v>
                </c:pt>
                <c:pt idx="111">
                  <c:v>726042</c:v>
                </c:pt>
                <c:pt idx="112">
                  <c:v>726046</c:v>
                </c:pt>
                <c:pt idx="113">
                  <c:v>726056</c:v>
                </c:pt>
                <c:pt idx="114">
                  <c:v>726064</c:v>
                </c:pt>
                <c:pt idx="115">
                  <c:v>726074</c:v>
                </c:pt>
                <c:pt idx="116">
                  <c:v>735379</c:v>
                </c:pt>
                <c:pt idx="117">
                  <c:v>744684</c:v>
                </c:pt>
                <c:pt idx="118">
                  <c:v>753989</c:v>
                </c:pt>
                <c:pt idx="119">
                  <c:v>763294</c:v>
                </c:pt>
                <c:pt idx="120">
                  <c:v>772599</c:v>
                </c:pt>
                <c:pt idx="121">
                  <c:v>781904</c:v>
                </c:pt>
                <c:pt idx="122">
                  <c:v>791209</c:v>
                </c:pt>
                <c:pt idx="123">
                  <c:v>800514</c:v>
                </c:pt>
                <c:pt idx="124">
                  <c:v>809819</c:v>
                </c:pt>
                <c:pt idx="125">
                  <c:v>819124</c:v>
                </c:pt>
                <c:pt idx="126">
                  <c:v>828429</c:v>
                </c:pt>
                <c:pt idx="127">
                  <c:v>837740</c:v>
                </c:pt>
                <c:pt idx="128">
                  <c:v>847051</c:v>
                </c:pt>
                <c:pt idx="129">
                  <c:v>856356</c:v>
                </c:pt>
                <c:pt idx="130">
                  <c:v>856362</c:v>
                </c:pt>
                <c:pt idx="131">
                  <c:v>856374</c:v>
                </c:pt>
                <c:pt idx="132">
                  <c:v>856384</c:v>
                </c:pt>
                <c:pt idx="133">
                  <c:v>856388</c:v>
                </c:pt>
                <c:pt idx="134">
                  <c:v>856400</c:v>
                </c:pt>
                <c:pt idx="135">
                  <c:v>856408</c:v>
                </c:pt>
                <c:pt idx="136">
                  <c:v>856412</c:v>
                </c:pt>
                <c:pt idx="137">
                  <c:v>856426</c:v>
                </c:pt>
                <c:pt idx="138">
                  <c:v>865731</c:v>
                </c:pt>
                <c:pt idx="139">
                  <c:v>865731</c:v>
                </c:pt>
                <c:pt idx="140">
                  <c:v>875036</c:v>
                </c:pt>
                <c:pt idx="141">
                  <c:v>884341</c:v>
                </c:pt>
                <c:pt idx="142">
                  <c:v>893646</c:v>
                </c:pt>
                <c:pt idx="143">
                  <c:v>902951</c:v>
                </c:pt>
                <c:pt idx="144">
                  <c:v>912256</c:v>
                </c:pt>
                <c:pt idx="145">
                  <c:v>921561</c:v>
                </c:pt>
                <c:pt idx="146">
                  <c:v>930866</c:v>
                </c:pt>
                <c:pt idx="147">
                  <c:v>940171</c:v>
                </c:pt>
                <c:pt idx="148">
                  <c:v>949476</c:v>
                </c:pt>
                <c:pt idx="149">
                  <c:v>958781</c:v>
                </c:pt>
                <c:pt idx="150">
                  <c:v>968086</c:v>
                </c:pt>
                <c:pt idx="151">
                  <c:v>977395</c:v>
                </c:pt>
                <c:pt idx="152">
                  <c:v>986708</c:v>
                </c:pt>
                <c:pt idx="153">
                  <c:v>996013</c:v>
                </c:pt>
                <c:pt idx="154">
                  <c:v>996013</c:v>
                </c:pt>
                <c:pt idx="155">
                  <c:v>996013</c:v>
                </c:pt>
                <c:pt idx="156">
                  <c:v>996017</c:v>
                </c:pt>
                <c:pt idx="157">
                  <c:v>996017</c:v>
                </c:pt>
                <c:pt idx="158">
                  <c:v>996023</c:v>
                </c:pt>
                <c:pt idx="159">
                  <c:v>996027</c:v>
                </c:pt>
                <c:pt idx="160">
                  <c:v>996031</c:v>
                </c:pt>
                <c:pt idx="161">
                  <c:v>996035</c:v>
                </c:pt>
                <c:pt idx="162">
                  <c:v>1005340</c:v>
                </c:pt>
                <c:pt idx="163">
                  <c:v>1014645</c:v>
                </c:pt>
                <c:pt idx="164">
                  <c:v>1014649</c:v>
                </c:pt>
                <c:pt idx="165">
                  <c:v>1023954</c:v>
                </c:pt>
                <c:pt idx="166">
                  <c:v>1033259</c:v>
                </c:pt>
                <c:pt idx="167">
                  <c:v>1042564</c:v>
                </c:pt>
                <c:pt idx="168">
                  <c:v>1051869</c:v>
                </c:pt>
                <c:pt idx="169">
                  <c:v>1061174</c:v>
                </c:pt>
                <c:pt idx="170">
                  <c:v>1070479</c:v>
                </c:pt>
                <c:pt idx="171">
                  <c:v>1079784</c:v>
                </c:pt>
                <c:pt idx="172">
                  <c:v>1089089</c:v>
                </c:pt>
                <c:pt idx="173">
                  <c:v>1098394</c:v>
                </c:pt>
                <c:pt idx="174">
                  <c:v>1107699</c:v>
                </c:pt>
                <c:pt idx="175">
                  <c:v>1117004</c:v>
                </c:pt>
                <c:pt idx="176">
                  <c:v>1126309</c:v>
                </c:pt>
                <c:pt idx="177">
                  <c:v>1135614</c:v>
                </c:pt>
                <c:pt idx="178">
                  <c:v>1144919</c:v>
                </c:pt>
                <c:pt idx="179">
                  <c:v>1144919</c:v>
                </c:pt>
                <c:pt idx="180">
                  <c:v>1144919</c:v>
                </c:pt>
                <c:pt idx="181">
                  <c:v>1144925</c:v>
                </c:pt>
                <c:pt idx="182">
                  <c:v>1144931</c:v>
                </c:pt>
                <c:pt idx="183">
                  <c:v>1144937</c:v>
                </c:pt>
                <c:pt idx="184">
                  <c:v>1144945</c:v>
                </c:pt>
                <c:pt idx="185">
                  <c:v>1144945</c:v>
                </c:pt>
                <c:pt idx="186">
                  <c:v>1154250</c:v>
                </c:pt>
                <c:pt idx="187">
                  <c:v>1154260</c:v>
                </c:pt>
                <c:pt idx="188">
                  <c:v>1163565</c:v>
                </c:pt>
                <c:pt idx="189">
                  <c:v>1172870</c:v>
                </c:pt>
                <c:pt idx="190">
                  <c:v>1182175</c:v>
                </c:pt>
                <c:pt idx="191">
                  <c:v>1191480</c:v>
                </c:pt>
                <c:pt idx="192">
                  <c:v>1200785</c:v>
                </c:pt>
                <c:pt idx="193">
                  <c:v>1210090</c:v>
                </c:pt>
                <c:pt idx="194">
                  <c:v>1219403</c:v>
                </c:pt>
                <c:pt idx="195">
                  <c:v>1228708</c:v>
                </c:pt>
                <c:pt idx="196">
                  <c:v>1238013</c:v>
                </c:pt>
                <c:pt idx="197">
                  <c:v>1247318</c:v>
                </c:pt>
                <c:pt idx="198">
                  <c:v>1256623</c:v>
                </c:pt>
                <c:pt idx="199">
                  <c:v>1265928</c:v>
                </c:pt>
                <c:pt idx="200">
                  <c:v>1275233</c:v>
                </c:pt>
                <c:pt idx="201">
                  <c:v>1284538</c:v>
                </c:pt>
                <c:pt idx="202">
                  <c:v>1284538</c:v>
                </c:pt>
                <c:pt idx="203">
                  <c:v>1284538</c:v>
                </c:pt>
                <c:pt idx="204">
                  <c:v>1284546</c:v>
                </c:pt>
                <c:pt idx="205">
                  <c:v>1284560</c:v>
                </c:pt>
                <c:pt idx="206">
                  <c:v>1293869</c:v>
                </c:pt>
                <c:pt idx="207">
                  <c:v>1293875</c:v>
                </c:pt>
                <c:pt idx="208">
                  <c:v>1293885</c:v>
                </c:pt>
                <c:pt idx="209">
                  <c:v>1293895</c:v>
                </c:pt>
                <c:pt idx="210">
                  <c:v>1303200</c:v>
                </c:pt>
                <c:pt idx="211">
                  <c:v>1312513</c:v>
                </c:pt>
                <c:pt idx="212">
                  <c:v>1312523</c:v>
                </c:pt>
                <c:pt idx="213">
                  <c:v>1321828</c:v>
                </c:pt>
                <c:pt idx="214">
                  <c:v>1331133</c:v>
                </c:pt>
                <c:pt idx="215">
                  <c:v>1340438</c:v>
                </c:pt>
                <c:pt idx="216">
                  <c:v>1349743</c:v>
                </c:pt>
                <c:pt idx="217">
                  <c:v>1359048</c:v>
                </c:pt>
                <c:pt idx="218">
                  <c:v>1368353</c:v>
                </c:pt>
                <c:pt idx="219">
                  <c:v>1377658</c:v>
                </c:pt>
                <c:pt idx="220">
                  <c:v>1386963</c:v>
                </c:pt>
                <c:pt idx="221">
                  <c:v>1396268</c:v>
                </c:pt>
                <c:pt idx="222">
                  <c:v>1405573</c:v>
                </c:pt>
                <c:pt idx="223">
                  <c:v>1414884</c:v>
                </c:pt>
                <c:pt idx="224">
                  <c:v>1424197</c:v>
                </c:pt>
                <c:pt idx="225">
                  <c:v>1433502</c:v>
                </c:pt>
                <c:pt idx="226">
                  <c:v>1433508</c:v>
                </c:pt>
                <c:pt idx="227">
                  <c:v>1433514</c:v>
                </c:pt>
                <c:pt idx="228">
                  <c:v>1433522</c:v>
                </c:pt>
                <c:pt idx="229">
                  <c:v>1433522</c:v>
                </c:pt>
                <c:pt idx="230">
                  <c:v>1433522</c:v>
                </c:pt>
                <c:pt idx="231">
                  <c:v>1433522</c:v>
                </c:pt>
                <c:pt idx="232">
                  <c:v>1433526</c:v>
                </c:pt>
                <c:pt idx="233">
                  <c:v>1433530</c:v>
                </c:pt>
                <c:pt idx="234">
                  <c:v>1442835</c:v>
                </c:pt>
                <c:pt idx="235">
                  <c:v>1452140</c:v>
                </c:pt>
                <c:pt idx="236">
                  <c:v>1452146</c:v>
                </c:pt>
                <c:pt idx="237">
                  <c:v>1461451</c:v>
                </c:pt>
                <c:pt idx="238">
                  <c:v>1470756</c:v>
                </c:pt>
                <c:pt idx="239">
                  <c:v>1480061</c:v>
                </c:pt>
                <c:pt idx="240">
                  <c:v>1489366</c:v>
                </c:pt>
                <c:pt idx="241">
                  <c:v>1498671</c:v>
                </c:pt>
                <c:pt idx="242">
                  <c:v>1507976</c:v>
                </c:pt>
                <c:pt idx="243">
                  <c:v>1517281</c:v>
                </c:pt>
                <c:pt idx="244">
                  <c:v>1526586</c:v>
                </c:pt>
                <c:pt idx="245">
                  <c:v>1535891</c:v>
                </c:pt>
                <c:pt idx="246">
                  <c:v>1545196</c:v>
                </c:pt>
                <c:pt idx="247">
                  <c:v>1554511</c:v>
                </c:pt>
                <c:pt idx="248">
                  <c:v>1563826</c:v>
                </c:pt>
                <c:pt idx="249">
                  <c:v>1573131</c:v>
                </c:pt>
                <c:pt idx="250">
                  <c:v>1573131</c:v>
                </c:pt>
                <c:pt idx="251">
                  <c:v>1573137</c:v>
                </c:pt>
                <c:pt idx="252">
                  <c:v>1573137</c:v>
                </c:pt>
                <c:pt idx="253">
                  <c:v>1573145</c:v>
                </c:pt>
                <c:pt idx="254">
                  <c:v>1573151</c:v>
                </c:pt>
                <c:pt idx="255">
                  <c:v>1573155</c:v>
                </c:pt>
                <c:pt idx="256">
                  <c:v>1582468</c:v>
                </c:pt>
                <c:pt idx="257">
                  <c:v>1582478</c:v>
                </c:pt>
                <c:pt idx="258">
                  <c:v>1582492</c:v>
                </c:pt>
                <c:pt idx="259">
                  <c:v>1582504</c:v>
                </c:pt>
                <c:pt idx="260">
                  <c:v>1591809</c:v>
                </c:pt>
                <c:pt idx="261">
                  <c:v>1601114</c:v>
                </c:pt>
                <c:pt idx="262">
                  <c:v>1610419</c:v>
                </c:pt>
                <c:pt idx="263">
                  <c:v>1619724</c:v>
                </c:pt>
                <c:pt idx="264">
                  <c:v>1629029</c:v>
                </c:pt>
                <c:pt idx="265">
                  <c:v>1638334</c:v>
                </c:pt>
                <c:pt idx="266">
                  <c:v>1647639</c:v>
                </c:pt>
                <c:pt idx="267">
                  <c:v>1656944</c:v>
                </c:pt>
                <c:pt idx="268">
                  <c:v>1666249</c:v>
                </c:pt>
                <c:pt idx="269">
                  <c:v>1675554</c:v>
                </c:pt>
                <c:pt idx="270">
                  <c:v>1684859</c:v>
                </c:pt>
                <c:pt idx="271">
                  <c:v>1694164</c:v>
                </c:pt>
                <c:pt idx="272">
                  <c:v>1703473</c:v>
                </c:pt>
                <c:pt idx="273">
                  <c:v>1712782</c:v>
                </c:pt>
                <c:pt idx="274">
                  <c:v>1722091</c:v>
                </c:pt>
                <c:pt idx="275">
                  <c:v>1731400</c:v>
                </c:pt>
                <c:pt idx="276">
                  <c:v>1731414</c:v>
                </c:pt>
                <c:pt idx="277">
                  <c:v>1731418</c:v>
                </c:pt>
                <c:pt idx="278">
                  <c:v>1740723</c:v>
                </c:pt>
                <c:pt idx="279">
                  <c:v>1750028</c:v>
                </c:pt>
                <c:pt idx="280">
                  <c:v>1759341</c:v>
                </c:pt>
                <c:pt idx="281">
                  <c:v>1759355</c:v>
                </c:pt>
                <c:pt idx="282">
                  <c:v>1768670</c:v>
                </c:pt>
                <c:pt idx="283">
                  <c:v>1777975</c:v>
                </c:pt>
                <c:pt idx="284">
                  <c:v>1787288</c:v>
                </c:pt>
                <c:pt idx="285">
                  <c:v>1796593</c:v>
                </c:pt>
                <c:pt idx="286">
                  <c:v>1805898</c:v>
                </c:pt>
                <c:pt idx="287">
                  <c:v>1815203</c:v>
                </c:pt>
                <c:pt idx="288">
                  <c:v>1824508</c:v>
                </c:pt>
                <c:pt idx="289">
                  <c:v>1833813</c:v>
                </c:pt>
                <c:pt idx="290">
                  <c:v>1843118</c:v>
                </c:pt>
                <c:pt idx="291">
                  <c:v>1852423</c:v>
                </c:pt>
                <c:pt idx="292">
                  <c:v>1861728</c:v>
                </c:pt>
                <c:pt idx="293">
                  <c:v>1871033</c:v>
                </c:pt>
                <c:pt idx="294">
                  <c:v>1880338</c:v>
                </c:pt>
                <c:pt idx="295">
                  <c:v>1889643</c:v>
                </c:pt>
                <c:pt idx="296">
                  <c:v>1898952</c:v>
                </c:pt>
                <c:pt idx="297">
                  <c:v>1908257</c:v>
                </c:pt>
                <c:pt idx="298">
                  <c:v>1908271</c:v>
                </c:pt>
                <c:pt idx="299">
                  <c:v>1908271</c:v>
                </c:pt>
                <c:pt idx="300">
                  <c:v>1908285</c:v>
                </c:pt>
                <c:pt idx="301">
                  <c:v>1908295</c:v>
                </c:pt>
                <c:pt idx="302">
                  <c:v>1908299</c:v>
                </c:pt>
                <c:pt idx="303">
                  <c:v>1908305</c:v>
                </c:pt>
                <c:pt idx="304">
                  <c:v>1908313</c:v>
                </c:pt>
                <c:pt idx="305">
                  <c:v>1908321</c:v>
                </c:pt>
                <c:pt idx="306">
                  <c:v>1917626</c:v>
                </c:pt>
                <c:pt idx="307">
                  <c:v>1917634</c:v>
                </c:pt>
                <c:pt idx="308">
                  <c:v>1926939</c:v>
                </c:pt>
                <c:pt idx="309">
                  <c:v>1936244</c:v>
                </c:pt>
                <c:pt idx="310">
                  <c:v>1945549</c:v>
                </c:pt>
                <c:pt idx="311">
                  <c:v>1954854</c:v>
                </c:pt>
                <c:pt idx="312">
                  <c:v>1964159</c:v>
                </c:pt>
                <c:pt idx="313">
                  <c:v>1973464</c:v>
                </c:pt>
                <c:pt idx="314">
                  <c:v>1982769</c:v>
                </c:pt>
                <c:pt idx="315">
                  <c:v>1992074</c:v>
                </c:pt>
                <c:pt idx="316">
                  <c:v>2001379</c:v>
                </c:pt>
                <c:pt idx="317">
                  <c:v>2010684</c:v>
                </c:pt>
                <c:pt idx="318">
                  <c:v>2019989</c:v>
                </c:pt>
                <c:pt idx="319">
                  <c:v>2029294</c:v>
                </c:pt>
                <c:pt idx="320">
                  <c:v>2038599</c:v>
                </c:pt>
                <c:pt idx="321">
                  <c:v>2047904</c:v>
                </c:pt>
                <c:pt idx="322">
                  <c:v>2047914</c:v>
                </c:pt>
                <c:pt idx="323">
                  <c:v>2047924</c:v>
                </c:pt>
                <c:pt idx="324">
                  <c:v>2047934</c:v>
                </c:pt>
                <c:pt idx="325">
                  <c:v>2047938</c:v>
                </c:pt>
                <c:pt idx="326">
                  <c:v>2047946</c:v>
                </c:pt>
                <c:pt idx="327">
                  <c:v>2047954</c:v>
                </c:pt>
                <c:pt idx="328">
                  <c:v>2047958</c:v>
                </c:pt>
                <c:pt idx="329">
                  <c:v>2047966</c:v>
                </c:pt>
                <c:pt idx="330">
                  <c:v>2047976</c:v>
                </c:pt>
                <c:pt idx="331">
                  <c:v>2057281</c:v>
                </c:pt>
                <c:pt idx="332">
                  <c:v>2057281</c:v>
                </c:pt>
                <c:pt idx="333">
                  <c:v>2066586</c:v>
                </c:pt>
                <c:pt idx="334">
                  <c:v>2075891</c:v>
                </c:pt>
                <c:pt idx="335">
                  <c:v>2085196</c:v>
                </c:pt>
                <c:pt idx="336">
                  <c:v>2094501</c:v>
                </c:pt>
                <c:pt idx="337">
                  <c:v>2103806</c:v>
                </c:pt>
                <c:pt idx="338">
                  <c:v>2113111</c:v>
                </c:pt>
                <c:pt idx="339">
                  <c:v>2122416</c:v>
                </c:pt>
                <c:pt idx="340">
                  <c:v>2131721</c:v>
                </c:pt>
                <c:pt idx="341">
                  <c:v>2141026</c:v>
                </c:pt>
                <c:pt idx="342">
                  <c:v>2150331</c:v>
                </c:pt>
                <c:pt idx="343">
                  <c:v>2159636</c:v>
                </c:pt>
                <c:pt idx="344">
                  <c:v>2168945</c:v>
                </c:pt>
                <c:pt idx="345">
                  <c:v>2178250</c:v>
                </c:pt>
                <c:pt idx="346">
                  <c:v>2178258</c:v>
                </c:pt>
                <c:pt idx="347">
                  <c:v>2178270</c:v>
                </c:pt>
                <c:pt idx="348">
                  <c:v>2178274</c:v>
                </c:pt>
                <c:pt idx="349">
                  <c:v>2178274</c:v>
                </c:pt>
                <c:pt idx="350">
                  <c:v>2178284</c:v>
                </c:pt>
                <c:pt idx="351">
                  <c:v>2178294</c:v>
                </c:pt>
                <c:pt idx="352">
                  <c:v>2178294</c:v>
                </c:pt>
                <c:pt idx="353">
                  <c:v>2178294</c:v>
                </c:pt>
                <c:pt idx="354">
                  <c:v>2187599</c:v>
                </c:pt>
                <c:pt idx="355">
                  <c:v>2187615</c:v>
                </c:pt>
                <c:pt idx="356">
                  <c:v>2187631</c:v>
                </c:pt>
                <c:pt idx="357">
                  <c:v>2196936</c:v>
                </c:pt>
                <c:pt idx="358">
                  <c:v>2206241</c:v>
                </c:pt>
                <c:pt idx="359">
                  <c:v>2215546</c:v>
                </c:pt>
                <c:pt idx="360">
                  <c:v>2224851</c:v>
                </c:pt>
                <c:pt idx="361">
                  <c:v>2234156</c:v>
                </c:pt>
                <c:pt idx="362">
                  <c:v>2243461</c:v>
                </c:pt>
                <c:pt idx="363">
                  <c:v>2252766</c:v>
                </c:pt>
                <c:pt idx="364">
                  <c:v>2262071</c:v>
                </c:pt>
                <c:pt idx="365">
                  <c:v>2271376</c:v>
                </c:pt>
                <c:pt idx="366">
                  <c:v>2280681</c:v>
                </c:pt>
                <c:pt idx="367">
                  <c:v>2289990</c:v>
                </c:pt>
                <c:pt idx="368">
                  <c:v>2299295</c:v>
                </c:pt>
                <c:pt idx="369">
                  <c:v>2308600</c:v>
                </c:pt>
                <c:pt idx="370">
                  <c:v>2308600</c:v>
                </c:pt>
                <c:pt idx="371">
                  <c:v>2308604</c:v>
                </c:pt>
                <c:pt idx="372">
                  <c:v>2308604</c:v>
                </c:pt>
                <c:pt idx="373">
                  <c:v>2308608</c:v>
                </c:pt>
                <c:pt idx="374">
                  <c:v>2317913</c:v>
                </c:pt>
                <c:pt idx="375">
                  <c:v>2317921</c:v>
                </c:pt>
                <c:pt idx="376">
                  <c:v>2317925</c:v>
                </c:pt>
                <c:pt idx="377">
                  <c:v>2317929</c:v>
                </c:pt>
                <c:pt idx="378">
                  <c:v>2317929</c:v>
                </c:pt>
                <c:pt idx="379">
                  <c:v>2327234</c:v>
                </c:pt>
                <c:pt idx="380">
                  <c:v>2327240</c:v>
                </c:pt>
                <c:pt idx="381">
                  <c:v>2336545</c:v>
                </c:pt>
                <c:pt idx="382">
                  <c:v>2345850</c:v>
                </c:pt>
                <c:pt idx="383">
                  <c:v>2355155</c:v>
                </c:pt>
                <c:pt idx="384">
                  <c:v>2364460</c:v>
                </c:pt>
                <c:pt idx="385">
                  <c:v>2373765</c:v>
                </c:pt>
                <c:pt idx="386">
                  <c:v>2383070</c:v>
                </c:pt>
                <c:pt idx="387">
                  <c:v>2392375</c:v>
                </c:pt>
                <c:pt idx="388">
                  <c:v>2401680</c:v>
                </c:pt>
                <c:pt idx="389">
                  <c:v>2410985</c:v>
                </c:pt>
                <c:pt idx="390">
                  <c:v>2420290</c:v>
                </c:pt>
                <c:pt idx="391">
                  <c:v>2429595</c:v>
                </c:pt>
                <c:pt idx="392">
                  <c:v>2438908</c:v>
                </c:pt>
                <c:pt idx="393">
                  <c:v>2448213</c:v>
                </c:pt>
                <c:pt idx="394">
                  <c:v>2448223</c:v>
                </c:pt>
                <c:pt idx="395">
                  <c:v>2448227</c:v>
                </c:pt>
                <c:pt idx="396">
                  <c:v>2448235</c:v>
                </c:pt>
                <c:pt idx="397">
                  <c:v>2448245</c:v>
                </c:pt>
                <c:pt idx="398">
                  <c:v>2448249</c:v>
                </c:pt>
                <c:pt idx="399">
                  <c:v>2457554</c:v>
                </c:pt>
                <c:pt idx="400">
                  <c:v>2457558</c:v>
                </c:pt>
                <c:pt idx="401">
                  <c:v>2466863</c:v>
                </c:pt>
                <c:pt idx="402">
                  <c:v>2476168</c:v>
                </c:pt>
                <c:pt idx="403">
                  <c:v>2485477</c:v>
                </c:pt>
                <c:pt idx="404">
                  <c:v>2485477</c:v>
                </c:pt>
                <c:pt idx="405">
                  <c:v>2494782</c:v>
                </c:pt>
                <c:pt idx="406">
                  <c:v>2494800</c:v>
                </c:pt>
                <c:pt idx="407">
                  <c:v>2504105</c:v>
                </c:pt>
                <c:pt idx="408">
                  <c:v>2513410</c:v>
                </c:pt>
                <c:pt idx="409">
                  <c:v>2522715</c:v>
                </c:pt>
                <c:pt idx="410">
                  <c:v>2532020</c:v>
                </c:pt>
                <c:pt idx="411">
                  <c:v>2541333</c:v>
                </c:pt>
                <c:pt idx="412">
                  <c:v>2550638</c:v>
                </c:pt>
                <c:pt idx="413">
                  <c:v>2559947</c:v>
                </c:pt>
                <c:pt idx="414">
                  <c:v>2569262</c:v>
                </c:pt>
                <c:pt idx="415">
                  <c:v>2578567</c:v>
                </c:pt>
                <c:pt idx="416">
                  <c:v>2587872</c:v>
                </c:pt>
                <c:pt idx="417">
                  <c:v>2597177</c:v>
                </c:pt>
                <c:pt idx="418">
                  <c:v>2606482</c:v>
                </c:pt>
                <c:pt idx="419">
                  <c:v>2606490</c:v>
                </c:pt>
                <c:pt idx="420">
                  <c:v>2606490</c:v>
                </c:pt>
                <c:pt idx="421">
                  <c:v>2606494</c:v>
                </c:pt>
                <c:pt idx="422">
                  <c:v>2606494</c:v>
                </c:pt>
                <c:pt idx="423">
                  <c:v>2606506</c:v>
                </c:pt>
                <c:pt idx="424">
                  <c:v>2606520</c:v>
                </c:pt>
                <c:pt idx="425">
                  <c:v>2606536</c:v>
                </c:pt>
                <c:pt idx="426">
                  <c:v>2615841</c:v>
                </c:pt>
                <c:pt idx="427">
                  <c:v>2615849</c:v>
                </c:pt>
                <c:pt idx="428">
                  <c:v>2615859</c:v>
                </c:pt>
                <c:pt idx="429">
                  <c:v>2625164</c:v>
                </c:pt>
                <c:pt idx="430">
                  <c:v>2634469</c:v>
                </c:pt>
                <c:pt idx="431">
                  <c:v>2643774</c:v>
                </c:pt>
                <c:pt idx="432">
                  <c:v>2653079</c:v>
                </c:pt>
                <c:pt idx="433">
                  <c:v>2662384</c:v>
                </c:pt>
                <c:pt idx="434">
                  <c:v>2671689</c:v>
                </c:pt>
                <c:pt idx="435">
                  <c:v>2680994</c:v>
                </c:pt>
                <c:pt idx="436">
                  <c:v>2690299</c:v>
                </c:pt>
                <c:pt idx="437">
                  <c:v>2699604</c:v>
                </c:pt>
                <c:pt idx="438">
                  <c:v>2708909</c:v>
                </c:pt>
                <c:pt idx="439">
                  <c:v>2718214</c:v>
                </c:pt>
                <c:pt idx="440">
                  <c:v>2727525</c:v>
                </c:pt>
                <c:pt idx="441">
                  <c:v>2736830</c:v>
                </c:pt>
                <c:pt idx="442">
                  <c:v>2746135</c:v>
                </c:pt>
                <c:pt idx="443">
                  <c:v>2755440</c:v>
                </c:pt>
                <c:pt idx="444">
                  <c:v>2764751</c:v>
                </c:pt>
                <c:pt idx="445">
                  <c:v>2774060</c:v>
                </c:pt>
                <c:pt idx="446">
                  <c:v>2783365</c:v>
                </c:pt>
                <c:pt idx="447">
                  <c:v>2783373</c:v>
                </c:pt>
                <c:pt idx="448">
                  <c:v>2792688</c:v>
                </c:pt>
                <c:pt idx="449">
                  <c:v>2801993</c:v>
                </c:pt>
                <c:pt idx="450">
                  <c:v>2811298</c:v>
                </c:pt>
                <c:pt idx="451">
                  <c:v>2820609</c:v>
                </c:pt>
                <c:pt idx="452">
                  <c:v>2820615</c:v>
                </c:pt>
                <c:pt idx="453">
                  <c:v>2829920</c:v>
                </c:pt>
                <c:pt idx="454">
                  <c:v>2839225</c:v>
                </c:pt>
                <c:pt idx="455">
                  <c:v>2848530</c:v>
                </c:pt>
                <c:pt idx="456">
                  <c:v>2857835</c:v>
                </c:pt>
                <c:pt idx="457">
                  <c:v>2867140</c:v>
                </c:pt>
                <c:pt idx="458">
                  <c:v>2876445</c:v>
                </c:pt>
                <c:pt idx="459">
                  <c:v>2885750</c:v>
                </c:pt>
                <c:pt idx="460">
                  <c:v>2895055</c:v>
                </c:pt>
                <c:pt idx="461">
                  <c:v>2904360</c:v>
                </c:pt>
                <c:pt idx="462">
                  <c:v>2913665</c:v>
                </c:pt>
                <c:pt idx="463">
                  <c:v>2922970</c:v>
                </c:pt>
                <c:pt idx="464">
                  <c:v>2932281</c:v>
                </c:pt>
                <c:pt idx="465">
                  <c:v>2941586</c:v>
                </c:pt>
                <c:pt idx="466">
                  <c:v>2950895</c:v>
                </c:pt>
                <c:pt idx="467">
                  <c:v>2950895</c:v>
                </c:pt>
                <c:pt idx="468">
                  <c:v>2950903</c:v>
                </c:pt>
                <c:pt idx="469">
                  <c:v>2950911</c:v>
                </c:pt>
                <c:pt idx="470">
                  <c:v>2950911</c:v>
                </c:pt>
                <c:pt idx="471">
                  <c:v>2950919</c:v>
                </c:pt>
                <c:pt idx="472">
                  <c:v>2950919</c:v>
                </c:pt>
                <c:pt idx="473">
                  <c:v>2950923</c:v>
                </c:pt>
                <c:pt idx="474">
                  <c:v>2960228</c:v>
                </c:pt>
                <c:pt idx="475">
                  <c:v>2960238</c:v>
                </c:pt>
                <c:pt idx="476">
                  <c:v>2969543</c:v>
                </c:pt>
                <c:pt idx="477">
                  <c:v>2978848</c:v>
                </c:pt>
                <c:pt idx="478">
                  <c:v>2988153</c:v>
                </c:pt>
                <c:pt idx="479">
                  <c:v>2997458</c:v>
                </c:pt>
                <c:pt idx="480">
                  <c:v>3006763</c:v>
                </c:pt>
                <c:pt idx="481">
                  <c:v>3016068</c:v>
                </c:pt>
                <c:pt idx="482">
                  <c:v>3025373</c:v>
                </c:pt>
                <c:pt idx="483">
                  <c:v>3034678</c:v>
                </c:pt>
                <c:pt idx="484">
                  <c:v>3043983</c:v>
                </c:pt>
                <c:pt idx="485">
                  <c:v>3053288</c:v>
                </c:pt>
                <c:pt idx="486">
                  <c:v>3062593</c:v>
                </c:pt>
                <c:pt idx="487">
                  <c:v>3071908</c:v>
                </c:pt>
                <c:pt idx="488">
                  <c:v>3081213</c:v>
                </c:pt>
                <c:pt idx="489">
                  <c:v>3090518</c:v>
                </c:pt>
                <c:pt idx="490">
                  <c:v>3090518</c:v>
                </c:pt>
                <c:pt idx="491">
                  <c:v>3090524</c:v>
                </c:pt>
                <c:pt idx="492">
                  <c:v>3090532</c:v>
                </c:pt>
                <c:pt idx="493">
                  <c:v>3090540</c:v>
                </c:pt>
                <c:pt idx="494">
                  <c:v>3090544</c:v>
                </c:pt>
                <c:pt idx="495">
                  <c:v>3090552</c:v>
                </c:pt>
                <c:pt idx="496">
                  <c:v>3090562</c:v>
                </c:pt>
                <c:pt idx="497">
                  <c:v>3090566</c:v>
                </c:pt>
                <c:pt idx="498">
                  <c:v>3099871</c:v>
                </c:pt>
                <c:pt idx="499">
                  <c:v>3099871</c:v>
                </c:pt>
                <c:pt idx="500">
                  <c:v>3099881</c:v>
                </c:pt>
                <c:pt idx="501">
                  <c:v>3109186</c:v>
                </c:pt>
                <c:pt idx="502">
                  <c:v>3118491</c:v>
                </c:pt>
                <c:pt idx="503">
                  <c:v>3127796</c:v>
                </c:pt>
                <c:pt idx="504">
                  <c:v>3137101</c:v>
                </c:pt>
                <c:pt idx="505">
                  <c:v>3146406</c:v>
                </c:pt>
                <c:pt idx="506">
                  <c:v>3155711</c:v>
                </c:pt>
                <c:pt idx="507">
                  <c:v>3165016</c:v>
                </c:pt>
                <c:pt idx="508">
                  <c:v>3174321</c:v>
                </c:pt>
                <c:pt idx="509">
                  <c:v>3183636</c:v>
                </c:pt>
                <c:pt idx="510">
                  <c:v>3192945</c:v>
                </c:pt>
                <c:pt idx="511">
                  <c:v>3202250</c:v>
                </c:pt>
                <c:pt idx="512">
                  <c:v>3211561</c:v>
                </c:pt>
                <c:pt idx="513">
                  <c:v>3220866</c:v>
                </c:pt>
                <c:pt idx="514">
                  <c:v>3230171</c:v>
                </c:pt>
                <c:pt idx="515">
                  <c:v>3230175</c:v>
                </c:pt>
                <c:pt idx="516">
                  <c:v>3230175</c:v>
                </c:pt>
                <c:pt idx="517">
                  <c:v>3230179</c:v>
                </c:pt>
                <c:pt idx="518">
                  <c:v>3230179</c:v>
                </c:pt>
                <c:pt idx="519">
                  <c:v>3230183</c:v>
                </c:pt>
                <c:pt idx="520">
                  <c:v>3230183</c:v>
                </c:pt>
                <c:pt idx="521">
                  <c:v>3239488</c:v>
                </c:pt>
                <c:pt idx="522">
                  <c:v>3239498</c:v>
                </c:pt>
                <c:pt idx="523">
                  <c:v>3239506</c:v>
                </c:pt>
                <c:pt idx="524">
                  <c:v>3248811</c:v>
                </c:pt>
                <c:pt idx="525">
                  <c:v>3258116</c:v>
                </c:pt>
                <c:pt idx="526">
                  <c:v>3267421</c:v>
                </c:pt>
                <c:pt idx="527">
                  <c:v>3276726</c:v>
                </c:pt>
                <c:pt idx="528">
                  <c:v>3286031</c:v>
                </c:pt>
                <c:pt idx="529">
                  <c:v>3295336</c:v>
                </c:pt>
                <c:pt idx="530">
                  <c:v>3304641</c:v>
                </c:pt>
                <c:pt idx="531">
                  <c:v>3313946</c:v>
                </c:pt>
                <c:pt idx="532">
                  <c:v>3323251</c:v>
                </c:pt>
                <c:pt idx="533">
                  <c:v>3332556</c:v>
                </c:pt>
                <c:pt idx="534">
                  <c:v>3341869</c:v>
                </c:pt>
                <c:pt idx="535">
                  <c:v>3351180</c:v>
                </c:pt>
                <c:pt idx="536">
                  <c:v>3360489</c:v>
                </c:pt>
                <c:pt idx="537">
                  <c:v>3369794</c:v>
                </c:pt>
                <c:pt idx="538">
                  <c:v>3369800</c:v>
                </c:pt>
                <c:pt idx="539">
                  <c:v>3369806</c:v>
                </c:pt>
                <c:pt idx="540">
                  <c:v>3369816</c:v>
                </c:pt>
                <c:pt idx="541">
                  <c:v>3369826</c:v>
                </c:pt>
                <c:pt idx="542">
                  <c:v>3369838</c:v>
                </c:pt>
                <c:pt idx="543">
                  <c:v>3369848</c:v>
                </c:pt>
                <c:pt idx="544">
                  <c:v>3369852</c:v>
                </c:pt>
                <c:pt idx="545">
                  <c:v>3369860</c:v>
                </c:pt>
                <c:pt idx="546">
                  <c:v>3379165</c:v>
                </c:pt>
                <c:pt idx="547">
                  <c:v>3379173</c:v>
                </c:pt>
                <c:pt idx="548">
                  <c:v>3388478</c:v>
                </c:pt>
                <c:pt idx="549">
                  <c:v>3397783</c:v>
                </c:pt>
                <c:pt idx="550">
                  <c:v>3407088</c:v>
                </c:pt>
                <c:pt idx="551">
                  <c:v>3416393</c:v>
                </c:pt>
                <c:pt idx="552">
                  <c:v>3425698</c:v>
                </c:pt>
                <c:pt idx="553">
                  <c:v>3435003</c:v>
                </c:pt>
                <c:pt idx="554">
                  <c:v>3444308</c:v>
                </c:pt>
                <c:pt idx="555">
                  <c:v>3453613</c:v>
                </c:pt>
                <c:pt idx="556">
                  <c:v>3462918</c:v>
                </c:pt>
                <c:pt idx="557">
                  <c:v>3472223</c:v>
                </c:pt>
                <c:pt idx="558">
                  <c:v>3481528</c:v>
                </c:pt>
                <c:pt idx="559">
                  <c:v>3490839</c:v>
                </c:pt>
                <c:pt idx="560">
                  <c:v>3500144</c:v>
                </c:pt>
                <c:pt idx="561">
                  <c:v>3509449</c:v>
                </c:pt>
                <c:pt idx="562">
                  <c:v>3509449</c:v>
                </c:pt>
                <c:pt idx="563">
                  <c:v>3509457</c:v>
                </c:pt>
                <c:pt idx="564">
                  <c:v>3509467</c:v>
                </c:pt>
                <c:pt idx="565">
                  <c:v>3509467</c:v>
                </c:pt>
                <c:pt idx="566">
                  <c:v>3509473</c:v>
                </c:pt>
                <c:pt idx="567">
                  <c:v>3509479</c:v>
                </c:pt>
                <c:pt idx="568">
                  <c:v>3509485</c:v>
                </c:pt>
                <c:pt idx="569">
                  <c:v>3509497</c:v>
                </c:pt>
                <c:pt idx="570">
                  <c:v>3509511</c:v>
                </c:pt>
                <c:pt idx="571">
                  <c:v>3518816</c:v>
                </c:pt>
                <c:pt idx="572">
                  <c:v>3518822</c:v>
                </c:pt>
                <c:pt idx="573">
                  <c:v>3528127</c:v>
                </c:pt>
                <c:pt idx="574">
                  <c:v>3537432</c:v>
                </c:pt>
                <c:pt idx="575">
                  <c:v>3546737</c:v>
                </c:pt>
                <c:pt idx="576">
                  <c:v>3556042</c:v>
                </c:pt>
                <c:pt idx="577">
                  <c:v>3565347</c:v>
                </c:pt>
                <c:pt idx="578">
                  <c:v>3574652</c:v>
                </c:pt>
                <c:pt idx="579">
                  <c:v>3583957</c:v>
                </c:pt>
                <c:pt idx="580">
                  <c:v>3593262</c:v>
                </c:pt>
                <c:pt idx="581">
                  <c:v>3602567</c:v>
                </c:pt>
                <c:pt idx="582">
                  <c:v>3611872</c:v>
                </c:pt>
                <c:pt idx="583">
                  <c:v>3621177</c:v>
                </c:pt>
                <c:pt idx="584">
                  <c:v>3630486</c:v>
                </c:pt>
                <c:pt idx="585">
                  <c:v>3639791</c:v>
                </c:pt>
                <c:pt idx="586">
                  <c:v>3639799</c:v>
                </c:pt>
                <c:pt idx="587">
                  <c:v>3639809</c:v>
                </c:pt>
                <c:pt idx="588">
                  <c:v>3639825</c:v>
                </c:pt>
                <c:pt idx="589">
                  <c:v>3639825</c:v>
                </c:pt>
                <c:pt idx="590">
                  <c:v>3639835</c:v>
                </c:pt>
                <c:pt idx="591">
                  <c:v>3639845</c:v>
                </c:pt>
                <c:pt idx="592">
                  <c:v>3639855</c:v>
                </c:pt>
                <c:pt idx="593">
                  <c:v>3649160</c:v>
                </c:pt>
                <c:pt idx="594">
                  <c:v>3649160</c:v>
                </c:pt>
                <c:pt idx="595">
                  <c:v>3658465</c:v>
                </c:pt>
                <c:pt idx="596">
                  <c:v>3658475</c:v>
                </c:pt>
                <c:pt idx="597">
                  <c:v>3667780</c:v>
                </c:pt>
                <c:pt idx="598">
                  <c:v>3677085</c:v>
                </c:pt>
                <c:pt idx="599">
                  <c:v>3686390</c:v>
                </c:pt>
                <c:pt idx="600">
                  <c:v>3695695</c:v>
                </c:pt>
                <c:pt idx="601">
                  <c:v>3705000</c:v>
                </c:pt>
                <c:pt idx="602">
                  <c:v>3714305</c:v>
                </c:pt>
                <c:pt idx="603">
                  <c:v>3723610</c:v>
                </c:pt>
                <c:pt idx="604">
                  <c:v>3732915</c:v>
                </c:pt>
                <c:pt idx="605">
                  <c:v>3742220</c:v>
                </c:pt>
                <c:pt idx="606">
                  <c:v>3751525</c:v>
                </c:pt>
                <c:pt idx="607">
                  <c:v>3760830</c:v>
                </c:pt>
                <c:pt idx="608">
                  <c:v>3770145</c:v>
                </c:pt>
                <c:pt idx="609">
                  <c:v>3779450</c:v>
                </c:pt>
                <c:pt idx="610">
                  <c:v>3788759</c:v>
                </c:pt>
                <c:pt idx="611">
                  <c:v>3788773</c:v>
                </c:pt>
                <c:pt idx="612">
                  <c:v>3798082</c:v>
                </c:pt>
                <c:pt idx="613">
                  <c:v>3798098</c:v>
                </c:pt>
                <c:pt idx="614">
                  <c:v>3807403</c:v>
                </c:pt>
                <c:pt idx="615">
                  <c:v>3807415</c:v>
                </c:pt>
                <c:pt idx="616">
                  <c:v>3816728</c:v>
                </c:pt>
                <c:pt idx="617">
                  <c:v>3816744</c:v>
                </c:pt>
                <c:pt idx="618">
                  <c:v>3816764</c:v>
                </c:pt>
                <c:pt idx="619">
                  <c:v>3826069</c:v>
                </c:pt>
                <c:pt idx="620">
                  <c:v>3835382</c:v>
                </c:pt>
                <c:pt idx="621">
                  <c:v>3844687</c:v>
                </c:pt>
                <c:pt idx="622">
                  <c:v>3853992</c:v>
                </c:pt>
                <c:pt idx="623">
                  <c:v>3863297</c:v>
                </c:pt>
                <c:pt idx="624">
                  <c:v>3872602</c:v>
                </c:pt>
                <c:pt idx="625">
                  <c:v>3881907</c:v>
                </c:pt>
                <c:pt idx="626">
                  <c:v>3891212</c:v>
                </c:pt>
                <c:pt idx="627">
                  <c:v>3900517</c:v>
                </c:pt>
                <c:pt idx="628">
                  <c:v>3909822</c:v>
                </c:pt>
                <c:pt idx="629">
                  <c:v>3919127</c:v>
                </c:pt>
                <c:pt idx="630">
                  <c:v>3928432</c:v>
                </c:pt>
                <c:pt idx="631">
                  <c:v>3937741</c:v>
                </c:pt>
                <c:pt idx="632">
                  <c:v>3947050</c:v>
                </c:pt>
                <c:pt idx="633">
                  <c:v>3956355</c:v>
                </c:pt>
                <c:pt idx="634">
                  <c:v>3956363</c:v>
                </c:pt>
                <c:pt idx="635">
                  <c:v>3956371</c:v>
                </c:pt>
                <c:pt idx="636">
                  <c:v>3956375</c:v>
                </c:pt>
                <c:pt idx="637">
                  <c:v>3956385</c:v>
                </c:pt>
                <c:pt idx="638">
                  <c:v>3956393</c:v>
                </c:pt>
                <c:pt idx="639">
                  <c:v>3956397</c:v>
                </c:pt>
                <c:pt idx="640">
                  <c:v>3956397</c:v>
                </c:pt>
                <c:pt idx="641">
                  <c:v>3956403</c:v>
                </c:pt>
                <c:pt idx="642">
                  <c:v>3956417</c:v>
                </c:pt>
                <c:pt idx="643">
                  <c:v>3965722</c:v>
                </c:pt>
                <c:pt idx="644">
                  <c:v>3965722</c:v>
                </c:pt>
                <c:pt idx="645">
                  <c:v>3975027</c:v>
                </c:pt>
                <c:pt idx="646">
                  <c:v>3984332</c:v>
                </c:pt>
                <c:pt idx="647">
                  <c:v>3993637</c:v>
                </c:pt>
                <c:pt idx="648">
                  <c:v>4002942</c:v>
                </c:pt>
                <c:pt idx="649">
                  <c:v>4012247</c:v>
                </c:pt>
                <c:pt idx="650">
                  <c:v>4021552</c:v>
                </c:pt>
                <c:pt idx="651">
                  <c:v>4030857</c:v>
                </c:pt>
                <c:pt idx="652">
                  <c:v>4040162</c:v>
                </c:pt>
                <c:pt idx="653">
                  <c:v>4049467</c:v>
                </c:pt>
                <c:pt idx="654">
                  <c:v>4058772</c:v>
                </c:pt>
                <c:pt idx="655">
                  <c:v>4068081</c:v>
                </c:pt>
                <c:pt idx="656">
                  <c:v>4077386</c:v>
                </c:pt>
                <c:pt idx="657">
                  <c:v>4086691</c:v>
                </c:pt>
                <c:pt idx="658">
                  <c:v>4086699</c:v>
                </c:pt>
                <c:pt idx="659">
                  <c:v>4086699</c:v>
                </c:pt>
                <c:pt idx="660">
                  <c:v>4086703</c:v>
                </c:pt>
                <c:pt idx="661">
                  <c:v>4086711</c:v>
                </c:pt>
                <c:pt idx="662">
                  <c:v>4086723</c:v>
                </c:pt>
                <c:pt idx="663">
                  <c:v>4096028</c:v>
                </c:pt>
                <c:pt idx="664">
                  <c:v>4096032</c:v>
                </c:pt>
                <c:pt idx="665">
                  <c:v>4105337</c:v>
                </c:pt>
                <c:pt idx="666">
                  <c:v>4105337</c:v>
                </c:pt>
                <c:pt idx="667">
                  <c:v>4114642</c:v>
                </c:pt>
                <c:pt idx="668">
                  <c:v>4114646</c:v>
                </c:pt>
                <c:pt idx="669">
                  <c:v>4123951</c:v>
                </c:pt>
                <c:pt idx="670">
                  <c:v>4133256</c:v>
                </c:pt>
                <c:pt idx="671">
                  <c:v>4142561</c:v>
                </c:pt>
                <c:pt idx="672">
                  <c:v>4151866</c:v>
                </c:pt>
                <c:pt idx="673">
                  <c:v>4161171</c:v>
                </c:pt>
                <c:pt idx="674">
                  <c:v>4170476</c:v>
                </c:pt>
                <c:pt idx="675">
                  <c:v>4179781</c:v>
                </c:pt>
                <c:pt idx="676">
                  <c:v>4189086</c:v>
                </c:pt>
                <c:pt idx="677">
                  <c:v>4198391</c:v>
                </c:pt>
                <c:pt idx="678">
                  <c:v>4207696</c:v>
                </c:pt>
                <c:pt idx="679">
                  <c:v>4217009</c:v>
                </c:pt>
                <c:pt idx="680">
                  <c:v>4226320</c:v>
                </c:pt>
                <c:pt idx="681">
                  <c:v>4235625</c:v>
                </c:pt>
                <c:pt idx="682">
                  <c:v>4235629</c:v>
                </c:pt>
                <c:pt idx="683">
                  <c:v>4235633</c:v>
                </c:pt>
                <c:pt idx="684">
                  <c:v>4235637</c:v>
                </c:pt>
                <c:pt idx="685">
                  <c:v>4235643</c:v>
                </c:pt>
                <c:pt idx="686">
                  <c:v>4235653</c:v>
                </c:pt>
                <c:pt idx="687">
                  <c:v>4235657</c:v>
                </c:pt>
                <c:pt idx="688">
                  <c:v>4235671</c:v>
                </c:pt>
                <c:pt idx="689">
                  <c:v>4235671</c:v>
                </c:pt>
                <c:pt idx="690">
                  <c:v>4235685</c:v>
                </c:pt>
                <c:pt idx="691">
                  <c:v>4244990</c:v>
                </c:pt>
                <c:pt idx="692">
                  <c:v>4254295</c:v>
                </c:pt>
                <c:pt idx="693">
                  <c:v>4263600</c:v>
                </c:pt>
                <c:pt idx="694">
                  <c:v>4272905</c:v>
                </c:pt>
                <c:pt idx="695">
                  <c:v>4282210</c:v>
                </c:pt>
                <c:pt idx="696">
                  <c:v>4291515</c:v>
                </c:pt>
                <c:pt idx="697">
                  <c:v>4300820</c:v>
                </c:pt>
                <c:pt idx="698">
                  <c:v>4310125</c:v>
                </c:pt>
                <c:pt idx="699">
                  <c:v>4319430</c:v>
                </c:pt>
                <c:pt idx="700">
                  <c:v>4328735</c:v>
                </c:pt>
                <c:pt idx="701">
                  <c:v>4338040</c:v>
                </c:pt>
                <c:pt idx="702">
                  <c:v>4347345</c:v>
                </c:pt>
                <c:pt idx="703">
                  <c:v>4356658</c:v>
                </c:pt>
                <c:pt idx="704">
                  <c:v>4365967</c:v>
                </c:pt>
                <c:pt idx="705">
                  <c:v>4375272</c:v>
                </c:pt>
                <c:pt idx="706">
                  <c:v>4375282</c:v>
                </c:pt>
                <c:pt idx="707">
                  <c:v>4375296</c:v>
                </c:pt>
                <c:pt idx="708">
                  <c:v>4384601</c:v>
                </c:pt>
                <c:pt idx="709">
                  <c:v>4384611</c:v>
                </c:pt>
                <c:pt idx="710">
                  <c:v>4384615</c:v>
                </c:pt>
                <c:pt idx="711">
                  <c:v>4384625</c:v>
                </c:pt>
                <c:pt idx="712">
                  <c:v>4384633</c:v>
                </c:pt>
                <c:pt idx="713">
                  <c:v>4393938</c:v>
                </c:pt>
                <c:pt idx="714">
                  <c:v>4393944</c:v>
                </c:pt>
                <c:pt idx="715">
                  <c:v>4403249</c:v>
                </c:pt>
                <c:pt idx="716">
                  <c:v>4403257</c:v>
                </c:pt>
                <c:pt idx="717">
                  <c:v>4412562</c:v>
                </c:pt>
                <c:pt idx="718">
                  <c:v>4421867</c:v>
                </c:pt>
                <c:pt idx="719">
                  <c:v>4431172</c:v>
                </c:pt>
                <c:pt idx="720">
                  <c:v>4440477</c:v>
                </c:pt>
                <c:pt idx="721">
                  <c:v>4449782</c:v>
                </c:pt>
                <c:pt idx="722">
                  <c:v>4459087</c:v>
                </c:pt>
                <c:pt idx="723">
                  <c:v>4468392</c:v>
                </c:pt>
                <c:pt idx="724">
                  <c:v>4477697</c:v>
                </c:pt>
                <c:pt idx="725">
                  <c:v>4487002</c:v>
                </c:pt>
                <c:pt idx="726">
                  <c:v>4496307</c:v>
                </c:pt>
                <c:pt idx="727">
                  <c:v>4505618</c:v>
                </c:pt>
                <c:pt idx="728">
                  <c:v>4514927</c:v>
                </c:pt>
                <c:pt idx="729">
                  <c:v>4524232</c:v>
                </c:pt>
                <c:pt idx="730">
                  <c:v>4524236</c:v>
                </c:pt>
                <c:pt idx="731">
                  <c:v>4524236</c:v>
                </c:pt>
                <c:pt idx="732">
                  <c:v>4524240</c:v>
                </c:pt>
                <c:pt idx="733">
                  <c:v>4524248</c:v>
                </c:pt>
                <c:pt idx="734">
                  <c:v>4524256</c:v>
                </c:pt>
                <c:pt idx="735">
                  <c:v>4524264</c:v>
                </c:pt>
                <c:pt idx="736">
                  <c:v>4524270</c:v>
                </c:pt>
                <c:pt idx="737">
                  <c:v>4524274</c:v>
                </c:pt>
                <c:pt idx="738">
                  <c:v>4533579</c:v>
                </c:pt>
                <c:pt idx="739">
                  <c:v>4542884</c:v>
                </c:pt>
                <c:pt idx="740">
                  <c:v>4542888</c:v>
                </c:pt>
                <c:pt idx="741">
                  <c:v>4552193</c:v>
                </c:pt>
                <c:pt idx="742">
                  <c:v>4561498</c:v>
                </c:pt>
                <c:pt idx="743">
                  <c:v>4570803</c:v>
                </c:pt>
                <c:pt idx="744">
                  <c:v>4580108</c:v>
                </c:pt>
                <c:pt idx="745">
                  <c:v>4589413</c:v>
                </c:pt>
                <c:pt idx="746">
                  <c:v>4598718</c:v>
                </c:pt>
                <c:pt idx="747">
                  <c:v>4608023</c:v>
                </c:pt>
                <c:pt idx="748">
                  <c:v>4617328</c:v>
                </c:pt>
                <c:pt idx="749">
                  <c:v>4626633</c:v>
                </c:pt>
                <c:pt idx="750">
                  <c:v>4635938</c:v>
                </c:pt>
                <c:pt idx="751">
                  <c:v>4645247</c:v>
                </c:pt>
                <c:pt idx="752">
                  <c:v>4654562</c:v>
                </c:pt>
                <c:pt idx="753">
                  <c:v>4663867</c:v>
                </c:pt>
                <c:pt idx="754">
                  <c:v>4673172</c:v>
                </c:pt>
                <c:pt idx="755">
                  <c:v>4682477</c:v>
                </c:pt>
                <c:pt idx="756">
                  <c:v>4691782</c:v>
                </c:pt>
                <c:pt idx="757">
                  <c:v>4701087</c:v>
                </c:pt>
                <c:pt idx="758">
                  <c:v>4701095</c:v>
                </c:pt>
                <c:pt idx="759">
                  <c:v>4701107</c:v>
                </c:pt>
                <c:pt idx="760">
                  <c:v>4701125</c:v>
                </c:pt>
                <c:pt idx="761">
                  <c:v>4710436</c:v>
                </c:pt>
                <c:pt idx="762">
                  <c:v>4710456</c:v>
                </c:pt>
                <c:pt idx="763">
                  <c:v>4710468</c:v>
                </c:pt>
                <c:pt idx="764">
                  <c:v>4719773</c:v>
                </c:pt>
                <c:pt idx="765">
                  <c:v>4729078</c:v>
                </c:pt>
                <c:pt idx="766">
                  <c:v>4738383</c:v>
                </c:pt>
                <c:pt idx="767">
                  <c:v>4747688</c:v>
                </c:pt>
                <c:pt idx="768">
                  <c:v>4756993</c:v>
                </c:pt>
                <c:pt idx="769">
                  <c:v>4766298</c:v>
                </c:pt>
                <c:pt idx="770">
                  <c:v>4775603</c:v>
                </c:pt>
                <c:pt idx="771">
                  <c:v>4784908</c:v>
                </c:pt>
                <c:pt idx="772">
                  <c:v>4794223</c:v>
                </c:pt>
                <c:pt idx="773">
                  <c:v>4803528</c:v>
                </c:pt>
                <c:pt idx="774">
                  <c:v>4812833</c:v>
                </c:pt>
                <c:pt idx="775">
                  <c:v>4822148</c:v>
                </c:pt>
                <c:pt idx="776">
                  <c:v>4831457</c:v>
                </c:pt>
                <c:pt idx="777">
                  <c:v>4840762</c:v>
                </c:pt>
                <c:pt idx="778">
                  <c:v>4840772</c:v>
                </c:pt>
                <c:pt idx="779">
                  <c:v>4850077</c:v>
                </c:pt>
                <c:pt idx="780">
                  <c:v>4859382</c:v>
                </c:pt>
                <c:pt idx="781">
                  <c:v>4868687</c:v>
                </c:pt>
                <c:pt idx="782">
                  <c:v>4878002</c:v>
                </c:pt>
                <c:pt idx="783">
                  <c:v>4887307</c:v>
                </c:pt>
                <c:pt idx="784">
                  <c:v>4887307</c:v>
                </c:pt>
                <c:pt idx="785">
                  <c:v>4887311</c:v>
                </c:pt>
                <c:pt idx="786">
                  <c:v>4887325</c:v>
                </c:pt>
                <c:pt idx="787">
                  <c:v>4887337</c:v>
                </c:pt>
                <c:pt idx="788">
                  <c:v>4896642</c:v>
                </c:pt>
                <c:pt idx="789">
                  <c:v>4905947</c:v>
                </c:pt>
                <c:pt idx="790">
                  <c:v>4915252</c:v>
                </c:pt>
                <c:pt idx="791">
                  <c:v>4924557</c:v>
                </c:pt>
                <c:pt idx="792">
                  <c:v>4933862</c:v>
                </c:pt>
                <c:pt idx="793">
                  <c:v>4943167</c:v>
                </c:pt>
                <c:pt idx="794">
                  <c:v>4952472</c:v>
                </c:pt>
                <c:pt idx="795">
                  <c:v>4961785</c:v>
                </c:pt>
                <c:pt idx="796">
                  <c:v>4971090</c:v>
                </c:pt>
                <c:pt idx="797">
                  <c:v>4980395</c:v>
                </c:pt>
                <c:pt idx="798">
                  <c:v>4989700</c:v>
                </c:pt>
                <c:pt idx="799">
                  <c:v>4999009</c:v>
                </c:pt>
                <c:pt idx="800">
                  <c:v>5008318</c:v>
                </c:pt>
                <c:pt idx="801">
                  <c:v>5017623</c:v>
                </c:pt>
                <c:pt idx="802">
                  <c:v>5017627</c:v>
                </c:pt>
                <c:pt idx="803">
                  <c:v>5017631</c:v>
                </c:pt>
                <c:pt idx="804">
                  <c:v>5017641</c:v>
                </c:pt>
                <c:pt idx="805">
                  <c:v>5017645</c:v>
                </c:pt>
                <c:pt idx="806">
                  <c:v>5017649</c:v>
                </c:pt>
                <c:pt idx="807">
                  <c:v>5017653</c:v>
                </c:pt>
                <c:pt idx="808">
                  <c:v>5017657</c:v>
                </c:pt>
                <c:pt idx="809">
                  <c:v>5017657</c:v>
                </c:pt>
                <c:pt idx="810">
                  <c:v>5017657</c:v>
                </c:pt>
                <c:pt idx="811">
                  <c:v>5026962</c:v>
                </c:pt>
                <c:pt idx="812">
                  <c:v>5026972</c:v>
                </c:pt>
                <c:pt idx="813">
                  <c:v>5036277</c:v>
                </c:pt>
                <c:pt idx="814">
                  <c:v>5045582</c:v>
                </c:pt>
                <c:pt idx="815">
                  <c:v>5054887</c:v>
                </c:pt>
                <c:pt idx="816">
                  <c:v>5064192</c:v>
                </c:pt>
                <c:pt idx="817">
                  <c:v>5073497</c:v>
                </c:pt>
                <c:pt idx="818">
                  <c:v>5082802</c:v>
                </c:pt>
                <c:pt idx="819">
                  <c:v>5092107</c:v>
                </c:pt>
                <c:pt idx="820">
                  <c:v>5101412</c:v>
                </c:pt>
                <c:pt idx="821">
                  <c:v>5110717</c:v>
                </c:pt>
                <c:pt idx="822">
                  <c:v>5120022</c:v>
                </c:pt>
                <c:pt idx="823">
                  <c:v>5129333</c:v>
                </c:pt>
                <c:pt idx="824">
                  <c:v>5138638</c:v>
                </c:pt>
                <c:pt idx="825">
                  <c:v>5147943</c:v>
                </c:pt>
                <c:pt idx="826">
                  <c:v>5157248</c:v>
                </c:pt>
                <c:pt idx="827">
                  <c:v>5157252</c:v>
                </c:pt>
                <c:pt idx="828">
                  <c:v>5157262</c:v>
                </c:pt>
                <c:pt idx="829">
                  <c:v>5166567</c:v>
                </c:pt>
                <c:pt idx="830">
                  <c:v>5175872</c:v>
                </c:pt>
                <c:pt idx="831">
                  <c:v>5185177</c:v>
                </c:pt>
                <c:pt idx="832">
                  <c:v>5185181</c:v>
                </c:pt>
                <c:pt idx="833">
                  <c:v>5185189</c:v>
                </c:pt>
                <c:pt idx="834">
                  <c:v>5194494</c:v>
                </c:pt>
                <c:pt idx="835">
                  <c:v>5203799</c:v>
                </c:pt>
                <c:pt idx="836">
                  <c:v>5203813</c:v>
                </c:pt>
                <c:pt idx="837">
                  <c:v>5213118</c:v>
                </c:pt>
                <c:pt idx="838">
                  <c:v>5222423</c:v>
                </c:pt>
                <c:pt idx="839">
                  <c:v>5231728</c:v>
                </c:pt>
                <c:pt idx="840">
                  <c:v>5241033</c:v>
                </c:pt>
                <c:pt idx="841">
                  <c:v>5250338</c:v>
                </c:pt>
                <c:pt idx="842">
                  <c:v>5259643</c:v>
                </c:pt>
                <c:pt idx="843">
                  <c:v>5268948</c:v>
                </c:pt>
                <c:pt idx="844">
                  <c:v>5278253</c:v>
                </c:pt>
                <c:pt idx="845">
                  <c:v>5287558</c:v>
                </c:pt>
                <c:pt idx="846">
                  <c:v>5296863</c:v>
                </c:pt>
                <c:pt idx="847">
                  <c:v>5306178</c:v>
                </c:pt>
                <c:pt idx="848">
                  <c:v>5315487</c:v>
                </c:pt>
                <c:pt idx="849">
                  <c:v>5324792</c:v>
                </c:pt>
                <c:pt idx="850">
                  <c:v>5334097</c:v>
                </c:pt>
                <c:pt idx="851">
                  <c:v>5334105</c:v>
                </c:pt>
                <c:pt idx="852">
                  <c:v>5334113</c:v>
                </c:pt>
                <c:pt idx="853">
                  <c:v>5343418</c:v>
                </c:pt>
                <c:pt idx="854">
                  <c:v>5352723</c:v>
                </c:pt>
                <c:pt idx="855">
                  <c:v>5352723</c:v>
                </c:pt>
                <c:pt idx="856">
                  <c:v>5352731</c:v>
                </c:pt>
                <c:pt idx="857">
                  <c:v>5352737</c:v>
                </c:pt>
                <c:pt idx="858">
                  <c:v>5362042</c:v>
                </c:pt>
                <c:pt idx="859">
                  <c:v>5362050</c:v>
                </c:pt>
                <c:pt idx="860">
                  <c:v>5362060</c:v>
                </c:pt>
                <c:pt idx="861">
                  <c:v>5371365</c:v>
                </c:pt>
                <c:pt idx="862">
                  <c:v>5380670</c:v>
                </c:pt>
                <c:pt idx="863">
                  <c:v>5389975</c:v>
                </c:pt>
                <c:pt idx="864">
                  <c:v>5399280</c:v>
                </c:pt>
                <c:pt idx="865">
                  <c:v>5408585</c:v>
                </c:pt>
                <c:pt idx="866">
                  <c:v>5417890</c:v>
                </c:pt>
                <c:pt idx="867">
                  <c:v>5427195</c:v>
                </c:pt>
                <c:pt idx="868">
                  <c:v>5436500</c:v>
                </c:pt>
                <c:pt idx="869">
                  <c:v>5445805</c:v>
                </c:pt>
                <c:pt idx="870">
                  <c:v>5455110</c:v>
                </c:pt>
                <c:pt idx="871">
                  <c:v>5464423</c:v>
                </c:pt>
                <c:pt idx="872">
                  <c:v>5473728</c:v>
                </c:pt>
                <c:pt idx="873">
                  <c:v>5483033</c:v>
                </c:pt>
                <c:pt idx="874">
                  <c:v>5483037</c:v>
                </c:pt>
                <c:pt idx="875">
                  <c:v>5483041</c:v>
                </c:pt>
                <c:pt idx="876">
                  <c:v>5483045</c:v>
                </c:pt>
                <c:pt idx="877">
                  <c:v>5483051</c:v>
                </c:pt>
                <c:pt idx="878">
                  <c:v>5483055</c:v>
                </c:pt>
                <c:pt idx="879">
                  <c:v>5492360</c:v>
                </c:pt>
                <c:pt idx="880">
                  <c:v>5492364</c:v>
                </c:pt>
                <c:pt idx="881">
                  <c:v>5501669</c:v>
                </c:pt>
                <c:pt idx="882">
                  <c:v>5501673</c:v>
                </c:pt>
                <c:pt idx="883">
                  <c:v>5501679</c:v>
                </c:pt>
                <c:pt idx="884">
                  <c:v>5510984</c:v>
                </c:pt>
                <c:pt idx="885">
                  <c:v>5520289</c:v>
                </c:pt>
                <c:pt idx="886">
                  <c:v>5529594</c:v>
                </c:pt>
                <c:pt idx="887">
                  <c:v>5538899</c:v>
                </c:pt>
                <c:pt idx="888">
                  <c:v>5548204</c:v>
                </c:pt>
                <c:pt idx="889">
                  <c:v>5557509</c:v>
                </c:pt>
                <c:pt idx="890">
                  <c:v>5566814</c:v>
                </c:pt>
                <c:pt idx="891">
                  <c:v>5576119</c:v>
                </c:pt>
                <c:pt idx="892">
                  <c:v>5585432</c:v>
                </c:pt>
                <c:pt idx="893">
                  <c:v>5594737</c:v>
                </c:pt>
                <c:pt idx="894">
                  <c:v>5604042</c:v>
                </c:pt>
                <c:pt idx="895">
                  <c:v>5613355</c:v>
                </c:pt>
                <c:pt idx="896">
                  <c:v>5622668</c:v>
                </c:pt>
                <c:pt idx="897">
                  <c:v>5631973</c:v>
                </c:pt>
                <c:pt idx="898">
                  <c:v>5641278</c:v>
                </c:pt>
                <c:pt idx="899">
                  <c:v>5641278</c:v>
                </c:pt>
                <c:pt idx="900">
                  <c:v>5641282</c:v>
                </c:pt>
                <c:pt idx="901">
                  <c:v>5641286</c:v>
                </c:pt>
                <c:pt idx="902">
                  <c:v>5641286</c:v>
                </c:pt>
                <c:pt idx="903">
                  <c:v>5641286</c:v>
                </c:pt>
                <c:pt idx="904">
                  <c:v>5641294</c:v>
                </c:pt>
                <c:pt idx="905">
                  <c:v>5650599</c:v>
                </c:pt>
                <c:pt idx="906">
                  <c:v>5650599</c:v>
                </c:pt>
                <c:pt idx="907">
                  <c:v>5659904</c:v>
                </c:pt>
                <c:pt idx="908">
                  <c:v>5659908</c:v>
                </c:pt>
                <c:pt idx="909">
                  <c:v>5669213</c:v>
                </c:pt>
                <c:pt idx="910">
                  <c:v>5678518</c:v>
                </c:pt>
                <c:pt idx="911">
                  <c:v>5687823</c:v>
                </c:pt>
                <c:pt idx="912">
                  <c:v>5697128</c:v>
                </c:pt>
                <c:pt idx="913">
                  <c:v>5706433</c:v>
                </c:pt>
                <c:pt idx="914">
                  <c:v>5715738</c:v>
                </c:pt>
                <c:pt idx="915">
                  <c:v>5725043</c:v>
                </c:pt>
                <c:pt idx="916">
                  <c:v>5734348</c:v>
                </c:pt>
                <c:pt idx="917">
                  <c:v>5743653</c:v>
                </c:pt>
                <c:pt idx="918">
                  <c:v>5752958</c:v>
                </c:pt>
                <c:pt idx="919">
                  <c:v>5762263</c:v>
                </c:pt>
                <c:pt idx="920">
                  <c:v>5771574</c:v>
                </c:pt>
                <c:pt idx="921">
                  <c:v>5780879</c:v>
                </c:pt>
                <c:pt idx="922">
                  <c:v>5790184</c:v>
                </c:pt>
                <c:pt idx="923">
                  <c:v>5799489</c:v>
                </c:pt>
                <c:pt idx="924">
                  <c:v>5799493</c:v>
                </c:pt>
                <c:pt idx="925">
                  <c:v>5799499</c:v>
                </c:pt>
                <c:pt idx="926">
                  <c:v>5799499</c:v>
                </c:pt>
                <c:pt idx="927">
                  <c:v>5799513</c:v>
                </c:pt>
                <c:pt idx="928">
                  <c:v>5808818</c:v>
                </c:pt>
                <c:pt idx="929">
                  <c:v>5808822</c:v>
                </c:pt>
                <c:pt idx="930">
                  <c:v>5808840</c:v>
                </c:pt>
                <c:pt idx="931">
                  <c:v>5808854</c:v>
                </c:pt>
                <c:pt idx="932">
                  <c:v>5818159</c:v>
                </c:pt>
                <c:pt idx="933">
                  <c:v>5827464</c:v>
                </c:pt>
                <c:pt idx="934">
                  <c:v>5836769</c:v>
                </c:pt>
                <c:pt idx="935">
                  <c:v>5846074</c:v>
                </c:pt>
                <c:pt idx="936">
                  <c:v>5855379</c:v>
                </c:pt>
                <c:pt idx="937">
                  <c:v>5864684</c:v>
                </c:pt>
                <c:pt idx="938">
                  <c:v>5873989</c:v>
                </c:pt>
                <c:pt idx="939">
                  <c:v>5883294</c:v>
                </c:pt>
                <c:pt idx="940">
                  <c:v>5892599</c:v>
                </c:pt>
                <c:pt idx="941">
                  <c:v>5901904</c:v>
                </c:pt>
                <c:pt idx="942">
                  <c:v>5911209</c:v>
                </c:pt>
                <c:pt idx="943">
                  <c:v>5920518</c:v>
                </c:pt>
                <c:pt idx="944">
                  <c:v>5929823</c:v>
                </c:pt>
                <c:pt idx="945">
                  <c:v>5939128</c:v>
                </c:pt>
                <c:pt idx="946">
                  <c:v>5948439</c:v>
                </c:pt>
                <c:pt idx="947">
                  <c:v>5948451</c:v>
                </c:pt>
                <c:pt idx="948">
                  <c:v>5957756</c:v>
                </c:pt>
                <c:pt idx="949">
                  <c:v>5967061</c:v>
                </c:pt>
                <c:pt idx="950">
                  <c:v>5967067</c:v>
                </c:pt>
                <c:pt idx="951">
                  <c:v>5967077</c:v>
                </c:pt>
                <c:pt idx="952">
                  <c:v>5976390</c:v>
                </c:pt>
                <c:pt idx="953">
                  <c:v>5976396</c:v>
                </c:pt>
                <c:pt idx="954">
                  <c:v>5985701</c:v>
                </c:pt>
                <c:pt idx="955">
                  <c:v>5985711</c:v>
                </c:pt>
                <c:pt idx="956">
                  <c:v>5995016</c:v>
                </c:pt>
                <c:pt idx="957">
                  <c:v>6004321</c:v>
                </c:pt>
                <c:pt idx="958">
                  <c:v>6013626</c:v>
                </c:pt>
                <c:pt idx="959">
                  <c:v>6022931</c:v>
                </c:pt>
                <c:pt idx="960">
                  <c:v>6032236</c:v>
                </c:pt>
                <c:pt idx="961">
                  <c:v>6041541</c:v>
                </c:pt>
                <c:pt idx="962">
                  <c:v>6050846</c:v>
                </c:pt>
                <c:pt idx="963">
                  <c:v>6060151</c:v>
                </c:pt>
                <c:pt idx="964">
                  <c:v>6069456</c:v>
                </c:pt>
                <c:pt idx="965">
                  <c:v>6078761</c:v>
                </c:pt>
                <c:pt idx="966">
                  <c:v>6088066</c:v>
                </c:pt>
                <c:pt idx="967">
                  <c:v>6097381</c:v>
                </c:pt>
                <c:pt idx="968">
                  <c:v>6106686</c:v>
                </c:pt>
                <c:pt idx="969">
                  <c:v>6115991</c:v>
                </c:pt>
                <c:pt idx="970">
                  <c:v>6115991</c:v>
                </c:pt>
                <c:pt idx="971">
                  <c:v>6115997</c:v>
                </c:pt>
                <c:pt idx="972">
                  <c:v>6115997</c:v>
                </c:pt>
                <c:pt idx="973">
                  <c:v>6115997</c:v>
                </c:pt>
                <c:pt idx="974">
                  <c:v>6116005</c:v>
                </c:pt>
                <c:pt idx="975">
                  <c:v>6116009</c:v>
                </c:pt>
                <c:pt idx="976">
                  <c:v>6116009</c:v>
                </c:pt>
                <c:pt idx="977">
                  <c:v>6116009</c:v>
                </c:pt>
                <c:pt idx="978">
                  <c:v>6116017</c:v>
                </c:pt>
                <c:pt idx="979">
                  <c:v>6125322</c:v>
                </c:pt>
                <c:pt idx="980">
                  <c:v>6125336</c:v>
                </c:pt>
                <c:pt idx="981">
                  <c:v>6134641</c:v>
                </c:pt>
                <c:pt idx="982">
                  <c:v>6143946</c:v>
                </c:pt>
                <c:pt idx="983">
                  <c:v>6153251</c:v>
                </c:pt>
                <c:pt idx="984">
                  <c:v>6162556</c:v>
                </c:pt>
                <c:pt idx="985">
                  <c:v>6171861</c:v>
                </c:pt>
                <c:pt idx="986">
                  <c:v>6181166</c:v>
                </c:pt>
                <c:pt idx="987">
                  <c:v>6190471</c:v>
                </c:pt>
                <c:pt idx="988">
                  <c:v>6199776</c:v>
                </c:pt>
                <c:pt idx="989">
                  <c:v>6209081</c:v>
                </c:pt>
                <c:pt idx="990">
                  <c:v>6218386</c:v>
                </c:pt>
                <c:pt idx="991">
                  <c:v>6227691</c:v>
                </c:pt>
                <c:pt idx="992">
                  <c:v>6236996</c:v>
                </c:pt>
                <c:pt idx="993">
                  <c:v>6246301</c:v>
                </c:pt>
                <c:pt idx="994">
                  <c:v>6246305</c:v>
                </c:pt>
                <c:pt idx="995">
                  <c:v>6246309</c:v>
                </c:pt>
                <c:pt idx="996">
                  <c:v>6246309</c:v>
                </c:pt>
                <c:pt idx="997">
                  <c:v>6246315</c:v>
                </c:pt>
                <c:pt idx="998">
                  <c:v>6246321</c:v>
                </c:pt>
                <c:pt idx="999">
                  <c:v>6246321</c:v>
                </c:pt>
                <c:pt idx="1000">
                  <c:v>6246325</c:v>
                </c:pt>
                <c:pt idx="1001">
                  <c:v>6246329</c:v>
                </c:pt>
                <c:pt idx="1002">
                  <c:v>6255634</c:v>
                </c:pt>
                <c:pt idx="1003">
                  <c:v>6255638</c:v>
                </c:pt>
                <c:pt idx="1004">
                  <c:v>6255650</c:v>
                </c:pt>
                <c:pt idx="1005">
                  <c:v>6264955</c:v>
                </c:pt>
                <c:pt idx="1006">
                  <c:v>6274260</c:v>
                </c:pt>
                <c:pt idx="1007">
                  <c:v>6283565</c:v>
                </c:pt>
                <c:pt idx="1008">
                  <c:v>6292870</c:v>
                </c:pt>
                <c:pt idx="1009">
                  <c:v>6302175</c:v>
                </c:pt>
                <c:pt idx="1010">
                  <c:v>6311480</c:v>
                </c:pt>
                <c:pt idx="1011">
                  <c:v>6320785</c:v>
                </c:pt>
                <c:pt idx="1012">
                  <c:v>6330090</c:v>
                </c:pt>
                <c:pt idx="1013">
                  <c:v>6339395</c:v>
                </c:pt>
                <c:pt idx="1014">
                  <c:v>6348700</c:v>
                </c:pt>
                <c:pt idx="1015">
                  <c:v>6358005</c:v>
                </c:pt>
                <c:pt idx="1016">
                  <c:v>6367310</c:v>
                </c:pt>
                <c:pt idx="1017">
                  <c:v>6376615</c:v>
                </c:pt>
                <c:pt idx="1018">
                  <c:v>6376615</c:v>
                </c:pt>
                <c:pt idx="1019">
                  <c:v>6376621</c:v>
                </c:pt>
                <c:pt idx="1020">
                  <c:v>6376631</c:v>
                </c:pt>
                <c:pt idx="1021">
                  <c:v>6385936</c:v>
                </c:pt>
                <c:pt idx="1022">
                  <c:v>6395241</c:v>
                </c:pt>
                <c:pt idx="1023">
                  <c:v>6395251</c:v>
                </c:pt>
                <c:pt idx="1024">
                  <c:v>6395259</c:v>
                </c:pt>
                <c:pt idx="1025">
                  <c:v>6404564</c:v>
                </c:pt>
                <c:pt idx="1026">
                  <c:v>6404572</c:v>
                </c:pt>
                <c:pt idx="1027">
                  <c:v>6404584</c:v>
                </c:pt>
                <c:pt idx="1028">
                  <c:v>6413889</c:v>
                </c:pt>
                <c:pt idx="1029">
                  <c:v>6423194</c:v>
                </c:pt>
                <c:pt idx="1030">
                  <c:v>6432499</c:v>
                </c:pt>
                <c:pt idx="1031">
                  <c:v>6441804</c:v>
                </c:pt>
                <c:pt idx="1032">
                  <c:v>6451109</c:v>
                </c:pt>
                <c:pt idx="1033">
                  <c:v>6460414</c:v>
                </c:pt>
                <c:pt idx="1034">
                  <c:v>6469719</c:v>
                </c:pt>
                <c:pt idx="1035">
                  <c:v>6479024</c:v>
                </c:pt>
                <c:pt idx="1036">
                  <c:v>6488329</c:v>
                </c:pt>
                <c:pt idx="1037">
                  <c:v>6497634</c:v>
                </c:pt>
                <c:pt idx="1038">
                  <c:v>6506939</c:v>
                </c:pt>
                <c:pt idx="1039">
                  <c:v>6516244</c:v>
                </c:pt>
                <c:pt idx="1040">
                  <c:v>6525553</c:v>
                </c:pt>
                <c:pt idx="1041">
                  <c:v>6534858</c:v>
                </c:pt>
                <c:pt idx="1042">
                  <c:v>6534862</c:v>
                </c:pt>
                <c:pt idx="1043">
                  <c:v>6534876</c:v>
                </c:pt>
                <c:pt idx="1044">
                  <c:v>6534884</c:v>
                </c:pt>
                <c:pt idx="1045">
                  <c:v>6534888</c:v>
                </c:pt>
                <c:pt idx="1046">
                  <c:v>6534888</c:v>
                </c:pt>
                <c:pt idx="1047">
                  <c:v>6544193</c:v>
                </c:pt>
                <c:pt idx="1048">
                  <c:v>6544197</c:v>
                </c:pt>
                <c:pt idx="1049">
                  <c:v>6544207</c:v>
                </c:pt>
                <c:pt idx="1050">
                  <c:v>6553512</c:v>
                </c:pt>
                <c:pt idx="1051">
                  <c:v>6562817</c:v>
                </c:pt>
                <c:pt idx="1052">
                  <c:v>6562827</c:v>
                </c:pt>
                <c:pt idx="1053">
                  <c:v>6572132</c:v>
                </c:pt>
                <c:pt idx="1054">
                  <c:v>6581437</c:v>
                </c:pt>
                <c:pt idx="1055">
                  <c:v>6590742</c:v>
                </c:pt>
                <c:pt idx="1056">
                  <c:v>6600047</c:v>
                </c:pt>
                <c:pt idx="1057">
                  <c:v>6609352</c:v>
                </c:pt>
                <c:pt idx="1058">
                  <c:v>6618657</c:v>
                </c:pt>
                <c:pt idx="1059">
                  <c:v>6627962</c:v>
                </c:pt>
                <c:pt idx="1060">
                  <c:v>6637267</c:v>
                </c:pt>
                <c:pt idx="1061">
                  <c:v>6646572</c:v>
                </c:pt>
                <c:pt idx="1062">
                  <c:v>6655877</c:v>
                </c:pt>
                <c:pt idx="1063">
                  <c:v>6665182</c:v>
                </c:pt>
                <c:pt idx="1064">
                  <c:v>6674487</c:v>
                </c:pt>
                <c:pt idx="1065">
                  <c:v>6683792</c:v>
                </c:pt>
                <c:pt idx="1066">
                  <c:v>6683802</c:v>
                </c:pt>
                <c:pt idx="1067">
                  <c:v>6683808</c:v>
                </c:pt>
                <c:pt idx="1068">
                  <c:v>6683808</c:v>
                </c:pt>
                <c:pt idx="1069">
                  <c:v>6683812</c:v>
                </c:pt>
                <c:pt idx="1070">
                  <c:v>6683820</c:v>
                </c:pt>
                <c:pt idx="1071">
                  <c:v>6693129</c:v>
                </c:pt>
                <c:pt idx="1072">
                  <c:v>6702434</c:v>
                </c:pt>
                <c:pt idx="1073">
                  <c:v>6702438</c:v>
                </c:pt>
                <c:pt idx="1074">
                  <c:v>6702444</c:v>
                </c:pt>
                <c:pt idx="1075">
                  <c:v>6711749</c:v>
                </c:pt>
                <c:pt idx="1076">
                  <c:v>6711761</c:v>
                </c:pt>
                <c:pt idx="1077">
                  <c:v>6721066</c:v>
                </c:pt>
                <c:pt idx="1078">
                  <c:v>6730371</c:v>
                </c:pt>
                <c:pt idx="1079">
                  <c:v>6739676</c:v>
                </c:pt>
                <c:pt idx="1080">
                  <c:v>6748981</c:v>
                </c:pt>
                <c:pt idx="1081">
                  <c:v>6758286</c:v>
                </c:pt>
                <c:pt idx="1082">
                  <c:v>6767591</c:v>
                </c:pt>
                <c:pt idx="1083">
                  <c:v>6776896</c:v>
                </c:pt>
                <c:pt idx="1084">
                  <c:v>6786201</c:v>
                </c:pt>
                <c:pt idx="1085">
                  <c:v>6795506</c:v>
                </c:pt>
                <c:pt idx="1086">
                  <c:v>6804811</c:v>
                </c:pt>
                <c:pt idx="1087">
                  <c:v>6814116</c:v>
                </c:pt>
                <c:pt idx="1088">
                  <c:v>6823425</c:v>
                </c:pt>
                <c:pt idx="1089">
                  <c:v>6832730</c:v>
                </c:pt>
                <c:pt idx="1090">
                  <c:v>6842035</c:v>
                </c:pt>
                <c:pt idx="1091">
                  <c:v>6842045</c:v>
                </c:pt>
                <c:pt idx="1092">
                  <c:v>6842055</c:v>
                </c:pt>
                <c:pt idx="1093">
                  <c:v>6842063</c:v>
                </c:pt>
                <c:pt idx="1094">
                  <c:v>6842063</c:v>
                </c:pt>
                <c:pt idx="1095">
                  <c:v>6842069</c:v>
                </c:pt>
                <c:pt idx="1096">
                  <c:v>6851378</c:v>
                </c:pt>
                <c:pt idx="1097">
                  <c:v>6851386</c:v>
                </c:pt>
                <c:pt idx="1098">
                  <c:v>6860691</c:v>
                </c:pt>
                <c:pt idx="1099">
                  <c:v>6860701</c:v>
                </c:pt>
                <c:pt idx="1100">
                  <c:v>6870016</c:v>
                </c:pt>
                <c:pt idx="1101">
                  <c:v>6879321</c:v>
                </c:pt>
                <c:pt idx="1102">
                  <c:v>6888626</c:v>
                </c:pt>
                <c:pt idx="1103">
                  <c:v>6897931</c:v>
                </c:pt>
                <c:pt idx="1104">
                  <c:v>6907236</c:v>
                </c:pt>
                <c:pt idx="1105">
                  <c:v>6916541</c:v>
                </c:pt>
                <c:pt idx="1106">
                  <c:v>6925846</c:v>
                </c:pt>
                <c:pt idx="1107">
                  <c:v>6935151</c:v>
                </c:pt>
                <c:pt idx="1108">
                  <c:v>6944456</c:v>
                </c:pt>
                <c:pt idx="1109">
                  <c:v>6953761</c:v>
                </c:pt>
                <c:pt idx="1110">
                  <c:v>6963066</c:v>
                </c:pt>
                <c:pt idx="1111">
                  <c:v>6972377</c:v>
                </c:pt>
                <c:pt idx="1112">
                  <c:v>6981690</c:v>
                </c:pt>
                <c:pt idx="1113">
                  <c:v>6990995</c:v>
                </c:pt>
                <c:pt idx="1114">
                  <c:v>6991009</c:v>
                </c:pt>
                <c:pt idx="1115">
                  <c:v>7000314</c:v>
                </c:pt>
                <c:pt idx="1116">
                  <c:v>7000326</c:v>
                </c:pt>
                <c:pt idx="1117">
                  <c:v>7000332</c:v>
                </c:pt>
                <c:pt idx="1118">
                  <c:v>7000344</c:v>
                </c:pt>
                <c:pt idx="1119">
                  <c:v>7000348</c:v>
                </c:pt>
                <c:pt idx="1120">
                  <c:v>7000358</c:v>
                </c:pt>
                <c:pt idx="1121">
                  <c:v>7000370</c:v>
                </c:pt>
                <c:pt idx="1122">
                  <c:v>7000378</c:v>
                </c:pt>
                <c:pt idx="1123">
                  <c:v>7009683</c:v>
                </c:pt>
                <c:pt idx="1124">
                  <c:v>7009701</c:v>
                </c:pt>
                <c:pt idx="1125">
                  <c:v>7019006</c:v>
                </c:pt>
                <c:pt idx="1126">
                  <c:v>7028311</c:v>
                </c:pt>
                <c:pt idx="1127">
                  <c:v>7037616</c:v>
                </c:pt>
                <c:pt idx="1128">
                  <c:v>7046921</c:v>
                </c:pt>
                <c:pt idx="1129">
                  <c:v>7056226</c:v>
                </c:pt>
                <c:pt idx="1130">
                  <c:v>7065531</c:v>
                </c:pt>
                <c:pt idx="1131">
                  <c:v>7074836</c:v>
                </c:pt>
                <c:pt idx="1132">
                  <c:v>7084141</c:v>
                </c:pt>
                <c:pt idx="1133">
                  <c:v>7093446</c:v>
                </c:pt>
                <c:pt idx="1134">
                  <c:v>7102751</c:v>
                </c:pt>
                <c:pt idx="1135">
                  <c:v>7112064</c:v>
                </c:pt>
                <c:pt idx="1136">
                  <c:v>7121375</c:v>
                </c:pt>
                <c:pt idx="1137">
                  <c:v>7130680</c:v>
                </c:pt>
                <c:pt idx="1138">
                  <c:v>7130686</c:v>
                </c:pt>
                <c:pt idx="1139">
                  <c:v>7130686</c:v>
                </c:pt>
                <c:pt idx="1140">
                  <c:v>7130686</c:v>
                </c:pt>
                <c:pt idx="1141">
                  <c:v>7130698</c:v>
                </c:pt>
                <c:pt idx="1142">
                  <c:v>7130708</c:v>
                </c:pt>
                <c:pt idx="1143">
                  <c:v>7130708</c:v>
                </c:pt>
                <c:pt idx="1144">
                  <c:v>7130716</c:v>
                </c:pt>
                <c:pt idx="1145">
                  <c:v>7130728</c:v>
                </c:pt>
                <c:pt idx="1146">
                  <c:v>7140033</c:v>
                </c:pt>
                <c:pt idx="1147">
                  <c:v>7140033</c:v>
                </c:pt>
                <c:pt idx="1148">
                  <c:v>7140041</c:v>
                </c:pt>
                <c:pt idx="1149">
                  <c:v>7149346</c:v>
                </c:pt>
                <c:pt idx="1150">
                  <c:v>7158651</c:v>
                </c:pt>
                <c:pt idx="1151">
                  <c:v>7167956</c:v>
                </c:pt>
                <c:pt idx="1152">
                  <c:v>7177271</c:v>
                </c:pt>
                <c:pt idx="1153">
                  <c:v>7186576</c:v>
                </c:pt>
                <c:pt idx="1154">
                  <c:v>7195881</c:v>
                </c:pt>
                <c:pt idx="1155">
                  <c:v>7205186</c:v>
                </c:pt>
                <c:pt idx="1156">
                  <c:v>7214491</c:v>
                </c:pt>
                <c:pt idx="1157">
                  <c:v>7223796</c:v>
                </c:pt>
                <c:pt idx="1158">
                  <c:v>7233101</c:v>
                </c:pt>
                <c:pt idx="1159">
                  <c:v>7242414</c:v>
                </c:pt>
                <c:pt idx="1160">
                  <c:v>7251723</c:v>
                </c:pt>
                <c:pt idx="1161">
                  <c:v>7261028</c:v>
                </c:pt>
                <c:pt idx="1162">
                  <c:v>7261034</c:v>
                </c:pt>
                <c:pt idx="1163">
                  <c:v>7261034</c:v>
                </c:pt>
                <c:pt idx="1164">
                  <c:v>7261034</c:v>
                </c:pt>
                <c:pt idx="1165">
                  <c:v>7261038</c:v>
                </c:pt>
                <c:pt idx="1166">
                  <c:v>7270343</c:v>
                </c:pt>
                <c:pt idx="1167">
                  <c:v>7270347</c:v>
                </c:pt>
                <c:pt idx="1168">
                  <c:v>7270347</c:v>
                </c:pt>
                <c:pt idx="1169">
                  <c:v>7279652</c:v>
                </c:pt>
                <c:pt idx="1170">
                  <c:v>7279660</c:v>
                </c:pt>
                <c:pt idx="1171">
                  <c:v>7288965</c:v>
                </c:pt>
                <c:pt idx="1172">
                  <c:v>7288975</c:v>
                </c:pt>
                <c:pt idx="1173">
                  <c:v>7298280</c:v>
                </c:pt>
                <c:pt idx="1174">
                  <c:v>7307585</c:v>
                </c:pt>
                <c:pt idx="1175">
                  <c:v>7316890</c:v>
                </c:pt>
                <c:pt idx="1176">
                  <c:v>7326195</c:v>
                </c:pt>
                <c:pt idx="1177">
                  <c:v>7335500</c:v>
                </c:pt>
                <c:pt idx="1178">
                  <c:v>7344805</c:v>
                </c:pt>
                <c:pt idx="1179">
                  <c:v>7354110</c:v>
                </c:pt>
                <c:pt idx="1180">
                  <c:v>7363423</c:v>
                </c:pt>
                <c:pt idx="1181">
                  <c:v>7372728</c:v>
                </c:pt>
                <c:pt idx="1182">
                  <c:v>7382033</c:v>
                </c:pt>
                <c:pt idx="1183">
                  <c:v>7391338</c:v>
                </c:pt>
                <c:pt idx="1184">
                  <c:v>7400647</c:v>
                </c:pt>
                <c:pt idx="1185">
                  <c:v>7409952</c:v>
                </c:pt>
                <c:pt idx="1186">
                  <c:v>7409956</c:v>
                </c:pt>
                <c:pt idx="1187">
                  <c:v>7409956</c:v>
                </c:pt>
                <c:pt idx="1188">
                  <c:v>7409964</c:v>
                </c:pt>
                <c:pt idx="1189">
                  <c:v>7409978</c:v>
                </c:pt>
                <c:pt idx="1190">
                  <c:v>7409992</c:v>
                </c:pt>
                <c:pt idx="1191">
                  <c:v>7419297</c:v>
                </c:pt>
                <c:pt idx="1192">
                  <c:v>7419305</c:v>
                </c:pt>
                <c:pt idx="1193">
                  <c:v>7419313</c:v>
                </c:pt>
                <c:pt idx="1194">
                  <c:v>7428618</c:v>
                </c:pt>
                <c:pt idx="1195">
                  <c:v>7428626</c:v>
                </c:pt>
                <c:pt idx="1196">
                  <c:v>7428636</c:v>
                </c:pt>
                <c:pt idx="1197">
                  <c:v>7437941</c:v>
                </c:pt>
                <c:pt idx="1198">
                  <c:v>7447246</c:v>
                </c:pt>
                <c:pt idx="1199">
                  <c:v>7456551</c:v>
                </c:pt>
                <c:pt idx="1200">
                  <c:v>7465856</c:v>
                </c:pt>
                <c:pt idx="1201">
                  <c:v>7475161</c:v>
                </c:pt>
                <c:pt idx="1202">
                  <c:v>7484466</c:v>
                </c:pt>
                <c:pt idx="1203">
                  <c:v>7493771</c:v>
                </c:pt>
                <c:pt idx="1204">
                  <c:v>7503076</c:v>
                </c:pt>
                <c:pt idx="1205">
                  <c:v>7512381</c:v>
                </c:pt>
                <c:pt idx="1206">
                  <c:v>7521686</c:v>
                </c:pt>
                <c:pt idx="1207">
                  <c:v>7530997</c:v>
                </c:pt>
                <c:pt idx="1208">
                  <c:v>7540306</c:v>
                </c:pt>
                <c:pt idx="1209">
                  <c:v>7549611</c:v>
                </c:pt>
                <c:pt idx="1210">
                  <c:v>7549615</c:v>
                </c:pt>
                <c:pt idx="1211">
                  <c:v>7549615</c:v>
                </c:pt>
                <c:pt idx="1212">
                  <c:v>7549619</c:v>
                </c:pt>
                <c:pt idx="1213">
                  <c:v>7549625</c:v>
                </c:pt>
                <c:pt idx="1214">
                  <c:v>7549629</c:v>
                </c:pt>
                <c:pt idx="1215">
                  <c:v>7558934</c:v>
                </c:pt>
                <c:pt idx="1216">
                  <c:v>7558940</c:v>
                </c:pt>
                <c:pt idx="1217">
                  <c:v>7558946</c:v>
                </c:pt>
                <c:pt idx="1218">
                  <c:v>7568251</c:v>
                </c:pt>
                <c:pt idx="1219">
                  <c:v>7568261</c:v>
                </c:pt>
                <c:pt idx="1220">
                  <c:v>7577566</c:v>
                </c:pt>
                <c:pt idx="1221">
                  <c:v>7586871</c:v>
                </c:pt>
                <c:pt idx="1222">
                  <c:v>7596176</c:v>
                </c:pt>
                <c:pt idx="1223">
                  <c:v>7605481</c:v>
                </c:pt>
                <c:pt idx="1224">
                  <c:v>7614786</c:v>
                </c:pt>
                <c:pt idx="1225">
                  <c:v>7624091</c:v>
                </c:pt>
                <c:pt idx="1226">
                  <c:v>7633396</c:v>
                </c:pt>
                <c:pt idx="1227">
                  <c:v>7642701</c:v>
                </c:pt>
                <c:pt idx="1228">
                  <c:v>7652006</c:v>
                </c:pt>
                <c:pt idx="1229">
                  <c:v>7661311</c:v>
                </c:pt>
                <c:pt idx="1230">
                  <c:v>7670616</c:v>
                </c:pt>
                <c:pt idx="1231">
                  <c:v>7679927</c:v>
                </c:pt>
                <c:pt idx="1232">
                  <c:v>7689232</c:v>
                </c:pt>
                <c:pt idx="1233">
                  <c:v>7698537</c:v>
                </c:pt>
                <c:pt idx="1234">
                  <c:v>7698537</c:v>
                </c:pt>
                <c:pt idx="1235">
                  <c:v>7698537</c:v>
                </c:pt>
                <c:pt idx="1236">
                  <c:v>7698537</c:v>
                </c:pt>
                <c:pt idx="1237">
                  <c:v>7698537</c:v>
                </c:pt>
                <c:pt idx="1238">
                  <c:v>7698541</c:v>
                </c:pt>
                <c:pt idx="1239">
                  <c:v>7698545</c:v>
                </c:pt>
                <c:pt idx="1240">
                  <c:v>7698545</c:v>
                </c:pt>
                <c:pt idx="1241">
                  <c:v>7698555</c:v>
                </c:pt>
                <c:pt idx="1242">
                  <c:v>7698563</c:v>
                </c:pt>
                <c:pt idx="1243">
                  <c:v>7707868</c:v>
                </c:pt>
                <c:pt idx="1244">
                  <c:v>7717173</c:v>
                </c:pt>
                <c:pt idx="1245">
                  <c:v>7726478</c:v>
                </c:pt>
                <c:pt idx="1246">
                  <c:v>7735783</c:v>
                </c:pt>
                <c:pt idx="1247">
                  <c:v>7745088</c:v>
                </c:pt>
                <c:pt idx="1248">
                  <c:v>7754393</c:v>
                </c:pt>
                <c:pt idx="1249">
                  <c:v>7763698</c:v>
                </c:pt>
                <c:pt idx="1250">
                  <c:v>7773003</c:v>
                </c:pt>
                <c:pt idx="1251">
                  <c:v>7782308</c:v>
                </c:pt>
                <c:pt idx="1252">
                  <c:v>7791613</c:v>
                </c:pt>
                <c:pt idx="1253">
                  <c:v>7800918</c:v>
                </c:pt>
                <c:pt idx="1254">
                  <c:v>7810223</c:v>
                </c:pt>
                <c:pt idx="1255">
                  <c:v>7819538</c:v>
                </c:pt>
                <c:pt idx="1256">
                  <c:v>7828849</c:v>
                </c:pt>
                <c:pt idx="1257">
                  <c:v>7838154</c:v>
                </c:pt>
                <c:pt idx="1258">
                  <c:v>7847459</c:v>
                </c:pt>
                <c:pt idx="1259">
                  <c:v>7847459</c:v>
                </c:pt>
                <c:pt idx="1260">
                  <c:v>7847459</c:v>
                </c:pt>
                <c:pt idx="1261">
                  <c:v>7847463</c:v>
                </c:pt>
                <c:pt idx="1262">
                  <c:v>7847473</c:v>
                </c:pt>
                <c:pt idx="1263">
                  <c:v>7847477</c:v>
                </c:pt>
                <c:pt idx="1264">
                  <c:v>7847487</c:v>
                </c:pt>
                <c:pt idx="1265">
                  <c:v>7856792</c:v>
                </c:pt>
                <c:pt idx="1266">
                  <c:v>7856808</c:v>
                </c:pt>
                <c:pt idx="1267">
                  <c:v>7856820</c:v>
                </c:pt>
                <c:pt idx="1268">
                  <c:v>7866125</c:v>
                </c:pt>
                <c:pt idx="1269">
                  <c:v>7875430</c:v>
                </c:pt>
                <c:pt idx="1270">
                  <c:v>7884735</c:v>
                </c:pt>
                <c:pt idx="1271">
                  <c:v>7894040</c:v>
                </c:pt>
                <c:pt idx="1272">
                  <c:v>7903345</c:v>
                </c:pt>
                <c:pt idx="1273">
                  <c:v>7912650</c:v>
                </c:pt>
                <c:pt idx="1274">
                  <c:v>7921955</c:v>
                </c:pt>
                <c:pt idx="1275">
                  <c:v>7931260</c:v>
                </c:pt>
                <c:pt idx="1276">
                  <c:v>7940565</c:v>
                </c:pt>
                <c:pt idx="1277">
                  <c:v>7949870</c:v>
                </c:pt>
                <c:pt idx="1278">
                  <c:v>7959175</c:v>
                </c:pt>
                <c:pt idx="1279">
                  <c:v>7968490</c:v>
                </c:pt>
                <c:pt idx="1280">
                  <c:v>7977795</c:v>
                </c:pt>
                <c:pt idx="1281">
                  <c:v>7987100</c:v>
                </c:pt>
                <c:pt idx="1282">
                  <c:v>7996405</c:v>
                </c:pt>
                <c:pt idx="1283">
                  <c:v>8005716</c:v>
                </c:pt>
                <c:pt idx="1284">
                  <c:v>8015025</c:v>
                </c:pt>
                <c:pt idx="1285">
                  <c:v>8024336</c:v>
                </c:pt>
                <c:pt idx="1286">
                  <c:v>8024344</c:v>
                </c:pt>
                <c:pt idx="1287">
                  <c:v>8024358</c:v>
                </c:pt>
                <c:pt idx="1288">
                  <c:v>8033669</c:v>
                </c:pt>
                <c:pt idx="1289">
                  <c:v>8033687</c:v>
                </c:pt>
                <c:pt idx="1290">
                  <c:v>8042992</c:v>
                </c:pt>
                <c:pt idx="1291">
                  <c:v>8052297</c:v>
                </c:pt>
                <c:pt idx="1292">
                  <c:v>8061606</c:v>
                </c:pt>
                <c:pt idx="1293">
                  <c:v>8070911</c:v>
                </c:pt>
                <c:pt idx="1294">
                  <c:v>8080216</c:v>
                </c:pt>
                <c:pt idx="1295">
                  <c:v>8089521</c:v>
                </c:pt>
                <c:pt idx="1296">
                  <c:v>8098826</c:v>
                </c:pt>
                <c:pt idx="1297">
                  <c:v>8108131</c:v>
                </c:pt>
                <c:pt idx="1298">
                  <c:v>8117436</c:v>
                </c:pt>
                <c:pt idx="1299">
                  <c:v>8126741</c:v>
                </c:pt>
                <c:pt idx="1300">
                  <c:v>8136046</c:v>
                </c:pt>
                <c:pt idx="1301">
                  <c:v>8145359</c:v>
                </c:pt>
                <c:pt idx="1302">
                  <c:v>8154674</c:v>
                </c:pt>
                <c:pt idx="1303">
                  <c:v>8163985</c:v>
                </c:pt>
                <c:pt idx="1304">
                  <c:v>8173290</c:v>
                </c:pt>
                <c:pt idx="1305">
                  <c:v>8182595</c:v>
                </c:pt>
                <c:pt idx="1306">
                  <c:v>8182599</c:v>
                </c:pt>
                <c:pt idx="1307">
                  <c:v>8182603</c:v>
                </c:pt>
                <c:pt idx="1308">
                  <c:v>8191908</c:v>
                </c:pt>
                <c:pt idx="1309">
                  <c:v>8201213</c:v>
                </c:pt>
                <c:pt idx="1310">
                  <c:v>8210518</c:v>
                </c:pt>
                <c:pt idx="1311">
                  <c:v>8210524</c:v>
                </c:pt>
                <c:pt idx="1312">
                  <c:v>8210528</c:v>
                </c:pt>
                <c:pt idx="1313">
                  <c:v>8210538</c:v>
                </c:pt>
                <c:pt idx="1314">
                  <c:v>8219843</c:v>
                </c:pt>
                <c:pt idx="1315">
                  <c:v>8219855</c:v>
                </c:pt>
                <c:pt idx="1316">
                  <c:v>8229160</c:v>
                </c:pt>
                <c:pt idx="1317">
                  <c:v>8238465</c:v>
                </c:pt>
                <c:pt idx="1318">
                  <c:v>8247770</c:v>
                </c:pt>
                <c:pt idx="1319">
                  <c:v>8257075</c:v>
                </c:pt>
                <c:pt idx="1320">
                  <c:v>8266380</c:v>
                </c:pt>
                <c:pt idx="1321">
                  <c:v>8275685</c:v>
                </c:pt>
                <c:pt idx="1322">
                  <c:v>8284990</c:v>
                </c:pt>
                <c:pt idx="1323">
                  <c:v>8294295</c:v>
                </c:pt>
                <c:pt idx="1324">
                  <c:v>8303600</c:v>
                </c:pt>
                <c:pt idx="1325">
                  <c:v>8312905</c:v>
                </c:pt>
                <c:pt idx="1326">
                  <c:v>8322210</c:v>
                </c:pt>
                <c:pt idx="1327">
                  <c:v>8331521</c:v>
                </c:pt>
                <c:pt idx="1328">
                  <c:v>8340830</c:v>
                </c:pt>
                <c:pt idx="1329">
                  <c:v>8350135</c:v>
                </c:pt>
                <c:pt idx="1330">
                  <c:v>8350145</c:v>
                </c:pt>
                <c:pt idx="1331">
                  <c:v>8350155</c:v>
                </c:pt>
                <c:pt idx="1332">
                  <c:v>8350161</c:v>
                </c:pt>
                <c:pt idx="1333">
                  <c:v>8350165</c:v>
                </c:pt>
                <c:pt idx="1334">
                  <c:v>8359470</c:v>
                </c:pt>
                <c:pt idx="1335">
                  <c:v>8359476</c:v>
                </c:pt>
                <c:pt idx="1336">
                  <c:v>8368781</c:v>
                </c:pt>
                <c:pt idx="1337">
                  <c:v>8368785</c:v>
                </c:pt>
                <c:pt idx="1338">
                  <c:v>8368793</c:v>
                </c:pt>
                <c:pt idx="1339">
                  <c:v>8368801</c:v>
                </c:pt>
                <c:pt idx="1340">
                  <c:v>8378106</c:v>
                </c:pt>
                <c:pt idx="1341">
                  <c:v>8387411</c:v>
                </c:pt>
                <c:pt idx="1342">
                  <c:v>8396716</c:v>
                </c:pt>
                <c:pt idx="1343">
                  <c:v>8406021</c:v>
                </c:pt>
                <c:pt idx="1344">
                  <c:v>8415326</c:v>
                </c:pt>
                <c:pt idx="1345">
                  <c:v>8424631</c:v>
                </c:pt>
                <c:pt idx="1346">
                  <c:v>8433936</c:v>
                </c:pt>
                <c:pt idx="1347">
                  <c:v>8443241</c:v>
                </c:pt>
                <c:pt idx="1348">
                  <c:v>8452546</c:v>
                </c:pt>
                <c:pt idx="1349">
                  <c:v>8461851</c:v>
                </c:pt>
                <c:pt idx="1350">
                  <c:v>8471156</c:v>
                </c:pt>
                <c:pt idx="1351">
                  <c:v>8480467</c:v>
                </c:pt>
                <c:pt idx="1352">
                  <c:v>8489772</c:v>
                </c:pt>
                <c:pt idx="1353">
                  <c:v>8499077</c:v>
                </c:pt>
                <c:pt idx="1354">
                  <c:v>8499077</c:v>
                </c:pt>
                <c:pt idx="1355">
                  <c:v>8499081</c:v>
                </c:pt>
                <c:pt idx="1356">
                  <c:v>8499085</c:v>
                </c:pt>
                <c:pt idx="1357">
                  <c:v>8499095</c:v>
                </c:pt>
                <c:pt idx="1358">
                  <c:v>8508400</c:v>
                </c:pt>
                <c:pt idx="1359">
                  <c:v>8508400</c:v>
                </c:pt>
                <c:pt idx="1360">
                  <c:v>8508406</c:v>
                </c:pt>
                <c:pt idx="1361">
                  <c:v>8508414</c:v>
                </c:pt>
                <c:pt idx="1362">
                  <c:v>8517719</c:v>
                </c:pt>
                <c:pt idx="1363">
                  <c:v>8517723</c:v>
                </c:pt>
                <c:pt idx="1364">
                  <c:v>8527028</c:v>
                </c:pt>
                <c:pt idx="1365">
                  <c:v>8536333</c:v>
                </c:pt>
                <c:pt idx="1366">
                  <c:v>8545638</c:v>
                </c:pt>
                <c:pt idx="1367">
                  <c:v>8554943</c:v>
                </c:pt>
                <c:pt idx="1368">
                  <c:v>8564248</c:v>
                </c:pt>
                <c:pt idx="1369">
                  <c:v>8573553</c:v>
                </c:pt>
                <c:pt idx="1370">
                  <c:v>8582858</c:v>
                </c:pt>
                <c:pt idx="1371">
                  <c:v>8592169</c:v>
                </c:pt>
                <c:pt idx="1372">
                  <c:v>8601474</c:v>
                </c:pt>
                <c:pt idx="1373">
                  <c:v>8610779</c:v>
                </c:pt>
                <c:pt idx="1374">
                  <c:v>8620084</c:v>
                </c:pt>
                <c:pt idx="1375">
                  <c:v>8629393</c:v>
                </c:pt>
                <c:pt idx="1376">
                  <c:v>8638698</c:v>
                </c:pt>
                <c:pt idx="1377">
                  <c:v>8648003</c:v>
                </c:pt>
                <c:pt idx="1378">
                  <c:v>8648003</c:v>
                </c:pt>
                <c:pt idx="1379">
                  <c:v>8648003</c:v>
                </c:pt>
                <c:pt idx="1380">
                  <c:v>8648003</c:v>
                </c:pt>
                <c:pt idx="1381">
                  <c:v>8648007</c:v>
                </c:pt>
                <c:pt idx="1382">
                  <c:v>8648015</c:v>
                </c:pt>
                <c:pt idx="1383">
                  <c:v>8648023</c:v>
                </c:pt>
                <c:pt idx="1384">
                  <c:v>8648027</c:v>
                </c:pt>
                <c:pt idx="1385">
                  <c:v>8648039</c:v>
                </c:pt>
                <c:pt idx="1386">
                  <c:v>8648049</c:v>
                </c:pt>
                <c:pt idx="1387">
                  <c:v>8657354</c:v>
                </c:pt>
                <c:pt idx="1388">
                  <c:v>8657358</c:v>
                </c:pt>
                <c:pt idx="1389">
                  <c:v>8666663</c:v>
                </c:pt>
                <c:pt idx="1390">
                  <c:v>8675968</c:v>
                </c:pt>
                <c:pt idx="1391">
                  <c:v>8685273</c:v>
                </c:pt>
                <c:pt idx="1392">
                  <c:v>8694578</c:v>
                </c:pt>
                <c:pt idx="1393">
                  <c:v>8703883</c:v>
                </c:pt>
                <c:pt idx="1394">
                  <c:v>8713188</c:v>
                </c:pt>
                <c:pt idx="1395">
                  <c:v>8722493</c:v>
                </c:pt>
                <c:pt idx="1396">
                  <c:v>8731798</c:v>
                </c:pt>
                <c:pt idx="1397">
                  <c:v>8741103</c:v>
                </c:pt>
                <c:pt idx="1398">
                  <c:v>8750408</c:v>
                </c:pt>
                <c:pt idx="1399">
                  <c:v>8759719</c:v>
                </c:pt>
                <c:pt idx="1400">
                  <c:v>8769024</c:v>
                </c:pt>
                <c:pt idx="1401">
                  <c:v>8778329</c:v>
                </c:pt>
                <c:pt idx="1402">
                  <c:v>8778339</c:v>
                </c:pt>
                <c:pt idx="1403">
                  <c:v>8778339</c:v>
                </c:pt>
                <c:pt idx="1404">
                  <c:v>8778343</c:v>
                </c:pt>
                <c:pt idx="1405">
                  <c:v>8778351</c:v>
                </c:pt>
                <c:pt idx="1406">
                  <c:v>8778361</c:v>
                </c:pt>
                <c:pt idx="1407">
                  <c:v>8778371</c:v>
                </c:pt>
                <c:pt idx="1408">
                  <c:v>8778375</c:v>
                </c:pt>
                <c:pt idx="1409">
                  <c:v>8778375</c:v>
                </c:pt>
                <c:pt idx="1410">
                  <c:v>8787680</c:v>
                </c:pt>
                <c:pt idx="1411">
                  <c:v>8787686</c:v>
                </c:pt>
                <c:pt idx="1412">
                  <c:v>8787692</c:v>
                </c:pt>
                <c:pt idx="1413">
                  <c:v>8796997</c:v>
                </c:pt>
                <c:pt idx="1414">
                  <c:v>8806302</c:v>
                </c:pt>
                <c:pt idx="1415">
                  <c:v>8815607</c:v>
                </c:pt>
                <c:pt idx="1416">
                  <c:v>8824912</c:v>
                </c:pt>
                <c:pt idx="1417">
                  <c:v>8834217</c:v>
                </c:pt>
                <c:pt idx="1418">
                  <c:v>8843522</c:v>
                </c:pt>
                <c:pt idx="1419">
                  <c:v>8852827</c:v>
                </c:pt>
                <c:pt idx="1420">
                  <c:v>8862132</c:v>
                </c:pt>
                <c:pt idx="1421">
                  <c:v>8871443</c:v>
                </c:pt>
                <c:pt idx="1422">
                  <c:v>8880748</c:v>
                </c:pt>
                <c:pt idx="1423">
                  <c:v>8890057</c:v>
                </c:pt>
                <c:pt idx="1424">
                  <c:v>8899370</c:v>
                </c:pt>
                <c:pt idx="1425">
                  <c:v>8908679</c:v>
                </c:pt>
                <c:pt idx="1426">
                  <c:v>8908679</c:v>
                </c:pt>
                <c:pt idx="1427">
                  <c:v>8908691</c:v>
                </c:pt>
                <c:pt idx="1428">
                  <c:v>8908703</c:v>
                </c:pt>
                <c:pt idx="1429">
                  <c:v>8908703</c:v>
                </c:pt>
                <c:pt idx="1430">
                  <c:v>8908703</c:v>
                </c:pt>
                <c:pt idx="1431">
                  <c:v>8908709</c:v>
                </c:pt>
                <c:pt idx="1432">
                  <c:v>8908717</c:v>
                </c:pt>
                <c:pt idx="1433">
                  <c:v>8908723</c:v>
                </c:pt>
                <c:pt idx="1434">
                  <c:v>8918028</c:v>
                </c:pt>
                <c:pt idx="1435">
                  <c:v>8918036</c:v>
                </c:pt>
                <c:pt idx="1436">
                  <c:v>8927341</c:v>
                </c:pt>
                <c:pt idx="1437">
                  <c:v>8936646</c:v>
                </c:pt>
                <c:pt idx="1438">
                  <c:v>8945951</c:v>
                </c:pt>
                <c:pt idx="1439">
                  <c:v>8955256</c:v>
                </c:pt>
                <c:pt idx="1440">
                  <c:v>8964561</c:v>
                </c:pt>
                <c:pt idx="1441">
                  <c:v>8973866</c:v>
                </c:pt>
                <c:pt idx="1442">
                  <c:v>8983171</c:v>
                </c:pt>
                <c:pt idx="1443">
                  <c:v>8992476</c:v>
                </c:pt>
                <c:pt idx="1444">
                  <c:v>9001781</c:v>
                </c:pt>
                <c:pt idx="1445">
                  <c:v>9011092</c:v>
                </c:pt>
                <c:pt idx="1446">
                  <c:v>9020397</c:v>
                </c:pt>
                <c:pt idx="1447">
                  <c:v>9029702</c:v>
                </c:pt>
                <c:pt idx="1448">
                  <c:v>9039015</c:v>
                </c:pt>
                <c:pt idx="1449">
                  <c:v>9048324</c:v>
                </c:pt>
                <c:pt idx="1450">
                  <c:v>9057635</c:v>
                </c:pt>
                <c:pt idx="1451">
                  <c:v>9057643</c:v>
                </c:pt>
                <c:pt idx="1452">
                  <c:v>9057649</c:v>
                </c:pt>
                <c:pt idx="1453">
                  <c:v>9066958</c:v>
                </c:pt>
                <c:pt idx="1454">
                  <c:v>9076267</c:v>
                </c:pt>
                <c:pt idx="1455">
                  <c:v>9076281</c:v>
                </c:pt>
                <c:pt idx="1456">
                  <c:v>9085586</c:v>
                </c:pt>
                <c:pt idx="1457">
                  <c:v>9094891</c:v>
                </c:pt>
                <c:pt idx="1458">
                  <c:v>9094901</c:v>
                </c:pt>
                <c:pt idx="1459">
                  <c:v>9104206</c:v>
                </c:pt>
                <c:pt idx="1460">
                  <c:v>9104212</c:v>
                </c:pt>
                <c:pt idx="1461">
                  <c:v>9113517</c:v>
                </c:pt>
                <c:pt idx="1462">
                  <c:v>9122822</c:v>
                </c:pt>
                <c:pt idx="1463">
                  <c:v>9132127</c:v>
                </c:pt>
                <c:pt idx="1464">
                  <c:v>9141432</c:v>
                </c:pt>
                <c:pt idx="1465">
                  <c:v>9150737</c:v>
                </c:pt>
                <c:pt idx="1466">
                  <c:v>9160042</c:v>
                </c:pt>
                <c:pt idx="1467">
                  <c:v>9169347</c:v>
                </c:pt>
                <c:pt idx="1468">
                  <c:v>9178652</c:v>
                </c:pt>
                <c:pt idx="1469">
                  <c:v>9187957</c:v>
                </c:pt>
                <c:pt idx="1470">
                  <c:v>9197262</c:v>
                </c:pt>
                <c:pt idx="1471">
                  <c:v>9206567</c:v>
                </c:pt>
                <c:pt idx="1472">
                  <c:v>9215876</c:v>
                </c:pt>
                <c:pt idx="1473">
                  <c:v>9225181</c:v>
                </c:pt>
                <c:pt idx="1474">
                  <c:v>9225187</c:v>
                </c:pt>
                <c:pt idx="1475">
                  <c:v>9234492</c:v>
                </c:pt>
                <c:pt idx="1476">
                  <c:v>9234492</c:v>
                </c:pt>
                <c:pt idx="1477">
                  <c:v>9234496</c:v>
                </c:pt>
                <c:pt idx="1478">
                  <c:v>9234504</c:v>
                </c:pt>
                <c:pt idx="1479">
                  <c:v>9234510</c:v>
                </c:pt>
                <c:pt idx="1480">
                  <c:v>9234522</c:v>
                </c:pt>
                <c:pt idx="1481">
                  <c:v>9234534</c:v>
                </c:pt>
                <c:pt idx="1482">
                  <c:v>9243839</c:v>
                </c:pt>
                <c:pt idx="1483">
                  <c:v>9243839</c:v>
                </c:pt>
                <c:pt idx="1484">
                  <c:v>9243845</c:v>
                </c:pt>
                <c:pt idx="1485">
                  <c:v>9253150</c:v>
                </c:pt>
                <c:pt idx="1486">
                  <c:v>9262455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53-49BC-91BE-7836DA441FA1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Sheet2!$F$2:$F$1488</c:f>
              <c:numCache>
                <c:formatCode>General</c:formatCode>
                <c:ptCount val="1487"/>
                <c:pt idx="0">
                  <c:v>9305</c:v>
                </c:pt>
                <c:pt idx="1">
                  <c:v>18610</c:v>
                </c:pt>
                <c:pt idx="2">
                  <c:v>27915</c:v>
                </c:pt>
                <c:pt idx="3">
                  <c:v>37220</c:v>
                </c:pt>
                <c:pt idx="4">
                  <c:v>46525</c:v>
                </c:pt>
                <c:pt idx="5">
                  <c:v>55830</c:v>
                </c:pt>
                <c:pt idx="6">
                  <c:v>65135</c:v>
                </c:pt>
                <c:pt idx="7">
                  <c:v>74444</c:v>
                </c:pt>
                <c:pt idx="8">
                  <c:v>83749</c:v>
                </c:pt>
                <c:pt idx="9">
                  <c:v>93054</c:v>
                </c:pt>
                <c:pt idx="10">
                  <c:v>93054</c:v>
                </c:pt>
                <c:pt idx="11">
                  <c:v>93062</c:v>
                </c:pt>
                <c:pt idx="12">
                  <c:v>93066</c:v>
                </c:pt>
                <c:pt idx="13">
                  <c:v>93070</c:v>
                </c:pt>
                <c:pt idx="14">
                  <c:v>102375</c:v>
                </c:pt>
                <c:pt idx="15">
                  <c:v>102375</c:v>
                </c:pt>
                <c:pt idx="16">
                  <c:v>102381</c:v>
                </c:pt>
                <c:pt idx="17">
                  <c:v>102389</c:v>
                </c:pt>
                <c:pt idx="18">
                  <c:v>111694</c:v>
                </c:pt>
                <c:pt idx="19">
                  <c:v>111694</c:v>
                </c:pt>
                <c:pt idx="20">
                  <c:v>111694</c:v>
                </c:pt>
                <c:pt idx="21">
                  <c:v>120999</c:v>
                </c:pt>
                <c:pt idx="22">
                  <c:v>130304</c:v>
                </c:pt>
                <c:pt idx="23">
                  <c:v>139609</c:v>
                </c:pt>
                <c:pt idx="24">
                  <c:v>148914</c:v>
                </c:pt>
                <c:pt idx="25">
                  <c:v>158219</c:v>
                </c:pt>
                <c:pt idx="26">
                  <c:v>167524</c:v>
                </c:pt>
                <c:pt idx="27">
                  <c:v>176829</c:v>
                </c:pt>
                <c:pt idx="28">
                  <c:v>186134</c:v>
                </c:pt>
                <c:pt idx="29">
                  <c:v>195439</c:v>
                </c:pt>
                <c:pt idx="30">
                  <c:v>204744</c:v>
                </c:pt>
                <c:pt idx="31">
                  <c:v>214059</c:v>
                </c:pt>
                <c:pt idx="32">
                  <c:v>223368</c:v>
                </c:pt>
                <c:pt idx="33">
                  <c:v>232673</c:v>
                </c:pt>
                <c:pt idx="34">
                  <c:v>232679</c:v>
                </c:pt>
                <c:pt idx="35">
                  <c:v>232685</c:v>
                </c:pt>
                <c:pt idx="36">
                  <c:v>232689</c:v>
                </c:pt>
                <c:pt idx="37">
                  <c:v>232703</c:v>
                </c:pt>
                <c:pt idx="38">
                  <c:v>232711</c:v>
                </c:pt>
                <c:pt idx="39">
                  <c:v>232711</c:v>
                </c:pt>
                <c:pt idx="40">
                  <c:v>232711</c:v>
                </c:pt>
                <c:pt idx="41">
                  <c:v>232721</c:v>
                </c:pt>
                <c:pt idx="42">
                  <c:v>242026</c:v>
                </c:pt>
                <c:pt idx="43">
                  <c:v>242034</c:v>
                </c:pt>
                <c:pt idx="44">
                  <c:v>251339</c:v>
                </c:pt>
                <c:pt idx="45">
                  <c:v>251345</c:v>
                </c:pt>
                <c:pt idx="46">
                  <c:v>260650</c:v>
                </c:pt>
                <c:pt idx="47">
                  <c:v>269955</c:v>
                </c:pt>
                <c:pt idx="48">
                  <c:v>279260</c:v>
                </c:pt>
                <c:pt idx="49">
                  <c:v>288565</c:v>
                </c:pt>
                <c:pt idx="50">
                  <c:v>297870</c:v>
                </c:pt>
                <c:pt idx="51">
                  <c:v>307175</c:v>
                </c:pt>
                <c:pt idx="52">
                  <c:v>316480</c:v>
                </c:pt>
                <c:pt idx="53">
                  <c:v>325785</c:v>
                </c:pt>
                <c:pt idx="54">
                  <c:v>335090</c:v>
                </c:pt>
                <c:pt idx="55">
                  <c:v>344403</c:v>
                </c:pt>
                <c:pt idx="56">
                  <c:v>353712</c:v>
                </c:pt>
                <c:pt idx="57">
                  <c:v>363017</c:v>
                </c:pt>
                <c:pt idx="58">
                  <c:v>363017</c:v>
                </c:pt>
                <c:pt idx="59">
                  <c:v>363017</c:v>
                </c:pt>
                <c:pt idx="60">
                  <c:v>363021</c:v>
                </c:pt>
                <c:pt idx="61">
                  <c:v>363027</c:v>
                </c:pt>
                <c:pt idx="62">
                  <c:v>363027</c:v>
                </c:pt>
                <c:pt idx="63">
                  <c:v>363033</c:v>
                </c:pt>
                <c:pt idx="64">
                  <c:v>363039</c:v>
                </c:pt>
                <c:pt idx="65">
                  <c:v>372344</c:v>
                </c:pt>
                <c:pt idx="66">
                  <c:v>372354</c:v>
                </c:pt>
                <c:pt idx="67">
                  <c:v>372360</c:v>
                </c:pt>
                <c:pt idx="68">
                  <c:v>381665</c:v>
                </c:pt>
                <c:pt idx="69">
                  <c:v>390970</c:v>
                </c:pt>
                <c:pt idx="70">
                  <c:v>400275</c:v>
                </c:pt>
                <c:pt idx="71">
                  <c:v>409580</c:v>
                </c:pt>
                <c:pt idx="72">
                  <c:v>418885</c:v>
                </c:pt>
                <c:pt idx="73">
                  <c:v>428190</c:v>
                </c:pt>
                <c:pt idx="74">
                  <c:v>437495</c:v>
                </c:pt>
                <c:pt idx="75">
                  <c:v>446800</c:v>
                </c:pt>
                <c:pt idx="76">
                  <c:v>456105</c:v>
                </c:pt>
                <c:pt idx="77">
                  <c:v>465410</c:v>
                </c:pt>
                <c:pt idx="78">
                  <c:v>474715</c:v>
                </c:pt>
                <c:pt idx="79">
                  <c:v>484030</c:v>
                </c:pt>
                <c:pt idx="80">
                  <c:v>493339</c:v>
                </c:pt>
                <c:pt idx="81">
                  <c:v>502644</c:v>
                </c:pt>
                <c:pt idx="82">
                  <c:v>511953</c:v>
                </c:pt>
                <c:pt idx="83">
                  <c:v>521258</c:v>
                </c:pt>
                <c:pt idx="84">
                  <c:v>521258</c:v>
                </c:pt>
                <c:pt idx="85">
                  <c:v>530563</c:v>
                </c:pt>
                <c:pt idx="86">
                  <c:v>530567</c:v>
                </c:pt>
                <c:pt idx="87">
                  <c:v>530573</c:v>
                </c:pt>
                <c:pt idx="88">
                  <c:v>539878</c:v>
                </c:pt>
                <c:pt idx="89">
                  <c:v>549183</c:v>
                </c:pt>
                <c:pt idx="90">
                  <c:v>549197</c:v>
                </c:pt>
                <c:pt idx="91">
                  <c:v>549203</c:v>
                </c:pt>
                <c:pt idx="92">
                  <c:v>549213</c:v>
                </c:pt>
                <c:pt idx="93">
                  <c:v>549231</c:v>
                </c:pt>
                <c:pt idx="94">
                  <c:v>558536</c:v>
                </c:pt>
                <c:pt idx="95">
                  <c:v>567841</c:v>
                </c:pt>
                <c:pt idx="96">
                  <c:v>577146</c:v>
                </c:pt>
                <c:pt idx="97">
                  <c:v>586451</c:v>
                </c:pt>
                <c:pt idx="98">
                  <c:v>595756</c:v>
                </c:pt>
                <c:pt idx="99">
                  <c:v>605061</c:v>
                </c:pt>
                <c:pt idx="100">
                  <c:v>614366</c:v>
                </c:pt>
                <c:pt idx="101">
                  <c:v>623671</c:v>
                </c:pt>
                <c:pt idx="102">
                  <c:v>632976</c:v>
                </c:pt>
                <c:pt idx="103">
                  <c:v>642281</c:v>
                </c:pt>
                <c:pt idx="104">
                  <c:v>651586</c:v>
                </c:pt>
                <c:pt idx="105">
                  <c:v>660897</c:v>
                </c:pt>
                <c:pt idx="106">
                  <c:v>660897</c:v>
                </c:pt>
                <c:pt idx="107">
                  <c:v>670212</c:v>
                </c:pt>
                <c:pt idx="108">
                  <c:v>670218</c:v>
                </c:pt>
                <c:pt idx="109">
                  <c:v>679527</c:v>
                </c:pt>
                <c:pt idx="110">
                  <c:v>688836</c:v>
                </c:pt>
                <c:pt idx="111">
                  <c:v>698147</c:v>
                </c:pt>
                <c:pt idx="112">
                  <c:v>698151</c:v>
                </c:pt>
                <c:pt idx="113">
                  <c:v>698159</c:v>
                </c:pt>
                <c:pt idx="114">
                  <c:v>698169</c:v>
                </c:pt>
                <c:pt idx="115">
                  <c:v>698181</c:v>
                </c:pt>
                <c:pt idx="116">
                  <c:v>707486</c:v>
                </c:pt>
                <c:pt idx="117">
                  <c:v>716791</c:v>
                </c:pt>
                <c:pt idx="118">
                  <c:v>726096</c:v>
                </c:pt>
                <c:pt idx="119">
                  <c:v>735401</c:v>
                </c:pt>
                <c:pt idx="120">
                  <c:v>744706</c:v>
                </c:pt>
                <c:pt idx="121">
                  <c:v>754011</c:v>
                </c:pt>
                <c:pt idx="122">
                  <c:v>763316</c:v>
                </c:pt>
                <c:pt idx="123">
                  <c:v>772621</c:v>
                </c:pt>
                <c:pt idx="124">
                  <c:v>781926</c:v>
                </c:pt>
                <c:pt idx="125">
                  <c:v>791231</c:v>
                </c:pt>
                <c:pt idx="126">
                  <c:v>800536</c:v>
                </c:pt>
                <c:pt idx="127">
                  <c:v>809849</c:v>
                </c:pt>
                <c:pt idx="128">
                  <c:v>819160</c:v>
                </c:pt>
                <c:pt idx="129">
                  <c:v>828465</c:v>
                </c:pt>
                <c:pt idx="130">
                  <c:v>828471</c:v>
                </c:pt>
                <c:pt idx="131">
                  <c:v>828481</c:v>
                </c:pt>
                <c:pt idx="132">
                  <c:v>828495</c:v>
                </c:pt>
                <c:pt idx="133">
                  <c:v>828507</c:v>
                </c:pt>
                <c:pt idx="134">
                  <c:v>828513</c:v>
                </c:pt>
                <c:pt idx="135">
                  <c:v>828521</c:v>
                </c:pt>
                <c:pt idx="136">
                  <c:v>828527</c:v>
                </c:pt>
                <c:pt idx="137">
                  <c:v>828535</c:v>
                </c:pt>
                <c:pt idx="138">
                  <c:v>837840</c:v>
                </c:pt>
                <c:pt idx="139">
                  <c:v>837840</c:v>
                </c:pt>
                <c:pt idx="140">
                  <c:v>847145</c:v>
                </c:pt>
                <c:pt idx="141">
                  <c:v>856450</c:v>
                </c:pt>
                <c:pt idx="142">
                  <c:v>865755</c:v>
                </c:pt>
                <c:pt idx="143">
                  <c:v>875060</c:v>
                </c:pt>
                <c:pt idx="144">
                  <c:v>884365</c:v>
                </c:pt>
                <c:pt idx="145">
                  <c:v>893670</c:v>
                </c:pt>
                <c:pt idx="146">
                  <c:v>902975</c:v>
                </c:pt>
                <c:pt idx="147">
                  <c:v>912280</c:v>
                </c:pt>
                <c:pt idx="148">
                  <c:v>921585</c:v>
                </c:pt>
                <c:pt idx="149">
                  <c:v>930890</c:v>
                </c:pt>
                <c:pt idx="150">
                  <c:v>940195</c:v>
                </c:pt>
                <c:pt idx="151">
                  <c:v>949504</c:v>
                </c:pt>
                <c:pt idx="152">
                  <c:v>958817</c:v>
                </c:pt>
                <c:pt idx="153">
                  <c:v>968122</c:v>
                </c:pt>
                <c:pt idx="154">
                  <c:v>968122</c:v>
                </c:pt>
                <c:pt idx="155">
                  <c:v>968122</c:v>
                </c:pt>
                <c:pt idx="156">
                  <c:v>968126</c:v>
                </c:pt>
                <c:pt idx="157">
                  <c:v>968126</c:v>
                </c:pt>
                <c:pt idx="158">
                  <c:v>968132</c:v>
                </c:pt>
                <c:pt idx="159">
                  <c:v>968138</c:v>
                </c:pt>
                <c:pt idx="160">
                  <c:v>968142</c:v>
                </c:pt>
                <c:pt idx="161">
                  <c:v>968142</c:v>
                </c:pt>
                <c:pt idx="162">
                  <c:v>977447</c:v>
                </c:pt>
                <c:pt idx="163">
                  <c:v>986752</c:v>
                </c:pt>
                <c:pt idx="164">
                  <c:v>986756</c:v>
                </c:pt>
                <c:pt idx="165">
                  <c:v>996061</c:v>
                </c:pt>
                <c:pt idx="166">
                  <c:v>1005366</c:v>
                </c:pt>
                <c:pt idx="167">
                  <c:v>1014671</c:v>
                </c:pt>
                <c:pt idx="168">
                  <c:v>1023976</c:v>
                </c:pt>
                <c:pt idx="169">
                  <c:v>1033281</c:v>
                </c:pt>
                <c:pt idx="170">
                  <c:v>1042586</c:v>
                </c:pt>
                <c:pt idx="171">
                  <c:v>1051891</c:v>
                </c:pt>
                <c:pt idx="172">
                  <c:v>1061196</c:v>
                </c:pt>
                <c:pt idx="173">
                  <c:v>1070501</c:v>
                </c:pt>
                <c:pt idx="174">
                  <c:v>1079806</c:v>
                </c:pt>
                <c:pt idx="175">
                  <c:v>1089111</c:v>
                </c:pt>
                <c:pt idx="176">
                  <c:v>1098416</c:v>
                </c:pt>
                <c:pt idx="177">
                  <c:v>1107721</c:v>
                </c:pt>
                <c:pt idx="178">
                  <c:v>1117026</c:v>
                </c:pt>
                <c:pt idx="179">
                  <c:v>1117026</c:v>
                </c:pt>
                <c:pt idx="180">
                  <c:v>1117026</c:v>
                </c:pt>
                <c:pt idx="181">
                  <c:v>1117032</c:v>
                </c:pt>
                <c:pt idx="182">
                  <c:v>1117036</c:v>
                </c:pt>
                <c:pt idx="183">
                  <c:v>1117042</c:v>
                </c:pt>
                <c:pt idx="184">
                  <c:v>1117048</c:v>
                </c:pt>
                <c:pt idx="185">
                  <c:v>1117048</c:v>
                </c:pt>
                <c:pt idx="186">
                  <c:v>1126353</c:v>
                </c:pt>
                <c:pt idx="187">
                  <c:v>1126363</c:v>
                </c:pt>
                <c:pt idx="188">
                  <c:v>1126377</c:v>
                </c:pt>
                <c:pt idx="189">
                  <c:v>1135682</c:v>
                </c:pt>
                <c:pt idx="190">
                  <c:v>1144987</c:v>
                </c:pt>
                <c:pt idx="191">
                  <c:v>1154292</c:v>
                </c:pt>
                <c:pt idx="192">
                  <c:v>1163597</c:v>
                </c:pt>
                <c:pt idx="193">
                  <c:v>1172902</c:v>
                </c:pt>
                <c:pt idx="194">
                  <c:v>1182215</c:v>
                </c:pt>
                <c:pt idx="195">
                  <c:v>1191520</c:v>
                </c:pt>
                <c:pt idx="196">
                  <c:v>1200825</c:v>
                </c:pt>
                <c:pt idx="197">
                  <c:v>1210130</c:v>
                </c:pt>
                <c:pt idx="198">
                  <c:v>1219435</c:v>
                </c:pt>
                <c:pt idx="199">
                  <c:v>1228740</c:v>
                </c:pt>
                <c:pt idx="200">
                  <c:v>1238045</c:v>
                </c:pt>
                <c:pt idx="201">
                  <c:v>1247350</c:v>
                </c:pt>
                <c:pt idx="202">
                  <c:v>1247350</c:v>
                </c:pt>
                <c:pt idx="203">
                  <c:v>1247350</c:v>
                </c:pt>
                <c:pt idx="204">
                  <c:v>1247356</c:v>
                </c:pt>
                <c:pt idx="205">
                  <c:v>1247366</c:v>
                </c:pt>
                <c:pt idx="206">
                  <c:v>1256671</c:v>
                </c:pt>
                <c:pt idx="207">
                  <c:v>1256677</c:v>
                </c:pt>
                <c:pt idx="208">
                  <c:v>1256685</c:v>
                </c:pt>
                <c:pt idx="209">
                  <c:v>1256699</c:v>
                </c:pt>
                <c:pt idx="210">
                  <c:v>1266004</c:v>
                </c:pt>
                <c:pt idx="211">
                  <c:v>1275317</c:v>
                </c:pt>
                <c:pt idx="212">
                  <c:v>1275327</c:v>
                </c:pt>
                <c:pt idx="213">
                  <c:v>1284632</c:v>
                </c:pt>
                <c:pt idx="214">
                  <c:v>1293937</c:v>
                </c:pt>
                <c:pt idx="215">
                  <c:v>1303242</c:v>
                </c:pt>
                <c:pt idx="216">
                  <c:v>1312547</c:v>
                </c:pt>
                <c:pt idx="217">
                  <c:v>1321852</c:v>
                </c:pt>
                <c:pt idx="218">
                  <c:v>1331157</c:v>
                </c:pt>
                <c:pt idx="219">
                  <c:v>1340462</c:v>
                </c:pt>
                <c:pt idx="220">
                  <c:v>1349767</c:v>
                </c:pt>
                <c:pt idx="221">
                  <c:v>1359072</c:v>
                </c:pt>
                <c:pt idx="222">
                  <c:v>1368377</c:v>
                </c:pt>
                <c:pt idx="223">
                  <c:v>1377688</c:v>
                </c:pt>
                <c:pt idx="224">
                  <c:v>1387001</c:v>
                </c:pt>
                <c:pt idx="225">
                  <c:v>1396306</c:v>
                </c:pt>
                <c:pt idx="226">
                  <c:v>1396312</c:v>
                </c:pt>
                <c:pt idx="227">
                  <c:v>1396318</c:v>
                </c:pt>
                <c:pt idx="228">
                  <c:v>1396326</c:v>
                </c:pt>
                <c:pt idx="229">
                  <c:v>1396332</c:v>
                </c:pt>
                <c:pt idx="230">
                  <c:v>1396332</c:v>
                </c:pt>
                <c:pt idx="231">
                  <c:v>1396332</c:v>
                </c:pt>
                <c:pt idx="232">
                  <c:v>1396332</c:v>
                </c:pt>
                <c:pt idx="233">
                  <c:v>1396332</c:v>
                </c:pt>
                <c:pt idx="234">
                  <c:v>1396344</c:v>
                </c:pt>
                <c:pt idx="235">
                  <c:v>1405649</c:v>
                </c:pt>
                <c:pt idx="236">
                  <c:v>1405653</c:v>
                </c:pt>
                <c:pt idx="237">
                  <c:v>1414958</c:v>
                </c:pt>
                <c:pt idx="238">
                  <c:v>1424263</c:v>
                </c:pt>
                <c:pt idx="239">
                  <c:v>1433568</c:v>
                </c:pt>
                <c:pt idx="240">
                  <c:v>1442873</c:v>
                </c:pt>
                <c:pt idx="241">
                  <c:v>1452178</c:v>
                </c:pt>
                <c:pt idx="242">
                  <c:v>1461483</c:v>
                </c:pt>
                <c:pt idx="243">
                  <c:v>1470788</c:v>
                </c:pt>
                <c:pt idx="244">
                  <c:v>1480093</c:v>
                </c:pt>
                <c:pt idx="245">
                  <c:v>1489398</c:v>
                </c:pt>
                <c:pt idx="246">
                  <c:v>1498703</c:v>
                </c:pt>
                <c:pt idx="247">
                  <c:v>1508018</c:v>
                </c:pt>
                <c:pt idx="248">
                  <c:v>1517331</c:v>
                </c:pt>
                <c:pt idx="249">
                  <c:v>1526636</c:v>
                </c:pt>
                <c:pt idx="250">
                  <c:v>1526636</c:v>
                </c:pt>
                <c:pt idx="251">
                  <c:v>1526640</c:v>
                </c:pt>
                <c:pt idx="252">
                  <c:v>1526640</c:v>
                </c:pt>
                <c:pt idx="253">
                  <c:v>1526648</c:v>
                </c:pt>
                <c:pt idx="254">
                  <c:v>1526656</c:v>
                </c:pt>
                <c:pt idx="255">
                  <c:v>1526662</c:v>
                </c:pt>
                <c:pt idx="256">
                  <c:v>1535975</c:v>
                </c:pt>
                <c:pt idx="257">
                  <c:v>1535983</c:v>
                </c:pt>
                <c:pt idx="258">
                  <c:v>1535995</c:v>
                </c:pt>
                <c:pt idx="259">
                  <c:v>1536007</c:v>
                </c:pt>
                <c:pt idx="260">
                  <c:v>1545312</c:v>
                </c:pt>
                <c:pt idx="261">
                  <c:v>1554617</c:v>
                </c:pt>
                <c:pt idx="262">
                  <c:v>1563922</c:v>
                </c:pt>
                <c:pt idx="263">
                  <c:v>1573227</c:v>
                </c:pt>
                <c:pt idx="264">
                  <c:v>1582532</c:v>
                </c:pt>
                <c:pt idx="265">
                  <c:v>1591837</c:v>
                </c:pt>
                <c:pt idx="266">
                  <c:v>1601142</c:v>
                </c:pt>
                <c:pt idx="267">
                  <c:v>1610447</c:v>
                </c:pt>
                <c:pt idx="268">
                  <c:v>1619752</c:v>
                </c:pt>
                <c:pt idx="269">
                  <c:v>1629057</c:v>
                </c:pt>
                <c:pt idx="270">
                  <c:v>1638362</c:v>
                </c:pt>
                <c:pt idx="271">
                  <c:v>1647667</c:v>
                </c:pt>
                <c:pt idx="272">
                  <c:v>1656976</c:v>
                </c:pt>
                <c:pt idx="273">
                  <c:v>1666287</c:v>
                </c:pt>
                <c:pt idx="274">
                  <c:v>1675596</c:v>
                </c:pt>
                <c:pt idx="275">
                  <c:v>1684905</c:v>
                </c:pt>
                <c:pt idx="276">
                  <c:v>1684919</c:v>
                </c:pt>
                <c:pt idx="277">
                  <c:v>1684927</c:v>
                </c:pt>
                <c:pt idx="278">
                  <c:v>1684945</c:v>
                </c:pt>
                <c:pt idx="279">
                  <c:v>1684951</c:v>
                </c:pt>
                <c:pt idx="280">
                  <c:v>1694262</c:v>
                </c:pt>
                <c:pt idx="281">
                  <c:v>1694274</c:v>
                </c:pt>
                <c:pt idx="282">
                  <c:v>1703585</c:v>
                </c:pt>
                <c:pt idx="283">
                  <c:v>1712890</c:v>
                </c:pt>
                <c:pt idx="284">
                  <c:v>1722205</c:v>
                </c:pt>
                <c:pt idx="285">
                  <c:v>1731510</c:v>
                </c:pt>
                <c:pt idx="286">
                  <c:v>1740815</c:v>
                </c:pt>
                <c:pt idx="287">
                  <c:v>1750120</c:v>
                </c:pt>
                <c:pt idx="288">
                  <c:v>1759425</c:v>
                </c:pt>
                <c:pt idx="289">
                  <c:v>1768730</c:v>
                </c:pt>
                <c:pt idx="290">
                  <c:v>1778035</c:v>
                </c:pt>
                <c:pt idx="291">
                  <c:v>1787340</c:v>
                </c:pt>
                <c:pt idx="292">
                  <c:v>1796645</c:v>
                </c:pt>
                <c:pt idx="293">
                  <c:v>1805950</c:v>
                </c:pt>
                <c:pt idx="294">
                  <c:v>1815255</c:v>
                </c:pt>
                <c:pt idx="295">
                  <c:v>1824560</c:v>
                </c:pt>
                <c:pt idx="296">
                  <c:v>1833869</c:v>
                </c:pt>
                <c:pt idx="297">
                  <c:v>1843174</c:v>
                </c:pt>
                <c:pt idx="298">
                  <c:v>1843188</c:v>
                </c:pt>
                <c:pt idx="299">
                  <c:v>1843188</c:v>
                </c:pt>
                <c:pt idx="300">
                  <c:v>1843202</c:v>
                </c:pt>
                <c:pt idx="301">
                  <c:v>1843212</c:v>
                </c:pt>
                <c:pt idx="302">
                  <c:v>1843212</c:v>
                </c:pt>
                <c:pt idx="303">
                  <c:v>1843220</c:v>
                </c:pt>
                <c:pt idx="304">
                  <c:v>1843224</c:v>
                </c:pt>
                <c:pt idx="305">
                  <c:v>1843230</c:v>
                </c:pt>
                <c:pt idx="306">
                  <c:v>1852535</c:v>
                </c:pt>
                <c:pt idx="307">
                  <c:v>1852545</c:v>
                </c:pt>
                <c:pt idx="308">
                  <c:v>1861850</c:v>
                </c:pt>
                <c:pt idx="309">
                  <c:v>1871155</c:v>
                </c:pt>
                <c:pt idx="310">
                  <c:v>1880460</c:v>
                </c:pt>
                <c:pt idx="311">
                  <c:v>1889765</c:v>
                </c:pt>
                <c:pt idx="312">
                  <c:v>1899070</c:v>
                </c:pt>
                <c:pt idx="313">
                  <c:v>1908375</c:v>
                </c:pt>
                <c:pt idx="314">
                  <c:v>1917680</c:v>
                </c:pt>
                <c:pt idx="315">
                  <c:v>1926985</c:v>
                </c:pt>
                <c:pt idx="316">
                  <c:v>1936290</c:v>
                </c:pt>
                <c:pt idx="317">
                  <c:v>1945605</c:v>
                </c:pt>
                <c:pt idx="318">
                  <c:v>1954910</c:v>
                </c:pt>
                <c:pt idx="319">
                  <c:v>1964215</c:v>
                </c:pt>
                <c:pt idx="320">
                  <c:v>1973520</c:v>
                </c:pt>
                <c:pt idx="321">
                  <c:v>1982825</c:v>
                </c:pt>
                <c:pt idx="322">
                  <c:v>1982833</c:v>
                </c:pt>
                <c:pt idx="323">
                  <c:v>1982841</c:v>
                </c:pt>
                <c:pt idx="324">
                  <c:v>1982851</c:v>
                </c:pt>
                <c:pt idx="325">
                  <c:v>1982855</c:v>
                </c:pt>
                <c:pt idx="326">
                  <c:v>1982859</c:v>
                </c:pt>
                <c:pt idx="327">
                  <c:v>1982865</c:v>
                </c:pt>
                <c:pt idx="328">
                  <c:v>1982865</c:v>
                </c:pt>
                <c:pt idx="329">
                  <c:v>1982879</c:v>
                </c:pt>
                <c:pt idx="330">
                  <c:v>1982887</c:v>
                </c:pt>
                <c:pt idx="331">
                  <c:v>1992192</c:v>
                </c:pt>
                <c:pt idx="332">
                  <c:v>1992192</c:v>
                </c:pt>
                <c:pt idx="333">
                  <c:v>2001497</c:v>
                </c:pt>
                <c:pt idx="334">
                  <c:v>2010802</c:v>
                </c:pt>
                <c:pt idx="335">
                  <c:v>2020107</c:v>
                </c:pt>
                <c:pt idx="336">
                  <c:v>2029412</c:v>
                </c:pt>
                <c:pt idx="337">
                  <c:v>2038717</c:v>
                </c:pt>
                <c:pt idx="338">
                  <c:v>2048022</c:v>
                </c:pt>
                <c:pt idx="339">
                  <c:v>2057327</c:v>
                </c:pt>
                <c:pt idx="340">
                  <c:v>2066632</c:v>
                </c:pt>
                <c:pt idx="341">
                  <c:v>2075937</c:v>
                </c:pt>
                <c:pt idx="342">
                  <c:v>2085242</c:v>
                </c:pt>
                <c:pt idx="343">
                  <c:v>2094547</c:v>
                </c:pt>
                <c:pt idx="344">
                  <c:v>2103856</c:v>
                </c:pt>
                <c:pt idx="345">
                  <c:v>2113161</c:v>
                </c:pt>
                <c:pt idx="346">
                  <c:v>2113165</c:v>
                </c:pt>
                <c:pt idx="347">
                  <c:v>2113175</c:v>
                </c:pt>
                <c:pt idx="348">
                  <c:v>2113175</c:v>
                </c:pt>
                <c:pt idx="349">
                  <c:v>2113179</c:v>
                </c:pt>
                <c:pt idx="350">
                  <c:v>2113189</c:v>
                </c:pt>
                <c:pt idx="351">
                  <c:v>2113199</c:v>
                </c:pt>
                <c:pt idx="352">
                  <c:v>2113199</c:v>
                </c:pt>
                <c:pt idx="353">
                  <c:v>2113203</c:v>
                </c:pt>
                <c:pt idx="354">
                  <c:v>2122508</c:v>
                </c:pt>
                <c:pt idx="355">
                  <c:v>2122520</c:v>
                </c:pt>
                <c:pt idx="356">
                  <c:v>2122532</c:v>
                </c:pt>
                <c:pt idx="357">
                  <c:v>2131837</c:v>
                </c:pt>
                <c:pt idx="358">
                  <c:v>2141142</c:v>
                </c:pt>
                <c:pt idx="359">
                  <c:v>2150447</c:v>
                </c:pt>
                <c:pt idx="360">
                  <c:v>2159752</c:v>
                </c:pt>
                <c:pt idx="361">
                  <c:v>2169057</c:v>
                </c:pt>
                <c:pt idx="362">
                  <c:v>2178362</c:v>
                </c:pt>
                <c:pt idx="363">
                  <c:v>2187667</c:v>
                </c:pt>
                <c:pt idx="364">
                  <c:v>2196972</c:v>
                </c:pt>
                <c:pt idx="365">
                  <c:v>2206277</c:v>
                </c:pt>
                <c:pt idx="366">
                  <c:v>2215582</c:v>
                </c:pt>
                <c:pt idx="367">
                  <c:v>2224891</c:v>
                </c:pt>
                <c:pt idx="368">
                  <c:v>2234196</c:v>
                </c:pt>
                <c:pt idx="369">
                  <c:v>2243501</c:v>
                </c:pt>
                <c:pt idx="370">
                  <c:v>2243501</c:v>
                </c:pt>
                <c:pt idx="371">
                  <c:v>2243505</c:v>
                </c:pt>
                <c:pt idx="372">
                  <c:v>2243511</c:v>
                </c:pt>
                <c:pt idx="373">
                  <c:v>2243523</c:v>
                </c:pt>
                <c:pt idx="374">
                  <c:v>2243533</c:v>
                </c:pt>
                <c:pt idx="375">
                  <c:v>2243541</c:v>
                </c:pt>
                <c:pt idx="376">
                  <c:v>2243549</c:v>
                </c:pt>
                <c:pt idx="377">
                  <c:v>2243553</c:v>
                </c:pt>
                <c:pt idx="378">
                  <c:v>2252858</c:v>
                </c:pt>
                <c:pt idx="379">
                  <c:v>2252872</c:v>
                </c:pt>
                <c:pt idx="380">
                  <c:v>2262177</c:v>
                </c:pt>
                <c:pt idx="381">
                  <c:v>2271482</c:v>
                </c:pt>
                <c:pt idx="382">
                  <c:v>2280787</c:v>
                </c:pt>
                <c:pt idx="383">
                  <c:v>2290092</c:v>
                </c:pt>
                <c:pt idx="384">
                  <c:v>2299397</c:v>
                </c:pt>
                <c:pt idx="385">
                  <c:v>2308702</c:v>
                </c:pt>
                <c:pt idx="386">
                  <c:v>2318007</c:v>
                </c:pt>
                <c:pt idx="387">
                  <c:v>2327312</c:v>
                </c:pt>
                <c:pt idx="388">
                  <c:v>2336617</c:v>
                </c:pt>
                <c:pt idx="389">
                  <c:v>2345922</c:v>
                </c:pt>
                <c:pt idx="390">
                  <c:v>2355227</c:v>
                </c:pt>
                <c:pt idx="391">
                  <c:v>2364532</c:v>
                </c:pt>
                <c:pt idx="392">
                  <c:v>2373841</c:v>
                </c:pt>
                <c:pt idx="393">
                  <c:v>2383146</c:v>
                </c:pt>
                <c:pt idx="394">
                  <c:v>2383156</c:v>
                </c:pt>
                <c:pt idx="395">
                  <c:v>2383162</c:v>
                </c:pt>
                <c:pt idx="396">
                  <c:v>2383166</c:v>
                </c:pt>
                <c:pt idx="397">
                  <c:v>2383170</c:v>
                </c:pt>
                <c:pt idx="398">
                  <c:v>2383178</c:v>
                </c:pt>
                <c:pt idx="399">
                  <c:v>2392483</c:v>
                </c:pt>
                <c:pt idx="400">
                  <c:v>2392487</c:v>
                </c:pt>
                <c:pt idx="401">
                  <c:v>2401792</c:v>
                </c:pt>
                <c:pt idx="402">
                  <c:v>2411097</c:v>
                </c:pt>
                <c:pt idx="403">
                  <c:v>2411111</c:v>
                </c:pt>
                <c:pt idx="404">
                  <c:v>2411123</c:v>
                </c:pt>
                <c:pt idx="405">
                  <c:v>2420428</c:v>
                </c:pt>
                <c:pt idx="406">
                  <c:v>2420442</c:v>
                </c:pt>
                <c:pt idx="407">
                  <c:v>2429747</c:v>
                </c:pt>
                <c:pt idx="408">
                  <c:v>2439052</c:v>
                </c:pt>
                <c:pt idx="409">
                  <c:v>2448357</c:v>
                </c:pt>
                <c:pt idx="410">
                  <c:v>2457662</c:v>
                </c:pt>
                <c:pt idx="411">
                  <c:v>2466977</c:v>
                </c:pt>
                <c:pt idx="412">
                  <c:v>2476282</c:v>
                </c:pt>
                <c:pt idx="413">
                  <c:v>2485593</c:v>
                </c:pt>
                <c:pt idx="414">
                  <c:v>2494908</c:v>
                </c:pt>
                <c:pt idx="415">
                  <c:v>2504213</c:v>
                </c:pt>
                <c:pt idx="416">
                  <c:v>2513518</c:v>
                </c:pt>
                <c:pt idx="417">
                  <c:v>2522823</c:v>
                </c:pt>
                <c:pt idx="418">
                  <c:v>2532128</c:v>
                </c:pt>
                <c:pt idx="419">
                  <c:v>2532136</c:v>
                </c:pt>
                <c:pt idx="420">
                  <c:v>2532140</c:v>
                </c:pt>
                <c:pt idx="421">
                  <c:v>2532148</c:v>
                </c:pt>
                <c:pt idx="422">
                  <c:v>2532154</c:v>
                </c:pt>
                <c:pt idx="423">
                  <c:v>2532168</c:v>
                </c:pt>
                <c:pt idx="424">
                  <c:v>2532178</c:v>
                </c:pt>
                <c:pt idx="425">
                  <c:v>2532192</c:v>
                </c:pt>
                <c:pt idx="426">
                  <c:v>2541497</c:v>
                </c:pt>
                <c:pt idx="427">
                  <c:v>2541505</c:v>
                </c:pt>
                <c:pt idx="428">
                  <c:v>2541515</c:v>
                </c:pt>
                <c:pt idx="429">
                  <c:v>2550820</c:v>
                </c:pt>
                <c:pt idx="430">
                  <c:v>2560125</c:v>
                </c:pt>
                <c:pt idx="431">
                  <c:v>2569430</c:v>
                </c:pt>
                <c:pt idx="432">
                  <c:v>2578735</c:v>
                </c:pt>
                <c:pt idx="433">
                  <c:v>2588040</c:v>
                </c:pt>
                <c:pt idx="434">
                  <c:v>2597345</c:v>
                </c:pt>
                <c:pt idx="435">
                  <c:v>2606650</c:v>
                </c:pt>
                <c:pt idx="436">
                  <c:v>2615955</c:v>
                </c:pt>
                <c:pt idx="437">
                  <c:v>2625260</c:v>
                </c:pt>
                <c:pt idx="438">
                  <c:v>2634565</c:v>
                </c:pt>
                <c:pt idx="439">
                  <c:v>2643870</c:v>
                </c:pt>
                <c:pt idx="440">
                  <c:v>2653181</c:v>
                </c:pt>
                <c:pt idx="441">
                  <c:v>2662486</c:v>
                </c:pt>
                <c:pt idx="442">
                  <c:v>2671791</c:v>
                </c:pt>
                <c:pt idx="443">
                  <c:v>2681096</c:v>
                </c:pt>
                <c:pt idx="444">
                  <c:v>2690409</c:v>
                </c:pt>
                <c:pt idx="445">
                  <c:v>2699718</c:v>
                </c:pt>
                <c:pt idx="446">
                  <c:v>2709023</c:v>
                </c:pt>
                <c:pt idx="447">
                  <c:v>2709031</c:v>
                </c:pt>
                <c:pt idx="448">
                  <c:v>2709049</c:v>
                </c:pt>
                <c:pt idx="449">
                  <c:v>2718354</c:v>
                </c:pt>
                <c:pt idx="450">
                  <c:v>2727659</c:v>
                </c:pt>
                <c:pt idx="451">
                  <c:v>2736972</c:v>
                </c:pt>
                <c:pt idx="452">
                  <c:v>2736978</c:v>
                </c:pt>
                <c:pt idx="453">
                  <c:v>2746283</c:v>
                </c:pt>
                <c:pt idx="454">
                  <c:v>2755588</c:v>
                </c:pt>
                <c:pt idx="455">
                  <c:v>2764893</c:v>
                </c:pt>
                <c:pt idx="456">
                  <c:v>2774198</c:v>
                </c:pt>
                <c:pt idx="457">
                  <c:v>2783503</c:v>
                </c:pt>
                <c:pt idx="458">
                  <c:v>2792808</c:v>
                </c:pt>
                <c:pt idx="459">
                  <c:v>2802113</c:v>
                </c:pt>
                <c:pt idx="460">
                  <c:v>2811418</c:v>
                </c:pt>
                <c:pt idx="461">
                  <c:v>2820723</c:v>
                </c:pt>
                <c:pt idx="462">
                  <c:v>2830028</c:v>
                </c:pt>
                <c:pt idx="463">
                  <c:v>2839333</c:v>
                </c:pt>
                <c:pt idx="464">
                  <c:v>2848642</c:v>
                </c:pt>
                <c:pt idx="465">
                  <c:v>2857947</c:v>
                </c:pt>
                <c:pt idx="466">
                  <c:v>2857959</c:v>
                </c:pt>
                <c:pt idx="467">
                  <c:v>2857967</c:v>
                </c:pt>
                <c:pt idx="468">
                  <c:v>2857979</c:v>
                </c:pt>
                <c:pt idx="469">
                  <c:v>2857985</c:v>
                </c:pt>
                <c:pt idx="470">
                  <c:v>2857985</c:v>
                </c:pt>
                <c:pt idx="471">
                  <c:v>2867290</c:v>
                </c:pt>
                <c:pt idx="472">
                  <c:v>2867304</c:v>
                </c:pt>
                <c:pt idx="473">
                  <c:v>2867314</c:v>
                </c:pt>
                <c:pt idx="474">
                  <c:v>2876619</c:v>
                </c:pt>
                <c:pt idx="475">
                  <c:v>2876627</c:v>
                </c:pt>
                <c:pt idx="476">
                  <c:v>2885932</c:v>
                </c:pt>
                <c:pt idx="477">
                  <c:v>2895237</c:v>
                </c:pt>
                <c:pt idx="478">
                  <c:v>2904542</c:v>
                </c:pt>
                <c:pt idx="479">
                  <c:v>2913847</c:v>
                </c:pt>
                <c:pt idx="480">
                  <c:v>2923152</c:v>
                </c:pt>
                <c:pt idx="481">
                  <c:v>2932457</c:v>
                </c:pt>
                <c:pt idx="482">
                  <c:v>2941762</c:v>
                </c:pt>
                <c:pt idx="483">
                  <c:v>2951067</c:v>
                </c:pt>
                <c:pt idx="484">
                  <c:v>2960372</c:v>
                </c:pt>
                <c:pt idx="485">
                  <c:v>2969677</c:v>
                </c:pt>
                <c:pt idx="486">
                  <c:v>2978982</c:v>
                </c:pt>
                <c:pt idx="487">
                  <c:v>2988297</c:v>
                </c:pt>
                <c:pt idx="488">
                  <c:v>2997602</c:v>
                </c:pt>
                <c:pt idx="489">
                  <c:v>3006907</c:v>
                </c:pt>
                <c:pt idx="490">
                  <c:v>3006907</c:v>
                </c:pt>
                <c:pt idx="491">
                  <c:v>3006913</c:v>
                </c:pt>
                <c:pt idx="492">
                  <c:v>3006917</c:v>
                </c:pt>
                <c:pt idx="493">
                  <c:v>3006921</c:v>
                </c:pt>
                <c:pt idx="494">
                  <c:v>3006925</c:v>
                </c:pt>
                <c:pt idx="495">
                  <c:v>3006931</c:v>
                </c:pt>
                <c:pt idx="496">
                  <c:v>3006941</c:v>
                </c:pt>
                <c:pt idx="497">
                  <c:v>3006947</c:v>
                </c:pt>
                <c:pt idx="498">
                  <c:v>3016252</c:v>
                </c:pt>
                <c:pt idx="499">
                  <c:v>3016252</c:v>
                </c:pt>
                <c:pt idx="500">
                  <c:v>3016262</c:v>
                </c:pt>
                <c:pt idx="501">
                  <c:v>3025567</c:v>
                </c:pt>
                <c:pt idx="502">
                  <c:v>3034872</c:v>
                </c:pt>
                <c:pt idx="503">
                  <c:v>3044177</c:v>
                </c:pt>
                <c:pt idx="504">
                  <c:v>3053482</c:v>
                </c:pt>
                <c:pt idx="505">
                  <c:v>3062787</c:v>
                </c:pt>
                <c:pt idx="506">
                  <c:v>3072092</c:v>
                </c:pt>
                <c:pt idx="507">
                  <c:v>3081397</c:v>
                </c:pt>
                <c:pt idx="508">
                  <c:v>3090702</c:v>
                </c:pt>
                <c:pt idx="509">
                  <c:v>3100017</c:v>
                </c:pt>
                <c:pt idx="510">
                  <c:v>3109328</c:v>
                </c:pt>
                <c:pt idx="511">
                  <c:v>3118633</c:v>
                </c:pt>
                <c:pt idx="512">
                  <c:v>3127944</c:v>
                </c:pt>
                <c:pt idx="513">
                  <c:v>3137249</c:v>
                </c:pt>
                <c:pt idx="514">
                  <c:v>3146554</c:v>
                </c:pt>
                <c:pt idx="515">
                  <c:v>3146558</c:v>
                </c:pt>
                <c:pt idx="516">
                  <c:v>3146558</c:v>
                </c:pt>
                <c:pt idx="517">
                  <c:v>3146564</c:v>
                </c:pt>
                <c:pt idx="518">
                  <c:v>3146564</c:v>
                </c:pt>
                <c:pt idx="519">
                  <c:v>3146568</c:v>
                </c:pt>
                <c:pt idx="520">
                  <c:v>3146568</c:v>
                </c:pt>
                <c:pt idx="521">
                  <c:v>3155873</c:v>
                </c:pt>
                <c:pt idx="522">
                  <c:v>3155885</c:v>
                </c:pt>
                <c:pt idx="523">
                  <c:v>3155893</c:v>
                </c:pt>
                <c:pt idx="524">
                  <c:v>3165198</c:v>
                </c:pt>
                <c:pt idx="525">
                  <c:v>3174503</c:v>
                </c:pt>
                <c:pt idx="526">
                  <c:v>3183808</c:v>
                </c:pt>
                <c:pt idx="527">
                  <c:v>3193113</c:v>
                </c:pt>
                <c:pt idx="528">
                  <c:v>3202418</c:v>
                </c:pt>
                <c:pt idx="529">
                  <c:v>3211723</c:v>
                </c:pt>
                <c:pt idx="530">
                  <c:v>3221028</c:v>
                </c:pt>
                <c:pt idx="531">
                  <c:v>3230333</c:v>
                </c:pt>
                <c:pt idx="532">
                  <c:v>3239638</c:v>
                </c:pt>
                <c:pt idx="533">
                  <c:v>3248943</c:v>
                </c:pt>
                <c:pt idx="534">
                  <c:v>3258256</c:v>
                </c:pt>
                <c:pt idx="535">
                  <c:v>3267567</c:v>
                </c:pt>
                <c:pt idx="536">
                  <c:v>3276876</c:v>
                </c:pt>
                <c:pt idx="537">
                  <c:v>3286181</c:v>
                </c:pt>
                <c:pt idx="538">
                  <c:v>3286189</c:v>
                </c:pt>
                <c:pt idx="539">
                  <c:v>3286195</c:v>
                </c:pt>
                <c:pt idx="540">
                  <c:v>3286199</c:v>
                </c:pt>
                <c:pt idx="541">
                  <c:v>3286203</c:v>
                </c:pt>
                <c:pt idx="542">
                  <c:v>3286209</c:v>
                </c:pt>
                <c:pt idx="543">
                  <c:v>3286219</c:v>
                </c:pt>
                <c:pt idx="544">
                  <c:v>3286229</c:v>
                </c:pt>
                <c:pt idx="545">
                  <c:v>3286239</c:v>
                </c:pt>
                <c:pt idx="546">
                  <c:v>3295544</c:v>
                </c:pt>
                <c:pt idx="547">
                  <c:v>3295552</c:v>
                </c:pt>
                <c:pt idx="548">
                  <c:v>3304857</c:v>
                </c:pt>
                <c:pt idx="549">
                  <c:v>3314162</c:v>
                </c:pt>
                <c:pt idx="550">
                  <c:v>3323467</c:v>
                </c:pt>
                <c:pt idx="551">
                  <c:v>3332772</c:v>
                </c:pt>
                <c:pt idx="552">
                  <c:v>3342077</c:v>
                </c:pt>
                <c:pt idx="553">
                  <c:v>3351382</c:v>
                </c:pt>
                <c:pt idx="554">
                  <c:v>3360687</c:v>
                </c:pt>
                <c:pt idx="555">
                  <c:v>3369992</c:v>
                </c:pt>
                <c:pt idx="556">
                  <c:v>3379297</c:v>
                </c:pt>
                <c:pt idx="557">
                  <c:v>3388602</c:v>
                </c:pt>
                <c:pt idx="558">
                  <c:v>3397907</c:v>
                </c:pt>
                <c:pt idx="559">
                  <c:v>3407218</c:v>
                </c:pt>
                <c:pt idx="560">
                  <c:v>3416523</c:v>
                </c:pt>
                <c:pt idx="561">
                  <c:v>3425828</c:v>
                </c:pt>
                <c:pt idx="562">
                  <c:v>3425828</c:v>
                </c:pt>
                <c:pt idx="563">
                  <c:v>3425836</c:v>
                </c:pt>
                <c:pt idx="564">
                  <c:v>3425844</c:v>
                </c:pt>
                <c:pt idx="565">
                  <c:v>3425848</c:v>
                </c:pt>
                <c:pt idx="566">
                  <c:v>3425852</c:v>
                </c:pt>
                <c:pt idx="567">
                  <c:v>3425856</c:v>
                </c:pt>
                <c:pt idx="568">
                  <c:v>3425862</c:v>
                </c:pt>
                <c:pt idx="569">
                  <c:v>3425872</c:v>
                </c:pt>
                <c:pt idx="570">
                  <c:v>3425888</c:v>
                </c:pt>
                <c:pt idx="571">
                  <c:v>3435193</c:v>
                </c:pt>
                <c:pt idx="572">
                  <c:v>3435199</c:v>
                </c:pt>
                <c:pt idx="573">
                  <c:v>3444504</c:v>
                </c:pt>
                <c:pt idx="574">
                  <c:v>3453809</c:v>
                </c:pt>
                <c:pt idx="575">
                  <c:v>3463114</c:v>
                </c:pt>
                <c:pt idx="576">
                  <c:v>3472419</c:v>
                </c:pt>
                <c:pt idx="577">
                  <c:v>3481724</c:v>
                </c:pt>
                <c:pt idx="578">
                  <c:v>3491029</c:v>
                </c:pt>
                <c:pt idx="579">
                  <c:v>3500334</c:v>
                </c:pt>
                <c:pt idx="580">
                  <c:v>3509639</c:v>
                </c:pt>
                <c:pt idx="581">
                  <c:v>3518944</c:v>
                </c:pt>
                <c:pt idx="582">
                  <c:v>3528249</c:v>
                </c:pt>
                <c:pt idx="583">
                  <c:v>3537554</c:v>
                </c:pt>
                <c:pt idx="584">
                  <c:v>3546863</c:v>
                </c:pt>
                <c:pt idx="585">
                  <c:v>3556168</c:v>
                </c:pt>
                <c:pt idx="586">
                  <c:v>3556174</c:v>
                </c:pt>
                <c:pt idx="587">
                  <c:v>3556184</c:v>
                </c:pt>
                <c:pt idx="588">
                  <c:v>3556192</c:v>
                </c:pt>
                <c:pt idx="589">
                  <c:v>3556192</c:v>
                </c:pt>
                <c:pt idx="590">
                  <c:v>3556202</c:v>
                </c:pt>
                <c:pt idx="591">
                  <c:v>3556210</c:v>
                </c:pt>
                <c:pt idx="592">
                  <c:v>3556216</c:v>
                </c:pt>
                <c:pt idx="593">
                  <c:v>3556234</c:v>
                </c:pt>
                <c:pt idx="594">
                  <c:v>3556246</c:v>
                </c:pt>
                <c:pt idx="595">
                  <c:v>3565551</c:v>
                </c:pt>
                <c:pt idx="596">
                  <c:v>3565561</c:v>
                </c:pt>
                <c:pt idx="597">
                  <c:v>3574866</c:v>
                </c:pt>
                <c:pt idx="598">
                  <c:v>3584171</c:v>
                </c:pt>
                <c:pt idx="599">
                  <c:v>3593476</c:v>
                </c:pt>
                <c:pt idx="600">
                  <c:v>3602781</c:v>
                </c:pt>
                <c:pt idx="601">
                  <c:v>3612086</c:v>
                </c:pt>
                <c:pt idx="602">
                  <c:v>3621391</c:v>
                </c:pt>
                <c:pt idx="603">
                  <c:v>3630696</c:v>
                </c:pt>
                <c:pt idx="604">
                  <c:v>3640001</c:v>
                </c:pt>
                <c:pt idx="605">
                  <c:v>3649306</c:v>
                </c:pt>
                <c:pt idx="606">
                  <c:v>3658611</c:v>
                </c:pt>
                <c:pt idx="607">
                  <c:v>3667916</c:v>
                </c:pt>
                <c:pt idx="608">
                  <c:v>3677229</c:v>
                </c:pt>
                <c:pt idx="609">
                  <c:v>3686534</c:v>
                </c:pt>
                <c:pt idx="610">
                  <c:v>3695843</c:v>
                </c:pt>
                <c:pt idx="611">
                  <c:v>3695857</c:v>
                </c:pt>
                <c:pt idx="612">
                  <c:v>3705166</c:v>
                </c:pt>
                <c:pt idx="613">
                  <c:v>3705182</c:v>
                </c:pt>
                <c:pt idx="614">
                  <c:v>3714487</c:v>
                </c:pt>
                <c:pt idx="615">
                  <c:v>3714499</c:v>
                </c:pt>
                <c:pt idx="616">
                  <c:v>3723808</c:v>
                </c:pt>
                <c:pt idx="617">
                  <c:v>3723824</c:v>
                </c:pt>
                <c:pt idx="618">
                  <c:v>3723844</c:v>
                </c:pt>
                <c:pt idx="619">
                  <c:v>3733149</c:v>
                </c:pt>
                <c:pt idx="620">
                  <c:v>3742462</c:v>
                </c:pt>
                <c:pt idx="621">
                  <c:v>3751767</c:v>
                </c:pt>
                <c:pt idx="622">
                  <c:v>3761072</c:v>
                </c:pt>
                <c:pt idx="623">
                  <c:v>3770377</c:v>
                </c:pt>
                <c:pt idx="624">
                  <c:v>3779682</c:v>
                </c:pt>
                <c:pt idx="625">
                  <c:v>3788987</c:v>
                </c:pt>
                <c:pt idx="626">
                  <c:v>3798292</c:v>
                </c:pt>
                <c:pt idx="627">
                  <c:v>3807597</c:v>
                </c:pt>
                <c:pt idx="628">
                  <c:v>3816902</c:v>
                </c:pt>
                <c:pt idx="629">
                  <c:v>3826207</c:v>
                </c:pt>
                <c:pt idx="630">
                  <c:v>3835512</c:v>
                </c:pt>
                <c:pt idx="631">
                  <c:v>3844821</c:v>
                </c:pt>
                <c:pt idx="632">
                  <c:v>3854130</c:v>
                </c:pt>
                <c:pt idx="633">
                  <c:v>3863435</c:v>
                </c:pt>
                <c:pt idx="634">
                  <c:v>3863443</c:v>
                </c:pt>
                <c:pt idx="635">
                  <c:v>3863451</c:v>
                </c:pt>
                <c:pt idx="636">
                  <c:v>3863455</c:v>
                </c:pt>
                <c:pt idx="637">
                  <c:v>3863461</c:v>
                </c:pt>
                <c:pt idx="638">
                  <c:v>3863469</c:v>
                </c:pt>
                <c:pt idx="639">
                  <c:v>3863475</c:v>
                </c:pt>
                <c:pt idx="640">
                  <c:v>3863481</c:v>
                </c:pt>
                <c:pt idx="641">
                  <c:v>3863489</c:v>
                </c:pt>
                <c:pt idx="642">
                  <c:v>3863497</c:v>
                </c:pt>
                <c:pt idx="643">
                  <c:v>3872802</c:v>
                </c:pt>
                <c:pt idx="644">
                  <c:v>3872802</c:v>
                </c:pt>
                <c:pt idx="645">
                  <c:v>3882107</c:v>
                </c:pt>
                <c:pt idx="646">
                  <c:v>3891412</c:v>
                </c:pt>
                <c:pt idx="647">
                  <c:v>3900717</c:v>
                </c:pt>
                <c:pt idx="648">
                  <c:v>3910022</c:v>
                </c:pt>
                <c:pt idx="649">
                  <c:v>3919327</c:v>
                </c:pt>
                <c:pt idx="650">
                  <c:v>3928632</c:v>
                </c:pt>
                <c:pt idx="651">
                  <c:v>3937937</c:v>
                </c:pt>
                <c:pt idx="652">
                  <c:v>3947242</c:v>
                </c:pt>
                <c:pt idx="653">
                  <c:v>3956547</c:v>
                </c:pt>
                <c:pt idx="654">
                  <c:v>3965852</c:v>
                </c:pt>
                <c:pt idx="655">
                  <c:v>3975161</c:v>
                </c:pt>
                <c:pt idx="656">
                  <c:v>3984466</c:v>
                </c:pt>
                <c:pt idx="657">
                  <c:v>3993771</c:v>
                </c:pt>
                <c:pt idx="658">
                  <c:v>3993779</c:v>
                </c:pt>
                <c:pt idx="659">
                  <c:v>3993779</c:v>
                </c:pt>
                <c:pt idx="660">
                  <c:v>3993783</c:v>
                </c:pt>
                <c:pt idx="661">
                  <c:v>3993787</c:v>
                </c:pt>
                <c:pt idx="662">
                  <c:v>3993797</c:v>
                </c:pt>
                <c:pt idx="663">
                  <c:v>4003102</c:v>
                </c:pt>
                <c:pt idx="664">
                  <c:v>4003106</c:v>
                </c:pt>
                <c:pt idx="665">
                  <c:v>4012411</c:v>
                </c:pt>
                <c:pt idx="666">
                  <c:v>4012411</c:v>
                </c:pt>
                <c:pt idx="667">
                  <c:v>4021716</c:v>
                </c:pt>
                <c:pt idx="668">
                  <c:v>4021720</c:v>
                </c:pt>
                <c:pt idx="669">
                  <c:v>4031025</c:v>
                </c:pt>
                <c:pt idx="670">
                  <c:v>4040330</c:v>
                </c:pt>
                <c:pt idx="671">
                  <c:v>4049635</c:v>
                </c:pt>
                <c:pt idx="672">
                  <c:v>4058940</c:v>
                </c:pt>
                <c:pt idx="673">
                  <c:v>4068245</c:v>
                </c:pt>
                <c:pt idx="674">
                  <c:v>4077550</c:v>
                </c:pt>
                <c:pt idx="675">
                  <c:v>4086855</c:v>
                </c:pt>
                <c:pt idx="676">
                  <c:v>4096160</c:v>
                </c:pt>
                <c:pt idx="677">
                  <c:v>4105465</c:v>
                </c:pt>
                <c:pt idx="678">
                  <c:v>4114770</c:v>
                </c:pt>
                <c:pt idx="679">
                  <c:v>4124085</c:v>
                </c:pt>
                <c:pt idx="680">
                  <c:v>4133394</c:v>
                </c:pt>
                <c:pt idx="681">
                  <c:v>4142699</c:v>
                </c:pt>
                <c:pt idx="682">
                  <c:v>4142703</c:v>
                </c:pt>
                <c:pt idx="683">
                  <c:v>4142703</c:v>
                </c:pt>
                <c:pt idx="684">
                  <c:v>4142703</c:v>
                </c:pt>
                <c:pt idx="685">
                  <c:v>4142711</c:v>
                </c:pt>
                <c:pt idx="686">
                  <c:v>4142721</c:v>
                </c:pt>
                <c:pt idx="687">
                  <c:v>4142725</c:v>
                </c:pt>
                <c:pt idx="688">
                  <c:v>4142739</c:v>
                </c:pt>
                <c:pt idx="689">
                  <c:v>4142739</c:v>
                </c:pt>
                <c:pt idx="690">
                  <c:v>4152044</c:v>
                </c:pt>
                <c:pt idx="691">
                  <c:v>4161349</c:v>
                </c:pt>
                <c:pt idx="692">
                  <c:v>4170654</c:v>
                </c:pt>
                <c:pt idx="693">
                  <c:v>4179959</c:v>
                </c:pt>
                <c:pt idx="694">
                  <c:v>4189264</c:v>
                </c:pt>
                <c:pt idx="695">
                  <c:v>4198569</c:v>
                </c:pt>
                <c:pt idx="696">
                  <c:v>4207874</c:v>
                </c:pt>
                <c:pt idx="697">
                  <c:v>4217179</c:v>
                </c:pt>
                <c:pt idx="698">
                  <c:v>4226484</c:v>
                </c:pt>
                <c:pt idx="699">
                  <c:v>4235789</c:v>
                </c:pt>
                <c:pt idx="700">
                  <c:v>4245094</c:v>
                </c:pt>
                <c:pt idx="701">
                  <c:v>4254399</c:v>
                </c:pt>
                <c:pt idx="702">
                  <c:v>4263704</c:v>
                </c:pt>
                <c:pt idx="703">
                  <c:v>4273017</c:v>
                </c:pt>
                <c:pt idx="704">
                  <c:v>4282326</c:v>
                </c:pt>
                <c:pt idx="705">
                  <c:v>4291631</c:v>
                </c:pt>
                <c:pt idx="706">
                  <c:v>4291641</c:v>
                </c:pt>
                <c:pt idx="707">
                  <c:v>4291655</c:v>
                </c:pt>
                <c:pt idx="708">
                  <c:v>4300960</c:v>
                </c:pt>
                <c:pt idx="709">
                  <c:v>4300972</c:v>
                </c:pt>
                <c:pt idx="710">
                  <c:v>4300976</c:v>
                </c:pt>
                <c:pt idx="711">
                  <c:v>4300982</c:v>
                </c:pt>
                <c:pt idx="712">
                  <c:v>4300990</c:v>
                </c:pt>
                <c:pt idx="713">
                  <c:v>4310295</c:v>
                </c:pt>
                <c:pt idx="714">
                  <c:v>4310303</c:v>
                </c:pt>
                <c:pt idx="715">
                  <c:v>4319608</c:v>
                </c:pt>
                <c:pt idx="716">
                  <c:v>4319616</c:v>
                </c:pt>
                <c:pt idx="717">
                  <c:v>4328921</c:v>
                </c:pt>
                <c:pt idx="718">
                  <c:v>4338226</c:v>
                </c:pt>
                <c:pt idx="719">
                  <c:v>4347531</c:v>
                </c:pt>
                <c:pt idx="720">
                  <c:v>4356836</c:v>
                </c:pt>
                <c:pt idx="721">
                  <c:v>4366141</c:v>
                </c:pt>
                <c:pt idx="722">
                  <c:v>4375446</c:v>
                </c:pt>
                <c:pt idx="723">
                  <c:v>4384751</c:v>
                </c:pt>
                <c:pt idx="724">
                  <c:v>4394056</c:v>
                </c:pt>
                <c:pt idx="725">
                  <c:v>4403361</c:v>
                </c:pt>
                <c:pt idx="726">
                  <c:v>4412666</c:v>
                </c:pt>
                <c:pt idx="727">
                  <c:v>4421977</c:v>
                </c:pt>
                <c:pt idx="728">
                  <c:v>4431286</c:v>
                </c:pt>
                <c:pt idx="729">
                  <c:v>4440591</c:v>
                </c:pt>
                <c:pt idx="730">
                  <c:v>4440595</c:v>
                </c:pt>
                <c:pt idx="731">
                  <c:v>4440595</c:v>
                </c:pt>
                <c:pt idx="732">
                  <c:v>4440599</c:v>
                </c:pt>
                <c:pt idx="733">
                  <c:v>4440605</c:v>
                </c:pt>
                <c:pt idx="734">
                  <c:v>4440613</c:v>
                </c:pt>
                <c:pt idx="735">
                  <c:v>4440619</c:v>
                </c:pt>
                <c:pt idx="736">
                  <c:v>4440619</c:v>
                </c:pt>
                <c:pt idx="737">
                  <c:v>4440623</c:v>
                </c:pt>
                <c:pt idx="738">
                  <c:v>4449928</c:v>
                </c:pt>
                <c:pt idx="739">
                  <c:v>4459233</c:v>
                </c:pt>
                <c:pt idx="740">
                  <c:v>4459237</c:v>
                </c:pt>
                <c:pt idx="741">
                  <c:v>4468542</c:v>
                </c:pt>
                <c:pt idx="742">
                  <c:v>4477847</c:v>
                </c:pt>
                <c:pt idx="743">
                  <c:v>4487152</c:v>
                </c:pt>
                <c:pt idx="744">
                  <c:v>4496457</c:v>
                </c:pt>
                <c:pt idx="745">
                  <c:v>4505762</c:v>
                </c:pt>
                <c:pt idx="746">
                  <c:v>4515067</c:v>
                </c:pt>
                <c:pt idx="747">
                  <c:v>4524372</c:v>
                </c:pt>
                <c:pt idx="748">
                  <c:v>4533677</c:v>
                </c:pt>
                <c:pt idx="749">
                  <c:v>4542982</c:v>
                </c:pt>
                <c:pt idx="750">
                  <c:v>4552287</c:v>
                </c:pt>
                <c:pt idx="751">
                  <c:v>4561596</c:v>
                </c:pt>
                <c:pt idx="752">
                  <c:v>4570911</c:v>
                </c:pt>
                <c:pt idx="753">
                  <c:v>4580216</c:v>
                </c:pt>
                <c:pt idx="754">
                  <c:v>4589521</c:v>
                </c:pt>
                <c:pt idx="755">
                  <c:v>4598826</c:v>
                </c:pt>
                <c:pt idx="756">
                  <c:v>4608131</c:v>
                </c:pt>
                <c:pt idx="757">
                  <c:v>4617436</c:v>
                </c:pt>
                <c:pt idx="758">
                  <c:v>4617446</c:v>
                </c:pt>
                <c:pt idx="759">
                  <c:v>4617460</c:v>
                </c:pt>
                <c:pt idx="760">
                  <c:v>4617476</c:v>
                </c:pt>
                <c:pt idx="761">
                  <c:v>4626787</c:v>
                </c:pt>
                <c:pt idx="762">
                  <c:v>4626805</c:v>
                </c:pt>
                <c:pt idx="763">
                  <c:v>4626819</c:v>
                </c:pt>
                <c:pt idx="764">
                  <c:v>4636124</c:v>
                </c:pt>
                <c:pt idx="765">
                  <c:v>4645429</c:v>
                </c:pt>
                <c:pt idx="766">
                  <c:v>4654734</c:v>
                </c:pt>
                <c:pt idx="767">
                  <c:v>4664039</c:v>
                </c:pt>
                <c:pt idx="768">
                  <c:v>4673344</c:v>
                </c:pt>
                <c:pt idx="769">
                  <c:v>4682649</c:v>
                </c:pt>
                <c:pt idx="770">
                  <c:v>4691954</c:v>
                </c:pt>
                <c:pt idx="771">
                  <c:v>4701259</c:v>
                </c:pt>
                <c:pt idx="772">
                  <c:v>4710574</c:v>
                </c:pt>
                <c:pt idx="773">
                  <c:v>4719879</c:v>
                </c:pt>
                <c:pt idx="774">
                  <c:v>4729184</c:v>
                </c:pt>
                <c:pt idx="775">
                  <c:v>4738499</c:v>
                </c:pt>
                <c:pt idx="776">
                  <c:v>4747808</c:v>
                </c:pt>
                <c:pt idx="777">
                  <c:v>4757113</c:v>
                </c:pt>
                <c:pt idx="778">
                  <c:v>4757123</c:v>
                </c:pt>
                <c:pt idx="779">
                  <c:v>4766428</c:v>
                </c:pt>
                <c:pt idx="780">
                  <c:v>4775733</c:v>
                </c:pt>
                <c:pt idx="781">
                  <c:v>4785038</c:v>
                </c:pt>
                <c:pt idx="782">
                  <c:v>4785058</c:v>
                </c:pt>
                <c:pt idx="783">
                  <c:v>4785072</c:v>
                </c:pt>
                <c:pt idx="784">
                  <c:v>4785080</c:v>
                </c:pt>
                <c:pt idx="785">
                  <c:v>4785092</c:v>
                </c:pt>
                <c:pt idx="786">
                  <c:v>4794397</c:v>
                </c:pt>
                <c:pt idx="787">
                  <c:v>4794407</c:v>
                </c:pt>
                <c:pt idx="788">
                  <c:v>4803712</c:v>
                </c:pt>
                <c:pt idx="789">
                  <c:v>4813017</c:v>
                </c:pt>
                <c:pt idx="790">
                  <c:v>4822322</c:v>
                </c:pt>
                <c:pt idx="791">
                  <c:v>4831627</c:v>
                </c:pt>
                <c:pt idx="792">
                  <c:v>4840932</c:v>
                </c:pt>
                <c:pt idx="793">
                  <c:v>4850237</c:v>
                </c:pt>
                <c:pt idx="794">
                  <c:v>4859542</c:v>
                </c:pt>
                <c:pt idx="795">
                  <c:v>4868855</c:v>
                </c:pt>
                <c:pt idx="796">
                  <c:v>4878160</c:v>
                </c:pt>
                <c:pt idx="797">
                  <c:v>4887465</c:v>
                </c:pt>
                <c:pt idx="798">
                  <c:v>4896770</c:v>
                </c:pt>
                <c:pt idx="799">
                  <c:v>4906079</c:v>
                </c:pt>
                <c:pt idx="800">
                  <c:v>4915388</c:v>
                </c:pt>
                <c:pt idx="801">
                  <c:v>4924693</c:v>
                </c:pt>
                <c:pt idx="802">
                  <c:v>4924697</c:v>
                </c:pt>
                <c:pt idx="803">
                  <c:v>4924701</c:v>
                </c:pt>
                <c:pt idx="804">
                  <c:v>4924713</c:v>
                </c:pt>
                <c:pt idx="805">
                  <c:v>4924713</c:v>
                </c:pt>
                <c:pt idx="806">
                  <c:v>4924721</c:v>
                </c:pt>
                <c:pt idx="807">
                  <c:v>4924727</c:v>
                </c:pt>
                <c:pt idx="808">
                  <c:v>4924735</c:v>
                </c:pt>
                <c:pt idx="809">
                  <c:v>4924739</c:v>
                </c:pt>
                <c:pt idx="810">
                  <c:v>4924739</c:v>
                </c:pt>
                <c:pt idx="811">
                  <c:v>4934044</c:v>
                </c:pt>
                <c:pt idx="812">
                  <c:v>4934054</c:v>
                </c:pt>
                <c:pt idx="813">
                  <c:v>4943359</c:v>
                </c:pt>
                <c:pt idx="814">
                  <c:v>4952664</c:v>
                </c:pt>
                <c:pt idx="815">
                  <c:v>4961969</c:v>
                </c:pt>
                <c:pt idx="816">
                  <c:v>4971274</c:v>
                </c:pt>
                <c:pt idx="817">
                  <c:v>4980579</c:v>
                </c:pt>
                <c:pt idx="818">
                  <c:v>4989884</c:v>
                </c:pt>
                <c:pt idx="819">
                  <c:v>4999189</c:v>
                </c:pt>
                <c:pt idx="820">
                  <c:v>5008494</c:v>
                </c:pt>
                <c:pt idx="821">
                  <c:v>5017799</c:v>
                </c:pt>
                <c:pt idx="822">
                  <c:v>5027104</c:v>
                </c:pt>
                <c:pt idx="823">
                  <c:v>5036417</c:v>
                </c:pt>
                <c:pt idx="824">
                  <c:v>5045722</c:v>
                </c:pt>
                <c:pt idx="825">
                  <c:v>5055027</c:v>
                </c:pt>
                <c:pt idx="826">
                  <c:v>5064332</c:v>
                </c:pt>
                <c:pt idx="827">
                  <c:v>5064336</c:v>
                </c:pt>
                <c:pt idx="828">
                  <c:v>5064346</c:v>
                </c:pt>
                <c:pt idx="829">
                  <c:v>5073651</c:v>
                </c:pt>
                <c:pt idx="830">
                  <c:v>5082956</c:v>
                </c:pt>
                <c:pt idx="831">
                  <c:v>5082966</c:v>
                </c:pt>
                <c:pt idx="832">
                  <c:v>5082972</c:v>
                </c:pt>
                <c:pt idx="833">
                  <c:v>5082976</c:v>
                </c:pt>
                <c:pt idx="834">
                  <c:v>5082980</c:v>
                </c:pt>
                <c:pt idx="835">
                  <c:v>5092285</c:v>
                </c:pt>
                <c:pt idx="836">
                  <c:v>5092297</c:v>
                </c:pt>
                <c:pt idx="837">
                  <c:v>5101602</c:v>
                </c:pt>
                <c:pt idx="838">
                  <c:v>5110907</c:v>
                </c:pt>
                <c:pt idx="839">
                  <c:v>5120212</c:v>
                </c:pt>
                <c:pt idx="840">
                  <c:v>5129517</c:v>
                </c:pt>
                <c:pt idx="841">
                  <c:v>5138822</c:v>
                </c:pt>
                <c:pt idx="842">
                  <c:v>5148127</c:v>
                </c:pt>
                <c:pt idx="843">
                  <c:v>5157432</c:v>
                </c:pt>
                <c:pt idx="844">
                  <c:v>5166737</c:v>
                </c:pt>
                <c:pt idx="845">
                  <c:v>5176042</c:v>
                </c:pt>
                <c:pt idx="846">
                  <c:v>5185347</c:v>
                </c:pt>
                <c:pt idx="847">
                  <c:v>5194652</c:v>
                </c:pt>
                <c:pt idx="848">
                  <c:v>5203963</c:v>
                </c:pt>
                <c:pt idx="849">
                  <c:v>5213268</c:v>
                </c:pt>
                <c:pt idx="850">
                  <c:v>5222573</c:v>
                </c:pt>
                <c:pt idx="851">
                  <c:v>5222583</c:v>
                </c:pt>
                <c:pt idx="852">
                  <c:v>5222593</c:v>
                </c:pt>
                <c:pt idx="853">
                  <c:v>5231898</c:v>
                </c:pt>
                <c:pt idx="854">
                  <c:v>5241203</c:v>
                </c:pt>
                <c:pt idx="855">
                  <c:v>5241203</c:v>
                </c:pt>
                <c:pt idx="856">
                  <c:v>5241211</c:v>
                </c:pt>
                <c:pt idx="857">
                  <c:v>5241217</c:v>
                </c:pt>
                <c:pt idx="858">
                  <c:v>5250522</c:v>
                </c:pt>
                <c:pt idx="859">
                  <c:v>5250530</c:v>
                </c:pt>
                <c:pt idx="860">
                  <c:v>5250536</c:v>
                </c:pt>
                <c:pt idx="861">
                  <c:v>5259841</c:v>
                </c:pt>
                <c:pt idx="862">
                  <c:v>5269146</c:v>
                </c:pt>
                <c:pt idx="863">
                  <c:v>5278451</c:v>
                </c:pt>
                <c:pt idx="864">
                  <c:v>5287756</c:v>
                </c:pt>
                <c:pt idx="865">
                  <c:v>5297061</c:v>
                </c:pt>
                <c:pt idx="866">
                  <c:v>5306366</c:v>
                </c:pt>
                <c:pt idx="867">
                  <c:v>5315671</c:v>
                </c:pt>
                <c:pt idx="868">
                  <c:v>5324976</c:v>
                </c:pt>
                <c:pt idx="869">
                  <c:v>5334281</c:v>
                </c:pt>
                <c:pt idx="870">
                  <c:v>5343586</c:v>
                </c:pt>
                <c:pt idx="871">
                  <c:v>5352899</c:v>
                </c:pt>
                <c:pt idx="872">
                  <c:v>5362204</c:v>
                </c:pt>
                <c:pt idx="873">
                  <c:v>5371509</c:v>
                </c:pt>
                <c:pt idx="874">
                  <c:v>5371513</c:v>
                </c:pt>
                <c:pt idx="875">
                  <c:v>5371517</c:v>
                </c:pt>
                <c:pt idx="876">
                  <c:v>5371521</c:v>
                </c:pt>
                <c:pt idx="877">
                  <c:v>5371527</c:v>
                </c:pt>
                <c:pt idx="878">
                  <c:v>5371539</c:v>
                </c:pt>
                <c:pt idx="879">
                  <c:v>5371549</c:v>
                </c:pt>
                <c:pt idx="880">
                  <c:v>5371559</c:v>
                </c:pt>
                <c:pt idx="881">
                  <c:v>5371573</c:v>
                </c:pt>
                <c:pt idx="882">
                  <c:v>5380878</c:v>
                </c:pt>
                <c:pt idx="883">
                  <c:v>5380886</c:v>
                </c:pt>
                <c:pt idx="884">
                  <c:v>5380896</c:v>
                </c:pt>
                <c:pt idx="885">
                  <c:v>5390201</c:v>
                </c:pt>
                <c:pt idx="886">
                  <c:v>5399506</c:v>
                </c:pt>
                <c:pt idx="887">
                  <c:v>5408811</c:v>
                </c:pt>
                <c:pt idx="888">
                  <c:v>5418116</c:v>
                </c:pt>
                <c:pt idx="889">
                  <c:v>5427421</c:v>
                </c:pt>
                <c:pt idx="890">
                  <c:v>5436726</c:v>
                </c:pt>
                <c:pt idx="891">
                  <c:v>5446031</c:v>
                </c:pt>
                <c:pt idx="892">
                  <c:v>5455344</c:v>
                </c:pt>
                <c:pt idx="893">
                  <c:v>5464649</c:v>
                </c:pt>
                <c:pt idx="894">
                  <c:v>5473954</c:v>
                </c:pt>
                <c:pt idx="895">
                  <c:v>5483267</c:v>
                </c:pt>
                <c:pt idx="896">
                  <c:v>5492578</c:v>
                </c:pt>
                <c:pt idx="897">
                  <c:v>5501883</c:v>
                </c:pt>
                <c:pt idx="898">
                  <c:v>5511188</c:v>
                </c:pt>
                <c:pt idx="899">
                  <c:v>5511188</c:v>
                </c:pt>
                <c:pt idx="900">
                  <c:v>5511192</c:v>
                </c:pt>
                <c:pt idx="901">
                  <c:v>5511198</c:v>
                </c:pt>
                <c:pt idx="902">
                  <c:v>5511198</c:v>
                </c:pt>
                <c:pt idx="903">
                  <c:v>5511198</c:v>
                </c:pt>
                <c:pt idx="904">
                  <c:v>5511204</c:v>
                </c:pt>
                <c:pt idx="905">
                  <c:v>5520509</c:v>
                </c:pt>
                <c:pt idx="906">
                  <c:v>5520509</c:v>
                </c:pt>
                <c:pt idx="907">
                  <c:v>5529814</c:v>
                </c:pt>
                <c:pt idx="908">
                  <c:v>5529818</c:v>
                </c:pt>
                <c:pt idx="909">
                  <c:v>5539123</c:v>
                </c:pt>
                <c:pt idx="910">
                  <c:v>5548428</c:v>
                </c:pt>
                <c:pt idx="911">
                  <c:v>5557733</c:v>
                </c:pt>
                <c:pt idx="912">
                  <c:v>5567038</c:v>
                </c:pt>
                <c:pt idx="913">
                  <c:v>5576343</c:v>
                </c:pt>
                <c:pt idx="914">
                  <c:v>5585648</c:v>
                </c:pt>
                <c:pt idx="915">
                  <c:v>5594953</c:v>
                </c:pt>
                <c:pt idx="916">
                  <c:v>5604258</c:v>
                </c:pt>
                <c:pt idx="917">
                  <c:v>5613563</c:v>
                </c:pt>
                <c:pt idx="918">
                  <c:v>5622868</c:v>
                </c:pt>
                <c:pt idx="919">
                  <c:v>5632173</c:v>
                </c:pt>
                <c:pt idx="920">
                  <c:v>5641482</c:v>
                </c:pt>
                <c:pt idx="921">
                  <c:v>5650787</c:v>
                </c:pt>
                <c:pt idx="922">
                  <c:v>5660092</c:v>
                </c:pt>
                <c:pt idx="923">
                  <c:v>5669397</c:v>
                </c:pt>
                <c:pt idx="924">
                  <c:v>5669401</c:v>
                </c:pt>
                <c:pt idx="925">
                  <c:v>5669409</c:v>
                </c:pt>
                <c:pt idx="926">
                  <c:v>5669413</c:v>
                </c:pt>
                <c:pt idx="927">
                  <c:v>5669427</c:v>
                </c:pt>
                <c:pt idx="928">
                  <c:v>5678732</c:v>
                </c:pt>
                <c:pt idx="929">
                  <c:v>5678736</c:v>
                </c:pt>
                <c:pt idx="930">
                  <c:v>5678752</c:v>
                </c:pt>
                <c:pt idx="931">
                  <c:v>5678766</c:v>
                </c:pt>
                <c:pt idx="932">
                  <c:v>5688071</c:v>
                </c:pt>
                <c:pt idx="933">
                  <c:v>5697376</c:v>
                </c:pt>
                <c:pt idx="934">
                  <c:v>5706681</c:v>
                </c:pt>
                <c:pt idx="935">
                  <c:v>5715986</c:v>
                </c:pt>
                <c:pt idx="936">
                  <c:v>5725291</c:v>
                </c:pt>
                <c:pt idx="937">
                  <c:v>5734596</c:v>
                </c:pt>
                <c:pt idx="938">
                  <c:v>5743901</c:v>
                </c:pt>
                <c:pt idx="939">
                  <c:v>5753206</c:v>
                </c:pt>
                <c:pt idx="940">
                  <c:v>5762511</c:v>
                </c:pt>
                <c:pt idx="941">
                  <c:v>5771816</c:v>
                </c:pt>
                <c:pt idx="942">
                  <c:v>5781121</c:v>
                </c:pt>
                <c:pt idx="943">
                  <c:v>5790430</c:v>
                </c:pt>
                <c:pt idx="944">
                  <c:v>5799735</c:v>
                </c:pt>
                <c:pt idx="945">
                  <c:v>5809040</c:v>
                </c:pt>
                <c:pt idx="946">
                  <c:v>5818351</c:v>
                </c:pt>
                <c:pt idx="947">
                  <c:v>5818363</c:v>
                </c:pt>
                <c:pt idx="948">
                  <c:v>5827678</c:v>
                </c:pt>
                <c:pt idx="949">
                  <c:v>5836983</c:v>
                </c:pt>
                <c:pt idx="950">
                  <c:v>5836989</c:v>
                </c:pt>
                <c:pt idx="951">
                  <c:v>5836999</c:v>
                </c:pt>
                <c:pt idx="952">
                  <c:v>5846310</c:v>
                </c:pt>
                <c:pt idx="953">
                  <c:v>5846316</c:v>
                </c:pt>
                <c:pt idx="954">
                  <c:v>5855621</c:v>
                </c:pt>
                <c:pt idx="955">
                  <c:v>5855631</c:v>
                </c:pt>
                <c:pt idx="956">
                  <c:v>5864936</c:v>
                </c:pt>
                <c:pt idx="957">
                  <c:v>5874241</c:v>
                </c:pt>
                <c:pt idx="958">
                  <c:v>5883546</c:v>
                </c:pt>
                <c:pt idx="959">
                  <c:v>5892851</c:v>
                </c:pt>
                <c:pt idx="960">
                  <c:v>5902156</c:v>
                </c:pt>
                <c:pt idx="961">
                  <c:v>5911461</c:v>
                </c:pt>
                <c:pt idx="962">
                  <c:v>5920766</c:v>
                </c:pt>
                <c:pt idx="963">
                  <c:v>5930071</c:v>
                </c:pt>
                <c:pt idx="964">
                  <c:v>5939376</c:v>
                </c:pt>
                <c:pt idx="965">
                  <c:v>5948681</c:v>
                </c:pt>
                <c:pt idx="966">
                  <c:v>5957986</c:v>
                </c:pt>
                <c:pt idx="967">
                  <c:v>5967301</c:v>
                </c:pt>
                <c:pt idx="968">
                  <c:v>5976606</c:v>
                </c:pt>
                <c:pt idx="969">
                  <c:v>5985911</c:v>
                </c:pt>
                <c:pt idx="970">
                  <c:v>5985911</c:v>
                </c:pt>
                <c:pt idx="971">
                  <c:v>5985917</c:v>
                </c:pt>
                <c:pt idx="972">
                  <c:v>5985917</c:v>
                </c:pt>
                <c:pt idx="973">
                  <c:v>5985917</c:v>
                </c:pt>
                <c:pt idx="974">
                  <c:v>5985923</c:v>
                </c:pt>
                <c:pt idx="975">
                  <c:v>5985927</c:v>
                </c:pt>
                <c:pt idx="976">
                  <c:v>5985927</c:v>
                </c:pt>
                <c:pt idx="977">
                  <c:v>5985927</c:v>
                </c:pt>
                <c:pt idx="978">
                  <c:v>5985935</c:v>
                </c:pt>
                <c:pt idx="979">
                  <c:v>5995240</c:v>
                </c:pt>
                <c:pt idx="980">
                  <c:v>5995254</c:v>
                </c:pt>
                <c:pt idx="981">
                  <c:v>6004559</c:v>
                </c:pt>
                <c:pt idx="982">
                  <c:v>6013864</c:v>
                </c:pt>
                <c:pt idx="983">
                  <c:v>6023169</c:v>
                </c:pt>
                <c:pt idx="984">
                  <c:v>6032474</c:v>
                </c:pt>
                <c:pt idx="985">
                  <c:v>6041779</c:v>
                </c:pt>
                <c:pt idx="986">
                  <c:v>6051084</c:v>
                </c:pt>
                <c:pt idx="987">
                  <c:v>6060389</c:v>
                </c:pt>
                <c:pt idx="988">
                  <c:v>6069694</c:v>
                </c:pt>
                <c:pt idx="989">
                  <c:v>6078999</c:v>
                </c:pt>
                <c:pt idx="990">
                  <c:v>6088304</c:v>
                </c:pt>
                <c:pt idx="991">
                  <c:v>6097609</c:v>
                </c:pt>
                <c:pt idx="992">
                  <c:v>6106914</c:v>
                </c:pt>
                <c:pt idx="993">
                  <c:v>6116219</c:v>
                </c:pt>
                <c:pt idx="994">
                  <c:v>6116223</c:v>
                </c:pt>
                <c:pt idx="995">
                  <c:v>6116227</c:v>
                </c:pt>
                <c:pt idx="996">
                  <c:v>6116227</c:v>
                </c:pt>
                <c:pt idx="997">
                  <c:v>6116231</c:v>
                </c:pt>
                <c:pt idx="998">
                  <c:v>6116237</c:v>
                </c:pt>
                <c:pt idx="999">
                  <c:v>6116237</c:v>
                </c:pt>
                <c:pt idx="1000">
                  <c:v>6116245</c:v>
                </c:pt>
                <c:pt idx="1001">
                  <c:v>6116249</c:v>
                </c:pt>
                <c:pt idx="1002">
                  <c:v>6125554</c:v>
                </c:pt>
                <c:pt idx="1003">
                  <c:v>6125560</c:v>
                </c:pt>
                <c:pt idx="1004">
                  <c:v>6125566</c:v>
                </c:pt>
                <c:pt idx="1005">
                  <c:v>6134871</c:v>
                </c:pt>
                <c:pt idx="1006">
                  <c:v>6144176</c:v>
                </c:pt>
                <c:pt idx="1007">
                  <c:v>6153481</c:v>
                </c:pt>
                <c:pt idx="1008">
                  <c:v>6162786</c:v>
                </c:pt>
                <c:pt idx="1009">
                  <c:v>6172091</c:v>
                </c:pt>
                <c:pt idx="1010">
                  <c:v>6181396</c:v>
                </c:pt>
                <c:pt idx="1011">
                  <c:v>6190701</c:v>
                </c:pt>
                <c:pt idx="1012">
                  <c:v>6200006</c:v>
                </c:pt>
                <c:pt idx="1013">
                  <c:v>6209311</c:v>
                </c:pt>
                <c:pt idx="1014">
                  <c:v>6218616</c:v>
                </c:pt>
                <c:pt idx="1015">
                  <c:v>6227921</c:v>
                </c:pt>
                <c:pt idx="1016">
                  <c:v>6237226</c:v>
                </c:pt>
                <c:pt idx="1017">
                  <c:v>6246531</c:v>
                </c:pt>
                <c:pt idx="1018">
                  <c:v>6246531</c:v>
                </c:pt>
                <c:pt idx="1019">
                  <c:v>6246539</c:v>
                </c:pt>
                <c:pt idx="1020">
                  <c:v>6246549</c:v>
                </c:pt>
                <c:pt idx="1021">
                  <c:v>6255854</c:v>
                </c:pt>
                <c:pt idx="1022">
                  <c:v>6265159</c:v>
                </c:pt>
                <c:pt idx="1023">
                  <c:v>6265169</c:v>
                </c:pt>
                <c:pt idx="1024">
                  <c:v>6265179</c:v>
                </c:pt>
                <c:pt idx="1025">
                  <c:v>6274484</c:v>
                </c:pt>
                <c:pt idx="1026">
                  <c:v>6274492</c:v>
                </c:pt>
                <c:pt idx="1027">
                  <c:v>6274506</c:v>
                </c:pt>
                <c:pt idx="1028">
                  <c:v>6283811</c:v>
                </c:pt>
                <c:pt idx="1029">
                  <c:v>6293116</c:v>
                </c:pt>
                <c:pt idx="1030">
                  <c:v>6302421</c:v>
                </c:pt>
                <c:pt idx="1031">
                  <c:v>6311726</c:v>
                </c:pt>
                <c:pt idx="1032">
                  <c:v>6321031</c:v>
                </c:pt>
                <c:pt idx="1033">
                  <c:v>6330336</c:v>
                </c:pt>
                <c:pt idx="1034">
                  <c:v>6339641</c:v>
                </c:pt>
                <c:pt idx="1035">
                  <c:v>6348946</c:v>
                </c:pt>
                <c:pt idx="1036">
                  <c:v>6358251</c:v>
                </c:pt>
                <c:pt idx="1037">
                  <c:v>6367556</c:v>
                </c:pt>
                <c:pt idx="1038">
                  <c:v>6376861</c:v>
                </c:pt>
                <c:pt idx="1039">
                  <c:v>6386166</c:v>
                </c:pt>
                <c:pt idx="1040">
                  <c:v>6395475</c:v>
                </c:pt>
                <c:pt idx="1041">
                  <c:v>6404780</c:v>
                </c:pt>
                <c:pt idx="1042">
                  <c:v>6404786</c:v>
                </c:pt>
                <c:pt idx="1043">
                  <c:v>6404800</c:v>
                </c:pt>
                <c:pt idx="1044">
                  <c:v>6404806</c:v>
                </c:pt>
                <c:pt idx="1045">
                  <c:v>6404806</c:v>
                </c:pt>
                <c:pt idx="1046">
                  <c:v>6404810</c:v>
                </c:pt>
                <c:pt idx="1047">
                  <c:v>6414119</c:v>
                </c:pt>
                <c:pt idx="1048">
                  <c:v>6414123</c:v>
                </c:pt>
                <c:pt idx="1049">
                  <c:v>6414135</c:v>
                </c:pt>
                <c:pt idx="1050">
                  <c:v>6423440</c:v>
                </c:pt>
                <c:pt idx="1051">
                  <c:v>6432745</c:v>
                </c:pt>
                <c:pt idx="1052">
                  <c:v>6432755</c:v>
                </c:pt>
                <c:pt idx="1053">
                  <c:v>6442060</c:v>
                </c:pt>
                <c:pt idx="1054">
                  <c:v>6451365</c:v>
                </c:pt>
                <c:pt idx="1055">
                  <c:v>6460670</c:v>
                </c:pt>
                <c:pt idx="1056">
                  <c:v>6469975</c:v>
                </c:pt>
                <c:pt idx="1057">
                  <c:v>6479280</c:v>
                </c:pt>
                <c:pt idx="1058">
                  <c:v>6488585</c:v>
                </c:pt>
                <c:pt idx="1059">
                  <c:v>6497890</c:v>
                </c:pt>
                <c:pt idx="1060">
                  <c:v>6507195</c:v>
                </c:pt>
                <c:pt idx="1061">
                  <c:v>6516500</c:v>
                </c:pt>
                <c:pt idx="1062">
                  <c:v>6525805</c:v>
                </c:pt>
                <c:pt idx="1063">
                  <c:v>6535110</c:v>
                </c:pt>
                <c:pt idx="1064">
                  <c:v>6544415</c:v>
                </c:pt>
                <c:pt idx="1065">
                  <c:v>6553720</c:v>
                </c:pt>
                <c:pt idx="1066">
                  <c:v>6553730</c:v>
                </c:pt>
                <c:pt idx="1067">
                  <c:v>6553730</c:v>
                </c:pt>
                <c:pt idx="1068">
                  <c:v>6553734</c:v>
                </c:pt>
                <c:pt idx="1069">
                  <c:v>6553742</c:v>
                </c:pt>
                <c:pt idx="1070">
                  <c:v>6553746</c:v>
                </c:pt>
                <c:pt idx="1071">
                  <c:v>6563051</c:v>
                </c:pt>
                <c:pt idx="1072">
                  <c:v>6572356</c:v>
                </c:pt>
                <c:pt idx="1073">
                  <c:v>6572360</c:v>
                </c:pt>
                <c:pt idx="1074">
                  <c:v>6572366</c:v>
                </c:pt>
                <c:pt idx="1075">
                  <c:v>6581671</c:v>
                </c:pt>
                <c:pt idx="1076">
                  <c:v>6581687</c:v>
                </c:pt>
                <c:pt idx="1077">
                  <c:v>6590992</c:v>
                </c:pt>
                <c:pt idx="1078">
                  <c:v>6600297</c:v>
                </c:pt>
                <c:pt idx="1079">
                  <c:v>6609602</c:v>
                </c:pt>
                <c:pt idx="1080">
                  <c:v>6618907</c:v>
                </c:pt>
                <c:pt idx="1081">
                  <c:v>6628212</c:v>
                </c:pt>
                <c:pt idx="1082">
                  <c:v>6637517</c:v>
                </c:pt>
                <c:pt idx="1083">
                  <c:v>6646822</c:v>
                </c:pt>
                <c:pt idx="1084">
                  <c:v>6656127</c:v>
                </c:pt>
                <c:pt idx="1085">
                  <c:v>6665432</c:v>
                </c:pt>
                <c:pt idx="1086">
                  <c:v>6674737</c:v>
                </c:pt>
                <c:pt idx="1087">
                  <c:v>6684042</c:v>
                </c:pt>
                <c:pt idx="1088">
                  <c:v>6693351</c:v>
                </c:pt>
                <c:pt idx="1089">
                  <c:v>6702656</c:v>
                </c:pt>
                <c:pt idx="1090">
                  <c:v>6711961</c:v>
                </c:pt>
                <c:pt idx="1091">
                  <c:v>6711969</c:v>
                </c:pt>
                <c:pt idx="1092">
                  <c:v>6711981</c:v>
                </c:pt>
                <c:pt idx="1093">
                  <c:v>6711989</c:v>
                </c:pt>
                <c:pt idx="1094">
                  <c:v>6711989</c:v>
                </c:pt>
                <c:pt idx="1095">
                  <c:v>6711997</c:v>
                </c:pt>
                <c:pt idx="1096">
                  <c:v>6721308</c:v>
                </c:pt>
                <c:pt idx="1097">
                  <c:v>6721316</c:v>
                </c:pt>
                <c:pt idx="1098">
                  <c:v>6730621</c:v>
                </c:pt>
                <c:pt idx="1099">
                  <c:v>6730631</c:v>
                </c:pt>
                <c:pt idx="1100">
                  <c:v>6739942</c:v>
                </c:pt>
                <c:pt idx="1101">
                  <c:v>6749247</c:v>
                </c:pt>
                <c:pt idx="1102">
                  <c:v>6758552</c:v>
                </c:pt>
                <c:pt idx="1103">
                  <c:v>6767857</c:v>
                </c:pt>
                <c:pt idx="1104">
                  <c:v>6777162</c:v>
                </c:pt>
                <c:pt idx="1105">
                  <c:v>6786467</c:v>
                </c:pt>
                <c:pt idx="1106">
                  <c:v>6795772</c:v>
                </c:pt>
                <c:pt idx="1107">
                  <c:v>6805077</c:v>
                </c:pt>
                <c:pt idx="1108">
                  <c:v>6814382</c:v>
                </c:pt>
                <c:pt idx="1109">
                  <c:v>6823687</c:v>
                </c:pt>
                <c:pt idx="1110">
                  <c:v>6832992</c:v>
                </c:pt>
                <c:pt idx="1111">
                  <c:v>6842303</c:v>
                </c:pt>
                <c:pt idx="1112">
                  <c:v>6851618</c:v>
                </c:pt>
                <c:pt idx="1113">
                  <c:v>6860923</c:v>
                </c:pt>
                <c:pt idx="1114">
                  <c:v>6860937</c:v>
                </c:pt>
                <c:pt idx="1115">
                  <c:v>6870242</c:v>
                </c:pt>
                <c:pt idx="1116">
                  <c:v>6870256</c:v>
                </c:pt>
                <c:pt idx="1117">
                  <c:v>6870262</c:v>
                </c:pt>
                <c:pt idx="1118">
                  <c:v>6870268</c:v>
                </c:pt>
                <c:pt idx="1119">
                  <c:v>6870274</c:v>
                </c:pt>
                <c:pt idx="1120">
                  <c:v>6870286</c:v>
                </c:pt>
                <c:pt idx="1121">
                  <c:v>6870296</c:v>
                </c:pt>
                <c:pt idx="1122">
                  <c:v>6870304</c:v>
                </c:pt>
                <c:pt idx="1123">
                  <c:v>6879609</c:v>
                </c:pt>
                <c:pt idx="1124">
                  <c:v>6879625</c:v>
                </c:pt>
                <c:pt idx="1125">
                  <c:v>6888930</c:v>
                </c:pt>
                <c:pt idx="1126">
                  <c:v>6898235</c:v>
                </c:pt>
                <c:pt idx="1127">
                  <c:v>6907540</c:v>
                </c:pt>
                <c:pt idx="1128">
                  <c:v>6916845</c:v>
                </c:pt>
                <c:pt idx="1129">
                  <c:v>6926150</c:v>
                </c:pt>
                <c:pt idx="1130">
                  <c:v>6935455</c:v>
                </c:pt>
                <c:pt idx="1131">
                  <c:v>6944760</c:v>
                </c:pt>
                <c:pt idx="1132">
                  <c:v>6954065</c:v>
                </c:pt>
                <c:pt idx="1133">
                  <c:v>6963370</c:v>
                </c:pt>
                <c:pt idx="1134">
                  <c:v>6972675</c:v>
                </c:pt>
                <c:pt idx="1135">
                  <c:v>6981988</c:v>
                </c:pt>
                <c:pt idx="1136">
                  <c:v>6991299</c:v>
                </c:pt>
                <c:pt idx="1137">
                  <c:v>7000604</c:v>
                </c:pt>
                <c:pt idx="1138">
                  <c:v>7000608</c:v>
                </c:pt>
                <c:pt idx="1139">
                  <c:v>7000608</c:v>
                </c:pt>
                <c:pt idx="1140">
                  <c:v>7000608</c:v>
                </c:pt>
                <c:pt idx="1141">
                  <c:v>7000620</c:v>
                </c:pt>
                <c:pt idx="1142">
                  <c:v>7000624</c:v>
                </c:pt>
                <c:pt idx="1143">
                  <c:v>7000624</c:v>
                </c:pt>
                <c:pt idx="1144">
                  <c:v>7000636</c:v>
                </c:pt>
                <c:pt idx="1145">
                  <c:v>7000650</c:v>
                </c:pt>
                <c:pt idx="1146">
                  <c:v>7009955</c:v>
                </c:pt>
                <c:pt idx="1147">
                  <c:v>7009955</c:v>
                </c:pt>
                <c:pt idx="1148">
                  <c:v>7009963</c:v>
                </c:pt>
                <c:pt idx="1149">
                  <c:v>7019268</c:v>
                </c:pt>
                <c:pt idx="1150">
                  <c:v>7028573</c:v>
                </c:pt>
                <c:pt idx="1151">
                  <c:v>7037878</c:v>
                </c:pt>
                <c:pt idx="1152">
                  <c:v>7047183</c:v>
                </c:pt>
                <c:pt idx="1153">
                  <c:v>7056488</c:v>
                </c:pt>
                <c:pt idx="1154">
                  <c:v>7065793</c:v>
                </c:pt>
                <c:pt idx="1155">
                  <c:v>7075098</c:v>
                </c:pt>
                <c:pt idx="1156">
                  <c:v>7084403</c:v>
                </c:pt>
                <c:pt idx="1157">
                  <c:v>7093708</c:v>
                </c:pt>
                <c:pt idx="1158">
                  <c:v>7103013</c:v>
                </c:pt>
                <c:pt idx="1159">
                  <c:v>7112328</c:v>
                </c:pt>
                <c:pt idx="1160">
                  <c:v>7121637</c:v>
                </c:pt>
                <c:pt idx="1161">
                  <c:v>7130942</c:v>
                </c:pt>
                <c:pt idx="1162">
                  <c:v>7130948</c:v>
                </c:pt>
                <c:pt idx="1163">
                  <c:v>7130948</c:v>
                </c:pt>
                <c:pt idx="1164">
                  <c:v>7130948</c:v>
                </c:pt>
                <c:pt idx="1165">
                  <c:v>7130956</c:v>
                </c:pt>
                <c:pt idx="1166">
                  <c:v>7140261</c:v>
                </c:pt>
                <c:pt idx="1167">
                  <c:v>7140265</c:v>
                </c:pt>
                <c:pt idx="1168">
                  <c:v>7140265</c:v>
                </c:pt>
                <c:pt idx="1169">
                  <c:v>7149570</c:v>
                </c:pt>
                <c:pt idx="1170">
                  <c:v>7149578</c:v>
                </c:pt>
                <c:pt idx="1171">
                  <c:v>7158883</c:v>
                </c:pt>
                <c:pt idx="1172">
                  <c:v>7158893</c:v>
                </c:pt>
                <c:pt idx="1173">
                  <c:v>7168198</c:v>
                </c:pt>
                <c:pt idx="1174">
                  <c:v>7177503</c:v>
                </c:pt>
                <c:pt idx="1175">
                  <c:v>7186808</c:v>
                </c:pt>
                <c:pt idx="1176">
                  <c:v>7196113</c:v>
                </c:pt>
                <c:pt idx="1177">
                  <c:v>7205418</c:v>
                </c:pt>
                <c:pt idx="1178">
                  <c:v>7214723</c:v>
                </c:pt>
                <c:pt idx="1179">
                  <c:v>7224028</c:v>
                </c:pt>
                <c:pt idx="1180">
                  <c:v>7233341</c:v>
                </c:pt>
                <c:pt idx="1181">
                  <c:v>7242646</c:v>
                </c:pt>
                <c:pt idx="1182">
                  <c:v>7251951</c:v>
                </c:pt>
                <c:pt idx="1183">
                  <c:v>7261256</c:v>
                </c:pt>
                <c:pt idx="1184">
                  <c:v>7270565</c:v>
                </c:pt>
                <c:pt idx="1185">
                  <c:v>7279870</c:v>
                </c:pt>
                <c:pt idx="1186">
                  <c:v>7279874</c:v>
                </c:pt>
                <c:pt idx="1187">
                  <c:v>7279874</c:v>
                </c:pt>
                <c:pt idx="1188">
                  <c:v>7279878</c:v>
                </c:pt>
                <c:pt idx="1189">
                  <c:v>7279890</c:v>
                </c:pt>
                <c:pt idx="1190">
                  <c:v>7279902</c:v>
                </c:pt>
                <c:pt idx="1191">
                  <c:v>7289207</c:v>
                </c:pt>
                <c:pt idx="1192">
                  <c:v>7289215</c:v>
                </c:pt>
                <c:pt idx="1193">
                  <c:v>7289225</c:v>
                </c:pt>
                <c:pt idx="1194">
                  <c:v>7298530</c:v>
                </c:pt>
                <c:pt idx="1195">
                  <c:v>7298540</c:v>
                </c:pt>
                <c:pt idx="1196">
                  <c:v>7298550</c:v>
                </c:pt>
                <c:pt idx="1197">
                  <c:v>7307855</c:v>
                </c:pt>
                <c:pt idx="1198">
                  <c:v>7317160</c:v>
                </c:pt>
                <c:pt idx="1199">
                  <c:v>7326465</c:v>
                </c:pt>
                <c:pt idx="1200">
                  <c:v>7335770</c:v>
                </c:pt>
                <c:pt idx="1201">
                  <c:v>7345075</c:v>
                </c:pt>
                <c:pt idx="1202">
                  <c:v>7354380</c:v>
                </c:pt>
                <c:pt idx="1203">
                  <c:v>7363685</c:v>
                </c:pt>
                <c:pt idx="1204">
                  <c:v>7372990</c:v>
                </c:pt>
                <c:pt idx="1205">
                  <c:v>7382295</c:v>
                </c:pt>
                <c:pt idx="1206">
                  <c:v>7391600</c:v>
                </c:pt>
                <c:pt idx="1207">
                  <c:v>7400913</c:v>
                </c:pt>
                <c:pt idx="1208">
                  <c:v>7410222</c:v>
                </c:pt>
                <c:pt idx="1209">
                  <c:v>7419527</c:v>
                </c:pt>
                <c:pt idx="1210">
                  <c:v>7419531</c:v>
                </c:pt>
                <c:pt idx="1211">
                  <c:v>7419531</c:v>
                </c:pt>
                <c:pt idx="1212">
                  <c:v>7419539</c:v>
                </c:pt>
                <c:pt idx="1213">
                  <c:v>7419543</c:v>
                </c:pt>
                <c:pt idx="1214">
                  <c:v>7419543</c:v>
                </c:pt>
                <c:pt idx="1215">
                  <c:v>7419553</c:v>
                </c:pt>
                <c:pt idx="1216">
                  <c:v>7419553</c:v>
                </c:pt>
                <c:pt idx="1217">
                  <c:v>7419557</c:v>
                </c:pt>
                <c:pt idx="1218">
                  <c:v>7428862</c:v>
                </c:pt>
                <c:pt idx="1219">
                  <c:v>7428870</c:v>
                </c:pt>
                <c:pt idx="1220">
                  <c:v>7438175</c:v>
                </c:pt>
                <c:pt idx="1221">
                  <c:v>7447480</c:v>
                </c:pt>
                <c:pt idx="1222">
                  <c:v>7456785</c:v>
                </c:pt>
                <c:pt idx="1223">
                  <c:v>7466090</c:v>
                </c:pt>
                <c:pt idx="1224">
                  <c:v>7475395</c:v>
                </c:pt>
                <c:pt idx="1225">
                  <c:v>7484700</c:v>
                </c:pt>
                <c:pt idx="1226">
                  <c:v>7494005</c:v>
                </c:pt>
                <c:pt idx="1227">
                  <c:v>7503310</c:v>
                </c:pt>
                <c:pt idx="1228">
                  <c:v>7512615</c:v>
                </c:pt>
                <c:pt idx="1229">
                  <c:v>7521920</c:v>
                </c:pt>
                <c:pt idx="1230">
                  <c:v>7531225</c:v>
                </c:pt>
                <c:pt idx="1231">
                  <c:v>7540534</c:v>
                </c:pt>
                <c:pt idx="1232">
                  <c:v>7549839</c:v>
                </c:pt>
                <c:pt idx="1233">
                  <c:v>7559144</c:v>
                </c:pt>
                <c:pt idx="1234">
                  <c:v>7559144</c:v>
                </c:pt>
                <c:pt idx="1235">
                  <c:v>7559144</c:v>
                </c:pt>
                <c:pt idx="1236">
                  <c:v>7559144</c:v>
                </c:pt>
                <c:pt idx="1237">
                  <c:v>7559144</c:v>
                </c:pt>
                <c:pt idx="1238">
                  <c:v>7559148</c:v>
                </c:pt>
                <c:pt idx="1239">
                  <c:v>7559152</c:v>
                </c:pt>
                <c:pt idx="1240">
                  <c:v>7559152</c:v>
                </c:pt>
                <c:pt idx="1241">
                  <c:v>7559166</c:v>
                </c:pt>
                <c:pt idx="1242">
                  <c:v>7559172</c:v>
                </c:pt>
                <c:pt idx="1243">
                  <c:v>7568477</c:v>
                </c:pt>
                <c:pt idx="1244">
                  <c:v>7577782</c:v>
                </c:pt>
                <c:pt idx="1245">
                  <c:v>7587087</c:v>
                </c:pt>
                <c:pt idx="1246">
                  <c:v>7596392</c:v>
                </c:pt>
                <c:pt idx="1247">
                  <c:v>7605697</c:v>
                </c:pt>
                <c:pt idx="1248">
                  <c:v>7615002</c:v>
                </c:pt>
                <c:pt idx="1249">
                  <c:v>7624307</c:v>
                </c:pt>
                <c:pt idx="1250">
                  <c:v>7633612</c:v>
                </c:pt>
                <c:pt idx="1251">
                  <c:v>7642917</c:v>
                </c:pt>
                <c:pt idx="1252">
                  <c:v>7652222</c:v>
                </c:pt>
                <c:pt idx="1253">
                  <c:v>7661527</c:v>
                </c:pt>
                <c:pt idx="1254">
                  <c:v>7670832</c:v>
                </c:pt>
                <c:pt idx="1255">
                  <c:v>7680143</c:v>
                </c:pt>
                <c:pt idx="1256">
                  <c:v>7689452</c:v>
                </c:pt>
                <c:pt idx="1257">
                  <c:v>7698757</c:v>
                </c:pt>
                <c:pt idx="1258">
                  <c:v>7708062</c:v>
                </c:pt>
                <c:pt idx="1259">
                  <c:v>7708062</c:v>
                </c:pt>
                <c:pt idx="1260">
                  <c:v>7708062</c:v>
                </c:pt>
                <c:pt idx="1261">
                  <c:v>7708066</c:v>
                </c:pt>
                <c:pt idx="1262">
                  <c:v>7708074</c:v>
                </c:pt>
                <c:pt idx="1263">
                  <c:v>7708078</c:v>
                </c:pt>
                <c:pt idx="1264">
                  <c:v>7708084</c:v>
                </c:pt>
                <c:pt idx="1265">
                  <c:v>7717389</c:v>
                </c:pt>
                <c:pt idx="1266">
                  <c:v>7717401</c:v>
                </c:pt>
                <c:pt idx="1267">
                  <c:v>7717413</c:v>
                </c:pt>
                <c:pt idx="1268">
                  <c:v>7726718</c:v>
                </c:pt>
                <c:pt idx="1269">
                  <c:v>7736023</c:v>
                </c:pt>
                <c:pt idx="1270">
                  <c:v>7745328</c:v>
                </c:pt>
                <c:pt idx="1271">
                  <c:v>7754633</c:v>
                </c:pt>
                <c:pt idx="1272">
                  <c:v>7763938</c:v>
                </c:pt>
                <c:pt idx="1273">
                  <c:v>7773243</c:v>
                </c:pt>
                <c:pt idx="1274">
                  <c:v>7782548</c:v>
                </c:pt>
                <c:pt idx="1275">
                  <c:v>7791853</c:v>
                </c:pt>
                <c:pt idx="1276">
                  <c:v>7801158</c:v>
                </c:pt>
                <c:pt idx="1277">
                  <c:v>7810463</c:v>
                </c:pt>
                <c:pt idx="1278">
                  <c:v>7819768</c:v>
                </c:pt>
                <c:pt idx="1279">
                  <c:v>7829083</c:v>
                </c:pt>
                <c:pt idx="1280">
                  <c:v>7838388</c:v>
                </c:pt>
                <c:pt idx="1281">
                  <c:v>7847693</c:v>
                </c:pt>
                <c:pt idx="1282">
                  <c:v>7856998</c:v>
                </c:pt>
                <c:pt idx="1283">
                  <c:v>7857012</c:v>
                </c:pt>
                <c:pt idx="1284">
                  <c:v>7866323</c:v>
                </c:pt>
                <c:pt idx="1285">
                  <c:v>7875634</c:v>
                </c:pt>
                <c:pt idx="1286">
                  <c:v>7875642</c:v>
                </c:pt>
                <c:pt idx="1287">
                  <c:v>7875658</c:v>
                </c:pt>
                <c:pt idx="1288">
                  <c:v>7884971</c:v>
                </c:pt>
                <c:pt idx="1289">
                  <c:v>7884989</c:v>
                </c:pt>
                <c:pt idx="1290">
                  <c:v>7894294</c:v>
                </c:pt>
                <c:pt idx="1291">
                  <c:v>7903599</c:v>
                </c:pt>
                <c:pt idx="1292">
                  <c:v>7912908</c:v>
                </c:pt>
                <c:pt idx="1293">
                  <c:v>7922213</c:v>
                </c:pt>
                <c:pt idx="1294">
                  <c:v>7931518</c:v>
                </c:pt>
                <c:pt idx="1295">
                  <c:v>7940823</c:v>
                </c:pt>
                <c:pt idx="1296">
                  <c:v>7950128</c:v>
                </c:pt>
                <c:pt idx="1297">
                  <c:v>7959433</c:v>
                </c:pt>
                <c:pt idx="1298">
                  <c:v>7968738</c:v>
                </c:pt>
                <c:pt idx="1299">
                  <c:v>7978043</c:v>
                </c:pt>
                <c:pt idx="1300">
                  <c:v>7987348</c:v>
                </c:pt>
                <c:pt idx="1301">
                  <c:v>7996661</c:v>
                </c:pt>
                <c:pt idx="1302">
                  <c:v>8005976</c:v>
                </c:pt>
                <c:pt idx="1303">
                  <c:v>8015285</c:v>
                </c:pt>
                <c:pt idx="1304">
                  <c:v>8024590</c:v>
                </c:pt>
                <c:pt idx="1305">
                  <c:v>8033895</c:v>
                </c:pt>
                <c:pt idx="1306">
                  <c:v>8033899</c:v>
                </c:pt>
                <c:pt idx="1307">
                  <c:v>8033903</c:v>
                </c:pt>
                <c:pt idx="1308">
                  <c:v>8043208</c:v>
                </c:pt>
                <c:pt idx="1309">
                  <c:v>8052513</c:v>
                </c:pt>
                <c:pt idx="1310">
                  <c:v>8061818</c:v>
                </c:pt>
                <c:pt idx="1311">
                  <c:v>8061824</c:v>
                </c:pt>
                <c:pt idx="1312">
                  <c:v>8061828</c:v>
                </c:pt>
                <c:pt idx="1313">
                  <c:v>8061838</c:v>
                </c:pt>
                <c:pt idx="1314">
                  <c:v>8071143</c:v>
                </c:pt>
                <c:pt idx="1315">
                  <c:v>8071155</c:v>
                </c:pt>
                <c:pt idx="1316">
                  <c:v>8080460</c:v>
                </c:pt>
                <c:pt idx="1317">
                  <c:v>8089765</c:v>
                </c:pt>
                <c:pt idx="1318">
                  <c:v>8099070</c:v>
                </c:pt>
                <c:pt idx="1319">
                  <c:v>8108375</c:v>
                </c:pt>
                <c:pt idx="1320">
                  <c:v>8117680</c:v>
                </c:pt>
                <c:pt idx="1321">
                  <c:v>8126985</c:v>
                </c:pt>
                <c:pt idx="1322">
                  <c:v>8136290</c:v>
                </c:pt>
                <c:pt idx="1323">
                  <c:v>8145595</c:v>
                </c:pt>
                <c:pt idx="1324">
                  <c:v>8154900</c:v>
                </c:pt>
                <c:pt idx="1325">
                  <c:v>8164205</c:v>
                </c:pt>
                <c:pt idx="1326">
                  <c:v>8173510</c:v>
                </c:pt>
                <c:pt idx="1327">
                  <c:v>8182821</c:v>
                </c:pt>
                <c:pt idx="1328">
                  <c:v>8192130</c:v>
                </c:pt>
                <c:pt idx="1329">
                  <c:v>8201435</c:v>
                </c:pt>
                <c:pt idx="1330">
                  <c:v>8201441</c:v>
                </c:pt>
                <c:pt idx="1331">
                  <c:v>8201451</c:v>
                </c:pt>
                <c:pt idx="1332">
                  <c:v>8201459</c:v>
                </c:pt>
                <c:pt idx="1333">
                  <c:v>8201459</c:v>
                </c:pt>
                <c:pt idx="1334">
                  <c:v>8210764</c:v>
                </c:pt>
                <c:pt idx="1335">
                  <c:v>8210770</c:v>
                </c:pt>
                <c:pt idx="1336">
                  <c:v>8220075</c:v>
                </c:pt>
                <c:pt idx="1337">
                  <c:v>8220079</c:v>
                </c:pt>
                <c:pt idx="1338">
                  <c:v>8220091</c:v>
                </c:pt>
                <c:pt idx="1339">
                  <c:v>8220099</c:v>
                </c:pt>
                <c:pt idx="1340">
                  <c:v>8229404</c:v>
                </c:pt>
                <c:pt idx="1341">
                  <c:v>8238709</c:v>
                </c:pt>
                <c:pt idx="1342">
                  <c:v>8248014</c:v>
                </c:pt>
                <c:pt idx="1343">
                  <c:v>8257319</c:v>
                </c:pt>
                <c:pt idx="1344">
                  <c:v>8266624</c:v>
                </c:pt>
                <c:pt idx="1345">
                  <c:v>8275929</c:v>
                </c:pt>
                <c:pt idx="1346">
                  <c:v>8285234</c:v>
                </c:pt>
                <c:pt idx="1347">
                  <c:v>8294539</c:v>
                </c:pt>
                <c:pt idx="1348">
                  <c:v>8303844</c:v>
                </c:pt>
                <c:pt idx="1349">
                  <c:v>8313149</c:v>
                </c:pt>
                <c:pt idx="1350">
                  <c:v>8322454</c:v>
                </c:pt>
                <c:pt idx="1351">
                  <c:v>8331769</c:v>
                </c:pt>
                <c:pt idx="1352">
                  <c:v>8341074</c:v>
                </c:pt>
                <c:pt idx="1353">
                  <c:v>8350379</c:v>
                </c:pt>
                <c:pt idx="1354">
                  <c:v>8350379</c:v>
                </c:pt>
                <c:pt idx="1355">
                  <c:v>8350383</c:v>
                </c:pt>
                <c:pt idx="1356">
                  <c:v>8350387</c:v>
                </c:pt>
                <c:pt idx="1357">
                  <c:v>8350395</c:v>
                </c:pt>
                <c:pt idx="1358">
                  <c:v>8359700</c:v>
                </c:pt>
                <c:pt idx="1359">
                  <c:v>8359700</c:v>
                </c:pt>
                <c:pt idx="1360">
                  <c:v>8359706</c:v>
                </c:pt>
                <c:pt idx="1361">
                  <c:v>8359714</c:v>
                </c:pt>
                <c:pt idx="1362">
                  <c:v>8369019</c:v>
                </c:pt>
                <c:pt idx="1363">
                  <c:v>8369023</c:v>
                </c:pt>
                <c:pt idx="1364">
                  <c:v>8378328</c:v>
                </c:pt>
                <c:pt idx="1365">
                  <c:v>8387633</c:v>
                </c:pt>
                <c:pt idx="1366">
                  <c:v>8396938</c:v>
                </c:pt>
                <c:pt idx="1367">
                  <c:v>8406243</c:v>
                </c:pt>
                <c:pt idx="1368">
                  <c:v>8415548</c:v>
                </c:pt>
                <c:pt idx="1369">
                  <c:v>8424853</c:v>
                </c:pt>
                <c:pt idx="1370">
                  <c:v>8434158</c:v>
                </c:pt>
                <c:pt idx="1371">
                  <c:v>8443471</c:v>
                </c:pt>
                <c:pt idx="1372">
                  <c:v>8452776</c:v>
                </c:pt>
                <c:pt idx="1373">
                  <c:v>8462081</c:v>
                </c:pt>
                <c:pt idx="1374">
                  <c:v>8471386</c:v>
                </c:pt>
                <c:pt idx="1375">
                  <c:v>8480697</c:v>
                </c:pt>
                <c:pt idx="1376">
                  <c:v>8490002</c:v>
                </c:pt>
                <c:pt idx="1377">
                  <c:v>8499307</c:v>
                </c:pt>
                <c:pt idx="1378">
                  <c:v>8499307</c:v>
                </c:pt>
                <c:pt idx="1379">
                  <c:v>8499307</c:v>
                </c:pt>
                <c:pt idx="1380">
                  <c:v>8499307</c:v>
                </c:pt>
                <c:pt idx="1381">
                  <c:v>8499311</c:v>
                </c:pt>
                <c:pt idx="1382">
                  <c:v>8499321</c:v>
                </c:pt>
                <c:pt idx="1383">
                  <c:v>8499329</c:v>
                </c:pt>
                <c:pt idx="1384">
                  <c:v>8499333</c:v>
                </c:pt>
                <c:pt idx="1385">
                  <c:v>8499343</c:v>
                </c:pt>
                <c:pt idx="1386">
                  <c:v>8499353</c:v>
                </c:pt>
                <c:pt idx="1387">
                  <c:v>8508658</c:v>
                </c:pt>
                <c:pt idx="1388">
                  <c:v>8508662</c:v>
                </c:pt>
                <c:pt idx="1389">
                  <c:v>8517967</c:v>
                </c:pt>
                <c:pt idx="1390">
                  <c:v>8527272</c:v>
                </c:pt>
                <c:pt idx="1391">
                  <c:v>8536577</c:v>
                </c:pt>
                <c:pt idx="1392">
                  <c:v>8545882</c:v>
                </c:pt>
                <c:pt idx="1393">
                  <c:v>8555187</c:v>
                </c:pt>
                <c:pt idx="1394">
                  <c:v>8564492</c:v>
                </c:pt>
                <c:pt idx="1395">
                  <c:v>8573797</c:v>
                </c:pt>
                <c:pt idx="1396">
                  <c:v>8583102</c:v>
                </c:pt>
                <c:pt idx="1397">
                  <c:v>8592407</c:v>
                </c:pt>
                <c:pt idx="1398">
                  <c:v>8601712</c:v>
                </c:pt>
                <c:pt idx="1399">
                  <c:v>8611021</c:v>
                </c:pt>
                <c:pt idx="1400">
                  <c:v>8620326</c:v>
                </c:pt>
                <c:pt idx="1401">
                  <c:v>8629631</c:v>
                </c:pt>
                <c:pt idx="1402">
                  <c:v>8629641</c:v>
                </c:pt>
                <c:pt idx="1403">
                  <c:v>8629641</c:v>
                </c:pt>
                <c:pt idx="1404">
                  <c:v>8629647</c:v>
                </c:pt>
                <c:pt idx="1405">
                  <c:v>8629651</c:v>
                </c:pt>
                <c:pt idx="1406">
                  <c:v>8629657</c:v>
                </c:pt>
                <c:pt idx="1407">
                  <c:v>8629665</c:v>
                </c:pt>
                <c:pt idx="1408">
                  <c:v>8629665</c:v>
                </c:pt>
                <c:pt idx="1409">
                  <c:v>8629665</c:v>
                </c:pt>
                <c:pt idx="1410">
                  <c:v>8638970</c:v>
                </c:pt>
                <c:pt idx="1411">
                  <c:v>8638976</c:v>
                </c:pt>
                <c:pt idx="1412">
                  <c:v>8638982</c:v>
                </c:pt>
                <c:pt idx="1413">
                  <c:v>8648287</c:v>
                </c:pt>
                <c:pt idx="1414">
                  <c:v>8657592</c:v>
                </c:pt>
                <c:pt idx="1415">
                  <c:v>8666897</c:v>
                </c:pt>
                <c:pt idx="1416">
                  <c:v>8676202</c:v>
                </c:pt>
                <c:pt idx="1417">
                  <c:v>8685507</c:v>
                </c:pt>
                <c:pt idx="1418">
                  <c:v>8694812</c:v>
                </c:pt>
                <c:pt idx="1419">
                  <c:v>8704117</c:v>
                </c:pt>
                <c:pt idx="1420">
                  <c:v>8713422</c:v>
                </c:pt>
                <c:pt idx="1421">
                  <c:v>8722735</c:v>
                </c:pt>
                <c:pt idx="1422">
                  <c:v>8732040</c:v>
                </c:pt>
                <c:pt idx="1423">
                  <c:v>8741349</c:v>
                </c:pt>
                <c:pt idx="1424">
                  <c:v>8750662</c:v>
                </c:pt>
                <c:pt idx="1425">
                  <c:v>8759971</c:v>
                </c:pt>
                <c:pt idx="1426">
                  <c:v>8759971</c:v>
                </c:pt>
                <c:pt idx="1427">
                  <c:v>8759983</c:v>
                </c:pt>
                <c:pt idx="1428">
                  <c:v>8759993</c:v>
                </c:pt>
                <c:pt idx="1429">
                  <c:v>8759993</c:v>
                </c:pt>
                <c:pt idx="1430">
                  <c:v>8759997</c:v>
                </c:pt>
                <c:pt idx="1431">
                  <c:v>8760007</c:v>
                </c:pt>
                <c:pt idx="1432">
                  <c:v>8760015</c:v>
                </c:pt>
                <c:pt idx="1433">
                  <c:v>8760021</c:v>
                </c:pt>
                <c:pt idx="1434">
                  <c:v>8769326</c:v>
                </c:pt>
                <c:pt idx="1435">
                  <c:v>8769334</c:v>
                </c:pt>
                <c:pt idx="1436">
                  <c:v>8778639</c:v>
                </c:pt>
                <c:pt idx="1437">
                  <c:v>8787944</c:v>
                </c:pt>
                <c:pt idx="1438">
                  <c:v>8797249</c:v>
                </c:pt>
                <c:pt idx="1439">
                  <c:v>8806554</c:v>
                </c:pt>
                <c:pt idx="1440">
                  <c:v>8815859</c:v>
                </c:pt>
                <c:pt idx="1441">
                  <c:v>8825164</c:v>
                </c:pt>
                <c:pt idx="1442">
                  <c:v>8834469</c:v>
                </c:pt>
                <c:pt idx="1443">
                  <c:v>8843774</c:v>
                </c:pt>
                <c:pt idx="1444">
                  <c:v>8853079</c:v>
                </c:pt>
                <c:pt idx="1445">
                  <c:v>8862388</c:v>
                </c:pt>
                <c:pt idx="1446">
                  <c:v>8871693</c:v>
                </c:pt>
                <c:pt idx="1447">
                  <c:v>8880998</c:v>
                </c:pt>
                <c:pt idx="1448">
                  <c:v>8890309</c:v>
                </c:pt>
                <c:pt idx="1449">
                  <c:v>8899618</c:v>
                </c:pt>
                <c:pt idx="1450">
                  <c:v>8908927</c:v>
                </c:pt>
                <c:pt idx="1451">
                  <c:v>8908935</c:v>
                </c:pt>
                <c:pt idx="1452">
                  <c:v>8908941</c:v>
                </c:pt>
                <c:pt idx="1453">
                  <c:v>8918250</c:v>
                </c:pt>
                <c:pt idx="1454">
                  <c:v>8927559</c:v>
                </c:pt>
                <c:pt idx="1455">
                  <c:v>8927571</c:v>
                </c:pt>
                <c:pt idx="1456">
                  <c:v>8936876</c:v>
                </c:pt>
                <c:pt idx="1457">
                  <c:v>8946181</c:v>
                </c:pt>
                <c:pt idx="1458">
                  <c:v>8946191</c:v>
                </c:pt>
                <c:pt idx="1459">
                  <c:v>8955496</c:v>
                </c:pt>
                <c:pt idx="1460">
                  <c:v>8955502</c:v>
                </c:pt>
                <c:pt idx="1461">
                  <c:v>8964807</c:v>
                </c:pt>
                <c:pt idx="1462">
                  <c:v>8974112</c:v>
                </c:pt>
                <c:pt idx="1463">
                  <c:v>8983417</c:v>
                </c:pt>
                <c:pt idx="1464">
                  <c:v>8992722</c:v>
                </c:pt>
                <c:pt idx="1465">
                  <c:v>9002027</c:v>
                </c:pt>
                <c:pt idx="1466">
                  <c:v>9011332</c:v>
                </c:pt>
                <c:pt idx="1467">
                  <c:v>9020637</c:v>
                </c:pt>
                <c:pt idx="1468">
                  <c:v>9029942</c:v>
                </c:pt>
                <c:pt idx="1469">
                  <c:v>9039247</c:v>
                </c:pt>
                <c:pt idx="1470">
                  <c:v>9048552</c:v>
                </c:pt>
                <c:pt idx="1471">
                  <c:v>9057857</c:v>
                </c:pt>
                <c:pt idx="1472">
                  <c:v>9067166</c:v>
                </c:pt>
                <c:pt idx="1473">
                  <c:v>9076471</c:v>
                </c:pt>
                <c:pt idx="1474">
                  <c:v>9076477</c:v>
                </c:pt>
                <c:pt idx="1475">
                  <c:v>9085782</c:v>
                </c:pt>
                <c:pt idx="1476">
                  <c:v>9085782</c:v>
                </c:pt>
                <c:pt idx="1477">
                  <c:v>9085786</c:v>
                </c:pt>
                <c:pt idx="1478">
                  <c:v>9085792</c:v>
                </c:pt>
                <c:pt idx="1479">
                  <c:v>9085798</c:v>
                </c:pt>
                <c:pt idx="1480">
                  <c:v>9085804</c:v>
                </c:pt>
                <c:pt idx="1481">
                  <c:v>9085810</c:v>
                </c:pt>
                <c:pt idx="1482">
                  <c:v>9095115</c:v>
                </c:pt>
                <c:pt idx="1483">
                  <c:v>9095115</c:v>
                </c:pt>
                <c:pt idx="1484">
                  <c:v>9095121</c:v>
                </c:pt>
                <c:pt idx="1485">
                  <c:v>9104426</c:v>
                </c:pt>
                <c:pt idx="1486">
                  <c:v>9113731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53-49BC-91BE-7836DA441FA1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Sheet2!$G$2:$G$1488</c:f>
              <c:numCache>
                <c:formatCode>General</c:formatCode>
                <c:ptCount val="1487"/>
                <c:pt idx="0">
                  <c:v>0</c:v>
                </c:pt>
                <c:pt idx="1">
                  <c:v>0</c:v>
                </c:pt>
                <c:pt idx="2">
                  <c:v>9300</c:v>
                </c:pt>
                <c:pt idx="3">
                  <c:v>9300</c:v>
                </c:pt>
                <c:pt idx="4">
                  <c:v>9300</c:v>
                </c:pt>
                <c:pt idx="5">
                  <c:v>9300</c:v>
                </c:pt>
                <c:pt idx="6">
                  <c:v>18600</c:v>
                </c:pt>
                <c:pt idx="7">
                  <c:v>27900</c:v>
                </c:pt>
                <c:pt idx="8">
                  <c:v>37200</c:v>
                </c:pt>
                <c:pt idx="9">
                  <c:v>46500</c:v>
                </c:pt>
                <c:pt idx="10">
                  <c:v>46500</c:v>
                </c:pt>
                <c:pt idx="11">
                  <c:v>46500</c:v>
                </c:pt>
                <c:pt idx="12">
                  <c:v>46500</c:v>
                </c:pt>
                <c:pt idx="13">
                  <c:v>46500</c:v>
                </c:pt>
                <c:pt idx="14">
                  <c:v>46500</c:v>
                </c:pt>
                <c:pt idx="15">
                  <c:v>46500</c:v>
                </c:pt>
                <c:pt idx="16">
                  <c:v>46500</c:v>
                </c:pt>
                <c:pt idx="17">
                  <c:v>46500</c:v>
                </c:pt>
                <c:pt idx="18">
                  <c:v>46500</c:v>
                </c:pt>
                <c:pt idx="19">
                  <c:v>46500</c:v>
                </c:pt>
                <c:pt idx="20">
                  <c:v>46500</c:v>
                </c:pt>
                <c:pt idx="21">
                  <c:v>46500</c:v>
                </c:pt>
                <c:pt idx="22">
                  <c:v>55800</c:v>
                </c:pt>
                <c:pt idx="23">
                  <c:v>55800</c:v>
                </c:pt>
                <c:pt idx="24">
                  <c:v>55800</c:v>
                </c:pt>
                <c:pt idx="25">
                  <c:v>65100</c:v>
                </c:pt>
                <c:pt idx="26">
                  <c:v>65100</c:v>
                </c:pt>
                <c:pt idx="27">
                  <c:v>65100</c:v>
                </c:pt>
                <c:pt idx="28">
                  <c:v>65100</c:v>
                </c:pt>
                <c:pt idx="29">
                  <c:v>65100</c:v>
                </c:pt>
                <c:pt idx="30">
                  <c:v>65100</c:v>
                </c:pt>
                <c:pt idx="31">
                  <c:v>74400</c:v>
                </c:pt>
                <c:pt idx="32">
                  <c:v>83700</c:v>
                </c:pt>
                <c:pt idx="33">
                  <c:v>93000</c:v>
                </c:pt>
                <c:pt idx="34">
                  <c:v>93000</c:v>
                </c:pt>
                <c:pt idx="35">
                  <c:v>93000</c:v>
                </c:pt>
                <c:pt idx="36">
                  <c:v>93000</c:v>
                </c:pt>
                <c:pt idx="37">
                  <c:v>93000</c:v>
                </c:pt>
                <c:pt idx="38">
                  <c:v>93000</c:v>
                </c:pt>
                <c:pt idx="39">
                  <c:v>93000</c:v>
                </c:pt>
                <c:pt idx="40">
                  <c:v>93000</c:v>
                </c:pt>
                <c:pt idx="41">
                  <c:v>93000</c:v>
                </c:pt>
                <c:pt idx="42">
                  <c:v>93000</c:v>
                </c:pt>
                <c:pt idx="43">
                  <c:v>93000</c:v>
                </c:pt>
                <c:pt idx="44">
                  <c:v>93000</c:v>
                </c:pt>
                <c:pt idx="45">
                  <c:v>93000</c:v>
                </c:pt>
                <c:pt idx="46">
                  <c:v>102300</c:v>
                </c:pt>
                <c:pt idx="47">
                  <c:v>102300</c:v>
                </c:pt>
                <c:pt idx="48">
                  <c:v>102300</c:v>
                </c:pt>
                <c:pt idx="49">
                  <c:v>111600</c:v>
                </c:pt>
                <c:pt idx="50">
                  <c:v>111600</c:v>
                </c:pt>
                <c:pt idx="51">
                  <c:v>111600</c:v>
                </c:pt>
                <c:pt idx="52">
                  <c:v>111600</c:v>
                </c:pt>
                <c:pt idx="53">
                  <c:v>111600</c:v>
                </c:pt>
                <c:pt idx="54">
                  <c:v>111600</c:v>
                </c:pt>
                <c:pt idx="55">
                  <c:v>120900</c:v>
                </c:pt>
                <c:pt idx="56">
                  <c:v>130200</c:v>
                </c:pt>
                <c:pt idx="57">
                  <c:v>139500</c:v>
                </c:pt>
                <c:pt idx="58">
                  <c:v>139500</c:v>
                </c:pt>
                <c:pt idx="59">
                  <c:v>139500</c:v>
                </c:pt>
                <c:pt idx="60">
                  <c:v>139500</c:v>
                </c:pt>
                <c:pt idx="61">
                  <c:v>139500</c:v>
                </c:pt>
                <c:pt idx="62">
                  <c:v>139500</c:v>
                </c:pt>
                <c:pt idx="63">
                  <c:v>139500</c:v>
                </c:pt>
                <c:pt idx="64">
                  <c:v>139500</c:v>
                </c:pt>
                <c:pt idx="65">
                  <c:v>139500</c:v>
                </c:pt>
                <c:pt idx="66">
                  <c:v>139500</c:v>
                </c:pt>
                <c:pt idx="67">
                  <c:v>139500</c:v>
                </c:pt>
                <c:pt idx="68">
                  <c:v>139500</c:v>
                </c:pt>
                <c:pt idx="69">
                  <c:v>148800</c:v>
                </c:pt>
                <c:pt idx="70">
                  <c:v>148800</c:v>
                </c:pt>
                <c:pt idx="71">
                  <c:v>158100</c:v>
                </c:pt>
                <c:pt idx="72">
                  <c:v>158100</c:v>
                </c:pt>
                <c:pt idx="73">
                  <c:v>158100</c:v>
                </c:pt>
                <c:pt idx="74">
                  <c:v>158100</c:v>
                </c:pt>
                <c:pt idx="75">
                  <c:v>167400</c:v>
                </c:pt>
                <c:pt idx="76">
                  <c:v>167400</c:v>
                </c:pt>
                <c:pt idx="77">
                  <c:v>167400</c:v>
                </c:pt>
                <c:pt idx="78">
                  <c:v>176700</c:v>
                </c:pt>
                <c:pt idx="79">
                  <c:v>186000</c:v>
                </c:pt>
                <c:pt idx="80">
                  <c:v>195300</c:v>
                </c:pt>
                <c:pt idx="81">
                  <c:v>204600</c:v>
                </c:pt>
                <c:pt idx="82">
                  <c:v>204600</c:v>
                </c:pt>
                <c:pt idx="83">
                  <c:v>213900</c:v>
                </c:pt>
                <c:pt idx="84">
                  <c:v>213900</c:v>
                </c:pt>
                <c:pt idx="85">
                  <c:v>213900</c:v>
                </c:pt>
                <c:pt idx="86">
                  <c:v>213900</c:v>
                </c:pt>
                <c:pt idx="87">
                  <c:v>213900</c:v>
                </c:pt>
                <c:pt idx="88">
                  <c:v>213900</c:v>
                </c:pt>
                <c:pt idx="89">
                  <c:v>213900</c:v>
                </c:pt>
                <c:pt idx="90">
                  <c:v>213900</c:v>
                </c:pt>
                <c:pt idx="91">
                  <c:v>213900</c:v>
                </c:pt>
                <c:pt idx="92">
                  <c:v>213900</c:v>
                </c:pt>
                <c:pt idx="93">
                  <c:v>213900</c:v>
                </c:pt>
                <c:pt idx="94">
                  <c:v>223200</c:v>
                </c:pt>
                <c:pt idx="95">
                  <c:v>223200</c:v>
                </c:pt>
                <c:pt idx="96">
                  <c:v>223200</c:v>
                </c:pt>
                <c:pt idx="97">
                  <c:v>232500</c:v>
                </c:pt>
                <c:pt idx="98">
                  <c:v>232500</c:v>
                </c:pt>
                <c:pt idx="99">
                  <c:v>232500</c:v>
                </c:pt>
                <c:pt idx="100">
                  <c:v>232500</c:v>
                </c:pt>
                <c:pt idx="101">
                  <c:v>232500</c:v>
                </c:pt>
                <c:pt idx="102">
                  <c:v>232500</c:v>
                </c:pt>
                <c:pt idx="103">
                  <c:v>241800</c:v>
                </c:pt>
                <c:pt idx="104">
                  <c:v>251100</c:v>
                </c:pt>
                <c:pt idx="105">
                  <c:v>260400</c:v>
                </c:pt>
                <c:pt idx="106">
                  <c:v>260400</c:v>
                </c:pt>
                <c:pt idx="107">
                  <c:v>260400</c:v>
                </c:pt>
                <c:pt idx="108">
                  <c:v>260400</c:v>
                </c:pt>
                <c:pt idx="109">
                  <c:v>260400</c:v>
                </c:pt>
                <c:pt idx="110">
                  <c:v>260400</c:v>
                </c:pt>
                <c:pt idx="111">
                  <c:v>260400</c:v>
                </c:pt>
                <c:pt idx="112">
                  <c:v>260400</c:v>
                </c:pt>
                <c:pt idx="113">
                  <c:v>260400</c:v>
                </c:pt>
                <c:pt idx="114">
                  <c:v>260400</c:v>
                </c:pt>
                <c:pt idx="115">
                  <c:v>260400</c:v>
                </c:pt>
                <c:pt idx="116">
                  <c:v>260400</c:v>
                </c:pt>
                <c:pt idx="117">
                  <c:v>260400</c:v>
                </c:pt>
                <c:pt idx="118">
                  <c:v>260400</c:v>
                </c:pt>
                <c:pt idx="119">
                  <c:v>269700</c:v>
                </c:pt>
                <c:pt idx="120">
                  <c:v>269700</c:v>
                </c:pt>
                <c:pt idx="121">
                  <c:v>269700</c:v>
                </c:pt>
                <c:pt idx="122">
                  <c:v>269700</c:v>
                </c:pt>
                <c:pt idx="123">
                  <c:v>269700</c:v>
                </c:pt>
                <c:pt idx="124">
                  <c:v>269700</c:v>
                </c:pt>
                <c:pt idx="125">
                  <c:v>269700</c:v>
                </c:pt>
                <c:pt idx="126">
                  <c:v>269700</c:v>
                </c:pt>
                <c:pt idx="127">
                  <c:v>279000</c:v>
                </c:pt>
                <c:pt idx="128">
                  <c:v>288300</c:v>
                </c:pt>
                <c:pt idx="129">
                  <c:v>297600</c:v>
                </c:pt>
                <c:pt idx="130">
                  <c:v>297600</c:v>
                </c:pt>
                <c:pt idx="131">
                  <c:v>297600</c:v>
                </c:pt>
                <c:pt idx="132">
                  <c:v>297600</c:v>
                </c:pt>
                <c:pt idx="133">
                  <c:v>297600</c:v>
                </c:pt>
                <c:pt idx="134">
                  <c:v>297600</c:v>
                </c:pt>
                <c:pt idx="135">
                  <c:v>297600</c:v>
                </c:pt>
                <c:pt idx="136">
                  <c:v>297600</c:v>
                </c:pt>
                <c:pt idx="137">
                  <c:v>297600</c:v>
                </c:pt>
                <c:pt idx="138">
                  <c:v>297600</c:v>
                </c:pt>
                <c:pt idx="139">
                  <c:v>297600</c:v>
                </c:pt>
                <c:pt idx="140">
                  <c:v>297600</c:v>
                </c:pt>
                <c:pt idx="141">
                  <c:v>306900</c:v>
                </c:pt>
                <c:pt idx="142">
                  <c:v>306900</c:v>
                </c:pt>
                <c:pt idx="143">
                  <c:v>306900</c:v>
                </c:pt>
                <c:pt idx="144">
                  <c:v>316200</c:v>
                </c:pt>
                <c:pt idx="145">
                  <c:v>316200</c:v>
                </c:pt>
                <c:pt idx="146">
                  <c:v>316200</c:v>
                </c:pt>
                <c:pt idx="147">
                  <c:v>316200</c:v>
                </c:pt>
                <c:pt idx="148">
                  <c:v>316200</c:v>
                </c:pt>
                <c:pt idx="149">
                  <c:v>316200</c:v>
                </c:pt>
                <c:pt idx="150">
                  <c:v>316200</c:v>
                </c:pt>
                <c:pt idx="151">
                  <c:v>316200</c:v>
                </c:pt>
                <c:pt idx="152">
                  <c:v>325500</c:v>
                </c:pt>
                <c:pt idx="153">
                  <c:v>334800</c:v>
                </c:pt>
                <c:pt idx="154">
                  <c:v>334800</c:v>
                </c:pt>
                <c:pt idx="155">
                  <c:v>334800</c:v>
                </c:pt>
                <c:pt idx="156">
                  <c:v>334800</c:v>
                </c:pt>
                <c:pt idx="157">
                  <c:v>334800</c:v>
                </c:pt>
                <c:pt idx="158">
                  <c:v>334800</c:v>
                </c:pt>
                <c:pt idx="159">
                  <c:v>334800</c:v>
                </c:pt>
                <c:pt idx="160">
                  <c:v>334800</c:v>
                </c:pt>
                <c:pt idx="161">
                  <c:v>334800</c:v>
                </c:pt>
                <c:pt idx="162">
                  <c:v>334800</c:v>
                </c:pt>
                <c:pt idx="163">
                  <c:v>334800</c:v>
                </c:pt>
                <c:pt idx="164">
                  <c:v>334800</c:v>
                </c:pt>
                <c:pt idx="165">
                  <c:v>344100</c:v>
                </c:pt>
                <c:pt idx="166">
                  <c:v>344100</c:v>
                </c:pt>
                <c:pt idx="167">
                  <c:v>344100</c:v>
                </c:pt>
                <c:pt idx="168">
                  <c:v>353400</c:v>
                </c:pt>
                <c:pt idx="169">
                  <c:v>353400</c:v>
                </c:pt>
                <c:pt idx="170">
                  <c:v>353400</c:v>
                </c:pt>
                <c:pt idx="171">
                  <c:v>353400</c:v>
                </c:pt>
                <c:pt idx="172">
                  <c:v>353400</c:v>
                </c:pt>
                <c:pt idx="173">
                  <c:v>353400</c:v>
                </c:pt>
                <c:pt idx="174">
                  <c:v>353400</c:v>
                </c:pt>
                <c:pt idx="175">
                  <c:v>362700</c:v>
                </c:pt>
                <c:pt idx="176">
                  <c:v>372000</c:v>
                </c:pt>
                <c:pt idx="177">
                  <c:v>381300</c:v>
                </c:pt>
                <c:pt idx="178">
                  <c:v>381300</c:v>
                </c:pt>
                <c:pt idx="179">
                  <c:v>381300</c:v>
                </c:pt>
                <c:pt idx="180">
                  <c:v>381300</c:v>
                </c:pt>
                <c:pt idx="181">
                  <c:v>381300</c:v>
                </c:pt>
                <c:pt idx="182">
                  <c:v>381300</c:v>
                </c:pt>
                <c:pt idx="183">
                  <c:v>390600</c:v>
                </c:pt>
                <c:pt idx="184">
                  <c:v>390600</c:v>
                </c:pt>
                <c:pt idx="185">
                  <c:v>390600</c:v>
                </c:pt>
                <c:pt idx="186">
                  <c:v>390600</c:v>
                </c:pt>
                <c:pt idx="187">
                  <c:v>390600</c:v>
                </c:pt>
                <c:pt idx="188">
                  <c:v>390600</c:v>
                </c:pt>
                <c:pt idx="189">
                  <c:v>390600</c:v>
                </c:pt>
                <c:pt idx="190">
                  <c:v>399900</c:v>
                </c:pt>
                <c:pt idx="191">
                  <c:v>399900</c:v>
                </c:pt>
                <c:pt idx="192">
                  <c:v>409200</c:v>
                </c:pt>
                <c:pt idx="193">
                  <c:v>409200</c:v>
                </c:pt>
                <c:pt idx="194">
                  <c:v>409200</c:v>
                </c:pt>
                <c:pt idx="195">
                  <c:v>409200</c:v>
                </c:pt>
                <c:pt idx="196">
                  <c:v>409200</c:v>
                </c:pt>
                <c:pt idx="197">
                  <c:v>409200</c:v>
                </c:pt>
                <c:pt idx="198">
                  <c:v>409200</c:v>
                </c:pt>
                <c:pt idx="199">
                  <c:v>418500</c:v>
                </c:pt>
                <c:pt idx="200">
                  <c:v>427800</c:v>
                </c:pt>
                <c:pt idx="201">
                  <c:v>437100</c:v>
                </c:pt>
                <c:pt idx="202">
                  <c:v>437100</c:v>
                </c:pt>
                <c:pt idx="203">
                  <c:v>437100</c:v>
                </c:pt>
                <c:pt idx="204">
                  <c:v>437100</c:v>
                </c:pt>
                <c:pt idx="205">
                  <c:v>437100</c:v>
                </c:pt>
                <c:pt idx="206">
                  <c:v>437100</c:v>
                </c:pt>
                <c:pt idx="207">
                  <c:v>437100</c:v>
                </c:pt>
                <c:pt idx="208">
                  <c:v>437100</c:v>
                </c:pt>
                <c:pt idx="209">
                  <c:v>437100</c:v>
                </c:pt>
                <c:pt idx="210">
                  <c:v>437100</c:v>
                </c:pt>
                <c:pt idx="211">
                  <c:v>437100</c:v>
                </c:pt>
                <c:pt idx="212">
                  <c:v>437100</c:v>
                </c:pt>
                <c:pt idx="213">
                  <c:v>446400</c:v>
                </c:pt>
                <c:pt idx="214">
                  <c:v>446400</c:v>
                </c:pt>
                <c:pt idx="215">
                  <c:v>446400</c:v>
                </c:pt>
                <c:pt idx="216">
                  <c:v>455700</c:v>
                </c:pt>
                <c:pt idx="217">
                  <c:v>455700</c:v>
                </c:pt>
                <c:pt idx="218">
                  <c:v>455700</c:v>
                </c:pt>
                <c:pt idx="219">
                  <c:v>455700</c:v>
                </c:pt>
                <c:pt idx="220">
                  <c:v>455700</c:v>
                </c:pt>
                <c:pt idx="221">
                  <c:v>455700</c:v>
                </c:pt>
                <c:pt idx="222">
                  <c:v>455700</c:v>
                </c:pt>
                <c:pt idx="223">
                  <c:v>465000</c:v>
                </c:pt>
                <c:pt idx="224">
                  <c:v>474300</c:v>
                </c:pt>
                <c:pt idx="225">
                  <c:v>483600</c:v>
                </c:pt>
                <c:pt idx="226">
                  <c:v>483600</c:v>
                </c:pt>
                <c:pt idx="227">
                  <c:v>483600</c:v>
                </c:pt>
                <c:pt idx="228">
                  <c:v>483600</c:v>
                </c:pt>
                <c:pt idx="229">
                  <c:v>483600</c:v>
                </c:pt>
                <c:pt idx="230">
                  <c:v>483600</c:v>
                </c:pt>
                <c:pt idx="231">
                  <c:v>483600</c:v>
                </c:pt>
                <c:pt idx="232">
                  <c:v>483600</c:v>
                </c:pt>
                <c:pt idx="233">
                  <c:v>483600</c:v>
                </c:pt>
                <c:pt idx="234">
                  <c:v>483600</c:v>
                </c:pt>
                <c:pt idx="235">
                  <c:v>483600</c:v>
                </c:pt>
                <c:pt idx="236">
                  <c:v>483600</c:v>
                </c:pt>
                <c:pt idx="237">
                  <c:v>492900</c:v>
                </c:pt>
                <c:pt idx="238">
                  <c:v>492900</c:v>
                </c:pt>
                <c:pt idx="239">
                  <c:v>492900</c:v>
                </c:pt>
                <c:pt idx="240">
                  <c:v>502200</c:v>
                </c:pt>
                <c:pt idx="241">
                  <c:v>502200</c:v>
                </c:pt>
                <c:pt idx="242">
                  <c:v>502200</c:v>
                </c:pt>
                <c:pt idx="243">
                  <c:v>502200</c:v>
                </c:pt>
                <c:pt idx="244">
                  <c:v>502200</c:v>
                </c:pt>
                <c:pt idx="245">
                  <c:v>502200</c:v>
                </c:pt>
                <c:pt idx="246">
                  <c:v>502200</c:v>
                </c:pt>
                <c:pt idx="247">
                  <c:v>511500</c:v>
                </c:pt>
                <c:pt idx="248">
                  <c:v>520800</c:v>
                </c:pt>
                <c:pt idx="249">
                  <c:v>530100</c:v>
                </c:pt>
                <c:pt idx="250">
                  <c:v>530100</c:v>
                </c:pt>
                <c:pt idx="251">
                  <c:v>530100</c:v>
                </c:pt>
                <c:pt idx="252">
                  <c:v>530100</c:v>
                </c:pt>
                <c:pt idx="253">
                  <c:v>530100</c:v>
                </c:pt>
                <c:pt idx="254">
                  <c:v>530100</c:v>
                </c:pt>
                <c:pt idx="255">
                  <c:v>530100</c:v>
                </c:pt>
                <c:pt idx="256">
                  <c:v>530100</c:v>
                </c:pt>
                <c:pt idx="257">
                  <c:v>530100</c:v>
                </c:pt>
                <c:pt idx="258">
                  <c:v>530100</c:v>
                </c:pt>
                <c:pt idx="259">
                  <c:v>530100</c:v>
                </c:pt>
                <c:pt idx="260">
                  <c:v>530100</c:v>
                </c:pt>
                <c:pt idx="261">
                  <c:v>539400</c:v>
                </c:pt>
                <c:pt idx="262">
                  <c:v>539400</c:v>
                </c:pt>
                <c:pt idx="263">
                  <c:v>548700</c:v>
                </c:pt>
                <c:pt idx="264">
                  <c:v>548700</c:v>
                </c:pt>
                <c:pt idx="265">
                  <c:v>548700</c:v>
                </c:pt>
                <c:pt idx="266">
                  <c:v>548700</c:v>
                </c:pt>
                <c:pt idx="267">
                  <c:v>548700</c:v>
                </c:pt>
                <c:pt idx="268">
                  <c:v>548700</c:v>
                </c:pt>
                <c:pt idx="269">
                  <c:v>548700</c:v>
                </c:pt>
                <c:pt idx="270">
                  <c:v>548700</c:v>
                </c:pt>
                <c:pt idx="271">
                  <c:v>558000</c:v>
                </c:pt>
                <c:pt idx="272">
                  <c:v>567300</c:v>
                </c:pt>
                <c:pt idx="273">
                  <c:v>576600</c:v>
                </c:pt>
                <c:pt idx="274">
                  <c:v>576600</c:v>
                </c:pt>
                <c:pt idx="275">
                  <c:v>576600</c:v>
                </c:pt>
                <c:pt idx="276">
                  <c:v>576600</c:v>
                </c:pt>
                <c:pt idx="277">
                  <c:v>576600</c:v>
                </c:pt>
                <c:pt idx="278">
                  <c:v>576600</c:v>
                </c:pt>
                <c:pt idx="279">
                  <c:v>576600</c:v>
                </c:pt>
                <c:pt idx="280">
                  <c:v>576600</c:v>
                </c:pt>
                <c:pt idx="281">
                  <c:v>576600</c:v>
                </c:pt>
                <c:pt idx="282">
                  <c:v>576600</c:v>
                </c:pt>
                <c:pt idx="283">
                  <c:v>576600</c:v>
                </c:pt>
                <c:pt idx="284">
                  <c:v>576600</c:v>
                </c:pt>
                <c:pt idx="285">
                  <c:v>576600</c:v>
                </c:pt>
                <c:pt idx="286">
                  <c:v>576600</c:v>
                </c:pt>
                <c:pt idx="287">
                  <c:v>585900</c:v>
                </c:pt>
                <c:pt idx="288">
                  <c:v>585900</c:v>
                </c:pt>
                <c:pt idx="289">
                  <c:v>585900</c:v>
                </c:pt>
                <c:pt idx="290">
                  <c:v>585900</c:v>
                </c:pt>
                <c:pt idx="291">
                  <c:v>585900</c:v>
                </c:pt>
                <c:pt idx="292">
                  <c:v>585900</c:v>
                </c:pt>
                <c:pt idx="293">
                  <c:v>585900</c:v>
                </c:pt>
                <c:pt idx="294">
                  <c:v>585900</c:v>
                </c:pt>
                <c:pt idx="295">
                  <c:v>585900</c:v>
                </c:pt>
                <c:pt idx="296">
                  <c:v>595200</c:v>
                </c:pt>
                <c:pt idx="297">
                  <c:v>604500</c:v>
                </c:pt>
                <c:pt idx="298">
                  <c:v>604500</c:v>
                </c:pt>
                <c:pt idx="299">
                  <c:v>604500</c:v>
                </c:pt>
                <c:pt idx="300">
                  <c:v>604500</c:v>
                </c:pt>
                <c:pt idx="301">
                  <c:v>604500</c:v>
                </c:pt>
                <c:pt idx="302">
                  <c:v>604500</c:v>
                </c:pt>
                <c:pt idx="303">
                  <c:v>604500</c:v>
                </c:pt>
                <c:pt idx="304">
                  <c:v>604500</c:v>
                </c:pt>
                <c:pt idx="305">
                  <c:v>604500</c:v>
                </c:pt>
                <c:pt idx="306">
                  <c:v>604500</c:v>
                </c:pt>
                <c:pt idx="307">
                  <c:v>604500</c:v>
                </c:pt>
                <c:pt idx="308">
                  <c:v>604500</c:v>
                </c:pt>
                <c:pt idx="309">
                  <c:v>613800</c:v>
                </c:pt>
                <c:pt idx="310">
                  <c:v>613800</c:v>
                </c:pt>
                <c:pt idx="311">
                  <c:v>623100</c:v>
                </c:pt>
                <c:pt idx="312">
                  <c:v>623100</c:v>
                </c:pt>
                <c:pt idx="313">
                  <c:v>623100</c:v>
                </c:pt>
                <c:pt idx="314">
                  <c:v>623100</c:v>
                </c:pt>
                <c:pt idx="315">
                  <c:v>623100</c:v>
                </c:pt>
                <c:pt idx="316">
                  <c:v>623100</c:v>
                </c:pt>
                <c:pt idx="317">
                  <c:v>623100</c:v>
                </c:pt>
                <c:pt idx="318">
                  <c:v>623100</c:v>
                </c:pt>
                <c:pt idx="319">
                  <c:v>623100</c:v>
                </c:pt>
                <c:pt idx="320">
                  <c:v>632400</c:v>
                </c:pt>
                <c:pt idx="321">
                  <c:v>641700</c:v>
                </c:pt>
                <c:pt idx="322">
                  <c:v>641700</c:v>
                </c:pt>
                <c:pt idx="323">
                  <c:v>641700</c:v>
                </c:pt>
                <c:pt idx="324">
                  <c:v>641700</c:v>
                </c:pt>
                <c:pt idx="325">
                  <c:v>641700</c:v>
                </c:pt>
                <c:pt idx="326">
                  <c:v>641700</c:v>
                </c:pt>
                <c:pt idx="327">
                  <c:v>641700</c:v>
                </c:pt>
                <c:pt idx="328">
                  <c:v>641700</c:v>
                </c:pt>
                <c:pt idx="329">
                  <c:v>641700</c:v>
                </c:pt>
                <c:pt idx="330">
                  <c:v>641700</c:v>
                </c:pt>
                <c:pt idx="331">
                  <c:v>641700</c:v>
                </c:pt>
                <c:pt idx="332">
                  <c:v>641700</c:v>
                </c:pt>
                <c:pt idx="333">
                  <c:v>651000</c:v>
                </c:pt>
                <c:pt idx="334">
                  <c:v>651000</c:v>
                </c:pt>
                <c:pt idx="335">
                  <c:v>660300</c:v>
                </c:pt>
                <c:pt idx="336">
                  <c:v>660300</c:v>
                </c:pt>
                <c:pt idx="337">
                  <c:v>660300</c:v>
                </c:pt>
                <c:pt idx="338">
                  <c:v>660300</c:v>
                </c:pt>
                <c:pt idx="339">
                  <c:v>660300</c:v>
                </c:pt>
                <c:pt idx="340">
                  <c:v>660300</c:v>
                </c:pt>
                <c:pt idx="341">
                  <c:v>660300</c:v>
                </c:pt>
                <c:pt idx="342">
                  <c:v>669600</c:v>
                </c:pt>
                <c:pt idx="343">
                  <c:v>678900</c:v>
                </c:pt>
                <c:pt idx="344">
                  <c:v>688200</c:v>
                </c:pt>
                <c:pt idx="345">
                  <c:v>697500</c:v>
                </c:pt>
                <c:pt idx="346">
                  <c:v>697500</c:v>
                </c:pt>
                <c:pt idx="347">
                  <c:v>697500</c:v>
                </c:pt>
                <c:pt idx="348">
                  <c:v>697500</c:v>
                </c:pt>
                <c:pt idx="349">
                  <c:v>697500</c:v>
                </c:pt>
                <c:pt idx="350">
                  <c:v>697500</c:v>
                </c:pt>
                <c:pt idx="351">
                  <c:v>697500</c:v>
                </c:pt>
                <c:pt idx="352">
                  <c:v>697500</c:v>
                </c:pt>
                <c:pt idx="353">
                  <c:v>697500</c:v>
                </c:pt>
                <c:pt idx="354">
                  <c:v>697500</c:v>
                </c:pt>
                <c:pt idx="355">
                  <c:v>697500</c:v>
                </c:pt>
                <c:pt idx="356">
                  <c:v>697500</c:v>
                </c:pt>
                <c:pt idx="357">
                  <c:v>706800</c:v>
                </c:pt>
                <c:pt idx="358">
                  <c:v>706800</c:v>
                </c:pt>
                <c:pt idx="359">
                  <c:v>716100</c:v>
                </c:pt>
                <c:pt idx="360">
                  <c:v>716100</c:v>
                </c:pt>
                <c:pt idx="361">
                  <c:v>716100</c:v>
                </c:pt>
                <c:pt idx="362">
                  <c:v>725400</c:v>
                </c:pt>
                <c:pt idx="363">
                  <c:v>725400</c:v>
                </c:pt>
                <c:pt idx="364">
                  <c:v>725400</c:v>
                </c:pt>
                <c:pt idx="365">
                  <c:v>725400</c:v>
                </c:pt>
                <c:pt idx="366">
                  <c:v>734700</c:v>
                </c:pt>
                <c:pt idx="367">
                  <c:v>744000</c:v>
                </c:pt>
                <c:pt idx="368">
                  <c:v>753300</c:v>
                </c:pt>
                <c:pt idx="369">
                  <c:v>762600</c:v>
                </c:pt>
                <c:pt idx="370">
                  <c:v>762600</c:v>
                </c:pt>
                <c:pt idx="371">
                  <c:v>762600</c:v>
                </c:pt>
                <c:pt idx="372">
                  <c:v>762600</c:v>
                </c:pt>
                <c:pt idx="373">
                  <c:v>762600</c:v>
                </c:pt>
                <c:pt idx="374">
                  <c:v>762600</c:v>
                </c:pt>
                <c:pt idx="375">
                  <c:v>762600</c:v>
                </c:pt>
                <c:pt idx="376">
                  <c:v>762600</c:v>
                </c:pt>
                <c:pt idx="377">
                  <c:v>762600</c:v>
                </c:pt>
                <c:pt idx="378">
                  <c:v>762600</c:v>
                </c:pt>
                <c:pt idx="379">
                  <c:v>762600</c:v>
                </c:pt>
                <c:pt idx="380">
                  <c:v>762600</c:v>
                </c:pt>
                <c:pt idx="381">
                  <c:v>771900</c:v>
                </c:pt>
                <c:pt idx="382">
                  <c:v>771900</c:v>
                </c:pt>
                <c:pt idx="383">
                  <c:v>781200</c:v>
                </c:pt>
                <c:pt idx="384">
                  <c:v>781200</c:v>
                </c:pt>
                <c:pt idx="385">
                  <c:v>781200</c:v>
                </c:pt>
                <c:pt idx="386">
                  <c:v>781200</c:v>
                </c:pt>
                <c:pt idx="387">
                  <c:v>790500</c:v>
                </c:pt>
                <c:pt idx="388">
                  <c:v>799800</c:v>
                </c:pt>
                <c:pt idx="389">
                  <c:v>799800</c:v>
                </c:pt>
                <c:pt idx="390">
                  <c:v>799800</c:v>
                </c:pt>
                <c:pt idx="391">
                  <c:v>809100</c:v>
                </c:pt>
                <c:pt idx="392">
                  <c:v>818400</c:v>
                </c:pt>
                <c:pt idx="393">
                  <c:v>827700</c:v>
                </c:pt>
                <c:pt idx="394">
                  <c:v>827700</c:v>
                </c:pt>
                <c:pt idx="395">
                  <c:v>827700</c:v>
                </c:pt>
                <c:pt idx="396">
                  <c:v>827700</c:v>
                </c:pt>
                <c:pt idx="397">
                  <c:v>827700</c:v>
                </c:pt>
                <c:pt idx="398">
                  <c:v>827700</c:v>
                </c:pt>
                <c:pt idx="399">
                  <c:v>827700</c:v>
                </c:pt>
                <c:pt idx="400">
                  <c:v>827700</c:v>
                </c:pt>
                <c:pt idx="401">
                  <c:v>827700</c:v>
                </c:pt>
                <c:pt idx="402">
                  <c:v>827700</c:v>
                </c:pt>
                <c:pt idx="403">
                  <c:v>827700</c:v>
                </c:pt>
                <c:pt idx="404">
                  <c:v>827700</c:v>
                </c:pt>
                <c:pt idx="405">
                  <c:v>837000</c:v>
                </c:pt>
                <c:pt idx="406">
                  <c:v>837000</c:v>
                </c:pt>
                <c:pt idx="407">
                  <c:v>846300</c:v>
                </c:pt>
                <c:pt idx="408">
                  <c:v>846300</c:v>
                </c:pt>
                <c:pt idx="409">
                  <c:v>846300</c:v>
                </c:pt>
                <c:pt idx="410">
                  <c:v>846300</c:v>
                </c:pt>
                <c:pt idx="411">
                  <c:v>846300</c:v>
                </c:pt>
                <c:pt idx="412">
                  <c:v>846300</c:v>
                </c:pt>
                <c:pt idx="413">
                  <c:v>846300</c:v>
                </c:pt>
                <c:pt idx="414">
                  <c:v>846300</c:v>
                </c:pt>
                <c:pt idx="415">
                  <c:v>846300</c:v>
                </c:pt>
                <c:pt idx="416">
                  <c:v>855600</c:v>
                </c:pt>
                <c:pt idx="417">
                  <c:v>864900</c:v>
                </c:pt>
                <c:pt idx="418">
                  <c:v>874200</c:v>
                </c:pt>
                <c:pt idx="419">
                  <c:v>874200</c:v>
                </c:pt>
                <c:pt idx="420">
                  <c:v>874200</c:v>
                </c:pt>
                <c:pt idx="421">
                  <c:v>874200</c:v>
                </c:pt>
                <c:pt idx="422">
                  <c:v>874200</c:v>
                </c:pt>
                <c:pt idx="423">
                  <c:v>874200</c:v>
                </c:pt>
                <c:pt idx="424">
                  <c:v>874200</c:v>
                </c:pt>
                <c:pt idx="425">
                  <c:v>874200</c:v>
                </c:pt>
                <c:pt idx="426">
                  <c:v>874200</c:v>
                </c:pt>
                <c:pt idx="427">
                  <c:v>874200</c:v>
                </c:pt>
                <c:pt idx="428">
                  <c:v>874200</c:v>
                </c:pt>
                <c:pt idx="429">
                  <c:v>874200</c:v>
                </c:pt>
                <c:pt idx="430">
                  <c:v>883500</c:v>
                </c:pt>
                <c:pt idx="431">
                  <c:v>883500</c:v>
                </c:pt>
                <c:pt idx="432">
                  <c:v>883500</c:v>
                </c:pt>
                <c:pt idx="433">
                  <c:v>883500</c:v>
                </c:pt>
                <c:pt idx="434">
                  <c:v>892800</c:v>
                </c:pt>
                <c:pt idx="435">
                  <c:v>902100</c:v>
                </c:pt>
                <c:pt idx="436">
                  <c:v>902100</c:v>
                </c:pt>
                <c:pt idx="437">
                  <c:v>902100</c:v>
                </c:pt>
                <c:pt idx="438">
                  <c:v>902100</c:v>
                </c:pt>
                <c:pt idx="439">
                  <c:v>911400</c:v>
                </c:pt>
                <c:pt idx="440">
                  <c:v>920700</c:v>
                </c:pt>
                <c:pt idx="441">
                  <c:v>930000</c:v>
                </c:pt>
                <c:pt idx="442">
                  <c:v>930000</c:v>
                </c:pt>
                <c:pt idx="443">
                  <c:v>930000</c:v>
                </c:pt>
                <c:pt idx="444">
                  <c:v>930000</c:v>
                </c:pt>
                <c:pt idx="445">
                  <c:v>930000</c:v>
                </c:pt>
                <c:pt idx="446">
                  <c:v>939300</c:v>
                </c:pt>
                <c:pt idx="447">
                  <c:v>939300</c:v>
                </c:pt>
                <c:pt idx="448">
                  <c:v>939300</c:v>
                </c:pt>
                <c:pt idx="449">
                  <c:v>939300</c:v>
                </c:pt>
                <c:pt idx="450">
                  <c:v>939300</c:v>
                </c:pt>
                <c:pt idx="451">
                  <c:v>939300</c:v>
                </c:pt>
                <c:pt idx="452">
                  <c:v>939300</c:v>
                </c:pt>
                <c:pt idx="453">
                  <c:v>939300</c:v>
                </c:pt>
                <c:pt idx="454">
                  <c:v>948600</c:v>
                </c:pt>
                <c:pt idx="455">
                  <c:v>948600</c:v>
                </c:pt>
                <c:pt idx="456">
                  <c:v>948600</c:v>
                </c:pt>
                <c:pt idx="457">
                  <c:v>957900</c:v>
                </c:pt>
                <c:pt idx="458">
                  <c:v>957900</c:v>
                </c:pt>
                <c:pt idx="459">
                  <c:v>957900</c:v>
                </c:pt>
                <c:pt idx="460">
                  <c:v>957900</c:v>
                </c:pt>
                <c:pt idx="461">
                  <c:v>957900</c:v>
                </c:pt>
                <c:pt idx="462">
                  <c:v>957900</c:v>
                </c:pt>
                <c:pt idx="463">
                  <c:v>967200</c:v>
                </c:pt>
                <c:pt idx="464">
                  <c:v>976500</c:v>
                </c:pt>
                <c:pt idx="465">
                  <c:v>985800</c:v>
                </c:pt>
                <c:pt idx="466">
                  <c:v>985800</c:v>
                </c:pt>
                <c:pt idx="467">
                  <c:v>985800</c:v>
                </c:pt>
                <c:pt idx="468">
                  <c:v>985800</c:v>
                </c:pt>
                <c:pt idx="469">
                  <c:v>985800</c:v>
                </c:pt>
                <c:pt idx="470">
                  <c:v>985800</c:v>
                </c:pt>
                <c:pt idx="471">
                  <c:v>985800</c:v>
                </c:pt>
                <c:pt idx="472">
                  <c:v>985800</c:v>
                </c:pt>
                <c:pt idx="473">
                  <c:v>985800</c:v>
                </c:pt>
                <c:pt idx="474">
                  <c:v>985800</c:v>
                </c:pt>
                <c:pt idx="475">
                  <c:v>985800</c:v>
                </c:pt>
                <c:pt idx="476">
                  <c:v>985800</c:v>
                </c:pt>
                <c:pt idx="477">
                  <c:v>985800</c:v>
                </c:pt>
                <c:pt idx="478">
                  <c:v>995100</c:v>
                </c:pt>
                <c:pt idx="479">
                  <c:v>995100</c:v>
                </c:pt>
                <c:pt idx="480">
                  <c:v>995100</c:v>
                </c:pt>
                <c:pt idx="481">
                  <c:v>1004400</c:v>
                </c:pt>
                <c:pt idx="482">
                  <c:v>1004400</c:v>
                </c:pt>
                <c:pt idx="483">
                  <c:v>1004400</c:v>
                </c:pt>
                <c:pt idx="484">
                  <c:v>1004400</c:v>
                </c:pt>
                <c:pt idx="485">
                  <c:v>1004400</c:v>
                </c:pt>
                <c:pt idx="486">
                  <c:v>1013700</c:v>
                </c:pt>
                <c:pt idx="487">
                  <c:v>1023000</c:v>
                </c:pt>
                <c:pt idx="488">
                  <c:v>1032300</c:v>
                </c:pt>
                <c:pt idx="489">
                  <c:v>1041600</c:v>
                </c:pt>
                <c:pt idx="490">
                  <c:v>1041600</c:v>
                </c:pt>
                <c:pt idx="491">
                  <c:v>1041600</c:v>
                </c:pt>
                <c:pt idx="492">
                  <c:v>1041600</c:v>
                </c:pt>
                <c:pt idx="493">
                  <c:v>1041600</c:v>
                </c:pt>
                <c:pt idx="494">
                  <c:v>1041600</c:v>
                </c:pt>
                <c:pt idx="495">
                  <c:v>1041600</c:v>
                </c:pt>
                <c:pt idx="496">
                  <c:v>1041600</c:v>
                </c:pt>
                <c:pt idx="497">
                  <c:v>1041600</c:v>
                </c:pt>
                <c:pt idx="498">
                  <c:v>1041600</c:v>
                </c:pt>
                <c:pt idx="499">
                  <c:v>1041600</c:v>
                </c:pt>
                <c:pt idx="500">
                  <c:v>1041600</c:v>
                </c:pt>
                <c:pt idx="501">
                  <c:v>1050900</c:v>
                </c:pt>
                <c:pt idx="502">
                  <c:v>1050900</c:v>
                </c:pt>
                <c:pt idx="503">
                  <c:v>1060200</c:v>
                </c:pt>
                <c:pt idx="504">
                  <c:v>1060200</c:v>
                </c:pt>
                <c:pt idx="505">
                  <c:v>1060200</c:v>
                </c:pt>
                <c:pt idx="506">
                  <c:v>1060200</c:v>
                </c:pt>
                <c:pt idx="507">
                  <c:v>1060200</c:v>
                </c:pt>
                <c:pt idx="508">
                  <c:v>1060200</c:v>
                </c:pt>
                <c:pt idx="509">
                  <c:v>1060200</c:v>
                </c:pt>
                <c:pt idx="510">
                  <c:v>1060200</c:v>
                </c:pt>
                <c:pt idx="511">
                  <c:v>1069500</c:v>
                </c:pt>
                <c:pt idx="512">
                  <c:v>1078800</c:v>
                </c:pt>
                <c:pt idx="513">
                  <c:v>1088100</c:v>
                </c:pt>
                <c:pt idx="514">
                  <c:v>1088100</c:v>
                </c:pt>
                <c:pt idx="515">
                  <c:v>1088100</c:v>
                </c:pt>
                <c:pt idx="516">
                  <c:v>1088100</c:v>
                </c:pt>
                <c:pt idx="517">
                  <c:v>1088100</c:v>
                </c:pt>
                <c:pt idx="518">
                  <c:v>1088100</c:v>
                </c:pt>
                <c:pt idx="519">
                  <c:v>1088100</c:v>
                </c:pt>
                <c:pt idx="520">
                  <c:v>1088100</c:v>
                </c:pt>
                <c:pt idx="521">
                  <c:v>1088100</c:v>
                </c:pt>
                <c:pt idx="522">
                  <c:v>1088100</c:v>
                </c:pt>
                <c:pt idx="523">
                  <c:v>1088100</c:v>
                </c:pt>
                <c:pt idx="524">
                  <c:v>1088100</c:v>
                </c:pt>
                <c:pt idx="525">
                  <c:v>1097400</c:v>
                </c:pt>
                <c:pt idx="526">
                  <c:v>1097400</c:v>
                </c:pt>
                <c:pt idx="527">
                  <c:v>1106700</c:v>
                </c:pt>
                <c:pt idx="528">
                  <c:v>1106700</c:v>
                </c:pt>
                <c:pt idx="529">
                  <c:v>1106700</c:v>
                </c:pt>
                <c:pt idx="530">
                  <c:v>1106700</c:v>
                </c:pt>
                <c:pt idx="531">
                  <c:v>1116000</c:v>
                </c:pt>
                <c:pt idx="532">
                  <c:v>1125300</c:v>
                </c:pt>
                <c:pt idx="533">
                  <c:v>1125300</c:v>
                </c:pt>
                <c:pt idx="534">
                  <c:v>1134600</c:v>
                </c:pt>
                <c:pt idx="535">
                  <c:v>1143900</c:v>
                </c:pt>
                <c:pt idx="536">
                  <c:v>1153200</c:v>
                </c:pt>
                <c:pt idx="537">
                  <c:v>1162500</c:v>
                </c:pt>
                <c:pt idx="538">
                  <c:v>1162500</c:v>
                </c:pt>
                <c:pt idx="539">
                  <c:v>1162500</c:v>
                </c:pt>
                <c:pt idx="540">
                  <c:v>1162500</c:v>
                </c:pt>
                <c:pt idx="541">
                  <c:v>1162500</c:v>
                </c:pt>
                <c:pt idx="542">
                  <c:v>1162500</c:v>
                </c:pt>
                <c:pt idx="543">
                  <c:v>1162500</c:v>
                </c:pt>
                <c:pt idx="544">
                  <c:v>1162500</c:v>
                </c:pt>
                <c:pt idx="545">
                  <c:v>1162500</c:v>
                </c:pt>
                <c:pt idx="546">
                  <c:v>1162500</c:v>
                </c:pt>
                <c:pt idx="547">
                  <c:v>1162500</c:v>
                </c:pt>
                <c:pt idx="548">
                  <c:v>1162500</c:v>
                </c:pt>
                <c:pt idx="549">
                  <c:v>1171800</c:v>
                </c:pt>
                <c:pt idx="550">
                  <c:v>1171800</c:v>
                </c:pt>
                <c:pt idx="551">
                  <c:v>1181100</c:v>
                </c:pt>
                <c:pt idx="552">
                  <c:v>1181100</c:v>
                </c:pt>
                <c:pt idx="553">
                  <c:v>1181100</c:v>
                </c:pt>
                <c:pt idx="554">
                  <c:v>1181100</c:v>
                </c:pt>
                <c:pt idx="555">
                  <c:v>1190400</c:v>
                </c:pt>
                <c:pt idx="556">
                  <c:v>1199700</c:v>
                </c:pt>
                <c:pt idx="557">
                  <c:v>1199700</c:v>
                </c:pt>
                <c:pt idx="558">
                  <c:v>1209000</c:v>
                </c:pt>
                <c:pt idx="559">
                  <c:v>1218300</c:v>
                </c:pt>
                <c:pt idx="560">
                  <c:v>1227600</c:v>
                </c:pt>
                <c:pt idx="561">
                  <c:v>1236900</c:v>
                </c:pt>
                <c:pt idx="562">
                  <c:v>1236900</c:v>
                </c:pt>
                <c:pt idx="563">
                  <c:v>1236900</c:v>
                </c:pt>
                <c:pt idx="564">
                  <c:v>1236900</c:v>
                </c:pt>
                <c:pt idx="565">
                  <c:v>1236900</c:v>
                </c:pt>
                <c:pt idx="566">
                  <c:v>1236900</c:v>
                </c:pt>
                <c:pt idx="567">
                  <c:v>1236900</c:v>
                </c:pt>
                <c:pt idx="568">
                  <c:v>1236900</c:v>
                </c:pt>
                <c:pt idx="569">
                  <c:v>1236900</c:v>
                </c:pt>
                <c:pt idx="570">
                  <c:v>1236900</c:v>
                </c:pt>
                <c:pt idx="571">
                  <c:v>1236900</c:v>
                </c:pt>
                <c:pt idx="572">
                  <c:v>1236900</c:v>
                </c:pt>
                <c:pt idx="573">
                  <c:v>1236900</c:v>
                </c:pt>
                <c:pt idx="574">
                  <c:v>1246200</c:v>
                </c:pt>
                <c:pt idx="575">
                  <c:v>1246200</c:v>
                </c:pt>
                <c:pt idx="576">
                  <c:v>1246200</c:v>
                </c:pt>
                <c:pt idx="577">
                  <c:v>1255500</c:v>
                </c:pt>
                <c:pt idx="578">
                  <c:v>1255500</c:v>
                </c:pt>
                <c:pt idx="579">
                  <c:v>1255500</c:v>
                </c:pt>
                <c:pt idx="580">
                  <c:v>1255500</c:v>
                </c:pt>
                <c:pt idx="581">
                  <c:v>1255500</c:v>
                </c:pt>
                <c:pt idx="582">
                  <c:v>1264800</c:v>
                </c:pt>
                <c:pt idx="583">
                  <c:v>1274100</c:v>
                </c:pt>
                <c:pt idx="584">
                  <c:v>1283400</c:v>
                </c:pt>
                <c:pt idx="585">
                  <c:v>1292700</c:v>
                </c:pt>
                <c:pt idx="586">
                  <c:v>1292700</c:v>
                </c:pt>
                <c:pt idx="587">
                  <c:v>1292700</c:v>
                </c:pt>
                <c:pt idx="588">
                  <c:v>1292700</c:v>
                </c:pt>
                <c:pt idx="589">
                  <c:v>1292700</c:v>
                </c:pt>
                <c:pt idx="590">
                  <c:v>1292700</c:v>
                </c:pt>
                <c:pt idx="591">
                  <c:v>1292700</c:v>
                </c:pt>
                <c:pt idx="592">
                  <c:v>1292700</c:v>
                </c:pt>
                <c:pt idx="593">
                  <c:v>1292700</c:v>
                </c:pt>
                <c:pt idx="594">
                  <c:v>1292700</c:v>
                </c:pt>
                <c:pt idx="595">
                  <c:v>1292700</c:v>
                </c:pt>
                <c:pt idx="596">
                  <c:v>1292700</c:v>
                </c:pt>
                <c:pt idx="597">
                  <c:v>1292700</c:v>
                </c:pt>
                <c:pt idx="598">
                  <c:v>1302000</c:v>
                </c:pt>
                <c:pt idx="599">
                  <c:v>1302000</c:v>
                </c:pt>
                <c:pt idx="600">
                  <c:v>1302000</c:v>
                </c:pt>
                <c:pt idx="601">
                  <c:v>1311300</c:v>
                </c:pt>
                <c:pt idx="602">
                  <c:v>1311300</c:v>
                </c:pt>
                <c:pt idx="603">
                  <c:v>1311300</c:v>
                </c:pt>
                <c:pt idx="604">
                  <c:v>1311300</c:v>
                </c:pt>
                <c:pt idx="605">
                  <c:v>1311300</c:v>
                </c:pt>
                <c:pt idx="606">
                  <c:v>1320600</c:v>
                </c:pt>
                <c:pt idx="607">
                  <c:v>1320600</c:v>
                </c:pt>
                <c:pt idx="608">
                  <c:v>1329900</c:v>
                </c:pt>
                <c:pt idx="609">
                  <c:v>1339200</c:v>
                </c:pt>
                <c:pt idx="610">
                  <c:v>1339200</c:v>
                </c:pt>
                <c:pt idx="611">
                  <c:v>1339200</c:v>
                </c:pt>
                <c:pt idx="612">
                  <c:v>1339200</c:v>
                </c:pt>
                <c:pt idx="613">
                  <c:v>1339200</c:v>
                </c:pt>
                <c:pt idx="614">
                  <c:v>1348500</c:v>
                </c:pt>
                <c:pt idx="615">
                  <c:v>1348500</c:v>
                </c:pt>
                <c:pt idx="616">
                  <c:v>1348500</c:v>
                </c:pt>
                <c:pt idx="617">
                  <c:v>1348500</c:v>
                </c:pt>
                <c:pt idx="618">
                  <c:v>1348500</c:v>
                </c:pt>
                <c:pt idx="619">
                  <c:v>1348500</c:v>
                </c:pt>
                <c:pt idx="620">
                  <c:v>1348500</c:v>
                </c:pt>
                <c:pt idx="621">
                  <c:v>1348500</c:v>
                </c:pt>
                <c:pt idx="622">
                  <c:v>1357800</c:v>
                </c:pt>
                <c:pt idx="623">
                  <c:v>1357800</c:v>
                </c:pt>
                <c:pt idx="624">
                  <c:v>1357800</c:v>
                </c:pt>
                <c:pt idx="625">
                  <c:v>1367100</c:v>
                </c:pt>
                <c:pt idx="626">
                  <c:v>1367100</c:v>
                </c:pt>
                <c:pt idx="627">
                  <c:v>1367100</c:v>
                </c:pt>
                <c:pt idx="628">
                  <c:v>1367100</c:v>
                </c:pt>
                <c:pt idx="629">
                  <c:v>1367100</c:v>
                </c:pt>
                <c:pt idx="630">
                  <c:v>1376400</c:v>
                </c:pt>
                <c:pt idx="631">
                  <c:v>1385700</c:v>
                </c:pt>
                <c:pt idx="632">
                  <c:v>1395000</c:v>
                </c:pt>
                <c:pt idx="633">
                  <c:v>1404300</c:v>
                </c:pt>
                <c:pt idx="634">
                  <c:v>1404300</c:v>
                </c:pt>
                <c:pt idx="635">
                  <c:v>1404300</c:v>
                </c:pt>
                <c:pt idx="636">
                  <c:v>1404300</c:v>
                </c:pt>
                <c:pt idx="637">
                  <c:v>1404300</c:v>
                </c:pt>
                <c:pt idx="638">
                  <c:v>1404300</c:v>
                </c:pt>
                <c:pt idx="639">
                  <c:v>1404300</c:v>
                </c:pt>
                <c:pt idx="640">
                  <c:v>1404300</c:v>
                </c:pt>
                <c:pt idx="641">
                  <c:v>1404300</c:v>
                </c:pt>
                <c:pt idx="642">
                  <c:v>1404300</c:v>
                </c:pt>
                <c:pt idx="643">
                  <c:v>1404300</c:v>
                </c:pt>
                <c:pt idx="644">
                  <c:v>1404300</c:v>
                </c:pt>
                <c:pt idx="645">
                  <c:v>1404300</c:v>
                </c:pt>
                <c:pt idx="646">
                  <c:v>1413600</c:v>
                </c:pt>
                <c:pt idx="647">
                  <c:v>1413600</c:v>
                </c:pt>
                <c:pt idx="648">
                  <c:v>1413600</c:v>
                </c:pt>
                <c:pt idx="649">
                  <c:v>1422900</c:v>
                </c:pt>
                <c:pt idx="650">
                  <c:v>1422900</c:v>
                </c:pt>
                <c:pt idx="651">
                  <c:v>1422900</c:v>
                </c:pt>
                <c:pt idx="652">
                  <c:v>1422900</c:v>
                </c:pt>
                <c:pt idx="653">
                  <c:v>1422900</c:v>
                </c:pt>
                <c:pt idx="654">
                  <c:v>1432200</c:v>
                </c:pt>
                <c:pt idx="655">
                  <c:v>1441500</c:v>
                </c:pt>
                <c:pt idx="656">
                  <c:v>1450800</c:v>
                </c:pt>
                <c:pt idx="657">
                  <c:v>1460100</c:v>
                </c:pt>
                <c:pt idx="658">
                  <c:v>1460100</c:v>
                </c:pt>
                <c:pt idx="659">
                  <c:v>1460100</c:v>
                </c:pt>
                <c:pt idx="660">
                  <c:v>1460100</c:v>
                </c:pt>
                <c:pt idx="661">
                  <c:v>1460100</c:v>
                </c:pt>
                <c:pt idx="662">
                  <c:v>1460100</c:v>
                </c:pt>
                <c:pt idx="663">
                  <c:v>1460100</c:v>
                </c:pt>
                <c:pt idx="664">
                  <c:v>1460100</c:v>
                </c:pt>
                <c:pt idx="665">
                  <c:v>1460100</c:v>
                </c:pt>
                <c:pt idx="666">
                  <c:v>1460100</c:v>
                </c:pt>
                <c:pt idx="667">
                  <c:v>1460100</c:v>
                </c:pt>
                <c:pt idx="668">
                  <c:v>1460100</c:v>
                </c:pt>
                <c:pt idx="669">
                  <c:v>1469400</c:v>
                </c:pt>
                <c:pt idx="670">
                  <c:v>1469400</c:v>
                </c:pt>
                <c:pt idx="671">
                  <c:v>1478700</c:v>
                </c:pt>
                <c:pt idx="672">
                  <c:v>1478700</c:v>
                </c:pt>
                <c:pt idx="673">
                  <c:v>1478700</c:v>
                </c:pt>
                <c:pt idx="674">
                  <c:v>1488000</c:v>
                </c:pt>
                <c:pt idx="675">
                  <c:v>1488000</c:v>
                </c:pt>
                <c:pt idx="676">
                  <c:v>1488000</c:v>
                </c:pt>
                <c:pt idx="677">
                  <c:v>1488000</c:v>
                </c:pt>
                <c:pt idx="678">
                  <c:v>1497300</c:v>
                </c:pt>
                <c:pt idx="679">
                  <c:v>1506600</c:v>
                </c:pt>
                <c:pt idx="680">
                  <c:v>1515900</c:v>
                </c:pt>
                <c:pt idx="681">
                  <c:v>1525200</c:v>
                </c:pt>
                <c:pt idx="682">
                  <c:v>1525200</c:v>
                </c:pt>
                <c:pt idx="683">
                  <c:v>1525200</c:v>
                </c:pt>
                <c:pt idx="684">
                  <c:v>1525200</c:v>
                </c:pt>
                <c:pt idx="685">
                  <c:v>1525200</c:v>
                </c:pt>
                <c:pt idx="686">
                  <c:v>1525200</c:v>
                </c:pt>
                <c:pt idx="687">
                  <c:v>1525200</c:v>
                </c:pt>
                <c:pt idx="688">
                  <c:v>1525200</c:v>
                </c:pt>
                <c:pt idx="689">
                  <c:v>1525200</c:v>
                </c:pt>
                <c:pt idx="690">
                  <c:v>1525200</c:v>
                </c:pt>
                <c:pt idx="691">
                  <c:v>1534500</c:v>
                </c:pt>
                <c:pt idx="692">
                  <c:v>1543800</c:v>
                </c:pt>
                <c:pt idx="693">
                  <c:v>1543800</c:v>
                </c:pt>
                <c:pt idx="694">
                  <c:v>1553100</c:v>
                </c:pt>
                <c:pt idx="695">
                  <c:v>1562400</c:v>
                </c:pt>
                <c:pt idx="696">
                  <c:v>1571700</c:v>
                </c:pt>
                <c:pt idx="697">
                  <c:v>1571700</c:v>
                </c:pt>
                <c:pt idx="698">
                  <c:v>1571700</c:v>
                </c:pt>
                <c:pt idx="699">
                  <c:v>1581000</c:v>
                </c:pt>
                <c:pt idx="700">
                  <c:v>1581000</c:v>
                </c:pt>
                <c:pt idx="701">
                  <c:v>1581000</c:v>
                </c:pt>
                <c:pt idx="702">
                  <c:v>1590300</c:v>
                </c:pt>
                <c:pt idx="703">
                  <c:v>1599600</c:v>
                </c:pt>
                <c:pt idx="704">
                  <c:v>1608900</c:v>
                </c:pt>
                <c:pt idx="705">
                  <c:v>1618200</c:v>
                </c:pt>
                <c:pt idx="706">
                  <c:v>1618200</c:v>
                </c:pt>
                <c:pt idx="707">
                  <c:v>1618200</c:v>
                </c:pt>
                <c:pt idx="708">
                  <c:v>1618200</c:v>
                </c:pt>
                <c:pt idx="709">
                  <c:v>1618200</c:v>
                </c:pt>
                <c:pt idx="710">
                  <c:v>1618200</c:v>
                </c:pt>
                <c:pt idx="711">
                  <c:v>1618200</c:v>
                </c:pt>
                <c:pt idx="712">
                  <c:v>1618200</c:v>
                </c:pt>
                <c:pt idx="713">
                  <c:v>1618200</c:v>
                </c:pt>
                <c:pt idx="714">
                  <c:v>1618200</c:v>
                </c:pt>
                <c:pt idx="715">
                  <c:v>1618200</c:v>
                </c:pt>
                <c:pt idx="716">
                  <c:v>1618200</c:v>
                </c:pt>
                <c:pt idx="717">
                  <c:v>1618200</c:v>
                </c:pt>
                <c:pt idx="718">
                  <c:v>1627500</c:v>
                </c:pt>
                <c:pt idx="719">
                  <c:v>1627500</c:v>
                </c:pt>
                <c:pt idx="720">
                  <c:v>1627500</c:v>
                </c:pt>
                <c:pt idx="721">
                  <c:v>1627500</c:v>
                </c:pt>
                <c:pt idx="722">
                  <c:v>1636800</c:v>
                </c:pt>
                <c:pt idx="723">
                  <c:v>1636800</c:v>
                </c:pt>
                <c:pt idx="724">
                  <c:v>1636800</c:v>
                </c:pt>
                <c:pt idx="725">
                  <c:v>1636800</c:v>
                </c:pt>
                <c:pt idx="726">
                  <c:v>1646100</c:v>
                </c:pt>
                <c:pt idx="727">
                  <c:v>1655400</c:v>
                </c:pt>
                <c:pt idx="728">
                  <c:v>1664700</c:v>
                </c:pt>
                <c:pt idx="729">
                  <c:v>1674000</c:v>
                </c:pt>
                <c:pt idx="730">
                  <c:v>1674000</c:v>
                </c:pt>
                <c:pt idx="731">
                  <c:v>1674000</c:v>
                </c:pt>
                <c:pt idx="732">
                  <c:v>1674000</c:v>
                </c:pt>
                <c:pt idx="733">
                  <c:v>1674000</c:v>
                </c:pt>
                <c:pt idx="734">
                  <c:v>1674000</c:v>
                </c:pt>
                <c:pt idx="735">
                  <c:v>1674000</c:v>
                </c:pt>
                <c:pt idx="736">
                  <c:v>1674000</c:v>
                </c:pt>
                <c:pt idx="737">
                  <c:v>1674000</c:v>
                </c:pt>
                <c:pt idx="738">
                  <c:v>1674000</c:v>
                </c:pt>
                <c:pt idx="739">
                  <c:v>1674000</c:v>
                </c:pt>
                <c:pt idx="740">
                  <c:v>1674000</c:v>
                </c:pt>
                <c:pt idx="741">
                  <c:v>1683300</c:v>
                </c:pt>
                <c:pt idx="742">
                  <c:v>1683300</c:v>
                </c:pt>
                <c:pt idx="743">
                  <c:v>1692600</c:v>
                </c:pt>
                <c:pt idx="744">
                  <c:v>1692600</c:v>
                </c:pt>
                <c:pt idx="745">
                  <c:v>1692600</c:v>
                </c:pt>
                <c:pt idx="746">
                  <c:v>1692600</c:v>
                </c:pt>
                <c:pt idx="747">
                  <c:v>1692600</c:v>
                </c:pt>
                <c:pt idx="748">
                  <c:v>1692600</c:v>
                </c:pt>
                <c:pt idx="749">
                  <c:v>1692600</c:v>
                </c:pt>
                <c:pt idx="750">
                  <c:v>1692600</c:v>
                </c:pt>
                <c:pt idx="751">
                  <c:v>1692600</c:v>
                </c:pt>
                <c:pt idx="752">
                  <c:v>1701900</c:v>
                </c:pt>
                <c:pt idx="753">
                  <c:v>1711200</c:v>
                </c:pt>
                <c:pt idx="754">
                  <c:v>1711200</c:v>
                </c:pt>
                <c:pt idx="755">
                  <c:v>1720500</c:v>
                </c:pt>
                <c:pt idx="756">
                  <c:v>1720500</c:v>
                </c:pt>
                <c:pt idx="757">
                  <c:v>1720500</c:v>
                </c:pt>
                <c:pt idx="758">
                  <c:v>1720500</c:v>
                </c:pt>
                <c:pt idx="759">
                  <c:v>1720500</c:v>
                </c:pt>
                <c:pt idx="760">
                  <c:v>1720500</c:v>
                </c:pt>
                <c:pt idx="761">
                  <c:v>1720500</c:v>
                </c:pt>
                <c:pt idx="762">
                  <c:v>1720500</c:v>
                </c:pt>
                <c:pt idx="763">
                  <c:v>1720500</c:v>
                </c:pt>
                <c:pt idx="764">
                  <c:v>1720500</c:v>
                </c:pt>
                <c:pt idx="765">
                  <c:v>1720500</c:v>
                </c:pt>
                <c:pt idx="766">
                  <c:v>1729800</c:v>
                </c:pt>
                <c:pt idx="767">
                  <c:v>1729800</c:v>
                </c:pt>
                <c:pt idx="768">
                  <c:v>1729800</c:v>
                </c:pt>
                <c:pt idx="769">
                  <c:v>1729800</c:v>
                </c:pt>
                <c:pt idx="770">
                  <c:v>1739100</c:v>
                </c:pt>
                <c:pt idx="771">
                  <c:v>1739100</c:v>
                </c:pt>
                <c:pt idx="772">
                  <c:v>1739100</c:v>
                </c:pt>
                <c:pt idx="773">
                  <c:v>1739100</c:v>
                </c:pt>
                <c:pt idx="774">
                  <c:v>1748400</c:v>
                </c:pt>
                <c:pt idx="775">
                  <c:v>1757700</c:v>
                </c:pt>
                <c:pt idx="776">
                  <c:v>1767000</c:v>
                </c:pt>
                <c:pt idx="777">
                  <c:v>1776300</c:v>
                </c:pt>
                <c:pt idx="778">
                  <c:v>1776300</c:v>
                </c:pt>
                <c:pt idx="779">
                  <c:v>1776300</c:v>
                </c:pt>
                <c:pt idx="780">
                  <c:v>1776300</c:v>
                </c:pt>
                <c:pt idx="781">
                  <c:v>1785600</c:v>
                </c:pt>
                <c:pt idx="782">
                  <c:v>1785600</c:v>
                </c:pt>
                <c:pt idx="783">
                  <c:v>1785600</c:v>
                </c:pt>
                <c:pt idx="784">
                  <c:v>1785600</c:v>
                </c:pt>
                <c:pt idx="785">
                  <c:v>1785600</c:v>
                </c:pt>
                <c:pt idx="786">
                  <c:v>1785600</c:v>
                </c:pt>
                <c:pt idx="787">
                  <c:v>1785600</c:v>
                </c:pt>
                <c:pt idx="788">
                  <c:v>1785600</c:v>
                </c:pt>
                <c:pt idx="789">
                  <c:v>1785600</c:v>
                </c:pt>
                <c:pt idx="790">
                  <c:v>1794900</c:v>
                </c:pt>
                <c:pt idx="791">
                  <c:v>1794900</c:v>
                </c:pt>
                <c:pt idx="792">
                  <c:v>1794900</c:v>
                </c:pt>
                <c:pt idx="793">
                  <c:v>1804200</c:v>
                </c:pt>
                <c:pt idx="794">
                  <c:v>1804200</c:v>
                </c:pt>
                <c:pt idx="795">
                  <c:v>1804200</c:v>
                </c:pt>
                <c:pt idx="796">
                  <c:v>1804200</c:v>
                </c:pt>
                <c:pt idx="797">
                  <c:v>1804200</c:v>
                </c:pt>
                <c:pt idx="798">
                  <c:v>1804200</c:v>
                </c:pt>
                <c:pt idx="799">
                  <c:v>1813500</c:v>
                </c:pt>
                <c:pt idx="800">
                  <c:v>1822800</c:v>
                </c:pt>
                <c:pt idx="801">
                  <c:v>1832100</c:v>
                </c:pt>
                <c:pt idx="802">
                  <c:v>1832100</c:v>
                </c:pt>
                <c:pt idx="803">
                  <c:v>1832100</c:v>
                </c:pt>
                <c:pt idx="804">
                  <c:v>1832100</c:v>
                </c:pt>
                <c:pt idx="805">
                  <c:v>1832100</c:v>
                </c:pt>
                <c:pt idx="806">
                  <c:v>1832100</c:v>
                </c:pt>
                <c:pt idx="807">
                  <c:v>1832100</c:v>
                </c:pt>
                <c:pt idx="808">
                  <c:v>1832100</c:v>
                </c:pt>
                <c:pt idx="809">
                  <c:v>1832100</c:v>
                </c:pt>
                <c:pt idx="810">
                  <c:v>1832100</c:v>
                </c:pt>
                <c:pt idx="811">
                  <c:v>1832100</c:v>
                </c:pt>
                <c:pt idx="812">
                  <c:v>1832100</c:v>
                </c:pt>
                <c:pt idx="813">
                  <c:v>1832100</c:v>
                </c:pt>
                <c:pt idx="814">
                  <c:v>1841400</c:v>
                </c:pt>
                <c:pt idx="815">
                  <c:v>1841400</c:v>
                </c:pt>
                <c:pt idx="816">
                  <c:v>1841400</c:v>
                </c:pt>
                <c:pt idx="817">
                  <c:v>1850700</c:v>
                </c:pt>
                <c:pt idx="818">
                  <c:v>1850700</c:v>
                </c:pt>
                <c:pt idx="819">
                  <c:v>1850700</c:v>
                </c:pt>
                <c:pt idx="820">
                  <c:v>1850700</c:v>
                </c:pt>
                <c:pt idx="821">
                  <c:v>1850700</c:v>
                </c:pt>
                <c:pt idx="822">
                  <c:v>1860000</c:v>
                </c:pt>
                <c:pt idx="823">
                  <c:v>1869300</c:v>
                </c:pt>
                <c:pt idx="824">
                  <c:v>1878600</c:v>
                </c:pt>
                <c:pt idx="825">
                  <c:v>1887900</c:v>
                </c:pt>
                <c:pt idx="826">
                  <c:v>1887900</c:v>
                </c:pt>
                <c:pt idx="827">
                  <c:v>1887900</c:v>
                </c:pt>
                <c:pt idx="828">
                  <c:v>1887900</c:v>
                </c:pt>
                <c:pt idx="829">
                  <c:v>1887900</c:v>
                </c:pt>
                <c:pt idx="830">
                  <c:v>1887900</c:v>
                </c:pt>
                <c:pt idx="831">
                  <c:v>1887900</c:v>
                </c:pt>
                <c:pt idx="832">
                  <c:v>1887900</c:v>
                </c:pt>
                <c:pt idx="833">
                  <c:v>1887900</c:v>
                </c:pt>
                <c:pt idx="834">
                  <c:v>1887900</c:v>
                </c:pt>
                <c:pt idx="835">
                  <c:v>1887900</c:v>
                </c:pt>
                <c:pt idx="836">
                  <c:v>1887900</c:v>
                </c:pt>
                <c:pt idx="837">
                  <c:v>1887900</c:v>
                </c:pt>
                <c:pt idx="838">
                  <c:v>1897200</c:v>
                </c:pt>
                <c:pt idx="839">
                  <c:v>1897200</c:v>
                </c:pt>
                <c:pt idx="840">
                  <c:v>1906500</c:v>
                </c:pt>
                <c:pt idx="841">
                  <c:v>1906500</c:v>
                </c:pt>
                <c:pt idx="842">
                  <c:v>1906500</c:v>
                </c:pt>
                <c:pt idx="843">
                  <c:v>1906500</c:v>
                </c:pt>
                <c:pt idx="844">
                  <c:v>1906500</c:v>
                </c:pt>
                <c:pt idx="845">
                  <c:v>1906500</c:v>
                </c:pt>
                <c:pt idx="846">
                  <c:v>1906500</c:v>
                </c:pt>
                <c:pt idx="847">
                  <c:v>1915800</c:v>
                </c:pt>
                <c:pt idx="848">
                  <c:v>1925100</c:v>
                </c:pt>
                <c:pt idx="849">
                  <c:v>1934400</c:v>
                </c:pt>
                <c:pt idx="850">
                  <c:v>1934400</c:v>
                </c:pt>
                <c:pt idx="851">
                  <c:v>1934400</c:v>
                </c:pt>
                <c:pt idx="852">
                  <c:v>1934400</c:v>
                </c:pt>
                <c:pt idx="853">
                  <c:v>1934400</c:v>
                </c:pt>
                <c:pt idx="854">
                  <c:v>1934400</c:v>
                </c:pt>
                <c:pt idx="855">
                  <c:v>1934400</c:v>
                </c:pt>
                <c:pt idx="856">
                  <c:v>1934400</c:v>
                </c:pt>
                <c:pt idx="857">
                  <c:v>1934400</c:v>
                </c:pt>
                <c:pt idx="858">
                  <c:v>1934400</c:v>
                </c:pt>
                <c:pt idx="859">
                  <c:v>1934400</c:v>
                </c:pt>
                <c:pt idx="860">
                  <c:v>1934400</c:v>
                </c:pt>
                <c:pt idx="861">
                  <c:v>1934400</c:v>
                </c:pt>
                <c:pt idx="862">
                  <c:v>1943700</c:v>
                </c:pt>
                <c:pt idx="863">
                  <c:v>1943700</c:v>
                </c:pt>
                <c:pt idx="864">
                  <c:v>1953000</c:v>
                </c:pt>
                <c:pt idx="865">
                  <c:v>1953000</c:v>
                </c:pt>
                <c:pt idx="866">
                  <c:v>1953000</c:v>
                </c:pt>
                <c:pt idx="867">
                  <c:v>1953000</c:v>
                </c:pt>
                <c:pt idx="868">
                  <c:v>1953000</c:v>
                </c:pt>
                <c:pt idx="869">
                  <c:v>1953000</c:v>
                </c:pt>
                <c:pt idx="870">
                  <c:v>1953000</c:v>
                </c:pt>
                <c:pt idx="871">
                  <c:v>1962300</c:v>
                </c:pt>
                <c:pt idx="872">
                  <c:v>1971600</c:v>
                </c:pt>
                <c:pt idx="873">
                  <c:v>1980900</c:v>
                </c:pt>
                <c:pt idx="874">
                  <c:v>1980900</c:v>
                </c:pt>
                <c:pt idx="875">
                  <c:v>1980900</c:v>
                </c:pt>
                <c:pt idx="876">
                  <c:v>1980900</c:v>
                </c:pt>
                <c:pt idx="877">
                  <c:v>1980900</c:v>
                </c:pt>
                <c:pt idx="878">
                  <c:v>1980900</c:v>
                </c:pt>
                <c:pt idx="879">
                  <c:v>1980900</c:v>
                </c:pt>
                <c:pt idx="880">
                  <c:v>1980900</c:v>
                </c:pt>
                <c:pt idx="881">
                  <c:v>1980900</c:v>
                </c:pt>
                <c:pt idx="882">
                  <c:v>1980900</c:v>
                </c:pt>
                <c:pt idx="883">
                  <c:v>1980900</c:v>
                </c:pt>
                <c:pt idx="884">
                  <c:v>1980900</c:v>
                </c:pt>
                <c:pt idx="885">
                  <c:v>1980900</c:v>
                </c:pt>
                <c:pt idx="886">
                  <c:v>1990200</c:v>
                </c:pt>
                <c:pt idx="887">
                  <c:v>1990200</c:v>
                </c:pt>
                <c:pt idx="888">
                  <c:v>1999500</c:v>
                </c:pt>
                <c:pt idx="889">
                  <c:v>1999500</c:v>
                </c:pt>
                <c:pt idx="890">
                  <c:v>1999500</c:v>
                </c:pt>
                <c:pt idx="891">
                  <c:v>1999500</c:v>
                </c:pt>
                <c:pt idx="892">
                  <c:v>1999500</c:v>
                </c:pt>
                <c:pt idx="893">
                  <c:v>1999500</c:v>
                </c:pt>
                <c:pt idx="894">
                  <c:v>1999500</c:v>
                </c:pt>
                <c:pt idx="895">
                  <c:v>2008800</c:v>
                </c:pt>
                <c:pt idx="896">
                  <c:v>2018100</c:v>
                </c:pt>
                <c:pt idx="897">
                  <c:v>2027400</c:v>
                </c:pt>
                <c:pt idx="898">
                  <c:v>2027400</c:v>
                </c:pt>
                <c:pt idx="899">
                  <c:v>2027400</c:v>
                </c:pt>
                <c:pt idx="900">
                  <c:v>2027400</c:v>
                </c:pt>
                <c:pt idx="901">
                  <c:v>2027400</c:v>
                </c:pt>
                <c:pt idx="902">
                  <c:v>2027400</c:v>
                </c:pt>
                <c:pt idx="903">
                  <c:v>2027400</c:v>
                </c:pt>
                <c:pt idx="904">
                  <c:v>2027400</c:v>
                </c:pt>
                <c:pt idx="905">
                  <c:v>2027400</c:v>
                </c:pt>
                <c:pt idx="906">
                  <c:v>2027400</c:v>
                </c:pt>
                <c:pt idx="907">
                  <c:v>2027400</c:v>
                </c:pt>
                <c:pt idx="908">
                  <c:v>2027400</c:v>
                </c:pt>
                <c:pt idx="909">
                  <c:v>2036700</c:v>
                </c:pt>
                <c:pt idx="910">
                  <c:v>2036700</c:v>
                </c:pt>
                <c:pt idx="911">
                  <c:v>2046000</c:v>
                </c:pt>
                <c:pt idx="912">
                  <c:v>2046000</c:v>
                </c:pt>
                <c:pt idx="913">
                  <c:v>2046000</c:v>
                </c:pt>
                <c:pt idx="914">
                  <c:v>2046000</c:v>
                </c:pt>
                <c:pt idx="915">
                  <c:v>2046000</c:v>
                </c:pt>
                <c:pt idx="916">
                  <c:v>2046000</c:v>
                </c:pt>
                <c:pt idx="917">
                  <c:v>2046000</c:v>
                </c:pt>
                <c:pt idx="918">
                  <c:v>2046000</c:v>
                </c:pt>
                <c:pt idx="919">
                  <c:v>2046000</c:v>
                </c:pt>
                <c:pt idx="920">
                  <c:v>2055300</c:v>
                </c:pt>
                <c:pt idx="921">
                  <c:v>2064600</c:v>
                </c:pt>
                <c:pt idx="922">
                  <c:v>2064600</c:v>
                </c:pt>
                <c:pt idx="923">
                  <c:v>2073900</c:v>
                </c:pt>
                <c:pt idx="924">
                  <c:v>2073900</c:v>
                </c:pt>
                <c:pt idx="925">
                  <c:v>2073900</c:v>
                </c:pt>
                <c:pt idx="926">
                  <c:v>2073900</c:v>
                </c:pt>
                <c:pt idx="927">
                  <c:v>2073900</c:v>
                </c:pt>
                <c:pt idx="928">
                  <c:v>2073900</c:v>
                </c:pt>
                <c:pt idx="929">
                  <c:v>2073900</c:v>
                </c:pt>
                <c:pt idx="930">
                  <c:v>2073900</c:v>
                </c:pt>
                <c:pt idx="931">
                  <c:v>2073900</c:v>
                </c:pt>
                <c:pt idx="932">
                  <c:v>2073900</c:v>
                </c:pt>
                <c:pt idx="933">
                  <c:v>2073900</c:v>
                </c:pt>
                <c:pt idx="934">
                  <c:v>2083200</c:v>
                </c:pt>
                <c:pt idx="935">
                  <c:v>2083200</c:v>
                </c:pt>
                <c:pt idx="936">
                  <c:v>2083200</c:v>
                </c:pt>
                <c:pt idx="937">
                  <c:v>2092500</c:v>
                </c:pt>
                <c:pt idx="938">
                  <c:v>2092500</c:v>
                </c:pt>
                <c:pt idx="939">
                  <c:v>2092500</c:v>
                </c:pt>
                <c:pt idx="940">
                  <c:v>2092500</c:v>
                </c:pt>
                <c:pt idx="941">
                  <c:v>2092500</c:v>
                </c:pt>
                <c:pt idx="942">
                  <c:v>2092500</c:v>
                </c:pt>
                <c:pt idx="943">
                  <c:v>2101800</c:v>
                </c:pt>
                <c:pt idx="944">
                  <c:v>2111100</c:v>
                </c:pt>
                <c:pt idx="945">
                  <c:v>2120400</c:v>
                </c:pt>
                <c:pt idx="946">
                  <c:v>2120400</c:v>
                </c:pt>
                <c:pt idx="947">
                  <c:v>2120400</c:v>
                </c:pt>
                <c:pt idx="948">
                  <c:v>2120400</c:v>
                </c:pt>
                <c:pt idx="949">
                  <c:v>2120400</c:v>
                </c:pt>
                <c:pt idx="950">
                  <c:v>2120400</c:v>
                </c:pt>
                <c:pt idx="951">
                  <c:v>2120400</c:v>
                </c:pt>
                <c:pt idx="952">
                  <c:v>2120400</c:v>
                </c:pt>
                <c:pt idx="953">
                  <c:v>2120400</c:v>
                </c:pt>
                <c:pt idx="954">
                  <c:v>2120400</c:v>
                </c:pt>
                <c:pt idx="955">
                  <c:v>2120400</c:v>
                </c:pt>
                <c:pt idx="956">
                  <c:v>2120400</c:v>
                </c:pt>
                <c:pt idx="957">
                  <c:v>2120400</c:v>
                </c:pt>
                <c:pt idx="958">
                  <c:v>2120400</c:v>
                </c:pt>
                <c:pt idx="959">
                  <c:v>2129700</c:v>
                </c:pt>
                <c:pt idx="960">
                  <c:v>2129700</c:v>
                </c:pt>
                <c:pt idx="961">
                  <c:v>2129700</c:v>
                </c:pt>
                <c:pt idx="962">
                  <c:v>2129700</c:v>
                </c:pt>
                <c:pt idx="963">
                  <c:v>2129700</c:v>
                </c:pt>
                <c:pt idx="964">
                  <c:v>2129700</c:v>
                </c:pt>
                <c:pt idx="965">
                  <c:v>2129700</c:v>
                </c:pt>
                <c:pt idx="966">
                  <c:v>2129700</c:v>
                </c:pt>
                <c:pt idx="967">
                  <c:v>2139000</c:v>
                </c:pt>
                <c:pt idx="968">
                  <c:v>2148300</c:v>
                </c:pt>
                <c:pt idx="969">
                  <c:v>2157600</c:v>
                </c:pt>
                <c:pt idx="970">
                  <c:v>2157600</c:v>
                </c:pt>
                <c:pt idx="971">
                  <c:v>2157600</c:v>
                </c:pt>
                <c:pt idx="972">
                  <c:v>2157600</c:v>
                </c:pt>
                <c:pt idx="973">
                  <c:v>2157600</c:v>
                </c:pt>
                <c:pt idx="974">
                  <c:v>2157600</c:v>
                </c:pt>
                <c:pt idx="975">
                  <c:v>2157600</c:v>
                </c:pt>
                <c:pt idx="976">
                  <c:v>2157600</c:v>
                </c:pt>
                <c:pt idx="977">
                  <c:v>2157600</c:v>
                </c:pt>
                <c:pt idx="978">
                  <c:v>2157600</c:v>
                </c:pt>
                <c:pt idx="979">
                  <c:v>2157600</c:v>
                </c:pt>
                <c:pt idx="980">
                  <c:v>2157600</c:v>
                </c:pt>
                <c:pt idx="981">
                  <c:v>2157600</c:v>
                </c:pt>
                <c:pt idx="982">
                  <c:v>2166900</c:v>
                </c:pt>
                <c:pt idx="983">
                  <c:v>2166900</c:v>
                </c:pt>
                <c:pt idx="984">
                  <c:v>2166900</c:v>
                </c:pt>
                <c:pt idx="985">
                  <c:v>2176200</c:v>
                </c:pt>
                <c:pt idx="986">
                  <c:v>2176200</c:v>
                </c:pt>
                <c:pt idx="987">
                  <c:v>2176200</c:v>
                </c:pt>
                <c:pt idx="988">
                  <c:v>2176200</c:v>
                </c:pt>
                <c:pt idx="989">
                  <c:v>2176200</c:v>
                </c:pt>
                <c:pt idx="990">
                  <c:v>2176200</c:v>
                </c:pt>
                <c:pt idx="991">
                  <c:v>2185500</c:v>
                </c:pt>
                <c:pt idx="992">
                  <c:v>2194800</c:v>
                </c:pt>
                <c:pt idx="993">
                  <c:v>2204100</c:v>
                </c:pt>
                <c:pt idx="994">
                  <c:v>2204100</c:v>
                </c:pt>
                <c:pt idx="995">
                  <c:v>2204100</c:v>
                </c:pt>
                <c:pt idx="996">
                  <c:v>2204100</c:v>
                </c:pt>
                <c:pt idx="997">
                  <c:v>2204100</c:v>
                </c:pt>
                <c:pt idx="998">
                  <c:v>2204100</c:v>
                </c:pt>
                <c:pt idx="999">
                  <c:v>2204100</c:v>
                </c:pt>
                <c:pt idx="1000">
                  <c:v>2204100</c:v>
                </c:pt>
                <c:pt idx="1001">
                  <c:v>2204100</c:v>
                </c:pt>
                <c:pt idx="1002">
                  <c:v>2204100</c:v>
                </c:pt>
                <c:pt idx="1003">
                  <c:v>2204100</c:v>
                </c:pt>
                <c:pt idx="1004">
                  <c:v>2204100</c:v>
                </c:pt>
                <c:pt idx="1005">
                  <c:v>2204100</c:v>
                </c:pt>
                <c:pt idx="1006">
                  <c:v>2213400</c:v>
                </c:pt>
                <c:pt idx="1007">
                  <c:v>2213400</c:v>
                </c:pt>
                <c:pt idx="1008">
                  <c:v>2213400</c:v>
                </c:pt>
                <c:pt idx="1009">
                  <c:v>2222700</c:v>
                </c:pt>
                <c:pt idx="1010">
                  <c:v>2222700</c:v>
                </c:pt>
                <c:pt idx="1011">
                  <c:v>2222700</c:v>
                </c:pt>
                <c:pt idx="1012">
                  <c:v>2222700</c:v>
                </c:pt>
                <c:pt idx="1013">
                  <c:v>2222700</c:v>
                </c:pt>
                <c:pt idx="1014">
                  <c:v>2232000</c:v>
                </c:pt>
                <c:pt idx="1015">
                  <c:v>2241300</c:v>
                </c:pt>
                <c:pt idx="1016">
                  <c:v>2250600</c:v>
                </c:pt>
                <c:pt idx="1017">
                  <c:v>2259900</c:v>
                </c:pt>
                <c:pt idx="1018">
                  <c:v>2259900</c:v>
                </c:pt>
                <c:pt idx="1019">
                  <c:v>2259900</c:v>
                </c:pt>
                <c:pt idx="1020">
                  <c:v>2259900</c:v>
                </c:pt>
                <c:pt idx="1021">
                  <c:v>2259900</c:v>
                </c:pt>
                <c:pt idx="1022">
                  <c:v>2259900</c:v>
                </c:pt>
                <c:pt idx="1023">
                  <c:v>2269200</c:v>
                </c:pt>
                <c:pt idx="1024">
                  <c:v>2269200</c:v>
                </c:pt>
                <c:pt idx="1025">
                  <c:v>2269200</c:v>
                </c:pt>
                <c:pt idx="1026">
                  <c:v>2269200</c:v>
                </c:pt>
                <c:pt idx="1027">
                  <c:v>2269200</c:v>
                </c:pt>
                <c:pt idx="1028">
                  <c:v>2269200</c:v>
                </c:pt>
                <c:pt idx="1029">
                  <c:v>2278500</c:v>
                </c:pt>
                <c:pt idx="1030">
                  <c:v>2278500</c:v>
                </c:pt>
                <c:pt idx="1031">
                  <c:v>2278500</c:v>
                </c:pt>
                <c:pt idx="1032">
                  <c:v>2287800</c:v>
                </c:pt>
                <c:pt idx="1033">
                  <c:v>2287800</c:v>
                </c:pt>
                <c:pt idx="1034">
                  <c:v>2287800</c:v>
                </c:pt>
                <c:pt idx="1035">
                  <c:v>2287800</c:v>
                </c:pt>
                <c:pt idx="1036">
                  <c:v>2287800</c:v>
                </c:pt>
                <c:pt idx="1037">
                  <c:v>2287800</c:v>
                </c:pt>
                <c:pt idx="1038">
                  <c:v>2287800</c:v>
                </c:pt>
                <c:pt idx="1039">
                  <c:v>2297100</c:v>
                </c:pt>
                <c:pt idx="1040">
                  <c:v>2306400</c:v>
                </c:pt>
                <c:pt idx="1041">
                  <c:v>2315700</c:v>
                </c:pt>
                <c:pt idx="1042">
                  <c:v>2315700</c:v>
                </c:pt>
                <c:pt idx="1043">
                  <c:v>2315700</c:v>
                </c:pt>
                <c:pt idx="1044">
                  <c:v>2315700</c:v>
                </c:pt>
                <c:pt idx="1045">
                  <c:v>2315700</c:v>
                </c:pt>
                <c:pt idx="1046">
                  <c:v>2315700</c:v>
                </c:pt>
                <c:pt idx="1047">
                  <c:v>2315700</c:v>
                </c:pt>
                <c:pt idx="1048">
                  <c:v>2315700</c:v>
                </c:pt>
                <c:pt idx="1049">
                  <c:v>2315700</c:v>
                </c:pt>
                <c:pt idx="1050">
                  <c:v>2315700</c:v>
                </c:pt>
                <c:pt idx="1051">
                  <c:v>2315700</c:v>
                </c:pt>
                <c:pt idx="1052">
                  <c:v>2315700</c:v>
                </c:pt>
                <c:pt idx="1053">
                  <c:v>2315700</c:v>
                </c:pt>
                <c:pt idx="1054">
                  <c:v>2325000</c:v>
                </c:pt>
                <c:pt idx="1055">
                  <c:v>2325000</c:v>
                </c:pt>
                <c:pt idx="1056">
                  <c:v>2325000</c:v>
                </c:pt>
                <c:pt idx="1057">
                  <c:v>2334300</c:v>
                </c:pt>
                <c:pt idx="1058">
                  <c:v>2334300</c:v>
                </c:pt>
                <c:pt idx="1059">
                  <c:v>2334300</c:v>
                </c:pt>
                <c:pt idx="1060">
                  <c:v>2334300</c:v>
                </c:pt>
                <c:pt idx="1061">
                  <c:v>2334300</c:v>
                </c:pt>
                <c:pt idx="1062">
                  <c:v>2334300</c:v>
                </c:pt>
                <c:pt idx="1063">
                  <c:v>2343600</c:v>
                </c:pt>
                <c:pt idx="1064">
                  <c:v>2352900</c:v>
                </c:pt>
                <c:pt idx="1065">
                  <c:v>2362200</c:v>
                </c:pt>
                <c:pt idx="1066">
                  <c:v>2362200</c:v>
                </c:pt>
                <c:pt idx="1067">
                  <c:v>2362200</c:v>
                </c:pt>
                <c:pt idx="1068">
                  <c:v>2362200</c:v>
                </c:pt>
                <c:pt idx="1069">
                  <c:v>2362200</c:v>
                </c:pt>
                <c:pt idx="1070">
                  <c:v>2362200</c:v>
                </c:pt>
                <c:pt idx="1071">
                  <c:v>2362200</c:v>
                </c:pt>
                <c:pt idx="1072">
                  <c:v>2362200</c:v>
                </c:pt>
                <c:pt idx="1073">
                  <c:v>2362200</c:v>
                </c:pt>
                <c:pt idx="1074">
                  <c:v>2362200</c:v>
                </c:pt>
                <c:pt idx="1075">
                  <c:v>2362200</c:v>
                </c:pt>
                <c:pt idx="1076">
                  <c:v>2362200</c:v>
                </c:pt>
                <c:pt idx="1077">
                  <c:v>2362200</c:v>
                </c:pt>
                <c:pt idx="1078">
                  <c:v>2371500</c:v>
                </c:pt>
                <c:pt idx="1079">
                  <c:v>2371500</c:v>
                </c:pt>
                <c:pt idx="1080">
                  <c:v>2380800</c:v>
                </c:pt>
                <c:pt idx="1081">
                  <c:v>2380800</c:v>
                </c:pt>
                <c:pt idx="1082">
                  <c:v>2380800</c:v>
                </c:pt>
                <c:pt idx="1083">
                  <c:v>2380800</c:v>
                </c:pt>
                <c:pt idx="1084">
                  <c:v>2380800</c:v>
                </c:pt>
                <c:pt idx="1085">
                  <c:v>2380800</c:v>
                </c:pt>
                <c:pt idx="1086">
                  <c:v>2380800</c:v>
                </c:pt>
                <c:pt idx="1087">
                  <c:v>2380800</c:v>
                </c:pt>
                <c:pt idx="1088">
                  <c:v>2390100</c:v>
                </c:pt>
                <c:pt idx="1089">
                  <c:v>2399400</c:v>
                </c:pt>
                <c:pt idx="1090">
                  <c:v>2399400</c:v>
                </c:pt>
                <c:pt idx="1091">
                  <c:v>2399400</c:v>
                </c:pt>
                <c:pt idx="1092">
                  <c:v>2399400</c:v>
                </c:pt>
                <c:pt idx="1093">
                  <c:v>2399400</c:v>
                </c:pt>
                <c:pt idx="1094">
                  <c:v>2399400</c:v>
                </c:pt>
                <c:pt idx="1095">
                  <c:v>2399400</c:v>
                </c:pt>
                <c:pt idx="1096">
                  <c:v>2399400</c:v>
                </c:pt>
                <c:pt idx="1097">
                  <c:v>2399400</c:v>
                </c:pt>
                <c:pt idx="1098">
                  <c:v>2399400</c:v>
                </c:pt>
                <c:pt idx="1099">
                  <c:v>2399400</c:v>
                </c:pt>
                <c:pt idx="1100">
                  <c:v>2399400</c:v>
                </c:pt>
                <c:pt idx="1101">
                  <c:v>2399400</c:v>
                </c:pt>
                <c:pt idx="1102">
                  <c:v>2408700</c:v>
                </c:pt>
                <c:pt idx="1103">
                  <c:v>2408700</c:v>
                </c:pt>
                <c:pt idx="1104">
                  <c:v>2408700</c:v>
                </c:pt>
                <c:pt idx="1105">
                  <c:v>2408700</c:v>
                </c:pt>
                <c:pt idx="1106">
                  <c:v>2418000</c:v>
                </c:pt>
                <c:pt idx="1107">
                  <c:v>2418000</c:v>
                </c:pt>
                <c:pt idx="1108">
                  <c:v>2418000</c:v>
                </c:pt>
                <c:pt idx="1109">
                  <c:v>2418000</c:v>
                </c:pt>
                <c:pt idx="1110">
                  <c:v>2418000</c:v>
                </c:pt>
                <c:pt idx="1111">
                  <c:v>2427300</c:v>
                </c:pt>
                <c:pt idx="1112">
                  <c:v>2436600</c:v>
                </c:pt>
                <c:pt idx="1113">
                  <c:v>2445900</c:v>
                </c:pt>
                <c:pt idx="1114">
                  <c:v>2445900</c:v>
                </c:pt>
                <c:pt idx="1115">
                  <c:v>2445900</c:v>
                </c:pt>
                <c:pt idx="1116">
                  <c:v>2445900</c:v>
                </c:pt>
                <c:pt idx="1117">
                  <c:v>2445900</c:v>
                </c:pt>
                <c:pt idx="1118">
                  <c:v>2445900</c:v>
                </c:pt>
                <c:pt idx="1119">
                  <c:v>2445900</c:v>
                </c:pt>
                <c:pt idx="1120">
                  <c:v>2445900</c:v>
                </c:pt>
                <c:pt idx="1121">
                  <c:v>2445900</c:v>
                </c:pt>
                <c:pt idx="1122">
                  <c:v>2445900</c:v>
                </c:pt>
                <c:pt idx="1123">
                  <c:v>2445900</c:v>
                </c:pt>
                <c:pt idx="1124">
                  <c:v>2445900</c:v>
                </c:pt>
                <c:pt idx="1125">
                  <c:v>2445900</c:v>
                </c:pt>
                <c:pt idx="1126">
                  <c:v>2455200</c:v>
                </c:pt>
                <c:pt idx="1127">
                  <c:v>2455200</c:v>
                </c:pt>
                <c:pt idx="1128">
                  <c:v>2455200</c:v>
                </c:pt>
                <c:pt idx="1129">
                  <c:v>2455200</c:v>
                </c:pt>
                <c:pt idx="1130">
                  <c:v>2464500</c:v>
                </c:pt>
                <c:pt idx="1131">
                  <c:v>2464500</c:v>
                </c:pt>
                <c:pt idx="1132">
                  <c:v>2464500</c:v>
                </c:pt>
                <c:pt idx="1133">
                  <c:v>2464500</c:v>
                </c:pt>
                <c:pt idx="1134">
                  <c:v>2464500</c:v>
                </c:pt>
                <c:pt idx="1135">
                  <c:v>2473800</c:v>
                </c:pt>
                <c:pt idx="1136">
                  <c:v>2483100</c:v>
                </c:pt>
                <c:pt idx="1137">
                  <c:v>2492400</c:v>
                </c:pt>
                <c:pt idx="1138">
                  <c:v>2492400</c:v>
                </c:pt>
                <c:pt idx="1139">
                  <c:v>2492400</c:v>
                </c:pt>
                <c:pt idx="1140">
                  <c:v>2492400</c:v>
                </c:pt>
                <c:pt idx="1141">
                  <c:v>2492400</c:v>
                </c:pt>
                <c:pt idx="1142">
                  <c:v>2492400</c:v>
                </c:pt>
                <c:pt idx="1143">
                  <c:v>2492400</c:v>
                </c:pt>
                <c:pt idx="1144">
                  <c:v>2492400</c:v>
                </c:pt>
                <c:pt idx="1145">
                  <c:v>2492400</c:v>
                </c:pt>
                <c:pt idx="1146">
                  <c:v>2492400</c:v>
                </c:pt>
                <c:pt idx="1147">
                  <c:v>2492400</c:v>
                </c:pt>
                <c:pt idx="1148">
                  <c:v>2492400</c:v>
                </c:pt>
                <c:pt idx="1149">
                  <c:v>2501700</c:v>
                </c:pt>
                <c:pt idx="1150">
                  <c:v>2501700</c:v>
                </c:pt>
                <c:pt idx="1151">
                  <c:v>2511000</c:v>
                </c:pt>
                <c:pt idx="1152">
                  <c:v>2511000</c:v>
                </c:pt>
                <c:pt idx="1153">
                  <c:v>2511000</c:v>
                </c:pt>
                <c:pt idx="1154">
                  <c:v>2511000</c:v>
                </c:pt>
                <c:pt idx="1155">
                  <c:v>2511000</c:v>
                </c:pt>
                <c:pt idx="1156">
                  <c:v>2511000</c:v>
                </c:pt>
                <c:pt idx="1157">
                  <c:v>2511000</c:v>
                </c:pt>
                <c:pt idx="1158">
                  <c:v>2511000</c:v>
                </c:pt>
                <c:pt idx="1159">
                  <c:v>2520300</c:v>
                </c:pt>
                <c:pt idx="1160">
                  <c:v>2529600</c:v>
                </c:pt>
                <c:pt idx="1161">
                  <c:v>2538900</c:v>
                </c:pt>
                <c:pt idx="1162">
                  <c:v>2538900</c:v>
                </c:pt>
                <c:pt idx="1163">
                  <c:v>2538900</c:v>
                </c:pt>
                <c:pt idx="1164">
                  <c:v>2538900</c:v>
                </c:pt>
                <c:pt idx="1165">
                  <c:v>2538900</c:v>
                </c:pt>
                <c:pt idx="1166">
                  <c:v>2538900</c:v>
                </c:pt>
                <c:pt idx="1167">
                  <c:v>2538900</c:v>
                </c:pt>
                <c:pt idx="1168">
                  <c:v>2538900</c:v>
                </c:pt>
                <c:pt idx="1169">
                  <c:v>2538900</c:v>
                </c:pt>
                <c:pt idx="1170">
                  <c:v>2538900</c:v>
                </c:pt>
                <c:pt idx="1171">
                  <c:v>2538900</c:v>
                </c:pt>
                <c:pt idx="1172">
                  <c:v>2538900</c:v>
                </c:pt>
                <c:pt idx="1173">
                  <c:v>2538900</c:v>
                </c:pt>
                <c:pt idx="1174">
                  <c:v>2548200</c:v>
                </c:pt>
                <c:pt idx="1175">
                  <c:v>2548200</c:v>
                </c:pt>
                <c:pt idx="1176">
                  <c:v>2557500</c:v>
                </c:pt>
                <c:pt idx="1177">
                  <c:v>2557500</c:v>
                </c:pt>
                <c:pt idx="1178">
                  <c:v>2557500</c:v>
                </c:pt>
                <c:pt idx="1179">
                  <c:v>2557500</c:v>
                </c:pt>
                <c:pt idx="1180">
                  <c:v>2557500</c:v>
                </c:pt>
                <c:pt idx="1181">
                  <c:v>2557500</c:v>
                </c:pt>
                <c:pt idx="1182">
                  <c:v>2557500</c:v>
                </c:pt>
                <c:pt idx="1183">
                  <c:v>2566800</c:v>
                </c:pt>
                <c:pt idx="1184">
                  <c:v>2576100</c:v>
                </c:pt>
                <c:pt idx="1185">
                  <c:v>2585400</c:v>
                </c:pt>
                <c:pt idx="1186">
                  <c:v>2585400</c:v>
                </c:pt>
                <c:pt idx="1187">
                  <c:v>2585400</c:v>
                </c:pt>
                <c:pt idx="1188">
                  <c:v>2585400</c:v>
                </c:pt>
                <c:pt idx="1189">
                  <c:v>2585400</c:v>
                </c:pt>
                <c:pt idx="1190">
                  <c:v>2585400</c:v>
                </c:pt>
                <c:pt idx="1191">
                  <c:v>2585400</c:v>
                </c:pt>
                <c:pt idx="1192">
                  <c:v>2585400</c:v>
                </c:pt>
                <c:pt idx="1193">
                  <c:v>2585400</c:v>
                </c:pt>
                <c:pt idx="1194">
                  <c:v>2585400</c:v>
                </c:pt>
                <c:pt idx="1195">
                  <c:v>2585400</c:v>
                </c:pt>
                <c:pt idx="1196">
                  <c:v>2585400</c:v>
                </c:pt>
                <c:pt idx="1197">
                  <c:v>2594700</c:v>
                </c:pt>
                <c:pt idx="1198">
                  <c:v>2594700</c:v>
                </c:pt>
                <c:pt idx="1199">
                  <c:v>2604000</c:v>
                </c:pt>
                <c:pt idx="1200">
                  <c:v>2604000</c:v>
                </c:pt>
                <c:pt idx="1201">
                  <c:v>2604000</c:v>
                </c:pt>
                <c:pt idx="1202">
                  <c:v>2613300</c:v>
                </c:pt>
                <c:pt idx="1203">
                  <c:v>2613300</c:v>
                </c:pt>
                <c:pt idx="1204">
                  <c:v>2613300</c:v>
                </c:pt>
                <c:pt idx="1205">
                  <c:v>2613300</c:v>
                </c:pt>
                <c:pt idx="1206">
                  <c:v>2622600</c:v>
                </c:pt>
                <c:pt idx="1207">
                  <c:v>2631900</c:v>
                </c:pt>
                <c:pt idx="1208">
                  <c:v>2641200</c:v>
                </c:pt>
                <c:pt idx="1209">
                  <c:v>2650500</c:v>
                </c:pt>
                <c:pt idx="1210">
                  <c:v>2650500</c:v>
                </c:pt>
                <c:pt idx="1211">
                  <c:v>2650500</c:v>
                </c:pt>
                <c:pt idx="1212">
                  <c:v>2650500</c:v>
                </c:pt>
                <c:pt idx="1213">
                  <c:v>2650500</c:v>
                </c:pt>
                <c:pt idx="1214">
                  <c:v>2650500</c:v>
                </c:pt>
                <c:pt idx="1215">
                  <c:v>2650500</c:v>
                </c:pt>
                <c:pt idx="1216">
                  <c:v>2650500</c:v>
                </c:pt>
                <c:pt idx="1217">
                  <c:v>2650500</c:v>
                </c:pt>
                <c:pt idx="1218">
                  <c:v>2650500</c:v>
                </c:pt>
                <c:pt idx="1219">
                  <c:v>2650500</c:v>
                </c:pt>
                <c:pt idx="1220">
                  <c:v>2650500</c:v>
                </c:pt>
                <c:pt idx="1221">
                  <c:v>2659800</c:v>
                </c:pt>
                <c:pt idx="1222">
                  <c:v>2659800</c:v>
                </c:pt>
                <c:pt idx="1223">
                  <c:v>2659800</c:v>
                </c:pt>
                <c:pt idx="1224">
                  <c:v>2669100</c:v>
                </c:pt>
                <c:pt idx="1225">
                  <c:v>2669100</c:v>
                </c:pt>
                <c:pt idx="1226">
                  <c:v>2669100</c:v>
                </c:pt>
                <c:pt idx="1227">
                  <c:v>2669100</c:v>
                </c:pt>
                <c:pt idx="1228">
                  <c:v>2669100</c:v>
                </c:pt>
                <c:pt idx="1229">
                  <c:v>2669100</c:v>
                </c:pt>
                <c:pt idx="1230">
                  <c:v>2669100</c:v>
                </c:pt>
                <c:pt idx="1231">
                  <c:v>2678400</c:v>
                </c:pt>
                <c:pt idx="1232">
                  <c:v>2687700</c:v>
                </c:pt>
                <c:pt idx="1233">
                  <c:v>2697000</c:v>
                </c:pt>
                <c:pt idx="1234">
                  <c:v>2697000</c:v>
                </c:pt>
                <c:pt idx="1235">
                  <c:v>2697000</c:v>
                </c:pt>
                <c:pt idx="1236">
                  <c:v>2697000</c:v>
                </c:pt>
                <c:pt idx="1237">
                  <c:v>2697000</c:v>
                </c:pt>
                <c:pt idx="1238">
                  <c:v>2697000</c:v>
                </c:pt>
                <c:pt idx="1239">
                  <c:v>2697000</c:v>
                </c:pt>
                <c:pt idx="1240">
                  <c:v>2697000</c:v>
                </c:pt>
                <c:pt idx="1241">
                  <c:v>2697000</c:v>
                </c:pt>
                <c:pt idx="1242">
                  <c:v>2697000</c:v>
                </c:pt>
                <c:pt idx="1243">
                  <c:v>2697000</c:v>
                </c:pt>
                <c:pt idx="1244">
                  <c:v>2697000</c:v>
                </c:pt>
                <c:pt idx="1245">
                  <c:v>2706300</c:v>
                </c:pt>
                <c:pt idx="1246">
                  <c:v>2706300</c:v>
                </c:pt>
                <c:pt idx="1247">
                  <c:v>2706300</c:v>
                </c:pt>
                <c:pt idx="1248">
                  <c:v>2715600</c:v>
                </c:pt>
                <c:pt idx="1249">
                  <c:v>2715600</c:v>
                </c:pt>
                <c:pt idx="1250">
                  <c:v>2715600</c:v>
                </c:pt>
                <c:pt idx="1251">
                  <c:v>2715600</c:v>
                </c:pt>
                <c:pt idx="1252">
                  <c:v>2715600</c:v>
                </c:pt>
                <c:pt idx="1253">
                  <c:v>2715600</c:v>
                </c:pt>
                <c:pt idx="1254">
                  <c:v>2715600</c:v>
                </c:pt>
                <c:pt idx="1255">
                  <c:v>2724900</c:v>
                </c:pt>
                <c:pt idx="1256">
                  <c:v>2734200</c:v>
                </c:pt>
                <c:pt idx="1257">
                  <c:v>2743500</c:v>
                </c:pt>
                <c:pt idx="1258">
                  <c:v>2743500</c:v>
                </c:pt>
                <c:pt idx="1259">
                  <c:v>2743500</c:v>
                </c:pt>
                <c:pt idx="1260">
                  <c:v>2743500</c:v>
                </c:pt>
                <c:pt idx="1261">
                  <c:v>2743500</c:v>
                </c:pt>
                <c:pt idx="1262">
                  <c:v>2743500</c:v>
                </c:pt>
                <c:pt idx="1263">
                  <c:v>2743500</c:v>
                </c:pt>
                <c:pt idx="1264">
                  <c:v>2743500</c:v>
                </c:pt>
                <c:pt idx="1265">
                  <c:v>2743500</c:v>
                </c:pt>
                <c:pt idx="1266">
                  <c:v>2743500</c:v>
                </c:pt>
                <c:pt idx="1267">
                  <c:v>2743500</c:v>
                </c:pt>
                <c:pt idx="1268">
                  <c:v>2743500</c:v>
                </c:pt>
                <c:pt idx="1269">
                  <c:v>2743500</c:v>
                </c:pt>
                <c:pt idx="1270">
                  <c:v>2743500</c:v>
                </c:pt>
                <c:pt idx="1271">
                  <c:v>2752800</c:v>
                </c:pt>
                <c:pt idx="1272">
                  <c:v>2752800</c:v>
                </c:pt>
                <c:pt idx="1273">
                  <c:v>2752800</c:v>
                </c:pt>
                <c:pt idx="1274">
                  <c:v>2752800</c:v>
                </c:pt>
                <c:pt idx="1275">
                  <c:v>2762100</c:v>
                </c:pt>
                <c:pt idx="1276">
                  <c:v>2762100</c:v>
                </c:pt>
                <c:pt idx="1277">
                  <c:v>2762100</c:v>
                </c:pt>
                <c:pt idx="1278">
                  <c:v>2771400</c:v>
                </c:pt>
                <c:pt idx="1279">
                  <c:v>2780700</c:v>
                </c:pt>
                <c:pt idx="1280">
                  <c:v>2790000</c:v>
                </c:pt>
                <c:pt idx="1281">
                  <c:v>2799300</c:v>
                </c:pt>
                <c:pt idx="1282">
                  <c:v>2799300</c:v>
                </c:pt>
                <c:pt idx="1283">
                  <c:v>2799300</c:v>
                </c:pt>
                <c:pt idx="1284">
                  <c:v>2799300</c:v>
                </c:pt>
                <c:pt idx="1285">
                  <c:v>2799300</c:v>
                </c:pt>
                <c:pt idx="1286">
                  <c:v>2808600</c:v>
                </c:pt>
                <c:pt idx="1287">
                  <c:v>2808600</c:v>
                </c:pt>
                <c:pt idx="1288">
                  <c:v>2808600</c:v>
                </c:pt>
                <c:pt idx="1289">
                  <c:v>2808600</c:v>
                </c:pt>
                <c:pt idx="1290">
                  <c:v>2808600</c:v>
                </c:pt>
                <c:pt idx="1291">
                  <c:v>2808600</c:v>
                </c:pt>
                <c:pt idx="1292">
                  <c:v>2808600</c:v>
                </c:pt>
                <c:pt idx="1293">
                  <c:v>2808600</c:v>
                </c:pt>
                <c:pt idx="1294">
                  <c:v>2817900</c:v>
                </c:pt>
                <c:pt idx="1295">
                  <c:v>2817900</c:v>
                </c:pt>
                <c:pt idx="1296">
                  <c:v>2827200</c:v>
                </c:pt>
                <c:pt idx="1297">
                  <c:v>2827200</c:v>
                </c:pt>
                <c:pt idx="1298">
                  <c:v>2827200</c:v>
                </c:pt>
                <c:pt idx="1299">
                  <c:v>2827200</c:v>
                </c:pt>
                <c:pt idx="1300">
                  <c:v>2827200</c:v>
                </c:pt>
                <c:pt idx="1301">
                  <c:v>2827200</c:v>
                </c:pt>
                <c:pt idx="1302">
                  <c:v>2827200</c:v>
                </c:pt>
                <c:pt idx="1303">
                  <c:v>2836500</c:v>
                </c:pt>
                <c:pt idx="1304">
                  <c:v>2845800</c:v>
                </c:pt>
                <c:pt idx="1305">
                  <c:v>2855100</c:v>
                </c:pt>
                <c:pt idx="1306">
                  <c:v>2855100</c:v>
                </c:pt>
                <c:pt idx="1307">
                  <c:v>2855100</c:v>
                </c:pt>
                <c:pt idx="1308">
                  <c:v>2855100</c:v>
                </c:pt>
                <c:pt idx="1309">
                  <c:v>2855100</c:v>
                </c:pt>
                <c:pt idx="1310">
                  <c:v>2855100</c:v>
                </c:pt>
                <c:pt idx="1311">
                  <c:v>2855100</c:v>
                </c:pt>
                <c:pt idx="1312">
                  <c:v>2855100</c:v>
                </c:pt>
                <c:pt idx="1313">
                  <c:v>2855100</c:v>
                </c:pt>
                <c:pt idx="1314">
                  <c:v>2855100</c:v>
                </c:pt>
                <c:pt idx="1315">
                  <c:v>2855100</c:v>
                </c:pt>
                <c:pt idx="1316">
                  <c:v>2855100</c:v>
                </c:pt>
                <c:pt idx="1317">
                  <c:v>2855100</c:v>
                </c:pt>
                <c:pt idx="1318">
                  <c:v>2864400</c:v>
                </c:pt>
                <c:pt idx="1319">
                  <c:v>2864400</c:v>
                </c:pt>
                <c:pt idx="1320">
                  <c:v>2873700</c:v>
                </c:pt>
                <c:pt idx="1321">
                  <c:v>2873700</c:v>
                </c:pt>
                <c:pt idx="1322">
                  <c:v>2873700</c:v>
                </c:pt>
                <c:pt idx="1323">
                  <c:v>2873700</c:v>
                </c:pt>
                <c:pt idx="1324">
                  <c:v>2873700</c:v>
                </c:pt>
                <c:pt idx="1325">
                  <c:v>2873700</c:v>
                </c:pt>
                <c:pt idx="1326">
                  <c:v>2873700</c:v>
                </c:pt>
                <c:pt idx="1327">
                  <c:v>2883000</c:v>
                </c:pt>
                <c:pt idx="1328">
                  <c:v>2892300</c:v>
                </c:pt>
                <c:pt idx="1329">
                  <c:v>2901600</c:v>
                </c:pt>
                <c:pt idx="1330">
                  <c:v>2901600</c:v>
                </c:pt>
                <c:pt idx="1331">
                  <c:v>2901600</c:v>
                </c:pt>
                <c:pt idx="1332">
                  <c:v>2901600</c:v>
                </c:pt>
                <c:pt idx="1333">
                  <c:v>2901600</c:v>
                </c:pt>
                <c:pt idx="1334">
                  <c:v>2901600</c:v>
                </c:pt>
                <c:pt idx="1335">
                  <c:v>2901600</c:v>
                </c:pt>
                <c:pt idx="1336">
                  <c:v>2901600</c:v>
                </c:pt>
                <c:pt idx="1337">
                  <c:v>2901600</c:v>
                </c:pt>
                <c:pt idx="1338">
                  <c:v>2901600</c:v>
                </c:pt>
                <c:pt idx="1339">
                  <c:v>2901600</c:v>
                </c:pt>
                <c:pt idx="1340">
                  <c:v>2901600</c:v>
                </c:pt>
                <c:pt idx="1341">
                  <c:v>2910900</c:v>
                </c:pt>
                <c:pt idx="1342">
                  <c:v>2910900</c:v>
                </c:pt>
                <c:pt idx="1343">
                  <c:v>2920200</c:v>
                </c:pt>
                <c:pt idx="1344">
                  <c:v>2920200</c:v>
                </c:pt>
                <c:pt idx="1345">
                  <c:v>2920200</c:v>
                </c:pt>
                <c:pt idx="1346">
                  <c:v>2920200</c:v>
                </c:pt>
                <c:pt idx="1347">
                  <c:v>2920200</c:v>
                </c:pt>
                <c:pt idx="1348">
                  <c:v>2920200</c:v>
                </c:pt>
                <c:pt idx="1349">
                  <c:v>2920200</c:v>
                </c:pt>
                <c:pt idx="1350">
                  <c:v>2920200</c:v>
                </c:pt>
                <c:pt idx="1351">
                  <c:v>2929500</c:v>
                </c:pt>
                <c:pt idx="1352">
                  <c:v>2938800</c:v>
                </c:pt>
                <c:pt idx="1353">
                  <c:v>2948100</c:v>
                </c:pt>
                <c:pt idx="1354">
                  <c:v>2948100</c:v>
                </c:pt>
                <c:pt idx="1355">
                  <c:v>2948100</c:v>
                </c:pt>
                <c:pt idx="1356">
                  <c:v>2948100</c:v>
                </c:pt>
                <c:pt idx="1357">
                  <c:v>2948100</c:v>
                </c:pt>
                <c:pt idx="1358">
                  <c:v>2948100</c:v>
                </c:pt>
                <c:pt idx="1359">
                  <c:v>2948100</c:v>
                </c:pt>
                <c:pt idx="1360">
                  <c:v>2948100</c:v>
                </c:pt>
                <c:pt idx="1361">
                  <c:v>2948100</c:v>
                </c:pt>
                <c:pt idx="1362">
                  <c:v>2948100</c:v>
                </c:pt>
                <c:pt idx="1363">
                  <c:v>2948100</c:v>
                </c:pt>
                <c:pt idx="1364">
                  <c:v>2948100</c:v>
                </c:pt>
                <c:pt idx="1365">
                  <c:v>2957400</c:v>
                </c:pt>
                <c:pt idx="1366">
                  <c:v>2957400</c:v>
                </c:pt>
                <c:pt idx="1367">
                  <c:v>2966700</c:v>
                </c:pt>
                <c:pt idx="1368">
                  <c:v>2966700</c:v>
                </c:pt>
                <c:pt idx="1369">
                  <c:v>2976000</c:v>
                </c:pt>
                <c:pt idx="1370">
                  <c:v>2976000</c:v>
                </c:pt>
                <c:pt idx="1371">
                  <c:v>2976000</c:v>
                </c:pt>
                <c:pt idx="1372">
                  <c:v>2976000</c:v>
                </c:pt>
                <c:pt idx="1373">
                  <c:v>2985300</c:v>
                </c:pt>
                <c:pt idx="1374">
                  <c:v>2994600</c:v>
                </c:pt>
                <c:pt idx="1375">
                  <c:v>3003900</c:v>
                </c:pt>
                <c:pt idx="1376">
                  <c:v>3013200</c:v>
                </c:pt>
                <c:pt idx="1377">
                  <c:v>3022500</c:v>
                </c:pt>
                <c:pt idx="1378">
                  <c:v>3022500</c:v>
                </c:pt>
                <c:pt idx="1379">
                  <c:v>3022500</c:v>
                </c:pt>
                <c:pt idx="1380">
                  <c:v>3022500</c:v>
                </c:pt>
                <c:pt idx="1381">
                  <c:v>3022500</c:v>
                </c:pt>
                <c:pt idx="1382">
                  <c:v>3022500</c:v>
                </c:pt>
                <c:pt idx="1383">
                  <c:v>3022500</c:v>
                </c:pt>
                <c:pt idx="1384">
                  <c:v>3022500</c:v>
                </c:pt>
                <c:pt idx="1385">
                  <c:v>3022500</c:v>
                </c:pt>
                <c:pt idx="1386">
                  <c:v>3022500</c:v>
                </c:pt>
                <c:pt idx="1387">
                  <c:v>3022500</c:v>
                </c:pt>
                <c:pt idx="1388">
                  <c:v>3022500</c:v>
                </c:pt>
                <c:pt idx="1389">
                  <c:v>3022500</c:v>
                </c:pt>
                <c:pt idx="1390">
                  <c:v>3031800</c:v>
                </c:pt>
                <c:pt idx="1391">
                  <c:v>3031800</c:v>
                </c:pt>
                <c:pt idx="1392">
                  <c:v>3031800</c:v>
                </c:pt>
                <c:pt idx="1393">
                  <c:v>3041100</c:v>
                </c:pt>
                <c:pt idx="1394">
                  <c:v>3041100</c:v>
                </c:pt>
                <c:pt idx="1395">
                  <c:v>3041100</c:v>
                </c:pt>
                <c:pt idx="1396">
                  <c:v>3041100</c:v>
                </c:pt>
                <c:pt idx="1397">
                  <c:v>3041100</c:v>
                </c:pt>
                <c:pt idx="1398">
                  <c:v>3041100</c:v>
                </c:pt>
                <c:pt idx="1399">
                  <c:v>3050400</c:v>
                </c:pt>
                <c:pt idx="1400">
                  <c:v>3059700</c:v>
                </c:pt>
                <c:pt idx="1401">
                  <c:v>3069000</c:v>
                </c:pt>
                <c:pt idx="1402">
                  <c:v>3069000</c:v>
                </c:pt>
                <c:pt idx="1403">
                  <c:v>3069000</c:v>
                </c:pt>
                <c:pt idx="1404">
                  <c:v>3069000</c:v>
                </c:pt>
                <c:pt idx="1405">
                  <c:v>3069000</c:v>
                </c:pt>
                <c:pt idx="1406">
                  <c:v>3069000</c:v>
                </c:pt>
                <c:pt idx="1407">
                  <c:v>3069000</c:v>
                </c:pt>
                <c:pt idx="1408">
                  <c:v>3069000</c:v>
                </c:pt>
                <c:pt idx="1409">
                  <c:v>3069000</c:v>
                </c:pt>
                <c:pt idx="1410">
                  <c:v>3069000</c:v>
                </c:pt>
                <c:pt idx="1411">
                  <c:v>3069000</c:v>
                </c:pt>
                <c:pt idx="1412">
                  <c:v>3069000</c:v>
                </c:pt>
                <c:pt idx="1413">
                  <c:v>3078300</c:v>
                </c:pt>
                <c:pt idx="1414">
                  <c:v>3078300</c:v>
                </c:pt>
                <c:pt idx="1415">
                  <c:v>3078300</c:v>
                </c:pt>
                <c:pt idx="1416">
                  <c:v>3087600</c:v>
                </c:pt>
                <c:pt idx="1417">
                  <c:v>3087600</c:v>
                </c:pt>
                <c:pt idx="1418">
                  <c:v>3087600</c:v>
                </c:pt>
                <c:pt idx="1419">
                  <c:v>3087600</c:v>
                </c:pt>
                <c:pt idx="1420">
                  <c:v>3087600</c:v>
                </c:pt>
                <c:pt idx="1421">
                  <c:v>3087600</c:v>
                </c:pt>
                <c:pt idx="1422">
                  <c:v>3087600</c:v>
                </c:pt>
                <c:pt idx="1423">
                  <c:v>3087600</c:v>
                </c:pt>
                <c:pt idx="1424">
                  <c:v>3096900</c:v>
                </c:pt>
                <c:pt idx="1425">
                  <c:v>3106200</c:v>
                </c:pt>
                <c:pt idx="1426">
                  <c:v>3106200</c:v>
                </c:pt>
                <c:pt idx="1427">
                  <c:v>3106200</c:v>
                </c:pt>
                <c:pt idx="1428">
                  <c:v>3106200</c:v>
                </c:pt>
                <c:pt idx="1429">
                  <c:v>3106200</c:v>
                </c:pt>
                <c:pt idx="1430">
                  <c:v>3106200</c:v>
                </c:pt>
                <c:pt idx="1431">
                  <c:v>3106200</c:v>
                </c:pt>
                <c:pt idx="1432">
                  <c:v>3106200</c:v>
                </c:pt>
                <c:pt idx="1433">
                  <c:v>3106200</c:v>
                </c:pt>
                <c:pt idx="1434">
                  <c:v>3106200</c:v>
                </c:pt>
                <c:pt idx="1435">
                  <c:v>3106200</c:v>
                </c:pt>
                <c:pt idx="1436">
                  <c:v>3106200</c:v>
                </c:pt>
                <c:pt idx="1437">
                  <c:v>3115500</c:v>
                </c:pt>
                <c:pt idx="1438">
                  <c:v>3115500</c:v>
                </c:pt>
                <c:pt idx="1439">
                  <c:v>3115500</c:v>
                </c:pt>
                <c:pt idx="1440">
                  <c:v>3124800</c:v>
                </c:pt>
                <c:pt idx="1441">
                  <c:v>3124800</c:v>
                </c:pt>
                <c:pt idx="1442">
                  <c:v>3124800</c:v>
                </c:pt>
                <c:pt idx="1443">
                  <c:v>3124800</c:v>
                </c:pt>
                <c:pt idx="1444">
                  <c:v>3124800</c:v>
                </c:pt>
                <c:pt idx="1445">
                  <c:v>3124800</c:v>
                </c:pt>
                <c:pt idx="1446">
                  <c:v>3124800</c:v>
                </c:pt>
                <c:pt idx="1447">
                  <c:v>3124800</c:v>
                </c:pt>
                <c:pt idx="1448">
                  <c:v>3134100</c:v>
                </c:pt>
                <c:pt idx="1449">
                  <c:v>3143400</c:v>
                </c:pt>
                <c:pt idx="1450">
                  <c:v>3143400</c:v>
                </c:pt>
                <c:pt idx="1451">
                  <c:v>3143400</c:v>
                </c:pt>
                <c:pt idx="1452">
                  <c:v>3143400</c:v>
                </c:pt>
                <c:pt idx="1453">
                  <c:v>3143400</c:v>
                </c:pt>
                <c:pt idx="1454">
                  <c:v>3143400</c:v>
                </c:pt>
                <c:pt idx="1455">
                  <c:v>3143400</c:v>
                </c:pt>
                <c:pt idx="1456">
                  <c:v>3143400</c:v>
                </c:pt>
                <c:pt idx="1457">
                  <c:v>3143400</c:v>
                </c:pt>
                <c:pt idx="1458">
                  <c:v>3143400</c:v>
                </c:pt>
                <c:pt idx="1459">
                  <c:v>3143400</c:v>
                </c:pt>
                <c:pt idx="1460">
                  <c:v>3143400</c:v>
                </c:pt>
                <c:pt idx="1461">
                  <c:v>3143400</c:v>
                </c:pt>
                <c:pt idx="1462">
                  <c:v>3143400</c:v>
                </c:pt>
                <c:pt idx="1463">
                  <c:v>3152700</c:v>
                </c:pt>
                <c:pt idx="1464">
                  <c:v>3152700</c:v>
                </c:pt>
                <c:pt idx="1465">
                  <c:v>3152700</c:v>
                </c:pt>
                <c:pt idx="1466">
                  <c:v>3152700</c:v>
                </c:pt>
                <c:pt idx="1467">
                  <c:v>3162000</c:v>
                </c:pt>
                <c:pt idx="1468">
                  <c:v>3162000</c:v>
                </c:pt>
                <c:pt idx="1469">
                  <c:v>3162000</c:v>
                </c:pt>
                <c:pt idx="1470">
                  <c:v>3171300</c:v>
                </c:pt>
                <c:pt idx="1471">
                  <c:v>3180600</c:v>
                </c:pt>
                <c:pt idx="1472">
                  <c:v>3189900</c:v>
                </c:pt>
                <c:pt idx="1473">
                  <c:v>3199200</c:v>
                </c:pt>
                <c:pt idx="1474">
                  <c:v>3199200</c:v>
                </c:pt>
                <c:pt idx="1475">
                  <c:v>3199200</c:v>
                </c:pt>
                <c:pt idx="1476">
                  <c:v>3199200</c:v>
                </c:pt>
                <c:pt idx="1477">
                  <c:v>3199200</c:v>
                </c:pt>
                <c:pt idx="1478">
                  <c:v>3199200</c:v>
                </c:pt>
                <c:pt idx="1479">
                  <c:v>3199200</c:v>
                </c:pt>
                <c:pt idx="1480">
                  <c:v>3199200</c:v>
                </c:pt>
                <c:pt idx="1481">
                  <c:v>3199200</c:v>
                </c:pt>
                <c:pt idx="1482">
                  <c:v>3199200</c:v>
                </c:pt>
                <c:pt idx="1483">
                  <c:v>3199200</c:v>
                </c:pt>
                <c:pt idx="1484">
                  <c:v>3199200</c:v>
                </c:pt>
                <c:pt idx="1485">
                  <c:v>3199200</c:v>
                </c:pt>
                <c:pt idx="1486">
                  <c:v>3208500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53-49BC-91BE-7836DA441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'200'!$A$1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381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'200'!$A$2:$A$100</c:f>
              <c:numCache>
                <c:formatCode>General</c:formatCode>
                <c:ptCount val="99"/>
                <c:pt idx="0">
                  <c:v>167463339.40000001</c:v>
                </c:pt>
                <c:pt idx="1">
                  <c:v>167047486</c:v>
                </c:pt>
                <c:pt idx="2">
                  <c:v>170100309.80000001</c:v>
                </c:pt>
                <c:pt idx="3">
                  <c:v>184129704.80000001</c:v>
                </c:pt>
                <c:pt idx="4">
                  <c:v>215722596.40000001</c:v>
                </c:pt>
                <c:pt idx="5">
                  <c:v>253768055.59999999</c:v>
                </c:pt>
                <c:pt idx="6">
                  <c:v>293218690</c:v>
                </c:pt>
                <c:pt idx="7">
                  <c:v>324611513.80000001</c:v>
                </c:pt>
                <c:pt idx="8">
                  <c:v>354536902</c:v>
                </c:pt>
                <c:pt idx="9">
                  <c:v>376544238.80000001</c:v>
                </c:pt>
                <c:pt idx="10">
                  <c:v>375110797.19999999</c:v>
                </c:pt>
                <c:pt idx="11">
                  <c:v>370221977.80000001</c:v>
                </c:pt>
                <c:pt idx="12">
                  <c:v>363588028.19999999</c:v>
                </c:pt>
                <c:pt idx="13">
                  <c:v>353897614.60000002</c:v>
                </c:pt>
                <c:pt idx="14">
                  <c:v>338124687.39999998</c:v>
                </c:pt>
                <c:pt idx="15">
                  <c:v>310725863.60000002</c:v>
                </c:pt>
                <c:pt idx="16">
                  <c:v>294607400.19999999</c:v>
                </c:pt>
                <c:pt idx="17">
                  <c:v>268892108.80000001</c:v>
                </c:pt>
                <c:pt idx="18">
                  <c:v>246722513.80000001</c:v>
                </c:pt>
                <c:pt idx="19">
                  <c:v>231331901.80000001</c:v>
                </c:pt>
                <c:pt idx="20">
                  <c:v>213468773.59999999</c:v>
                </c:pt>
                <c:pt idx="21">
                  <c:v>198372576.40000001</c:v>
                </c:pt>
                <c:pt idx="22">
                  <c:v>192278436.80000001</c:v>
                </c:pt>
                <c:pt idx="23">
                  <c:v>188145205.19999999</c:v>
                </c:pt>
                <c:pt idx="24">
                  <c:v>186061682.59999999</c:v>
                </c:pt>
                <c:pt idx="25">
                  <c:v>184849533.59999999</c:v>
                </c:pt>
                <c:pt idx="26">
                  <c:v>187558722.59999999</c:v>
                </c:pt>
                <c:pt idx="27">
                  <c:v>202055880.19999999</c:v>
                </c:pt>
                <c:pt idx="28">
                  <c:v>238050735.40000001</c:v>
                </c:pt>
                <c:pt idx="29">
                  <c:v>271233822</c:v>
                </c:pt>
                <c:pt idx="30">
                  <c:v>310491076.19999999</c:v>
                </c:pt>
                <c:pt idx="31">
                  <c:v>344712972.80000001</c:v>
                </c:pt>
                <c:pt idx="32">
                  <c:v>373352900.80000001</c:v>
                </c:pt>
                <c:pt idx="33">
                  <c:v>390257704.39999998</c:v>
                </c:pt>
                <c:pt idx="34">
                  <c:v>388280501</c:v>
                </c:pt>
                <c:pt idx="35">
                  <c:v>375395778.60000002</c:v>
                </c:pt>
                <c:pt idx="36">
                  <c:v>355090642.60000002</c:v>
                </c:pt>
                <c:pt idx="37">
                  <c:v>344713971.39999998</c:v>
                </c:pt>
                <c:pt idx="38">
                  <c:v>333858023.39999998</c:v>
                </c:pt>
                <c:pt idx="39">
                  <c:v>312852828.19999999</c:v>
                </c:pt>
                <c:pt idx="40">
                  <c:v>288134899.39999998</c:v>
                </c:pt>
                <c:pt idx="41">
                  <c:v>262048585.19999999</c:v>
                </c:pt>
                <c:pt idx="42">
                  <c:v>232482063.59999999</c:v>
                </c:pt>
                <c:pt idx="43">
                  <c:v>210755912.19999999</c:v>
                </c:pt>
                <c:pt idx="44">
                  <c:v>190513848.80000001</c:v>
                </c:pt>
                <c:pt idx="45">
                  <c:v>176120575.59999999</c:v>
                </c:pt>
                <c:pt idx="46">
                  <c:v>165383560.19999999</c:v>
                </c:pt>
                <c:pt idx="47">
                  <c:v>161463185.59999999</c:v>
                </c:pt>
                <c:pt idx="48">
                  <c:v>159475435.40000001</c:v>
                </c:pt>
                <c:pt idx="49">
                  <c:v>159330827.59999999</c:v>
                </c:pt>
                <c:pt idx="50">
                  <c:v>160662681</c:v>
                </c:pt>
                <c:pt idx="51">
                  <c:v>166659753</c:v>
                </c:pt>
                <c:pt idx="52">
                  <c:v>179580858.59999999</c:v>
                </c:pt>
                <c:pt idx="53">
                  <c:v>194342410</c:v>
                </c:pt>
                <c:pt idx="54">
                  <c:v>214320523.40000001</c:v>
                </c:pt>
                <c:pt idx="55">
                  <c:v>233603180</c:v>
                </c:pt>
                <c:pt idx="56">
                  <c:v>254039224.19999999</c:v>
                </c:pt>
                <c:pt idx="57">
                  <c:v>258576756</c:v>
                </c:pt>
                <c:pt idx="58">
                  <c:v>241157904</c:v>
                </c:pt>
                <c:pt idx="59">
                  <c:v>227660102.59999999</c:v>
                </c:pt>
                <c:pt idx="60">
                  <c:v>202029410.59999999</c:v>
                </c:pt>
                <c:pt idx="61">
                  <c:v>180512005.59999999</c:v>
                </c:pt>
                <c:pt idx="62">
                  <c:v>163828892.19999999</c:v>
                </c:pt>
                <c:pt idx="63">
                  <c:v>145423474.59999999</c:v>
                </c:pt>
                <c:pt idx="64">
                  <c:v>130317380.2</c:v>
                </c:pt>
                <c:pt idx="65">
                  <c:v>113288489</c:v>
                </c:pt>
                <c:pt idx="66">
                  <c:v>97605069.799999997</c:v>
                </c:pt>
                <c:pt idx="67">
                  <c:v>85194533</c:v>
                </c:pt>
                <c:pt idx="68">
                  <c:v>73038243.400000006</c:v>
                </c:pt>
                <c:pt idx="69">
                  <c:v>65077665.600000001</c:v>
                </c:pt>
                <c:pt idx="70">
                  <c:v>61217817</c:v>
                </c:pt>
                <c:pt idx="71">
                  <c:v>59422028</c:v>
                </c:pt>
                <c:pt idx="72">
                  <c:v>59004375.399999999</c:v>
                </c:pt>
                <c:pt idx="73">
                  <c:v>59001177</c:v>
                </c:pt>
                <c:pt idx="74">
                  <c:v>59171181.200000003</c:v>
                </c:pt>
                <c:pt idx="75">
                  <c:v>60252207.399999999</c:v>
                </c:pt>
                <c:pt idx="76">
                  <c:v>65002785.799999997</c:v>
                </c:pt>
                <c:pt idx="77">
                  <c:v>69758882.400000006</c:v>
                </c:pt>
                <c:pt idx="78">
                  <c:v>75519129</c:v>
                </c:pt>
                <c:pt idx="79">
                  <c:v>81240027.599999994</c:v>
                </c:pt>
                <c:pt idx="80">
                  <c:v>86243729</c:v>
                </c:pt>
                <c:pt idx="81">
                  <c:v>89696257.799999997</c:v>
                </c:pt>
                <c:pt idx="82">
                  <c:v>89987950.400000006</c:v>
                </c:pt>
                <c:pt idx="83">
                  <c:v>86463290</c:v>
                </c:pt>
                <c:pt idx="84">
                  <c:v>79732190.599999994</c:v>
                </c:pt>
                <c:pt idx="85">
                  <c:v>74961103.599999994</c:v>
                </c:pt>
                <c:pt idx="86">
                  <c:v>67108029.799999997</c:v>
                </c:pt>
                <c:pt idx="87">
                  <c:v>60890529.799999997</c:v>
                </c:pt>
                <c:pt idx="88">
                  <c:v>54745946.600000001</c:v>
                </c:pt>
                <c:pt idx="89">
                  <c:v>49486500.200000003</c:v>
                </c:pt>
                <c:pt idx="90">
                  <c:v>44853528</c:v>
                </c:pt>
                <c:pt idx="91">
                  <c:v>41010786.399999999</c:v>
                </c:pt>
                <c:pt idx="92">
                  <c:v>37776067.399999999</c:v>
                </c:pt>
                <c:pt idx="93">
                  <c:v>34316014.399999999</c:v>
                </c:pt>
                <c:pt idx="94">
                  <c:v>31856003.600000001</c:v>
                </c:pt>
                <c:pt idx="95">
                  <c:v>30726969.800000001</c:v>
                </c:pt>
                <c:pt idx="96">
                  <c:v>29938896</c:v>
                </c:pt>
                <c:pt idx="97">
                  <c:v>30150970</c:v>
                </c:pt>
                <c:pt idx="98">
                  <c:v>30963895.199999999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E-478C-A93D-32EC66966105}"/>
            </c:ext>
          </c:extLst>
        </c:ser>
        <c:ser>
          <c:idx val="3"/>
          <c:order val="1"/>
          <c:tx>
            <c:strRef>
              <c:f>'200'!$B$1</c:f>
              <c:strCache>
                <c:ptCount val="1"/>
                <c:pt idx="0">
                  <c:v>Server 1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'200'!$B$2:$B$100</c:f>
              <c:numCache>
                <c:formatCode>General</c:formatCode>
                <c:ptCount val="99"/>
                <c:pt idx="0">
                  <c:v>124797469</c:v>
                </c:pt>
                <c:pt idx="1">
                  <c:v>124790630</c:v>
                </c:pt>
                <c:pt idx="2">
                  <c:v>126297697</c:v>
                </c:pt>
                <c:pt idx="3">
                  <c:v>136927460</c:v>
                </c:pt>
                <c:pt idx="4">
                  <c:v>158917310</c:v>
                </c:pt>
                <c:pt idx="5">
                  <c:v>179797048</c:v>
                </c:pt>
                <c:pt idx="6">
                  <c:v>204579460</c:v>
                </c:pt>
                <c:pt idx="7">
                  <c:v>226987810</c:v>
                </c:pt>
                <c:pt idx="8">
                  <c:v>265994190</c:v>
                </c:pt>
                <c:pt idx="9">
                  <c:v>286466685</c:v>
                </c:pt>
                <c:pt idx="10">
                  <c:v>294832953</c:v>
                </c:pt>
                <c:pt idx="11">
                  <c:v>300749421</c:v>
                </c:pt>
                <c:pt idx="12">
                  <c:v>305318553</c:v>
                </c:pt>
                <c:pt idx="13">
                  <c:v>306810562</c:v>
                </c:pt>
                <c:pt idx="14">
                  <c:v>300426876</c:v>
                </c:pt>
                <c:pt idx="15">
                  <c:v>288916597</c:v>
                </c:pt>
                <c:pt idx="16">
                  <c:v>270358484</c:v>
                </c:pt>
                <c:pt idx="17">
                  <c:v>246892764</c:v>
                </c:pt>
                <c:pt idx="18">
                  <c:v>225157144</c:v>
                </c:pt>
                <c:pt idx="19">
                  <c:v>206455753</c:v>
                </c:pt>
                <c:pt idx="20">
                  <c:v>189225369</c:v>
                </c:pt>
                <c:pt idx="21">
                  <c:v>171991865</c:v>
                </c:pt>
                <c:pt idx="22">
                  <c:v>163229552</c:v>
                </c:pt>
                <c:pt idx="23">
                  <c:v>159451529</c:v>
                </c:pt>
                <c:pt idx="24">
                  <c:v>158964065</c:v>
                </c:pt>
                <c:pt idx="25">
                  <c:v>158892617</c:v>
                </c:pt>
                <c:pt idx="26">
                  <c:v>160499181</c:v>
                </c:pt>
                <c:pt idx="27">
                  <c:v>170478701</c:v>
                </c:pt>
                <c:pt idx="28">
                  <c:v>195877118</c:v>
                </c:pt>
                <c:pt idx="29">
                  <c:v>221564561</c:v>
                </c:pt>
                <c:pt idx="30">
                  <c:v>247924457</c:v>
                </c:pt>
                <c:pt idx="31">
                  <c:v>270480150</c:v>
                </c:pt>
                <c:pt idx="32">
                  <c:v>299974782</c:v>
                </c:pt>
                <c:pt idx="33">
                  <c:v>318834520</c:v>
                </c:pt>
                <c:pt idx="34">
                  <c:v>320835122</c:v>
                </c:pt>
                <c:pt idx="35">
                  <c:v>321532630</c:v>
                </c:pt>
                <c:pt idx="36">
                  <c:v>318395488</c:v>
                </c:pt>
                <c:pt idx="37">
                  <c:v>318765905</c:v>
                </c:pt>
                <c:pt idx="38">
                  <c:v>304290577</c:v>
                </c:pt>
                <c:pt idx="39">
                  <c:v>296245620</c:v>
                </c:pt>
                <c:pt idx="40">
                  <c:v>274838552</c:v>
                </c:pt>
                <c:pt idx="41">
                  <c:v>251192325</c:v>
                </c:pt>
                <c:pt idx="42">
                  <c:v>222597497</c:v>
                </c:pt>
                <c:pt idx="43">
                  <c:v>199605973</c:v>
                </c:pt>
                <c:pt idx="44">
                  <c:v>181188982</c:v>
                </c:pt>
                <c:pt idx="45">
                  <c:v>165017122</c:v>
                </c:pt>
                <c:pt idx="46">
                  <c:v>152912533</c:v>
                </c:pt>
                <c:pt idx="47">
                  <c:v>147521813</c:v>
                </c:pt>
                <c:pt idx="48">
                  <c:v>145968273</c:v>
                </c:pt>
                <c:pt idx="49">
                  <c:v>144402470</c:v>
                </c:pt>
                <c:pt idx="50">
                  <c:v>144539464</c:v>
                </c:pt>
                <c:pt idx="51">
                  <c:v>148517085</c:v>
                </c:pt>
                <c:pt idx="52">
                  <c:v>157058672</c:v>
                </c:pt>
                <c:pt idx="53">
                  <c:v>166155416</c:v>
                </c:pt>
                <c:pt idx="54">
                  <c:v>182255902</c:v>
                </c:pt>
                <c:pt idx="55">
                  <c:v>198828876</c:v>
                </c:pt>
                <c:pt idx="56">
                  <c:v>213700633</c:v>
                </c:pt>
                <c:pt idx="57">
                  <c:v>215737597</c:v>
                </c:pt>
                <c:pt idx="58">
                  <c:v>200256549</c:v>
                </c:pt>
                <c:pt idx="59">
                  <c:v>191747461</c:v>
                </c:pt>
                <c:pt idx="60">
                  <c:v>180394952</c:v>
                </c:pt>
                <c:pt idx="61">
                  <c:v>172972014</c:v>
                </c:pt>
                <c:pt idx="62">
                  <c:v>156357674</c:v>
                </c:pt>
                <c:pt idx="63">
                  <c:v>140496174</c:v>
                </c:pt>
                <c:pt idx="64">
                  <c:v>125023533</c:v>
                </c:pt>
                <c:pt idx="65">
                  <c:v>109784497</c:v>
                </c:pt>
                <c:pt idx="66">
                  <c:v>94112721</c:v>
                </c:pt>
                <c:pt idx="67">
                  <c:v>82251986</c:v>
                </c:pt>
                <c:pt idx="68">
                  <c:v>69319232</c:v>
                </c:pt>
                <c:pt idx="69">
                  <c:v>60081805</c:v>
                </c:pt>
                <c:pt idx="70">
                  <c:v>56407401</c:v>
                </c:pt>
                <c:pt idx="71">
                  <c:v>53375489</c:v>
                </c:pt>
                <c:pt idx="72">
                  <c:v>52724720</c:v>
                </c:pt>
                <c:pt idx="73">
                  <c:v>52542713</c:v>
                </c:pt>
                <c:pt idx="74">
                  <c:v>52703593</c:v>
                </c:pt>
                <c:pt idx="75">
                  <c:v>52822797</c:v>
                </c:pt>
                <c:pt idx="76">
                  <c:v>55656993</c:v>
                </c:pt>
                <c:pt idx="77">
                  <c:v>59593332</c:v>
                </c:pt>
                <c:pt idx="78">
                  <c:v>64750664</c:v>
                </c:pt>
                <c:pt idx="79">
                  <c:v>70413833</c:v>
                </c:pt>
                <c:pt idx="80">
                  <c:v>76751833</c:v>
                </c:pt>
                <c:pt idx="81">
                  <c:v>80999529</c:v>
                </c:pt>
                <c:pt idx="82">
                  <c:v>83076414</c:v>
                </c:pt>
                <c:pt idx="83">
                  <c:v>84688996</c:v>
                </c:pt>
                <c:pt idx="84">
                  <c:v>81626449</c:v>
                </c:pt>
                <c:pt idx="85">
                  <c:v>79655256</c:v>
                </c:pt>
                <c:pt idx="86">
                  <c:v>75316390</c:v>
                </c:pt>
                <c:pt idx="87">
                  <c:v>72232149</c:v>
                </c:pt>
                <c:pt idx="88">
                  <c:v>69847646</c:v>
                </c:pt>
                <c:pt idx="89">
                  <c:v>63159372</c:v>
                </c:pt>
                <c:pt idx="90">
                  <c:v>57446778</c:v>
                </c:pt>
                <c:pt idx="91">
                  <c:v>50422202</c:v>
                </c:pt>
                <c:pt idx="92">
                  <c:v>46134648</c:v>
                </c:pt>
                <c:pt idx="93">
                  <c:v>41697016</c:v>
                </c:pt>
                <c:pt idx="94">
                  <c:v>38985306</c:v>
                </c:pt>
                <c:pt idx="95">
                  <c:v>37606252</c:v>
                </c:pt>
                <c:pt idx="96">
                  <c:v>36660905</c:v>
                </c:pt>
                <c:pt idx="97">
                  <c:v>35976486</c:v>
                </c:pt>
                <c:pt idx="98">
                  <c:v>36736325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1E-478C-A93D-32EC66966105}"/>
            </c:ext>
          </c:extLst>
        </c:ser>
        <c:ser>
          <c:idx val="4"/>
          <c:order val="2"/>
          <c:tx>
            <c:strRef>
              <c:f>'200'!$C$1</c:f>
              <c:strCache>
                <c:ptCount val="1"/>
                <c:pt idx="0">
                  <c:v>Server 2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'200'!$C$2:$C$100</c:f>
              <c:numCache>
                <c:formatCode>General</c:formatCode>
                <c:ptCount val="99"/>
                <c:pt idx="0">
                  <c:v>186323565</c:v>
                </c:pt>
                <c:pt idx="1">
                  <c:v>185607296</c:v>
                </c:pt>
                <c:pt idx="2">
                  <c:v>189257229</c:v>
                </c:pt>
                <c:pt idx="3">
                  <c:v>208894942</c:v>
                </c:pt>
                <c:pt idx="4">
                  <c:v>241364953</c:v>
                </c:pt>
                <c:pt idx="5">
                  <c:v>277285728</c:v>
                </c:pt>
                <c:pt idx="6">
                  <c:v>323819113</c:v>
                </c:pt>
                <c:pt idx="7">
                  <c:v>365195201</c:v>
                </c:pt>
                <c:pt idx="8">
                  <c:v>415381058</c:v>
                </c:pt>
                <c:pt idx="9">
                  <c:v>447436089</c:v>
                </c:pt>
                <c:pt idx="10">
                  <c:v>451824245</c:v>
                </c:pt>
                <c:pt idx="11">
                  <c:v>444491481</c:v>
                </c:pt>
                <c:pt idx="12">
                  <c:v>446980342</c:v>
                </c:pt>
                <c:pt idx="13">
                  <c:v>433365506</c:v>
                </c:pt>
                <c:pt idx="14">
                  <c:v>419968453</c:v>
                </c:pt>
                <c:pt idx="15">
                  <c:v>391409360</c:v>
                </c:pt>
                <c:pt idx="16">
                  <c:v>365957106</c:v>
                </c:pt>
                <c:pt idx="17">
                  <c:v>334036048</c:v>
                </c:pt>
                <c:pt idx="18">
                  <c:v>301725657</c:v>
                </c:pt>
                <c:pt idx="19">
                  <c:v>273273221</c:v>
                </c:pt>
                <c:pt idx="20">
                  <c:v>247743940</c:v>
                </c:pt>
                <c:pt idx="21">
                  <c:v>221243993</c:v>
                </c:pt>
                <c:pt idx="22">
                  <c:v>210719996</c:v>
                </c:pt>
                <c:pt idx="23">
                  <c:v>204568753</c:v>
                </c:pt>
                <c:pt idx="24">
                  <c:v>201916348</c:v>
                </c:pt>
                <c:pt idx="25">
                  <c:v>201945849</c:v>
                </c:pt>
                <c:pt idx="26">
                  <c:v>204752186</c:v>
                </c:pt>
                <c:pt idx="27">
                  <c:v>221122541</c:v>
                </c:pt>
                <c:pt idx="28">
                  <c:v>261572114</c:v>
                </c:pt>
                <c:pt idx="29">
                  <c:v>300218036</c:v>
                </c:pt>
                <c:pt idx="30">
                  <c:v>346893270</c:v>
                </c:pt>
                <c:pt idx="31">
                  <c:v>389067974</c:v>
                </c:pt>
                <c:pt idx="32">
                  <c:v>422191116</c:v>
                </c:pt>
                <c:pt idx="33">
                  <c:v>445958564</c:v>
                </c:pt>
                <c:pt idx="34">
                  <c:v>449917049</c:v>
                </c:pt>
                <c:pt idx="35">
                  <c:v>447549161</c:v>
                </c:pt>
                <c:pt idx="36">
                  <c:v>435841545</c:v>
                </c:pt>
                <c:pt idx="37">
                  <c:v>424414741</c:v>
                </c:pt>
                <c:pt idx="38">
                  <c:v>406867794</c:v>
                </c:pt>
                <c:pt idx="39">
                  <c:v>367944732</c:v>
                </c:pt>
                <c:pt idx="40">
                  <c:v>332171166</c:v>
                </c:pt>
                <c:pt idx="41">
                  <c:v>304690172</c:v>
                </c:pt>
                <c:pt idx="42">
                  <c:v>268503444</c:v>
                </c:pt>
                <c:pt idx="43">
                  <c:v>245225412</c:v>
                </c:pt>
                <c:pt idx="44">
                  <c:v>222992413</c:v>
                </c:pt>
                <c:pt idx="45">
                  <c:v>207737234</c:v>
                </c:pt>
                <c:pt idx="46">
                  <c:v>197251072</c:v>
                </c:pt>
                <c:pt idx="47">
                  <c:v>192392569</c:v>
                </c:pt>
                <c:pt idx="48">
                  <c:v>191406874</c:v>
                </c:pt>
                <c:pt idx="49">
                  <c:v>191289125</c:v>
                </c:pt>
                <c:pt idx="50">
                  <c:v>192615285</c:v>
                </c:pt>
                <c:pt idx="51">
                  <c:v>196785534</c:v>
                </c:pt>
                <c:pt idx="52">
                  <c:v>212444584</c:v>
                </c:pt>
                <c:pt idx="53">
                  <c:v>233748289</c:v>
                </c:pt>
                <c:pt idx="54">
                  <c:v>261962981</c:v>
                </c:pt>
                <c:pt idx="55">
                  <c:v>293327277</c:v>
                </c:pt>
                <c:pt idx="56">
                  <c:v>323215077</c:v>
                </c:pt>
                <c:pt idx="57">
                  <c:v>336125421</c:v>
                </c:pt>
                <c:pt idx="58">
                  <c:v>320756640</c:v>
                </c:pt>
                <c:pt idx="59">
                  <c:v>301315849</c:v>
                </c:pt>
                <c:pt idx="60">
                  <c:v>272084725</c:v>
                </c:pt>
                <c:pt idx="61">
                  <c:v>248709221</c:v>
                </c:pt>
                <c:pt idx="62">
                  <c:v>230323377</c:v>
                </c:pt>
                <c:pt idx="63">
                  <c:v>204563289</c:v>
                </c:pt>
                <c:pt idx="64">
                  <c:v>177055281</c:v>
                </c:pt>
                <c:pt idx="65">
                  <c:v>153891356</c:v>
                </c:pt>
                <c:pt idx="66">
                  <c:v>133061573</c:v>
                </c:pt>
                <c:pt idx="67">
                  <c:v>116683780</c:v>
                </c:pt>
                <c:pt idx="68">
                  <c:v>98532097</c:v>
                </c:pt>
                <c:pt idx="69">
                  <c:v>91622777</c:v>
                </c:pt>
                <c:pt idx="70">
                  <c:v>84783221</c:v>
                </c:pt>
                <c:pt idx="71">
                  <c:v>81128849</c:v>
                </c:pt>
                <c:pt idx="72">
                  <c:v>80351017</c:v>
                </c:pt>
                <c:pt idx="73">
                  <c:v>79747926</c:v>
                </c:pt>
                <c:pt idx="74">
                  <c:v>79801005</c:v>
                </c:pt>
                <c:pt idx="75">
                  <c:v>80380865</c:v>
                </c:pt>
                <c:pt idx="76">
                  <c:v>87220973</c:v>
                </c:pt>
                <c:pt idx="77">
                  <c:v>93948076</c:v>
                </c:pt>
                <c:pt idx="78">
                  <c:v>103185282</c:v>
                </c:pt>
                <c:pt idx="79">
                  <c:v>111684908</c:v>
                </c:pt>
                <c:pt idx="80">
                  <c:v>122118601</c:v>
                </c:pt>
                <c:pt idx="81">
                  <c:v>128651325</c:v>
                </c:pt>
                <c:pt idx="82">
                  <c:v>129007022</c:v>
                </c:pt>
                <c:pt idx="83">
                  <c:v>124598397</c:v>
                </c:pt>
                <c:pt idx="84">
                  <c:v>112015340</c:v>
                </c:pt>
                <c:pt idx="85">
                  <c:v>103400146</c:v>
                </c:pt>
                <c:pt idx="86">
                  <c:v>92587150</c:v>
                </c:pt>
                <c:pt idx="87">
                  <c:v>81875077</c:v>
                </c:pt>
                <c:pt idx="88">
                  <c:v>71706580</c:v>
                </c:pt>
                <c:pt idx="89">
                  <c:v>64760681</c:v>
                </c:pt>
                <c:pt idx="90">
                  <c:v>59755276</c:v>
                </c:pt>
                <c:pt idx="91">
                  <c:v>54196721</c:v>
                </c:pt>
                <c:pt idx="92">
                  <c:v>47652829</c:v>
                </c:pt>
                <c:pt idx="93">
                  <c:v>42403265</c:v>
                </c:pt>
                <c:pt idx="94">
                  <c:v>39507410</c:v>
                </c:pt>
                <c:pt idx="95">
                  <c:v>37220377</c:v>
                </c:pt>
                <c:pt idx="96">
                  <c:v>36499737</c:v>
                </c:pt>
                <c:pt idx="97">
                  <c:v>36850640</c:v>
                </c:pt>
                <c:pt idx="98">
                  <c:v>38302458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1E-478C-A93D-32EC66966105}"/>
            </c:ext>
          </c:extLst>
        </c:ser>
        <c:ser>
          <c:idx val="0"/>
          <c:order val="3"/>
          <c:tx>
            <c:strRef>
              <c:f>'200'!$D$1</c:f>
              <c:strCache>
                <c:ptCount val="1"/>
                <c:pt idx="0">
                  <c:v>Server 3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'200'!$D$2:$D$100</c:f>
              <c:numCache>
                <c:formatCode>General</c:formatCode>
                <c:ptCount val="99"/>
                <c:pt idx="0">
                  <c:v>220792901</c:v>
                </c:pt>
                <c:pt idx="1">
                  <c:v>219457336</c:v>
                </c:pt>
                <c:pt idx="2">
                  <c:v>224221233</c:v>
                </c:pt>
                <c:pt idx="3">
                  <c:v>245392328</c:v>
                </c:pt>
                <c:pt idx="4">
                  <c:v>283466389</c:v>
                </c:pt>
                <c:pt idx="5">
                  <c:v>332106173</c:v>
                </c:pt>
                <c:pt idx="6">
                  <c:v>388498477</c:v>
                </c:pt>
                <c:pt idx="7">
                  <c:v>432185617</c:v>
                </c:pt>
                <c:pt idx="8">
                  <c:v>465930653</c:v>
                </c:pt>
                <c:pt idx="9">
                  <c:v>492204204</c:v>
                </c:pt>
                <c:pt idx="10">
                  <c:v>484521200</c:v>
                </c:pt>
                <c:pt idx="11">
                  <c:v>482429341</c:v>
                </c:pt>
                <c:pt idx="12">
                  <c:v>475948037</c:v>
                </c:pt>
                <c:pt idx="13">
                  <c:v>459605152</c:v>
                </c:pt>
                <c:pt idx="14">
                  <c:v>436040437</c:v>
                </c:pt>
                <c:pt idx="15">
                  <c:v>406707212</c:v>
                </c:pt>
                <c:pt idx="16">
                  <c:v>375879169</c:v>
                </c:pt>
                <c:pt idx="17">
                  <c:v>334600544</c:v>
                </c:pt>
                <c:pt idx="18">
                  <c:v>298318850</c:v>
                </c:pt>
                <c:pt idx="19">
                  <c:v>275760301</c:v>
                </c:pt>
                <c:pt idx="20">
                  <c:v>250958389</c:v>
                </c:pt>
                <c:pt idx="21">
                  <c:v>229312262</c:v>
                </c:pt>
                <c:pt idx="22">
                  <c:v>222859208</c:v>
                </c:pt>
                <c:pt idx="23">
                  <c:v>216313148</c:v>
                </c:pt>
                <c:pt idx="24">
                  <c:v>213899344</c:v>
                </c:pt>
                <c:pt idx="25">
                  <c:v>212533249</c:v>
                </c:pt>
                <c:pt idx="26">
                  <c:v>216152232</c:v>
                </c:pt>
                <c:pt idx="27">
                  <c:v>227631546</c:v>
                </c:pt>
                <c:pt idx="28">
                  <c:v>262800629</c:v>
                </c:pt>
                <c:pt idx="29">
                  <c:v>299598106</c:v>
                </c:pt>
                <c:pt idx="30">
                  <c:v>339045780</c:v>
                </c:pt>
                <c:pt idx="31">
                  <c:v>370385789</c:v>
                </c:pt>
                <c:pt idx="32">
                  <c:v>396444744</c:v>
                </c:pt>
                <c:pt idx="33">
                  <c:v>411812856</c:v>
                </c:pt>
                <c:pt idx="34">
                  <c:v>402340042</c:v>
                </c:pt>
                <c:pt idx="35">
                  <c:v>377449402</c:v>
                </c:pt>
                <c:pt idx="36">
                  <c:v>345825814</c:v>
                </c:pt>
                <c:pt idx="37">
                  <c:v>333304469</c:v>
                </c:pt>
                <c:pt idx="38">
                  <c:v>327074916</c:v>
                </c:pt>
                <c:pt idx="39">
                  <c:v>306071457</c:v>
                </c:pt>
                <c:pt idx="40">
                  <c:v>288272909</c:v>
                </c:pt>
                <c:pt idx="41">
                  <c:v>258891516</c:v>
                </c:pt>
                <c:pt idx="42">
                  <c:v>226100198</c:v>
                </c:pt>
                <c:pt idx="43">
                  <c:v>207594228</c:v>
                </c:pt>
                <c:pt idx="44">
                  <c:v>192675861</c:v>
                </c:pt>
                <c:pt idx="45">
                  <c:v>182142313</c:v>
                </c:pt>
                <c:pt idx="46">
                  <c:v>175852696</c:v>
                </c:pt>
                <c:pt idx="47">
                  <c:v>173032141</c:v>
                </c:pt>
                <c:pt idx="48">
                  <c:v>172334034</c:v>
                </c:pt>
                <c:pt idx="49">
                  <c:v>171369560</c:v>
                </c:pt>
                <c:pt idx="50">
                  <c:v>172079926</c:v>
                </c:pt>
                <c:pt idx="51">
                  <c:v>175717053</c:v>
                </c:pt>
                <c:pt idx="52">
                  <c:v>184273246</c:v>
                </c:pt>
                <c:pt idx="53">
                  <c:v>197468308</c:v>
                </c:pt>
                <c:pt idx="54">
                  <c:v>211036278</c:v>
                </c:pt>
                <c:pt idx="55">
                  <c:v>225172469</c:v>
                </c:pt>
                <c:pt idx="56">
                  <c:v>247040032</c:v>
                </c:pt>
                <c:pt idx="57">
                  <c:v>256383213</c:v>
                </c:pt>
                <c:pt idx="58">
                  <c:v>237712529</c:v>
                </c:pt>
                <c:pt idx="59">
                  <c:v>213189402</c:v>
                </c:pt>
                <c:pt idx="60">
                  <c:v>190933158</c:v>
                </c:pt>
                <c:pt idx="61">
                  <c:v>173551230</c:v>
                </c:pt>
                <c:pt idx="62">
                  <c:v>163746888</c:v>
                </c:pt>
                <c:pt idx="63">
                  <c:v>150023757</c:v>
                </c:pt>
                <c:pt idx="64">
                  <c:v>136939790</c:v>
                </c:pt>
                <c:pt idx="65">
                  <c:v>121387288</c:v>
                </c:pt>
                <c:pt idx="66">
                  <c:v>108035688</c:v>
                </c:pt>
                <c:pt idx="67">
                  <c:v>92374734</c:v>
                </c:pt>
                <c:pt idx="68">
                  <c:v>78226301</c:v>
                </c:pt>
                <c:pt idx="69">
                  <c:v>67071822</c:v>
                </c:pt>
                <c:pt idx="70">
                  <c:v>61911433</c:v>
                </c:pt>
                <c:pt idx="71">
                  <c:v>58987924</c:v>
                </c:pt>
                <c:pt idx="72">
                  <c:v>57831768</c:v>
                </c:pt>
                <c:pt idx="73">
                  <c:v>57754394</c:v>
                </c:pt>
                <c:pt idx="74">
                  <c:v>57606509</c:v>
                </c:pt>
                <c:pt idx="75">
                  <c:v>59159477</c:v>
                </c:pt>
                <c:pt idx="76">
                  <c:v>63163032</c:v>
                </c:pt>
                <c:pt idx="77">
                  <c:v>68142153</c:v>
                </c:pt>
                <c:pt idx="78">
                  <c:v>75127109</c:v>
                </c:pt>
                <c:pt idx="79">
                  <c:v>82227696</c:v>
                </c:pt>
                <c:pt idx="80">
                  <c:v>87679609</c:v>
                </c:pt>
                <c:pt idx="81">
                  <c:v>88076788</c:v>
                </c:pt>
                <c:pt idx="82">
                  <c:v>91588584</c:v>
                </c:pt>
                <c:pt idx="83">
                  <c:v>86941262</c:v>
                </c:pt>
                <c:pt idx="84">
                  <c:v>84183874</c:v>
                </c:pt>
                <c:pt idx="85">
                  <c:v>79392932</c:v>
                </c:pt>
                <c:pt idx="86">
                  <c:v>70566444</c:v>
                </c:pt>
                <c:pt idx="87">
                  <c:v>63309689</c:v>
                </c:pt>
                <c:pt idx="88">
                  <c:v>58136780</c:v>
                </c:pt>
                <c:pt idx="89">
                  <c:v>56026149</c:v>
                </c:pt>
                <c:pt idx="90">
                  <c:v>51350361</c:v>
                </c:pt>
                <c:pt idx="91">
                  <c:v>46039058</c:v>
                </c:pt>
                <c:pt idx="92">
                  <c:v>40134473</c:v>
                </c:pt>
                <c:pt idx="93">
                  <c:v>34167653</c:v>
                </c:pt>
                <c:pt idx="94">
                  <c:v>29872932</c:v>
                </c:pt>
                <c:pt idx="95">
                  <c:v>27853150</c:v>
                </c:pt>
                <c:pt idx="96">
                  <c:v>26900441</c:v>
                </c:pt>
                <c:pt idx="97">
                  <c:v>27393909</c:v>
                </c:pt>
                <c:pt idx="98">
                  <c:v>28885206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1E-478C-A93D-32EC66966105}"/>
            </c:ext>
          </c:extLst>
        </c:ser>
        <c:ser>
          <c:idx val="5"/>
          <c:order val="4"/>
          <c:tx>
            <c:strRef>
              <c:f>'200'!$E$1</c:f>
              <c:strCache>
                <c:ptCount val="1"/>
                <c:pt idx="0">
                  <c:v>Server 4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'200'!$E$2:$E$100</c:f>
              <c:numCache>
                <c:formatCode>General</c:formatCode>
                <c:ptCount val="99"/>
                <c:pt idx="0">
                  <c:v>213055589</c:v>
                </c:pt>
                <c:pt idx="1">
                  <c:v>213143309</c:v>
                </c:pt>
                <c:pt idx="2">
                  <c:v>218145293</c:v>
                </c:pt>
                <c:pt idx="3">
                  <c:v>231446589</c:v>
                </c:pt>
                <c:pt idx="4">
                  <c:v>264581622</c:v>
                </c:pt>
                <c:pt idx="5">
                  <c:v>294819806</c:v>
                </c:pt>
                <c:pt idx="6">
                  <c:v>333725449</c:v>
                </c:pt>
                <c:pt idx="7">
                  <c:v>372289248</c:v>
                </c:pt>
                <c:pt idx="8">
                  <c:v>410369817</c:v>
                </c:pt>
                <c:pt idx="9">
                  <c:v>434277981</c:v>
                </c:pt>
                <c:pt idx="10">
                  <c:v>427614809</c:v>
                </c:pt>
                <c:pt idx="11">
                  <c:v>419584609</c:v>
                </c:pt>
                <c:pt idx="12">
                  <c:v>423650617</c:v>
                </c:pt>
                <c:pt idx="13">
                  <c:v>415709060</c:v>
                </c:pt>
                <c:pt idx="14">
                  <c:v>421407253</c:v>
                </c:pt>
                <c:pt idx="15">
                  <c:v>398299358</c:v>
                </c:pt>
                <c:pt idx="16">
                  <c:v>378236192</c:v>
                </c:pt>
                <c:pt idx="17">
                  <c:v>349102906</c:v>
                </c:pt>
                <c:pt idx="18">
                  <c:v>315456285</c:v>
                </c:pt>
                <c:pt idx="19">
                  <c:v>293663760</c:v>
                </c:pt>
                <c:pt idx="20">
                  <c:v>269801994</c:v>
                </c:pt>
                <c:pt idx="21">
                  <c:v>252082097</c:v>
                </c:pt>
                <c:pt idx="22">
                  <c:v>243262388</c:v>
                </c:pt>
                <c:pt idx="23">
                  <c:v>235432641</c:v>
                </c:pt>
                <c:pt idx="24">
                  <c:v>231629477</c:v>
                </c:pt>
                <c:pt idx="25">
                  <c:v>230289081</c:v>
                </c:pt>
                <c:pt idx="26">
                  <c:v>229440828</c:v>
                </c:pt>
                <c:pt idx="27">
                  <c:v>244440469</c:v>
                </c:pt>
                <c:pt idx="28">
                  <c:v>287024845</c:v>
                </c:pt>
                <c:pt idx="29">
                  <c:v>320841873</c:v>
                </c:pt>
                <c:pt idx="30">
                  <c:v>367790934</c:v>
                </c:pt>
                <c:pt idx="31">
                  <c:v>408432704</c:v>
                </c:pt>
                <c:pt idx="32">
                  <c:v>446455957</c:v>
                </c:pt>
                <c:pt idx="33">
                  <c:v>472575014</c:v>
                </c:pt>
                <c:pt idx="34">
                  <c:v>475853236</c:v>
                </c:pt>
                <c:pt idx="35">
                  <c:v>471097621</c:v>
                </c:pt>
                <c:pt idx="36">
                  <c:v>461760344</c:v>
                </c:pt>
                <c:pt idx="37">
                  <c:v>445427902</c:v>
                </c:pt>
                <c:pt idx="38">
                  <c:v>423039961</c:v>
                </c:pt>
                <c:pt idx="39">
                  <c:v>396060329</c:v>
                </c:pt>
                <c:pt idx="40">
                  <c:v>368037517</c:v>
                </c:pt>
                <c:pt idx="41">
                  <c:v>336153976</c:v>
                </c:pt>
                <c:pt idx="42">
                  <c:v>299959865</c:v>
                </c:pt>
                <c:pt idx="43">
                  <c:v>272365556</c:v>
                </c:pt>
                <c:pt idx="44">
                  <c:v>238104946</c:v>
                </c:pt>
                <c:pt idx="45">
                  <c:v>215485006</c:v>
                </c:pt>
                <c:pt idx="46">
                  <c:v>195987525</c:v>
                </c:pt>
                <c:pt idx="47">
                  <c:v>190350836</c:v>
                </c:pt>
                <c:pt idx="48">
                  <c:v>186645985</c:v>
                </c:pt>
                <c:pt idx="49">
                  <c:v>187067094</c:v>
                </c:pt>
                <c:pt idx="50">
                  <c:v>189650757</c:v>
                </c:pt>
                <c:pt idx="51">
                  <c:v>199354625</c:v>
                </c:pt>
                <c:pt idx="52">
                  <c:v>219158373</c:v>
                </c:pt>
                <c:pt idx="53">
                  <c:v>235359561</c:v>
                </c:pt>
                <c:pt idx="54">
                  <c:v>259586301</c:v>
                </c:pt>
                <c:pt idx="55">
                  <c:v>279929033</c:v>
                </c:pt>
                <c:pt idx="56">
                  <c:v>302090348</c:v>
                </c:pt>
                <c:pt idx="57">
                  <c:v>305483988</c:v>
                </c:pt>
                <c:pt idx="58">
                  <c:v>288146713</c:v>
                </c:pt>
                <c:pt idx="59">
                  <c:v>279538074</c:v>
                </c:pt>
                <c:pt idx="60">
                  <c:v>250904976</c:v>
                </c:pt>
                <c:pt idx="61">
                  <c:v>227243565</c:v>
                </c:pt>
                <c:pt idx="62">
                  <c:v>206343124</c:v>
                </c:pt>
                <c:pt idx="63">
                  <c:v>186459322</c:v>
                </c:pt>
                <c:pt idx="64">
                  <c:v>161177778</c:v>
                </c:pt>
                <c:pt idx="65">
                  <c:v>143453469</c:v>
                </c:pt>
                <c:pt idx="66">
                  <c:v>123326829</c:v>
                </c:pt>
                <c:pt idx="67">
                  <c:v>106863308</c:v>
                </c:pt>
                <c:pt idx="68">
                  <c:v>94438297</c:v>
                </c:pt>
                <c:pt idx="69">
                  <c:v>84137136</c:v>
                </c:pt>
                <c:pt idx="70">
                  <c:v>76795684</c:v>
                </c:pt>
                <c:pt idx="71">
                  <c:v>72233052</c:v>
                </c:pt>
                <c:pt idx="72">
                  <c:v>70742082</c:v>
                </c:pt>
                <c:pt idx="73">
                  <c:v>69944681</c:v>
                </c:pt>
                <c:pt idx="74">
                  <c:v>71044316</c:v>
                </c:pt>
                <c:pt idx="75">
                  <c:v>73736157</c:v>
                </c:pt>
                <c:pt idx="76">
                  <c:v>82735714</c:v>
                </c:pt>
                <c:pt idx="77">
                  <c:v>90572805</c:v>
                </c:pt>
                <c:pt idx="78">
                  <c:v>97752825</c:v>
                </c:pt>
                <c:pt idx="79">
                  <c:v>103087033</c:v>
                </c:pt>
                <c:pt idx="80">
                  <c:v>108352890</c:v>
                </c:pt>
                <c:pt idx="81">
                  <c:v>114059172</c:v>
                </c:pt>
                <c:pt idx="82">
                  <c:v>110696156</c:v>
                </c:pt>
                <c:pt idx="83">
                  <c:v>108932314</c:v>
                </c:pt>
                <c:pt idx="84">
                  <c:v>106710441</c:v>
                </c:pt>
                <c:pt idx="85">
                  <c:v>108437141</c:v>
                </c:pt>
                <c:pt idx="86">
                  <c:v>106966438</c:v>
                </c:pt>
                <c:pt idx="87">
                  <c:v>102979697</c:v>
                </c:pt>
                <c:pt idx="88">
                  <c:v>93278937</c:v>
                </c:pt>
                <c:pt idx="89">
                  <c:v>86259537</c:v>
                </c:pt>
                <c:pt idx="90">
                  <c:v>81082953</c:v>
                </c:pt>
                <c:pt idx="91">
                  <c:v>76969801</c:v>
                </c:pt>
                <c:pt idx="92">
                  <c:v>70864225</c:v>
                </c:pt>
                <c:pt idx="93">
                  <c:v>65521137</c:v>
                </c:pt>
                <c:pt idx="94">
                  <c:v>60420733</c:v>
                </c:pt>
                <c:pt idx="95">
                  <c:v>58273712</c:v>
                </c:pt>
                <c:pt idx="96">
                  <c:v>57924205</c:v>
                </c:pt>
                <c:pt idx="97">
                  <c:v>57699601</c:v>
                </c:pt>
                <c:pt idx="98">
                  <c:v>57824093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1E-478C-A93D-32EC66966105}"/>
            </c:ext>
          </c:extLst>
        </c:ser>
        <c:ser>
          <c:idx val="1"/>
          <c:order val="5"/>
          <c:tx>
            <c:strRef>
              <c:f>'200'!$F$1</c:f>
              <c:strCache>
                <c:ptCount val="1"/>
                <c:pt idx="0">
                  <c:v>Server 5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'200'!$F$2:$F$100</c:f>
              <c:numCache>
                <c:formatCode>General</c:formatCode>
                <c:ptCount val="99"/>
                <c:pt idx="0">
                  <c:v>205238677</c:v>
                </c:pt>
                <c:pt idx="1">
                  <c:v>205184513</c:v>
                </c:pt>
                <c:pt idx="2">
                  <c:v>209046833</c:v>
                </c:pt>
                <c:pt idx="3">
                  <c:v>226734837</c:v>
                </c:pt>
                <c:pt idx="4">
                  <c:v>265633036</c:v>
                </c:pt>
                <c:pt idx="5">
                  <c:v>306111285</c:v>
                </c:pt>
                <c:pt idx="6">
                  <c:v>348178317</c:v>
                </c:pt>
                <c:pt idx="7">
                  <c:v>379664757</c:v>
                </c:pt>
                <c:pt idx="8">
                  <c:v>418165284</c:v>
                </c:pt>
                <c:pt idx="9">
                  <c:v>436686713</c:v>
                </c:pt>
                <c:pt idx="10">
                  <c:v>439761473</c:v>
                </c:pt>
                <c:pt idx="11">
                  <c:v>443575961</c:v>
                </c:pt>
                <c:pt idx="12">
                  <c:v>427280294</c:v>
                </c:pt>
                <c:pt idx="13">
                  <c:v>418809525</c:v>
                </c:pt>
                <c:pt idx="14">
                  <c:v>397279092</c:v>
                </c:pt>
                <c:pt idx="15">
                  <c:v>363623869</c:v>
                </c:pt>
                <c:pt idx="16">
                  <c:v>323691886</c:v>
                </c:pt>
                <c:pt idx="17">
                  <c:v>294803246</c:v>
                </c:pt>
                <c:pt idx="18">
                  <c:v>266603425</c:v>
                </c:pt>
                <c:pt idx="19">
                  <c:v>245298876</c:v>
                </c:pt>
                <c:pt idx="20">
                  <c:v>226551632</c:v>
                </c:pt>
                <c:pt idx="21">
                  <c:v>209843153</c:v>
                </c:pt>
                <c:pt idx="22">
                  <c:v>196841752</c:v>
                </c:pt>
                <c:pt idx="23">
                  <c:v>191902937</c:v>
                </c:pt>
                <c:pt idx="24">
                  <c:v>190836353</c:v>
                </c:pt>
                <c:pt idx="25">
                  <c:v>189978928</c:v>
                </c:pt>
                <c:pt idx="26">
                  <c:v>191762836</c:v>
                </c:pt>
                <c:pt idx="27">
                  <c:v>208165170</c:v>
                </c:pt>
                <c:pt idx="28">
                  <c:v>248935573</c:v>
                </c:pt>
                <c:pt idx="29">
                  <c:v>287986556</c:v>
                </c:pt>
                <c:pt idx="30">
                  <c:v>331489982</c:v>
                </c:pt>
                <c:pt idx="31">
                  <c:v>369718145</c:v>
                </c:pt>
                <c:pt idx="32">
                  <c:v>396392365</c:v>
                </c:pt>
                <c:pt idx="33">
                  <c:v>411215222</c:v>
                </c:pt>
                <c:pt idx="34">
                  <c:v>395708794</c:v>
                </c:pt>
                <c:pt idx="35">
                  <c:v>384313549</c:v>
                </c:pt>
                <c:pt idx="36">
                  <c:v>374975446</c:v>
                </c:pt>
                <c:pt idx="37">
                  <c:v>366412542</c:v>
                </c:pt>
                <c:pt idx="38">
                  <c:v>345286737</c:v>
                </c:pt>
                <c:pt idx="39">
                  <c:v>325067361</c:v>
                </c:pt>
                <c:pt idx="40">
                  <c:v>290483941</c:v>
                </c:pt>
                <c:pt idx="41">
                  <c:v>250220925</c:v>
                </c:pt>
                <c:pt idx="42">
                  <c:v>225778106</c:v>
                </c:pt>
                <c:pt idx="43">
                  <c:v>201636624</c:v>
                </c:pt>
                <c:pt idx="44">
                  <c:v>185873630</c:v>
                </c:pt>
                <c:pt idx="45">
                  <c:v>176322073</c:v>
                </c:pt>
                <c:pt idx="46">
                  <c:v>171386253</c:v>
                </c:pt>
                <c:pt idx="47">
                  <c:v>169176885</c:v>
                </c:pt>
                <c:pt idx="48">
                  <c:v>168569285</c:v>
                </c:pt>
                <c:pt idx="49">
                  <c:v>167685353</c:v>
                </c:pt>
                <c:pt idx="50">
                  <c:v>169725981</c:v>
                </c:pt>
                <c:pt idx="51">
                  <c:v>173094452</c:v>
                </c:pt>
                <c:pt idx="52">
                  <c:v>181799286</c:v>
                </c:pt>
                <c:pt idx="53">
                  <c:v>194735842</c:v>
                </c:pt>
                <c:pt idx="54">
                  <c:v>208969561</c:v>
                </c:pt>
                <c:pt idx="55">
                  <c:v>221336645</c:v>
                </c:pt>
                <c:pt idx="56">
                  <c:v>239109149</c:v>
                </c:pt>
                <c:pt idx="57">
                  <c:v>237603513</c:v>
                </c:pt>
                <c:pt idx="58">
                  <c:v>212683525</c:v>
                </c:pt>
                <c:pt idx="59">
                  <c:v>190849801</c:v>
                </c:pt>
                <c:pt idx="60">
                  <c:v>167082588</c:v>
                </c:pt>
                <c:pt idx="61">
                  <c:v>148219792</c:v>
                </c:pt>
                <c:pt idx="62">
                  <c:v>135855108</c:v>
                </c:pt>
                <c:pt idx="63">
                  <c:v>120904885</c:v>
                </c:pt>
                <c:pt idx="64">
                  <c:v>106960397</c:v>
                </c:pt>
                <c:pt idx="65">
                  <c:v>90115609</c:v>
                </c:pt>
                <c:pt idx="66">
                  <c:v>71960062</c:v>
                </c:pt>
                <c:pt idx="67">
                  <c:v>61431921</c:v>
                </c:pt>
                <c:pt idx="68">
                  <c:v>52944760</c:v>
                </c:pt>
                <c:pt idx="69">
                  <c:v>46294802</c:v>
                </c:pt>
                <c:pt idx="70">
                  <c:v>43846962</c:v>
                </c:pt>
                <c:pt idx="71">
                  <c:v>42870466</c:v>
                </c:pt>
                <c:pt idx="72">
                  <c:v>42976616</c:v>
                </c:pt>
                <c:pt idx="73">
                  <c:v>43164033</c:v>
                </c:pt>
                <c:pt idx="74">
                  <c:v>44539209</c:v>
                </c:pt>
                <c:pt idx="75">
                  <c:v>48741517</c:v>
                </c:pt>
                <c:pt idx="76">
                  <c:v>58364001</c:v>
                </c:pt>
                <c:pt idx="77">
                  <c:v>66124156</c:v>
                </c:pt>
                <c:pt idx="78">
                  <c:v>72689217</c:v>
                </c:pt>
                <c:pt idx="79">
                  <c:v>79583384</c:v>
                </c:pt>
                <c:pt idx="80">
                  <c:v>84671268</c:v>
                </c:pt>
                <c:pt idx="81">
                  <c:v>90572189</c:v>
                </c:pt>
                <c:pt idx="82">
                  <c:v>89666210</c:v>
                </c:pt>
                <c:pt idx="83">
                  <c:v>86200349</c:v>
                </c:pt>
                <c:pt idx="84">
                  <c:v>81972613</c:v>
                </c:pt>
                <c:pt idx="85">
                  <c:v>77841009</c:v>
                </c:pt>
                <c:pt idx="86">
                  <c:v>68670533</c:v>
                </c:pt>
                <c:pt idx="87">
                  <c:v>63752857</c:v>
                </c:pt>
                <c:pt idx="88">
                  <c:v>59534830</c:v>
                </c:pt>
                <c:pt idx="89">
                  <c:v>54474620</c:v>
                </c:pt>
                <c:pt idx="90">
                  <c:v>50416822</c:v>
                </c:pt>
                <c:pt idx="91">
                  <c:v>45607812</c:v>
                </c:pt>
                <c:pt idx="92">
                  <c:v>41391392</c:v>
                </c:pt>
                <c:pt idx="93">
                  <c:v>37045689</c:v>
                </c:pt>
                <c:pt idx="94">
                  <c:v>33959989</c:v>
                </c:pt>
                <c:pt idx="95">
                  <c:v>33037322</c:v>
                </c:pt>
                <c:pt idx="96">
                  <c:v>33005018</c:v>
                </c:pt>
                <c:pt idx="97">
                  <c:v>33490648</c:v>
                </c:pt>
                <c:pt idx="98">
                  <c:v>34584566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1E-478C-A93D-32EC66966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86080"/>
        <c:axId val="938563520"/>
      </c:lineChart>
      <c:catAx>
        <c:axId val="103218608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8563520"/>
        <c:crosses val="autoZero"/>
        <c:auto val="1"/>
        <c:lblAlgn val="ctr"/>
        <c:lblOffset val="100"/>
        <c:noMultiLvlLbl val="0"/>
      </c:catAx>
      <c:valAx>
        <c:axId val="93856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321860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Graph!$B$2:$B$6</c:f>
              <c:numCache>
                <c:formatCode>General</c:formatCode>
                <c:ptCount val="5"/>
                <c:pt idx="0">
                  <c:v>801900</c:v>
                </c:pt>
                <c:pt idx="1">
                  <c:v>3061800</c:v>
                </c:pt>
                <c:pt idx="2">
                  <c:v>6779700</c:v>
                </c:pt>
                <c:pt idx="3">
                  <c:v>11955600</c:v>
                </c:pt>
                <c:pt idx="4">
                  <c:v>18589500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135-4313-9E91-FC5924A4A482}"/>
            </c:ext>
          </c:extLst>
        </c:ser>
        <c:ser>
          <c:idx val="1"/>
          <c:order val="1"/>
          <c:tx>
            <c:strRef>
              <c:f>Graph!$C$1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Graph!$C$2:$C$6</c:f>
              <c:numCache>
                <c:formatCode>General</c:formatCode>
                <c:ptCount val="5"/>
                <c:pt idx="0">
                  <c:v>241560</c:v>
                </c:pt>
                <c:pt idx="1">
                  <c:v>743820</c:v>
                </c:pt>
                <c:pt idx="2">
                  <c:v>1668420</c:v>
                </c:pt>
                <c:pt idx="3">
                  <c:v>2382920</c:v>
                </c:pt>
                <c:pt idx="4">
                  <c:v>3983100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35-4313-9E91-FC5924A4A482}"/>
            </c:ext>
          </c:extLst>
        </c:ser>
        <c:ser>
          <c:idx val="2"/>
          <c:order val="2"/>
          <c:tx>
            <c:strRef>
              <c:f>Graph!$D$1</c:f>
              <c:strCache>
                <c:ptCount val="1"/>
                <c:pt idx="0">
                  <c:v>Dist L2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Graph!$D$2:$D$6</c:f>
              <c:numCache>
                <c:formatCode>General</c:formatCode>
                <c:ptCount val="5"/>
                <c:pt idx="0">
                  <c:v>139343</c:v>
                </c:pt>
                <c:pt idx="1">
                  <c:v>455190</c:v>
                </c:pt>
                <c:pt idx="2">
                  <c:v>1052491</c:v>
                </c:pt>
                <c:pt idx="3">
                  <c:v>1575888</c:v>
                </c:pt>
                <c:pt idx="4">
                  <c:v>2755406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35-4313-9E91-FC5924A4A482}"/>
            </c:ext>
          </c:extLst>
        </c:ser>
        <c:ser>
          <c:idx val="3"/>
          <c:order val="3"/>
          <c:tx>
            <c:strRef>
              <c:f>Graph!$E$1</c:f>
              <c:strCache>
                <c:ptCount val="1"/>
                <c:pt idx="0">
                  <c:v>Dist L-Inf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Graph!$E$2:$E$6</c:f>
              <c:numCache>
                <c:formatCode>General</c:formatCode>
                <c:ptCount val="5"/>
                <c:pt idx="0">
                  <c:v>132777</c:v>
                </c:pt>
                <c:pt idx="1">
                  <c:v>442737</c:v>
                </c:pt>
                <c:pt idx="2">
                  <c:v>959509</c:v>
                </c:pt>
                <c:pt idx="3">
                  <c:v>1707280</c:v>
                </c:pt>
                <c:pt idx="4">
                  <c:v>2347462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135-4313-9E91-FC5924A4A482}"/>
            </c:ext>
          </c:extLst>
        </c:ser>
        <c:ser>
          <c:idx val="4"/>
          <c:order val="4"/>
          <c:tx>
            <c:strRef>
              <c:f>Graph!$F$1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Graph!$F$2:$F$6</c:f>
              <c:numCache>
                <c:formatCode>General</c:formatCode>
                <c:ptCount val="5"/>
                <c:pt idx="0">
                  <c:v>127342</c:v>
                </c:pt>
                <c:pt idx="1">
                  <c:v>434377</c:v>
                </c:pt>
                <c:pt idx="2">
                  <c:v>978111</c:v>
                </c:pt>
                <c:pt idx="3">
                  <c:v>1625235</c:v>
                </c:pt>
                <c:pt idx="4">
                  <c:v>2347442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135-4313-9E91-FC5924A4A482}"/>
            </c:ext>
          </c:extLst>
        </c:ser>
        <c:ser>
          <c:idx val="5"/>
          <c:order val="5"/>
          <c:tx>
            <c:strRef>
              <c:f>Graph!$G$1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Graph!$A$2:$A$6</c:f>
              <c:numCache>
                <c:formatCode>General</c:formatCode>
                <c:ptCount val="5"/>
                <c:pt idx="0">
                  <c:v>110</c:v>
                </c:pt>
                <c:pt idx="1">
                  <c:v>420</c:v>
                </c:pt>
                <c:pt idx="2">
                  <c:v>930</c:v>
                </c:pt>
                <c:pt idx="3">
                  <c:v>1640</c:v>
                </c:pt>
                <c:pt idx="4">
                  <c:v>2550</c:v>
                </c:pt>
              </c:numCache>
            </c:numRef>
          </c:xVal>
          <c:yVal>
            <c:numRef>
              <c:f>Graph!$G$2:$G$6</c:f>
              <c:numCache>
                <c:formatCode>General</c:formatCode>
                <c:ptCount val="5"/>
                <c:pt idx="0">
                  <c:v>5500</c:v>
                </c:pt>
                <c:pt idx="1">
                  <c:v>4200</c:v>
                </c:pt>
                <c:pt idx="2">
                  <c:v>46500</c:v>
                </c:pt>
                <c:pt idx="3">
                  <c:v>82000</c:v>
                </c:pt>
                <c:pt idx="4">
                  <c:v>229500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135-4313-9E91-FC5924A4A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'Data over Time'!$B$1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Time'!$B$2:$B$1488</c:f>
              <c:numCache>
                <c:formatCode>General</c:formatCode>
                <c:ptCount val="1487"/>
                <c:pt idx="0">
                  <c:v>5.9358306678543702</c:v>
                </c:pt>
                <c:pt idx="1">
                  <c:v>5.5818444613638203</c:v>
                </c:pt>
                <c:pt idx="2">
                  <c:v>5.5458887439679696</c:v>
                </c:pt>
                <c:pt idx="3">
                  <c:v>5.6257307973721202</c:v>
                </c:pt>
                <c:pt idx="4">
                  <c:v>5.5875849736874201</c:v>
                </c:pt>
                <c:pt idx="5">
                  <c:v>5.6455525935372401</c:v>
                </c:pt>
                <c:pt idx="6">
                  <c:v>5.9330783451112099</c:v>
                </c:pt>
                <c:pt idx="7">
                  <c:v>5.9308036879174697</c:v>
                </c:pt>
                <c:pt idx="8">
                  <c:v>6.03214254211768</c:v>
                </c:pt>
                <c:pt idx="9">
                  <c:v>6.0139354858369396</c:v>
                </c:pt>
                <c:pt idx="10">
                  <c:v>6.0210468427085502</c:v>
                </c:pt>
                <c:pt idx="11">
                  <c:v>5.9835998510512196</c:v>
                </c:pt>
                <c:pt idx="12">
                  <c:v>5.9536848622304896</c:v>
                </c:pt>
                <c:pt idx="13">
                  <c:v>5.9560762636141504</c:v>
                </c:pt>
                <c:pt idx="14">
                  <c:v>6.2493602003052198</c:v>
                </c:pt>
                <c:pt idx="15">
                  <c:v>5.9850513750981804</c:v>
                </c:pt>
                <c:pt idx="16">
                  <c:v>5.9470174653076899</c:v>
                </c:pt>
                <c:pt idx="17">
                  <c:v>6.1343824555566799</c:v>
                </c:pt>
                <c:pt idx="18">
                  <c:v>6.0191758159372704</c:v>
                </c:pt>
                <c:pt idx="19">
                  <c:v>6.2178102923749998</c:v>
                </c:pt>
                <c:pt idx="20">
                  <c:v>6.1377380134903996</c:v>
                </c:pt>
                <c:pt idx="21">
                  <c:v>5.8988882903041802</c:v>
                </c:pt>
                <c:pt idx="22">
                  <c:v>6.1399883366452199</c:v>
                </c:pt>
                <c:pt idx="23">
                  <c:v>5.9187905726692902</c:v>
                </c:pt>
                <c:pt idx="24">
                  <c:v>6.1898010101883303</c:v>
                </c:pt>
                <c:pt idx="25">
                  <c:v>5.9275465892056403</c:v>
                </c:pt>
                <c:pt idx="26">
                  <c:v>5.5812317658954704</c:v>
                </c:pt>
                <c:pt idx="27">
                  <c:v>5.3163053221851104</c:v>
                </c:pt>
                <c:pt idx="28">
                  <c:v>5.6753371967006103</c:v>
                </c:pt>
                <c:pt idx="29">
                  <c:v>5.36001949738663</c:v>
                </c:pt>
                <c:pt idx="30">
                  <c:v>5.9874104272708903</c:v>
                </c:pt>
                <c:pt idx="31">
                  <c:v>6.1812783495849501</c:v>
                </c:pt>
                <c:pt idx="32">
                  <c:v>6.1346154746892099</c:v>
                </c:pt>
                <c:pt idx="33">
                  <c:v>5.9777139598505302</c:v>
                </c:pt>
                <c:pt idx="34">
                  <c:v>6.2186234508071401</c:v>
                </c:pt>
                <c:pt idx="35">
                  <c:v>6.1366897933318203</c:v>
                </c:pt>
                <c:pt idx="36">
                  <c:v>6.1028141798322997</c:v>
                </c:pt>
                <c:pt idx="37">
                  <c:v>6.0857840969193804</c:v>
                </c:pt>
                <c:pt idx="38">
                  <c:v>6.0450733520133904</c:v>
                </c:pt>
                <c:pt idx="39">
                  <c:v>6.1440783069403198</c:v>
                </c:pt>
                <c:pt idx="40">
                  <c:v>5.9764186672351203</c:v>
                </c:pt>
                <c:pt idx="41">
                  <c:v>6.0609710933589902</c:v>
                </c:pt>
                <c:pt idx="42">
                  <c:v>5.9341342791802703</c:v>
                </c:pt>
                <c:pt idx="43">
                  <c:v>5.9969896491901702</c:v>
                </c:pt>
                <c:pt idx="44">
                  <c:v>5.9418867484098303</c:v>
                </c:pt>
                <c:pt idx="45">
                  <c:v>5.9670522895714404</c:v>
                </c:pt>
                <c:pt idx="46">
                  <c:v>6.0873404164834399</c:v>
                </c:pt>
                <c:pt idx="47">
                  <c:v>5.9376964624993898</c:v>
                </c:pt>
                <c:pt idx="48">
                  <c:v>5.9408875736186104</c:v>
                </c:pt>
                <c:pt idx="49">
                  <c:v>5.7940667985777896</c:v>
                </c:pt>
                <c:pt idx="50">
                  <c:v>5.6153833483872804</c:v>
                </c:pt>
                <c:pt idx="51">
                  <c:v>5.4748161398753696</c:v>
                </c:pt>
                <c:pt idx="52">
                  <c:v>5.8366782963587696</c:v>
                </c:pt>
                <c:pt idx="53">
                  <c:v>4.59609392927893</c:v>
                </c:pt>
                <c:pt idx="54">
                  <c:v>5.9701166112733404</c:v>
                </c:pt>
                <c:pt idx="55">
                  <c:v>5.9433558877522001</c:v>
                </c:pt>
                <c:pt idx="56">
                  <c:v>5.8953949487588</c:v>
                </c:pt>
                <c:pt idx="57">
                  <c:v>5.9470681046789204</c:v>
                </c:pt>
                <c:pt idx="58">
                  <c:v>6.1564905961648897</c:v>
                </c:pt>
                <c:pt idx="59">
                  <c:v>5.8660963740162</c:v>
                </c:pt>
                <c:pt idx="60">
                  <c:v>5.9391037890240597</c:v>
                </c:pt>
                <c:pt idx="61">
                  <c:v>5.9043373493763101</c:v>
                </c:pt>
                <c:pt idx="62">
                  <c:v>6.0876967270854703</c:v>
                </c:pt>
                <c:pt idx="63">
                  <c:v>6.0998216204212499</c:v>
                </c:pt>
                <c:pt idx="64">
                  <c:v>6.1166830830344496</c:v>
                </c:pt>
                <c:pt idx="65">
                  <c:v>5.8799503298209199</c:v>
                </c:pt>
                <c:pt idx="66">
                  <c:v>6.03545958968179</c:v>
                </c:pt>
                <c:pt idx="67">
                  <c:v>5.9833935616990104</c:v>
                </c:pt>
                <c:pt idx="68">
                  <c:v>5.9425319144966497</c:v>
                </c:pt>
                <c:pt idx="69">
                  <c:v>5.9850080287863801</c:v>
                </c:pt>
                <c:pt idx="70">
                  <c:v>6.0006718216694104</c:v>
                </c:pt>
                <c:pt idx="71">
                  <c:v>5.8610965721800801</c:v>
                </c:pt>
                <c:pt idx="72">
                  <c:v>5.9801807723258404</c:v>
                </c:pt>
                <c:pt idx="73">
                  <c:v>5.6429102234523496</c:v>
                </c:pt>
                <c:pt idx="74">
                  <c:v>6.1655738675482104</c:v>
                </c:pt>
                <c:pt idx="75">
                  <c:v>5.4663775124458303</c:v>
                </c:pt>
                <c:pt idx="76">
                  <c:v>5.5483013105443399</c:v>
                </c:pt>
                <c:pt idx="77">
                  <c:v>5.4298318703362396</c:v>
                </c:pt>
                <c:pt idx="78">
                  <c:v>5.8472457401929896</c:v>
                </c:pt>
                <c:pt idx="79">
                  <c:v>5.8479532730335197</c:v>
                </c:pt>
                <c:pt idx="80">
                  <c:v>5.8938953776071301</c:v>
                </c:pt>
                <c:pt idx="81">
                  <c:v>6.0325852893721201</c:v>
                </c:pt>
                <c:pt idx="82">
                  <c:v>5.99048901786787</c:v>
                </c:pt>
                <c:pt idx="83">
                  <c:v>6.05314150966848</c:v>
                </c:pt>
                <c:pt idx="84">
                  <c:v>5.8420938326188203</c:v>
                </c:pt>
                <c:pt idx="85">
                  <c:v>6.3863518716334404</c:v>
                </c:pt>
                <c:pt idx="86">
                  <c:v>5.9061809180535096</c:v>
                </c:pt>
                <c:pt idx="87">
                  <c:v>6.1244540515579597</c:v>
                </c:pt>
                <c:pt idx="88">
                  <c:v>6.2002531322622501</c:v>
                </c:pt>
                <c:pt idx="89">
                  <c:v>5.8388506880576703</c:v>
                </c:pt>
                <c:pt idx="90">
                  <c:v>5.9567375464749199</c:v>
                </c:pt>
                <c:pt idx="91">
                  <c:v>5.8939104108898102</c:v>
                </c:pt>
                <c:pt idx="92">
                  <c:v>5.9221303831673797</c:v>
                </c:pt>
                <c:pt idx="93">
                  <c:v>6.1940058913655296</c:v>
                </c:pt>
                <c:pt idx="94">
                  <c:v>5.9141427020208202</c:v>
                </c:pt>
                <c:pt idx="95">
                  <c:v>5.9976357560472202</c:v>
                </c:pt>
                <c:pt idx="96">
                  <c:v>5.7991997838567002</c:v>
                </c:pt>
                <c:pt idx="97">
                  <c:v>5.7942866902904502</c:v>
                </c:pt>
                <c:pt idx="98">
                  <c:v>6.3168438194476098</c:v>
                </c:pt>
                <c:pt idx="99">
                  <c:v>5.0373339250101301</c:v>
                </c:pt>
                <c:pt idx="100">
                  <c:v>5.8048453610253299</c:v>
                </c:pt>
                <c:pt idx="101">
                  <c:v>5.6577852670303397</c:v>
                </c:pt>
                <c:pt idx="102">
                  <c:v>5.8464227159586803</c:v>
                </c:pt>
                <c:pt idx="103">
                  <c:v>5.7944034710338004</c:v>
                </c:pt>
                <c:pt idx="104">
                  <c:v>5.9060303618415197</c:v>
                </c:pt>
                <c:pt idx="105">
                  <c:v>5.9228442268354797</c:v>
                </c:pt>
                <c:pt idx="106">
                  <c:v>6.2148221298300399</c:v>
                </c:pt>
                <c:pt idx="107">
                  <c:v>5.97712502955617</c:v>
                </c:pt>
                <c:pt idx="108">
                  <c:v>5.8949030684122503</c:v>
                </c:pt>
                <c:pt idx="109">
                  <c:v>6.1189647998884604</c:v>
                </c:pt>
                <c:pt idx="110">
                  <c:v>5.94249483405435</c:v>
                </c:pt>
                <c:pt idx="111">
                  <c:v>6.0266117278463902</c:v>
                </c:pt>
                <c:pt idx="112">
                  <c:v>6.1164197595593999</c:v>
                </c:pt>
                <c:pt idx="113">
                  <c:v>6.0850167175548799</c:v>
                </c:pt>
                <c:pt idx="114">
                  <c:v>6.01613029271632</c:v>
                </c:pt>
                <c:pt idx="115">
                  <c:v>6.1722287011327399</c:v>
                </c:pt>
                <c:pt idx="116">
                  <c:v>5.8421979745463997</c:v>
                </c:pt>
                <c:pt idx="117">
                  <c:v>5.8970642701921703</c:v>
                </c:pt>
                <c:pt idx="118">
                  <c:v>5.8676887819503403</c:v>
                </c:pt>
                <c:pt idx="119">
                  <c:v>5.7897638610214797</c:v>
                </c:pt>
                <c:pt idx="120">
                  <c:v>4.7448099791683003</c:v>
                </c:pt>
                <c:pt idx="121">
                  <c:v>6.3359510897220801</c:v>
                </c:pt>
                <c:pt idx="122">
                  <c:v>4.4263117870942503</c:v>
                </c:pt>
                <c:pt idx="123">
                  <c:v>4.7373290405114803</c:v>
                </c:pt>
                <c:pt idx="124">
                  <c:v>4.6494654444413497</c:v>
                </c:pt>
                <c:pt idx="125">
                  <c:v>5.6013588491843196</c:v>
                </c:pt>
                <c:pt idx="126">
                  <c:v>5.9906418151474101</c:v>
                </c:pt>
                <c:pt idx="127">
                  <c:v>5.9736512371014303</c:v>
                </c:pt>
                <c:pt idx="128">
                  <c:v>6.0025631620409898</c:v>
                </c:pt>
                <c:pt idx="129">
                  <c:v>6.23295204377433</c:v>
                </c:pt>
                <c:pt idx="130">
                  <c:v>6.0067279964237796</c:v>
                </c:pt>
                <c:pt idx="131">
                  <c:v>5.87614449852585</c:v>
                </c:pt>
                <c:pt idx="132">
                  <c:v>6.0681553415709297</c:v>
                </c:pt>
                <c:pt idx="133">
                  <c:v>6.09992680043616</c:v>
                </c:pt>
                <c:pt idx="134">
                  <c:v>5.93921886363092</c:v>
                </c:pt>
                <c:pt idx="135">
                  <c:v>5.9515308811411396</c:v>
                </c:pt>
                <c:pt idx="136">
                  <c:v>6.21257057696711</c:v>
                </c:pt>
                <c:pt idx="137">
                  <c:v>6.0111720745027597</c:v>
                </c:pt>
                <c:pt idx="138">
                  <c:v>6.00040528571256</c:v>
                </c:pt>
                <c:pt idx="139">
                  <c:v>6.2460748618419499</c:v>
                </c:pt>
                <c:pt idx="140">
                  <c:v>5.8540555911091596</c:v>
                </c:pt>
                <c:pt idx="141">
                  <c:v>6.0723780441987998</c:v>
                </c:pt>
                <c:pt idx="142">
                  <c:v>5.8581629916943996</c:v>
                </c:pt>
                <c:pt idx="143">
                  <c:v>5.8156906448274803</c:v>
                </c:pt>
                <c:pt idx="144">
                  <c:v>5.7486236718110604</c:v>
                </c:pt>
                <c:pt idx="145">
                  <c:v>5.7335173619708604</c:v>
                </c:pt>
                <c:pt idx="146">
                  <c:v>4.4051209928350001</c:v>
                </c:pt>
                <c:pt idx="147">
                  <c:v>5.7108165222576996</c:v>
                </c:pt>
                <c:pt idx="148">
                  <c:v>5.5679987340355099</c:v>
                </c:pt>
                <c:pt idx="149">
                  <c:v>5.9852395862746697</c:v>
                </c:pt>
                <c:pt idx="150">
                  <c:v>5.9915876929072596</c:v>
                </c:pt>
                <c:pt idx="151">
                  <c:v>5.8193176368022401</c:v>
                </c:pt>
                <c:pt idx="152">
                  <c:v>6.1448863123425799</c:v>
                </c:pt>
                <c:pt idx="153">
                  <c:v>6.0314551749643801</c:v>
                </c:pt>
                <c:pt idx="154">
                  <c:v>6.1085150115960403</c:v>
                </c:pt>
                <c:pt idx="155">
                  <c:v>5.8502044867465504</c:v>
                </c:pt>
                <c:pt idx="156">
                  <c:v>6.0647399173574703</c:v>
                </c:pt>
                <c:pt idx="157">
                  <c:v>6.0277227794833204</c:v>
                </c:pt>
                <c:pt idx="158">
                  <c:v>6.1035203593127498</c:v>
                </c:pt>
                <c:pt idx="159">
                  <c:v>6.1309877384049498</c:v>
                </c:pt>
                <c:pt idx="160">
                  <c:v>5.9025307467981802</c:v>
                </c:pt>
                <c:pt idx="161">
                  <c:v>5.9673250265055602</c:v>
                </c:pt>
                <c:pt idx="162">
                  <c:v>6.1121193050815403</c:v>
                </c:pt>
                <c:pt idx="163">
                  <c:v>6.0781098432979999</c:v>
                </c:pt>
                <c:pt idx="164">
                  <c:v>6.0994670250768497</c:v>
                </c:pt>
                <c:pt idx="165">
                  <c:v>6.0309113669721404</c:v>
                </c:pt>
                <c:pt idx="166">
                  <c:v>5.9555105481475303</c:v>
                </c:pt>
                <c:pt idx="167">
                  <c:v>5.8934871303376397</c:v>
                </c:pt>
                <c:pt idx="168">
                  <c:v>5.6764135527507698</c:v>
                </c:pt>
                <c:pt idx="169">
                  <c:v>6.0138684967978397</c:v>
                </c:pt>
                <c:pt idx="170">
                  <c:v>6.0865619835067104</c:v>
                </c:pt>
                <c:pt idx="171">
                  <c:v>5.0394081804011996</c:v>
                </c:pt>
                <c:pt idx="172">
                  <c:v>5.5021258453913298</c:v>
                </c:pt>
                <c:pt idx="173">
                  <c:v>4.6329956262367302</c:v>
                </c:pt>
                <c:pt idx="174">
                  <c:v>5.6733210720917802</c:v>
                </c:pt>
                <c:pt idx="175">
                  <c:v>5.9216139311679603</c:v>
                </c:pt>
                <c:pt idx="176">
                  <c:v>6.0413099839130897</c:v>
                </c:pt>
                <c:pt idx="177">
                  <c:v>5.9517301987862901</c:v>
                </c:pt>
                <c:pt idx="178">
                  <c:v>6.1465284181328697</c:v>
                </c:pt>
                <c:pt idx="179">
                  <c:v>6.11408498534212</c:v>
                </c:pt>
                <c:pt idx="180">
                  <c:v>5.8942994858913202</c:v>
                </c:pt>
                <c:pt idx="181">
                  <c:v>5.9506140515246901</c:v>
                </c:pt>
                <c:pt idx="182">
                  <c:v>6.1603810065370501</c:v>
                </c:pt>
                <c:pt idx="183">
                  <c:v>6.02492871772216</c:v>
                </c:pt>
                <c:pt idx="184">
                  <c:v>6.0934596187265404</c:v>
                </c:pt>
                <c:pt idx="185">
                  <c:v>6.0472708047395196</c:v>
                </c:pt>
                <c:pt idx="186">
                  <c:v>6.1683461038888199</c:v>
                </c:pt>
                <c:pt idx="187">
                  <c:v>6.09089263757315</c:v>
                </c:pt>
                <c:pt idx="188">
                  <c:v>5.8739570654876596</c:v>
                </c:pt>
                <c:pt idx="189">
                  <c:v>5.9980027903635396</c:v>
                </c:pt>
                <c:pt idx="190">
                  <c:v>5.8253481954239401</c:v>
                </c:pt>
                <c:pt idx="191">
                  <c:v>5.9084346797154499</c:v>
                </c:pt>
                <c:pt idx="192">
                  <c:v>5.9069059153219499</c:v>
                </c:pt>
                <c:pt idx="193">
                  <c:v>4.7993043380586098</c:v>
                </c:pt>
                <c:pt idx="194">
                  <c:v>4.7555736018969101</c:v>
                </c:pt>
                <c:pt idx="195">
                  <c:v>5.6485801204295996</c:v>
                </c:pt>
                <c:pt idx="196">
                  <c:v>5.6843040690390501</c:v>
                </c:pt>
                <c:pt idx="197">
                  <c:v>5.7739001213521401</c:v>
                </c:pt>
                <c:pt idx="198">
                  <c:v>5.8552771055747197</c:v>
                </c:pt>
                <c:pt idx="199">
                  <c:v>5.7871318603383601</c:v>
                </c:pt>
                <c:pt idx="200">
                  <c:v>6.0307703898050198</c:v>
                </c:pt>
                <c:pt idx="201">
                  <c:v>6.17416185545546</c:v>
                </c:pt>
                <c:pt idx="202">
                  <c:v>6.0411060684952202</c:v>
                </c:pt>
                <c:pt idx="203">
                  <c:v>6.0943456926013999</c:v>
                </c:pt>
                <c:pt idx="204">
                  <c:v>5.9714884251542202</c:v>
                </c:pt>
                <c:pt idx="205">
                  <c:v>6.0665052000755404</c:v>
                </c:pt>
                <c:pt idx="206">
                  <c:v>6.06740995398129</c:v>
                </c:pt>
                <c:pt idx="207">
                  <c:v>6.0070963077744102</c:v>
                </c:pt>
                <c:pt idx="208">
                  <c:v>6.0090064661784597</c:v>
                </c:pt>
                <c:pt idx="209">
                  <c:v>5.9229790512202598</c:v>
                </c:pt>
                <c:pt idx="210">
                  <c:v>6.0047149807837297</c:v>
                </c:pt>
                <c:pt idx="211">
                  <c:v>6.1514469223085602</c:v>
                </c:pt>
                <c:pt idx="212">
                  <c:v>5.9113529024831299</c:v>
                </c:pt>
                <c:pt idx="213">
                  <c:v>6.2655968899635104</c:v>
                </c:pt>
                <c:pt idx="214">
                  <c:v>5.9651342381872201</c:v>
                </c:pt>
                <c:pt idx="215">
                  <c:v>5.8500158902063699</c:v>
                </c:pt>
                <c:pt idx="216">
                  <c:v>6.0284033326170601</c:v>
                </c:pt>
                <c:pt idx="217">
                  <c:v>5.8014130137356599</c:v>
                </c:pt>
                <c:pt idx="218">
                  <c:v>5.0122576062527999</c:v>
                </c:pt>
                <c:pt idx="219">
                  <c:v>6.0100969997879403</c:v>
                </c:pt>
                <c:pt idx="220">
                  <c:v>5.0358901606384601</c:v>
                </c:pt>
                <c:pt idx="221">
                  <c:v>5.7686131146751203</c:v>
                </c:pt>
                <c:pt idx="222">
                  <c:v>5.7204245407498604</c:v>
                </c:pt>
                <c:pt idx="223">
                  <c:v>6.0087161989850602</c:v>
                </c:pt>
                <c:pt idx="224">
                  <c:v>5.8663553980498904</c:v>
                </c:pt>
                <c:pt idx="225">
                  <c:v>6.1175404539389504</c:v>
                </c:pt>
                <c:pt idx="226">
                  <c:v>5.9978964495333402</c:v>
                </c:pt>
                <c:pt idx="227">
                  <c:v>6.0832577371790899</c:v>
                </c:pt>
                <c:pt idx="228">
                  <c:v>5.8860422426142698</c:v>
                </c:pt>
                <c:pt idx="229">
                  <c:v>6.0309559953877603</c:v>
                </c:pt>
                <c:pt idx="230">
                  <c:v>6.0486352126809004</c:v>
                </c:pt>
                <c:pt idx="231">
                  <c:v>6.1458829055410904</c:v>
                </c:pt>
                <c:pt idx="232">
                  <c:v>5.9964151675455204</c:v>
                </c:pt>
                <c:pt idx="233">
                  <c:v>5.9321229013745196</c:v>
                </c:pt>
                <c:pt idx="234">
                  <c:v>5.9300748029085497</c:v>
                </c:pt>
                <c:pt idx="235">
                  <c:v>6.0117097955457899</c:v>
                </c:pt>
                <c:pt idx="236">
                  <c:v>5.9354870330025902</c:v>
                </c:pt>
                <c:pt idx="237">
                  <c:v>6.24538550146959</c:v>
                </c:pt>
                <c:pt idx="238">
                  <c:v>6.0630413345592897</c:v>
                </c:pt>
                <c:pt idx="239">
                  <c:v>6.0661894527188203</c:v>
                </c:pt>
                <c:pt idx="240">
                  <c:v>6.1255067628323099</c:v>
                </c:pt>
                <c:pt idx="241">
                  <c:v>5.9253658233496704</c:v>
                </c:pt>
                <c:pt idx="242">
                  <c:v>5.2869295623920403</c:v>
                </c:pt>
                <c:pt idx="243">
                  <c:v>5.2072014221208498</c:v>
                </c:pt>
                <c:pt idx="244">
                  <c:v>5.7497450047327696</c:v>
                </c:pt>
                <c:pt idx="245">
                  <c:v>5.7217370809283903</c:v>
                </c:pt>
                <c:pt idx="246">
                  <c:v>5.84373909107107</c:v>
                </c:pt>
                <c:pt idx="247">
                  <c:v>5.9147353889904304</c:v>
                </c:pt>
                <c:pt idx="248">
                  <c:v>6.1469716682947499</c:v>
                </c:pt>
                <c:pt idx="249">
                  <c:v>6.0560611190117903</c:v>
                </c:pt>
                <c:pt idx="250">
                  <c:v>6.0746349264650998</c:v>
                </c:pt>
                <c:pt idx="251">
                  <c:v>6.2898348217545799</c:v>
                </c:pt>
                <c:pt idx="252">
                  <c:v>6.0243721594499702</c:v>
                </c:pt>
                <c:pt idx="253">
                  <c:v>5.8546544951188402</c:v>
                </c:pt>
                <c:pt idx="254">
                  <c:v>6.1415367661483398</c:v>
                </c:pt>
                <c:pt idx="255">
                  <c:v>5.8292891385724399</c:v>
                </c:pt>
                <c:pt idx="256">
                  <c:v>5.9047121472101702</c:v>
                </c:pt>
                <c:pt idx="257">
                  <c:v>5.8961090982872202</c:v>
                </c:pt>
                <c:pt idx="258">
                  <c:v>5.8252228763208604</c:v>
                </c:pt>
                <c:pt idx="259">
                  <c:v>5.9536908142438403</c:v>
                </c:pt>
                <c:pt idx="260">
                  <c:v>5.9392759711007201</c:v>
                </c:pt>
                <c:pt idx="261">
                  <c:v>5.9915317708774403</c:v>
                </c:pt>
                <c:pt idx="262">
                  <c:v>5.8659109153445597</c:v>
                </c:pt>
                <c:pt idx="263">
                  <c:v>5.3946985495053399</c:v>
                </c:pt>
                <c:pt idx="264">
                  <c:v>5.7490037307290596</c:v>
                </c:pt>
                <c:pt idx="265">
                  <c:v>5.9371009361637199</c:v>
                </c:pt>
                <c:pt idx="266">
                  <c:v>5.4987288054329904</c:v>
                </c:pt>
                <c:pt idx="267">
                  <c:v>5.6077290797591699</c:v>
                </c:pt>
                <c:pt idx="268">
                  <c:v>4.7702922765311104</c:v>
                </c:pt>
                <c:pt idx="269">
                  <c:v>4.6056374163357798</c:v>
                </c:pt>
                <c:pt idx="270">
                  <c:v>5.9898409313788301</c:v>
                </c:pt>
                <c:pt idx="271">
                  <c:v>5.8989882937400004</c:v>
                </c:pt>
                <c:pt idx="272">
                  <c:v>6.4650111985110703</c:v>
                </c:pt>
                <c:pt idx="273">
                  <c:v>6.3010270675880804</c:v>
                </c:pt>
                <c:pt idx="274">
                  <c:v>5.9207615673190599</c:v>
                </c:pt>
                <c:pt idx="275">
                  <c:v>5.9540137715380803</c:v>
                </c:pt>
                <c:pt idx="276">
                  <c:v>6.0496558940602903</c:v>
                </c:pt>
                <c:pt idx="277">
                  <c:v>6.0913576650388599</c:v>
                </c:pt>
                <c:pt idx="278">
                  <c:v>6.0488032310650404</c:v>
                </c:pt>
                <c:pt idx="279">
                  <c:v>6.1156846997113696</c:v>
                </c:pt>
                <c:pt idx="280">
                  <c:v>5.9265141882386496</c:v>
                </c:pt>
                <c:pt idx="281">
                  <c:v>5.9134556997865104</c:v>
                </c:pt>
                <c:pt idx="282">
                  <c:v>6.15739247903901</c:v>
                </c:pt>
                <c:pt idx="283">
                  <c:v>6.1441966713110796</c:v>
                </c:pt>
                <c:pt idx="284">
                  <c:v>5.9077824798954897</c:v>
                </c:pt>
                <c:pt idx="285">
                  <c:v>5.9633324612064298</c:v>
                </c:pt>
                <c:pt idx="286">
                  <c:v>5.9667855923141602</c:v>
                </c:pt>
                <c:pt idx="287">
                  <c:v>5.9574649709119303</c:v>
                </c:pt>
                <c:pt idx="288">
                  <c:v>5.8041142036418698</c:v>
                </c:pt>
                <c:pt idx="289">
                  <c:v>6.0047513303276396</c:v>
                </c:pt>
                <c:pt idx="290">
                  <c:v>5.0443841900658999</c:v>
                </c:pt>
                <c:pt idx="291">
                  <c:v>5.7729104125024797</c:v>
                </c:pt>
                <c:pt idx="292">
                  <c:v>5.0029251143251603</c:v>
                </c:pt>
                <c:pt idx="293">
                  <c:v>5.5415970738321096</c:v>
                </c:pt>
                <c:pt idx="294">
                  <c:v>5.8634416207898896</c:v>
                </c:pt>
                <c:pt idx="295">
                  <c:v>5.9257417159048398</c:v>
                </c:pt>
                <c:pt idx="296">
                  <c:v>6.3044322106091197</c:v>
                </c:pt>
                <c:pt idx="297">
                  <c:v>6.0378830597040896</c:v>
                </c:pt>
                <c:pt idx="298">
                  <c:v>6.1893423072482401</c:v>
                </c:pt>
                <c:pt idx="299">
                  <c:v>5.9801436172412004</c:v>
                </c:pt>
                <c:pt idx="300">
                  <c:v>6.0708051885777001</c:v>
                </c:pt>
                <c:pt idx="301">
                  <c:v>6.0101324204686204</c:v>
                </c:pt>
                <c:pt idx="302">
                  <c:v>5.9836234974881597</c:v>
                </c:pt>
                <c:pt idx="303">
                  <c:v>5.9630507202473497</c:v>
                </c:pt>
                <c:pt idx="304">
                  <c:v>5.9351243816161299</c:v>
                </c:pt>
                <c:pt idx="305">
                  <c:v>6.05625763388029</c:v>
                </c:pt>
                <c:pt idx="306">
                  <c:v>6.0616589101236897</c:v>
                </c:pt>
                <c:pt idx="307">
                  <c:v>5.9364331027265296</c:v>
                </c:pt>
                <c:pt idx="308">
                  <c:v>5.9510238913629401</c:v>
                </c:pt>
                <c:pt idx="309">
                  <c:v>6.2550651428292898</c:v>
                </c:pt>
                <c:pt idx="310">
                  <c:v>5.9458647811453504</c:v>
                </c:pt>
                <c:pt idx="311">
                  <c:v>6.4013955368443396</c:v>
                </c:pt>
                <c:pt idx="312">
                  <c:v>5.83026781150941</c:v>
                </c:pt>
                <c:pt idx="313">
                  <c:v>5.6138790439951398</c:v>
                </c:pt>
                <c:pt idx="314">
                  <c:v>5.8059905978292798</c:v>
                </c:pt>
                <c:pt idx="315">
                  <c:v>5.9707753729649697</c:v>
                </c:pt>
                <c:pt idx="316">
                  <c:v>5.6278291527981903</c:v>
                </c:pt>
                <c:pt idx="317">
                  <c:v>5.7237473335356599</c:v>
                </c:pt>
                <c:pt idx="318">
                  <c:v>5.9087412668389296</c:v>
                </c:pt>
                <c:pt idx="319">
                  <c:v>6.3827943997989802</c:v>
                </c:pt>
                <c:pt idx="320">
                  <c:v>6.0134352131035902</c:v>
                </c:pt>
                <c:pt idx="321">
                  <c:v>6.12357942649317</c:v>
                </c:pt>
                <c:pt idx="322">
                  <c:v>5.9695778739148402</c:v>
                </c:pt>
                <c:pt idx="323">
                  <c:v>5.9693032444320098</c:v>
                </c:pt>
                <c:pt idx="324">
                  <c:v>6.1465769131410504</c:v>
                </c:pt>
                <c:pt idx="325">
                  <c:v>5.9677247765455004</c:v>
                </c:pt>
                <c:pt idx="326">
                  <c:v>6.1735796201692601</c:v>
                </c:pt>
                <c:pt idx="327">
                  <c:v>6.0092432264047302</c:v>
                </c:pt>
                <c:pt idx="328">
                  <c:v>5.8656469751275697</c:v>
                </c:pt>
                <c:pt idx="329">
                  <c:v>6.0896267305173897</c:v>
                </c:pt>
                <c:pt idx="330">
                  <c:v>6.1883328189714</c:v>
                </c:pt>
                <c:pt idx="331">
                  <c:v>6.0483212774911097</c:v>
                </c:pt>
                <c:pt idx="332">
                  <c:v>5.9978407175904502</c:v>
                </c:pt>
                <c:pt idx="333">
                  <c:v>6.2696069565390902</c:v>
                </c:pt>
                <c:pt idx="334">
                  <c:v>5.88388654055451</c:v>
                </c:pt>
                <c:pt idx="335">
                  <c:v>5.6278577316777998</c:v>
                </c:pt>
                <c:pt idx="336">
                  <c:v>5.6611057456301097</c:v>
                </c:pt>
                <c:pt idx="337">
                  <c:v>5.2060495364804504</c:v>
                </c:pt>
                <c:pt idx="338">
                  <c:v>5.6055765222750003</c:v>
                </c:pt>
                <c:pt idx="339">
                  <c:v>4.6813981412295602</c:v>
                </c:pt>
                <c:pt idx="340">
                  <c:v>4.7769156707559803</c:v>
                </c:pt>
                <c:pt idx="341">
                  <c:v>6.0722895952782201</c:v>
                </c:pt>
                <c:pt idx="342">
                  <c:v>5.87935105817074</c:v>
                </c:pt>
                <c:pt idx="343">
                  <c:v>6.3855818496072896</c:v>
                </c:pt>
                <c:pt idx="344">
                  <c:v>5.91224999800197</c:v>
                </c:pt>
                <c:pt idx="345">
                  <c:v>6.0366123300970296</c:v>
                </c:pt>
                <c:pt idx="346">
                  <c:v>6.0712397303663197</c:v>
                </c:pt>
                <c:pt idx="347">
                  <c:v>6.1178219118368196</c:v>
                </c:pt>
                <c:pt idx="348">
                  <c:v>6.0595526741051096</c:v>
                </c:pt>
                <c:pt idx="349">
                  <c:v>6.0150596077629599</c:v>
                </c:pt>
                <c:pt idx="350">
                  <c:v>6.1000269621098901</c:v>
                </c:pt>
                <c:pt idx="351">
                  <c:v>6.1933020874771501</c:v>
                </c:pt>
                <c:pt idx="352">
                  <c:v>5.9530823856194202</c:v>
                </c:pt>
                <c:pt idx="353">
                  <c:v>5.9547985761161604</c:v>
                </c:pt>
                <c:pt idx="354">
                  <c:v>6.1430699234219199</c:v>
                </c:pt>
                <c:pt idx="355">
                  <c:v>5.91872704556312</c:v>
                </c:pt>
                <c:pt idx="356">
                  <c:v>5.9675784760353299</c:v>
                </c:pt>
                <c:pt idx="357">
                  <c:v>5.8125235984783803</c:v>
                </c:pt>
                <c:pt idx="358">
                  <c:v>5.9441711938608002</c:v>
                </c:pt>
                <c:pt idx="359">
                  <c:v>5.7158164833805003</c:v>
                </c:pt>
                <c:pt idx="360">
                  <c:v>5.9303996726342101</c:v>
                </c:pt>
                <c:pt idx="361">
                  <c:v>5.7569052488277297</c:v>
                </c:pt>
                <c:pt idx="362">
                  <c:v>4.9064960977665102</c:v>
                </c:pt>
                <c:pt idx="363">
                  <c:v>4.7282803057048204</c:v>
                </c:pt>
                <c:pt idx="364">
                  <c:v>4.7709251150646397</c:v>
                </c:pt>
                <c:pt idx="365">
                  <c:v>5.8088773133584803</c:v>
                </c:pt>
                <c:pt idx="366">
                  <c:v>5.6580372874919496</c:v>
                </c:pt>
                <c:pt idx="367">
                  <c:v>6.3993854009263602</c:v>
                </c:pt>
                <c:pt idx="368">
                  <c:v>6.1304068619380496</c:v>
                </c:pt>
                <c:pt idx="369">
                  <c:v>6.1588552085190296</c:v>
                </c:pt>
                <c:pt idx="370">
                  <c:v>6.0203525814560299</c:v>
                </c:pt>
                <c:pt idx="371">
                  <c:v>6.2094797295045501</c:v>
                </c:pt>
                <c:pt idx="372">
                  <c:v>5.9823302837506898</c:v>
                </c:pt>
                <c:pt idx="373">
                  <c:v>5.98658990959711</c:v>
                </c:pt>
                <c:pt idx="374">
                  <c:v>6.0769657508840504</c:v>
                </c:pt>
                <c:pt idx="375">
                  <c:v>6.1412396487741701</c:v>
                </c:pt>
                <c:pt idx="376">
                  <c:v>6.1585867023691003</c:v>
                </c:pt>
                <c:pt idx="377">
                  <c:v>6.1269024724644003</c:v>
                </c:pt>
                <c:pt idx="378">
                  <c:v>6.0271806755614401</c:v>
                </c:pt>
                <c:pt idx="379">
                  <c:v>5.9015670914706897</c:v>
                </c:pt>
                <c:pt idx="380">
                  <c:v>5.9723370690084998</c:v>
                </c:pt>
                <c:pt idx="381">
                  <c:v>6.03639096377165</c:v>
                </c:pt>
                <c:pt idx="382">
                  <c:v>6.2263118655942797</c:v>
                </c:pt>
                <c:pt idx="383">
                  <c:v>5.9661531176862601</c:v>
                </c:pt>
                <c:pt idx="384">
                  <c:v>6.0015241840189901</c:v>
                </c:pt>
                <c:pt idx="385">
                  <c:v>5.0368310596258699</c:v>
                </c:pt>
                <c:pt idx="386">
                  <c:v>5.8077963289235797</c:v>
                </c:pt>
                <c:pt idx="387">
                  <c:v>4.6513896249317197</c:v>
                </c:pt>
                <c:pt idx="388">
                  <c:v>6.51819712059058</c:v>
                </c:pt>
                <c:pt idx="389">
                  <c:v>5.5121471128280701</c:v>
                </c:pt>
                <c:pt idx="390">
                  <c:v>6.0070919657047499</c:v>
                </c:pt>
                <c:pt idx="391">
                  <c:v>5.9350470867391296</c:v>
                </c:pt>
                <c:pt idx="392">
                  <c:v>5.9999749356488303</c:v>
                </c:pt>
                <c:pt idx="393">
                  <c:v>6.0166229233210302</c:v>
                </c:pt>
                <c:pt idx="394">
                  <c:v>6.16789420403971</c:v>
                </c:pt>
                <c:pt idx="395">
                  <c:v>6.2298878310783303</c:v>
                </c:pt>
                <c:pt idx="396">
                  <c:v>6.1916333684596996</c:v>
                </c:pt>
                <c:pt idx="397">
                  <c:v>5.9892597101449896</c:v>
                </c:pt>
                <c:pt idx="398">
                  <c:v>6.1433263696659797</c:v>
                </c:pt>
                <c:pt idx="399">
                  <c:v>6.1529968622662103</c:v>
                </c:pt>
                <c:pt idx="400">
                  <c:v>6.1221147134431497</c:v>
                </c:pt>
                <c:pt idx="401">
                  <c:v>6.0950418055262601</c:v>
                </c:pt>
                <c:pt idx="402">
                  <c:v>5.9406938676646401</c:v>
                </c:pt>
                <c:pt idx="403">
                  <c:v>6.1913367291963901</c:v>
                </c:pt>
                <c:pt idx="404">
                  <c:v>5.9454997801554201</c:v>
                </c:pt>
                <c:pt idx="405">
                  <c:v>5.8824232285782196</c:v>
                </c:pt>
                <c:pt idx="406">
                  <c:v>5.9339885758470201</c:v>
                </c:pt>
                <c:pt idx="407">
                  <c:v>6.0862578251684196</c:v>
                </c:pt>
                <c:pt idx="408">
                  <c:v>5.5965307754609803</c:v>
                </c:pt>
                <c:pt idx="409">
                  <c:v>5.8130986016528903</c:v>
                </c:pt>
                <c:pt idx="410">
                  <c:v>5.7953490412765598</c:v>
                </c:pt>
                <c:pt idx="411">
                  <c:v>5.7833269410160399</c:v>
                </c:pt>
                <c:pt idx="412">
                  <c:v>5.8380032123010901</c:v>
                </c:pt>
                <c:pt idx="413">
                  <c:v>5.7033567461158396</c:v>
                </c:pt>
                <c:pt idx="414">
                  <c:v>5.9884199846344801</c:v>
                </c:pt>
                <c:pt idx="415">
                  <c:v>6.3422815781812103</c:v>
                </c:pt>
                <c:pt idx="416">
                  <c:v>6.3416806479083299</c:v>
                </c:pt>
                <c:pt idx="417">
                  <c:v>6.0438243531235001</c:v>
                </c:pt>
                <c:pt idx="418">
                  <c:v>5.9013335802412197</c:v>
                </c:pt>
                <c:pt idx="419">
                  <c:v>6.23678041193289</c:v>
                </c:pt>
                <c:pt idx="420">
                  <c:v>5.8520458972071703</c:v>
                </c:pt>
                <c:pt idx="421">
                  <c:v>6.0317800564597697</c:v>
                </c:pt>
                <c:pt idx="422">
                  <c:v>6.0510652975788304</c:v>
                </c:pt>
                <c:pt idx="423">
                  <c:v>5.86304198619621</c:v>
                </c:pt>
                <c:pt idx="424">
                  <c:v>5.9791469424508898</c:v>
                </c:pt>
                <c:pt idx="425">
                  <c:v>6.00275755677586</c:v>
                </c:pt>
                <c:pt idx="426">
                  <c:v>6.1585816517598397</c:v>
                </c:pt>
                <c:pt idx="427">
                  <c:v>5.8852282077905897</c:v>
                </c:pt>
                <c:pt idx="428">
                  <c:v>6.2517001316555998</c:v>
                </c:pt>
                <c:pt idx="429">
                  <c:v>6.0941072979081099</c:v>
                </c:pt>
                <c:pt idx="430">
                  <c:v>5.8194230130457898</c:v>
                </c:pt>
                <c:pt idx="431">
                  <c:v>5.8779675494912196</c:v>
                </c:pt>
                <c:pt idx="432">
                  <c:v>6.4988225738286003</c:v>
                </c:pt>
                <c:pt idx="433">
                  <c:v>5.9422270272480899</c:v>
                </c:pt>
                <c:pt idx="434">
                  <c:v>5.6730976106974103</c:v>
                </c:pt>
                <c:pt idx="435">
                  <c:v>6.0048056479827601</c:v>
                </c:pt>
                <c:pt idx="436">
                  <c:v>6.1939576999968597</c:v>
                </c:pt>
                <c:pt idx="437">
                  <c:v>5.8606111769820703</c:v>
                </c:pt>
                <c:pt idx="438">
                  <c:v>5.7721394623148496</c:v>
                </c:pt>
                <c:pt idx="439">
                  <c:v>5.7843716418818598</c:v>
                </c:pt>
                <c:pt idx="440">
                  <c:v>5.8436375668325997</c:v>
                </c:pt>
                <c:pt idx="441">
                  <c:v>5.86062260376527</c:v>
                </c:pt>
                <c:pt idx="442">
                  <c:v>6.16901526823432</c:v>
                </c:pt>
                <c:pt idx="443">
                  <c:v>5.97807789685291</c:v>
                </c:pt>
                <c:pt idx="444">
                  <c:v>5.9795617328054398</c:v>
                </c:pt>
                <c:pt idx="445">
                  <c:v>5.9098669296203399</c:v>
                </c:pt>
                <c:pt idx="446">
                  <c:v>6.1492486085183904</c:v>
                </c:pt>
                <c:pt idx="447">
                  <c:v>5.8385326809810003</c:v>
                </c:pt>
                <c:pt idx="448">
                  <c:v>5.80834955477631</c:v>
                </c:pt>
                <c:pt idx="449">
                  <c:v>6.1318816464938202</c:v>
                </c:pt>
                <c:pt idx="450">
                  <c:v>5.8792493438631697</c:v>
                </c:pt>
                <c:pt idx="451">
                  <c:v>5.8937331951615199</c:v>
                </c:pt>
                <c:pt idx="452">
                  <c:v>6.0545884947281898</c:v>
                </c:pt>
                <c:pt idx="453">
                  <c:v>5.9315777133333203</c:v>
                </c:pt>
                <c:pt idx="454">
                  <c:v>5.94558955196658</c:v>
                </c:pt>
                <c:pt idx="455">
                  <c:v>5.9705873161853802</c:v>
                </c:pt>
                <c:pt idx="456">
                  <c:v>6.0190132882457403</c:v>
                </c:pt>
                <c:pt idx="457">
                  <c:v>6.1664193993288201</c:v>
                </c:pt>
                <c:pt idx="458">
                  <c:v>5.6658629870452701</c:v>
                </c:pt>
                <c:pt idx="459">
                  <c:v>4.6252720213481897</c:v>
                </c:pt>
                <c:pt idx="460">
                  <c:v>5.3118391216063197</c:v>
                </c:pt>
                <c:pt idx="461">
                  <c:v>4.8903622221395802</c:v>
                </c:pt>
                <c:pt idx="462">
                  <c:v>5.9969045282137197</c:v>
                </c:pt>
                <c:pt idx="463">
                  <c:v>6.1904949818711597</c:v>
                </c:pt>
                <c:pt idx="464">
                  <c:v>5.9041676840758104</c:v>
                </c:pt>
                <c:pt idx="465">
                  <c:v>5.9578480118665098</c:v>
                </c:pt>
                <c:pt idx="466">
                  <c:v>5.8853540264572297</c:v>
                </c:pt>
                <c:pt idx="467">
                  <c:v>5.9301782093108502</c:v>
                </c:pt>
                <c:pt idx="468">
                  <c:v>5.9758600246217002</c:v>
                </c:pt>
                <c:pt idx="469">
                  <c:v>6.0043422185841999</c:v>
                </c:pt>
                <c:pt idx="470">
                  <c:v>6.0207711623166196</c:v>
                </c:pt>
                <c:pt idx="471">
                  <c:v>5.9635533208383302</c:v>
                </c:pt>
                <c:pt idx="472">
                  <c:v>5.9349954748813003</c:v>
                </c:pt>
                <c:pt idx="473">
                  <c:v>5.99698676985237</c:v>
                </c:pt>
                <c:pt idx="474">
                  <c:v>5.9525098765609199</c:v>
                </c:pt>
                <c:pt idx="475">
                  <c:v>5.8725193542030398</c:v>
                </c:pt>
                <c:pt idx="476">
                  <c:v>6.15019453181411</c:v>
                </c:pt>
                <c:pt idx="477">
                  <c:v>5.9100239705064999</c:v>
                </c:pt>
                <c:pt idx="478">
                  <c:v>6.0127984960352396</c:v>
                </c:pt>
                <c:pt idx="479">
                  <c:v>5.7475053760694301</c:v>
                </c:pt>
                <c:pt idx="480">
                  <c:v>5.9478811281616704</c:v>
                </c:pt>
                <c:pt idx="481">
                  <c:v>5.5123090175604199</c:v>
                </c:pt>
                <c:pt idx="482">
                  <c:v>5.85959866194725</c:v>
                </c:pt>
                <c:pt idx="483">
                  <c:v>4.9048306973399702</c:v>
                </c:pt>
                <c:pt idx="484">
                  <c:v>4.81016463398303</c:v>
                </c:pt>
                <c:pt idx="485">
                  <c:v>5.6358743537462601</c:v>
                </c:pt>
                <c:pt idx="486">
                  <c:v>5.9560811674897502</c:v>
                </c:pt>
                <c:pt idx="487">
                  <c:v>5.8387321420919696</c:v>
                </c:pt>
                <c:pt idx="488">
                  <c:v>5.9038650445915302</c:v>
                </c:pt>
                <c:pt idx="489">
                  <c:v>5.9117693271859597</c:v>
                </c:pt>
                <c:pt idx="490">
                  <c:v>5.9834037950540298</c:v>
                </c:pt>
                <c:pt idx="491">
                  <c:v>6.1462339652673004</c:v>
                </c:pt>
                <c:pt idx="492">
                  <c:v>5.9187724311933003</c:v>
                </c:pt>
                <c:pt idx="493">
                  <c:v>6.0274550964557099</c:v>
                </c:pt>
                <c:pt idx="494">
                  <c:v>6.0932432854479499</c:v>
                </c:pt>
                <c:pt idx="495">
                  <c:v>6.0660030262536004</c:v>
                </c:pt>
                <c:pt idx="496">
                  <c:v>5.9860543201608802</c:v>
                </c:pt>
                <c:pt idx="497">
                  <c:v>6.0874529246495301</c:v>
                </c:pt>
                <c:pt idx="498">
                  <c:v>6.1265611373519002</c:v>
                </c:pt>
                <c:pt idx="499">
                  <c:v>5.8811312006833001</c:v>
                </c:pt>
                <c:pt idx="500">
                  <c:v>6.0608768828187003</c:v>
                </c:pt>
                <c:pt idx="501">
                  <c:v>6.1294942769261196</c:v>
                </c:pt>
                <c:pt idx="502">
                  <c:v>6.0065071390713696</c:v>
                </c:pt>
                <c:pt idx="503">
                  <c:v>6.0775591238313798</c:v>
                </c:pt>
                <c:pt idx="504">
                  <c:v>5.9741267451000803</c:v>
                </c:pt>
                <c:pt idx="505">
                  <c:v>5.9922574901386696</c:v>
                </c:pt>
                <c:pt idx="506">
                  <c:v>4.8159345316980504</c:v>
                </c:pt>
                <c:pt idx="507">
                  <c:v>4.6329956262367302</c:v>
                </c:pt>
                <c:pt idx="508">
                  <c:v>4.5364758077260401</c:v>
                </c:pt>
                <c:pt idx="509">
                  <c:v>4.7589953832489096</c:v>
                </c:pt>
                <c:pt idx="510">
                  <c:v>5.9708849873321697</c:v>
                </c:pt>
                <c:pt idx="511">
                  <c:v>5.9038506455362603</c:v>
                </c:pt>
                <c:pt idx="512">
                  <c:v>6.1377929165876903</c:v>
                </c:pt>
                <c:pt idx="513">
                  <c:v>6.1432355547725903</c:v>
                </c:pt>
                <c:pt idx="514">
                  <c:v>6.1432312027826699</c:v>
                </c:pt>
                <c:pt idx="515">
                  <c:v>6.0654050513647597</c:v>
                </c:pt>
                <c:pt idx="516">
                  <c:v>5.9683404080916098</c:v>
                </c:pt>
                <c:pt idx="517">
                  <c:v>5.9011108787887103</c:v>
                </c:pt>
                <c:pt idx="518">
                  <c:v>6.1569502234020401</c:v>
                </c:pt>
                <c:pt idx="519">
                  <c:v>6.0231603802014204</c:v>
                </c:pt>
                <c:pt idx="520">
                  <c:v>6.09609869924103</c:v>
                </c:pt>
                <c:pt idx="521">
                  <c:v>5.9666931000352603</c:v>
                </c:pt>
                <c:pt idx="522">
                  <c:v>5.9305156982479597</c:v>
                </c:pt>
                <c:pt idx="523">
                  <c:v>6.0857825123807503</c:v>
                </c:pt>
                <c:pt idx="524">
                  <c:v>5.8679598519876999</c:v>
                </c:pt>
                <c:pt idx="525">
                  <c:v>5.8686758016077496</c:v>
                </c:pt>
                <c:pt idx="526">
                  <c:v>6.1769826657837497</c:v>
                </c:pt>
                <c:pt idx="527">
                  <c:v>5.7533850585658097</c:v>
                </c:pt>
                <c:pt idx="528">
                  <c:v>5.9592134132305503</c:v>
                </c:pt>
                <c:pt idx="529">
                  <c:v>6.0799356297394</c:v>
                </c:pt>
                <c:pt idx="530">
                  <c:v>5.6158735038163501</c:v>
                </c:pt>
                <c:pt idx="531">
                  <c:v>4.6905030113048696</c:v>
                </c:pt>
                <c:pt idx="532">
                  <c:v>4.8145588880652097</c:v>
                </c:pt>
                <c:pt idx="533">
                  <c:v>5.8119244456003996</c:v>
                </c:pt>
                <c:pt idx="534">
                  <c:v>5.9231015626761403</c:v>
                </c:pt>
                <c:pt idx="535">
                  <c:v>5.9767918617523401</c:v>
                </c:pt>
                <c:pt idx="536">
                  <c:v>5.8884168214891499</c:v>
                </c:pt>
                <c:pt idx="537">
                  <c:v>5.88877420082291</c:v>
                </c:pt>
                <c:pt idx="538">
                  <c:v>6.0962732750031901</c:v>
                </c:pt>
                <c:pt idx="539">
                  <c:v>6.0933874495604199</c:v>
                </c:pt>
                <c:pt idx="540">
                  <c:v>6.0745418374162501</c:v>
                </c:pt>
                <c:pt idx="541">
                  <c:v>5.96125393706496</c:v>
                </c:pt>
                <c:pt idx="542">
                  <c:v>6.0304181707149702</c:v>
                </c:pt>
                <c:pt idx="543">
                  <c:v>6.1163543119868597</c:v>
                </c:pt>
                <c:pt idx="544">
                  <c:v>5.8910475637718402</c:v>
                </c:pt>
                <c:pt idx="545">
                  <c:v>5.8912648566684398</c:v>
                </c:pt>
                <c:pt idx="546">
                  <c:v>5.9109566802007603</c:v>
                </c:pt>
                <c:pt idx="547">
                  <c:v>6.0884669699871097</c:v>
                </c:pt>
                <c:pt idx="548">
                  <c:v>5.8639730684567004</c:v>
                </c:pt>
                <c:pt idx="549">
                  <c:v>6.3641858864008096</c:v>
                </c:pt>
                <c:pt idx="550">
                  <c:v>6.0837855225400999</c:v>
                </c:pt>
                <c:pt idx="551">
                  <c:v>5.9700896100214802</c:v>
                </c:pt>
                <c:pt idx="552">
                  <c:v>5.75289368445645</c:v>
                </c:pt>
                <c:pt idx="553">
                  <c:v>5.6341728369010298</c:v>
                </c:pt>
                <c:pt idx="554">
                  <c:v>5.5253099689155896</c:v>
                </c:pt>
                <c:pt idx="555">
                  <c:v>4.5722674788594198</c:v>
                </c:pt>
                <c:pt idx="556">
                  <c:v>5.2528408904727302</c:v>
                </c:pt>
                <c:pt idx="557">
                  <c:v>4.68417445518193</c:v>
                </c:pt>
                <c:pt idx="558">
                  <c:v>5.9280989787392402</c:v>
                </c:pt>
                <c:pt idx="559">
                  <c:v>5.8201925857679404</c:v>
                </c:pt>
                <c:pt idx="560">
                  <c:v>6.2434267796980603</c:v>
                </c:pt>
                <c:pt idx="561">
                  <c:v>6.1295276293894698</c:v>
                </c:pt>
                <c:pt idx="562">
                  <c:v>5.9083441546626903</c:v>
                </c:pt>
                <c:pt idx="563">
                  <c:v>6.0048836163804804</c:v>
                </c:pt>
                <c:pt idx="564">
                  <c:v>5.9533808573700098</c:v>
                </c:pt>
                <c:pt idx="565">
                  <c:v>6.0355819111315503</c:v>
                </c:pt>
                <c:pt idx="566">
                  <c:v>5.9951268694546398</c:v>
                </c:pt>
                <c:pt idx="567">
                  <c:v>5.9852300266438201</c:v>
                </c:pt>
                <c:pt idx="568">
                  <c:v>6.0273122476790304</c:v>
                </c:pt>
                <c:pt idx="569">
                  <c:v>5.95670246335344</c:v>
                </c:pt>
                <c:pt idx="570">
                  <c:v>6.1989481379535496</c:v>
                </c:pt>
                <c:pt idx="571">
                  <c:v>6.0364574452069402</c:v>
                </c:pt>
                <c:pt idx="572">
                  <c:v>6.1156105735995503</c:v>
                </c:pt>
                <c:pt idx="573">
                  <c:v>5.9627352217459002</c:v>
                </c:pt>
                <c:pt idx="574">
                  <c:v>5.9379815325077603</c:v>
                </c:pt>
                <c:pt idx="575">
                  <c:v>5.9641812212046998</c:v>
                </c:pt>
                <c:pt idx="576">
                  <c:v>5.85434542226497</c:v>
                </c:pt>
                <c:pt idx="577">
                  <c:v>5.7327867885383297</c:v>
                </c:pt>
                <c:pt idx="578">
                  <c:v>5.9342959563344397</c:v>
                </c:pt>
                <c:pt idx="579">
                  <c:v>5.3005044339077303</c:v>
                </c:pt>
                <c:pt idx="580">
                  <c:v>5.0203160109190303</c:v>
                </c:pt>
                <c:pt idx="581">
                  <c:v>5.6513910378381</c:v>
                </c:pt>
                <c:pt idx="582">
                  <c:v>5.8211069381072802</c:v>
                </c:pt>
                <c:pt idx="583">
                  <c:v>5.9527111327224898</c:v>
                </c:pt>
                <c:pt idx="584">
                  <c:v>5.9516552527290996</c:v>
                </c:pt>
                <c:pt idx="585">
                  <c:v>6.2533828868054799</c:v>
                </c:pt>
                <c:pt idx="586">
                  <c:v>6.1575682777596104</c:v>
                </c:pt>
                <c:pt idx="587">
                  <c:v>6.0396548042969096</c:v>
                </c:pt>
                <c:pt idx="588">
                  <c:v>6.0283687875283603</c:v>
                </c:pt>
                <c:pt idx="589">
                  <c:v>5.9670033170813497</c:v>
                </c:pt>
                <c:pt idx="590">
                  <c:v>6.0022766296582999</c:v>
                </c:pt>
                <c:pt idx="591">
                  <c:v>6.1188472480019396</c:v>
                </c:pt>
                <c:pt idx="592">
                  <c:v>6.0785653075546797</c:v>
                </c:pt>
                <c:pt idx="593">
                  <c:v>5.9327938590828104</c:v>
                </c:pt>
                <c:pt idx="594">
                  <c:v>6.0066529501044199</c:v>
                </c:pt>
                <c:pt idx="595">
                  <c:v>5.9906083870593001</c:v>
                </c:pt>
                <c:pt idx="596">
                  <c:v>5.8252261378201498</c:v>
                </c:pt>
                <c:pt idx="597">
                  <c:v>5.9629292634275499</c:v>
                </c:pt>
                <c:pt idx="598">
                  <c:v>5.9223168777764199</c:v>
                </c:pt>
                <c:pt idx="599">
                  <c:v>5.9857425586363604</c:v>
                </c:pt>
                <c:pt idx="600">
                  <c:v>6.0800844482091003</c:v>
                </c:pt>
                <c:pt idx="601">
                  <c:v>5.8547267974313</c:v>
                </c:pt>
                <c:pt idx="602">
                  <c:v>5.3932094280596301</c:v>
                </c:pt>
                <c:pt idx="603">
                  <c:v>5.1714809249123004</c:v>
                </c:pt>
                <c:pt idx="604">
                  <c:v>5.0691197097804199</c:v>
                </c:pt>
                <c:pt idx="605">
                  <c:v>4.6577916963560604</c:v>
                </c:pt>
                <c:pt idx="606">
                  <c:v>5.7395612773433697</c:v>
                </c:pt>
                <c:pt idx="607">
                  <c:v>5.6981565429166103</c:v>
                </c:pt>
                <c:pt idx="608">
                  <c:v>6.1572712569708496</c:v>
                </c:pt>
                <c:pt idx="609">
                  <c:v>5.8714061698792603</c:v>
                </c:pt>
                <c:pt idx="610">
                  <c:v>6.0375415578909797</c:v>
                </c:pt>
                <c:pt idx="611">
                  <c:v>6.2527575869192198</c:v>
                </c:pt>
                <c:pt idx="612">
                  <c:v>6.3001849578671596</c:v>
                </c:pt>
                <c:pt idx="613">
                  <c:v>6.3982826532744204</c:v>
                </c:pt>
                <c:pt idx="614">
                  <c:v>6.0064820852991199</c:v>
                </c:pt>
                <c:pt idx="615">
                  <c:v>6.0292709265159399</c:v>
                </c:pt>
                <c:pt idx="616">
                  <c:v>6.1905429010793496</c:v>
                </c:pt>
                <c:pt idx="617">
                  <c:v>6.1704161065751997</c:v>
                </c:pt>
                <c:pt idx="618">
                  <c:v>5.99608284311822</c:v>
                </c:pt>
                <c:pt idx="619">
                  <c:v>5.8651904351527699</c:v>
                </c:pt>
                <c:pt idx="620">
                  <c:v>5.9112416316988403</c:v>
                </c:pt>
                <c:pt idx="621">
                  <c:v>5.9527109637569398</c:v>
                </c:pt>
                <c:pt idx="622">
                  <c:v>5.8702884504531596</c:v>
                </c:pt>
                <c:pt idx="623">
                  <c:v>5.9891084574892401</c:v>
                </c:pt>
                <c:pt idx="624">
                  <c:v>5.9417868507337399</c:v>
                </c:pt>
                <c:pt idx="625">
                  <c:v>5.8587642769233801</c:v>
                </c:pt>
                <c:pt idx="626">
                  <c:v>5.0901117147977004</c:v>
                </c:pt>
                <c:pt idx="627">
                  <c:v>5.0635456864819099</c:v>
                </c:pt>
                <c:pt idx="628">
                  <c:v>4.8155867991308101</c:v>
                </c:pt>
                <c:pt idx="629">
                  <c:v>5.6762935232485896</c:v>
                </c:pt>
                <c:pt idx="630">
                  <c:v>6.0346116037372397</c:v>
                </c:pt>
                <c:pt idx="631">
                  <c:v>5.9804242186920602</c:v>
                </c:pt>
                <c:pt idx="632">
                  <c:v>6.0630061457510998</c:v>
                </c:pt>
                <c:pt idx="633">
                  <c:v>6.0186678724009504</c:v>
                </c:pt>
                <c:pt idx="634">
                  <c:v>6.1780646691617704</c:v>
                </c:pt>
                <c:pt idx="635">
                  <c:v>6.0713282881522401</c:v>
                </c:pt>
                <c:pt idx="636">
                  <c:v>5.9681103848296102</c:v>
                </c:pt>
                <c:pt idx="637">
                  <c:v>5.9077975628272004</c:v>
                </c:pt>
                <c:pt idx="638">
                  <c:v>6.0241538138262101</c:v>
                </c:pt>
                <c:pt idx="639">
                  <c:v>6.0435050606618903</c:v>
                </c:pt>
                <c:pt idx="640">
                  <c:v>6.1025968353593898</c:v>
                </c:pt>
                <c:pt idx="641">
                  <c:v>5.99226931147866</c:v>
                </c:pt>
                <c:pt idx="642">
                  <c:v>6.0444121612751598</c:v>
                </c:pt>
                <c:pt idx="643">
                  <c:v>6.1302773870180101</c:v>
                </c:pt>
                <c:pt idx="644">
                  <c:v>6.1915374534676104</c:v>
                </c:pt>
                <c:pt idx="645">
                  <c:v>6.1465664012110501</c:v>
                </c:pt>
                <c:pt idx="646">
                  <c:v>5.9792772944984902</c:v>
                </c:pt>
                <c:pt idx="647">
                  <c:v>6.29630727305085</c:v>
                </c:pt>
                <c:pt idx="648">
                  <c:v>6.0580999642877504</c:v>
                </c:pt>
                <c:pt idx="649">
                  <c:v>5.3104266333943198</c:v>
                </c:pt>
                <c:pt idx="650">
                  <c:v>4.7977455550926296</c:v>
                </c:pt>
                <c:pt idx="651">
                  <c:v>4.6556494157139001</c:v>
                </c:pt>
                <c:pt idx="652">
                  <c:v>4.7645166369104102</c:v>
                </c:pt>
                <c:pt idx="653">
                  <c:v>4.7774842897422998</c:v>
                </c:pt>
                <c:pt idx="654">
                  <c:v>5.6921995478763803</c:v>
                </c:pt>
                <c:pt idx="655">
                  <c:v>5.9077978470968597</c:v>
                </c:pt>
                <c:pt idx="656">
                  <c:v>6.1768082877383197</c:v>
                </c:pt>
                <c:pt idx="657">
                  <c:v>6.1441109474024502</c:v>
                </c:pt>
                <c:pt idx="658">
                  <c:v>6.0324528204846901</c:v>
                </c:pt>
                <c:pt idx="659">
                  <c:v>5.9882627138829703</c:v>
                </c:pt>
                <c:pt idx="660">
                  <c:v>5.9988336124873198</c:v>
                </c:pt>
                <c:pt idx="661">
                  <c:v>5.9489221189974302</c:v>
                </c:pt>
                <c:pt idx="662">
                  <c:v>5.9355150563699599</c:v>
                </c:pt>
                <c:pt idx="663">
                  <c:v>6.0341001869731503</c:v>
                </c:pt>
                <c:pt idx="664">
                  <c:v>6.2408594969284401</c:v>
                </c:pt>
                <c:pt idx="665">
                  <c:v>6.0596015496869597</c:v>
                </c:pt>
                <c:pt idx="666">
                  <c:v>6.0156584374402504</c:v>
                </c:pt>
                <c:pt idx="667">
                  <c:v>5.9019908230477398</c:v>
                </c:pt>
                <c:pt idx="668">
                  <c:v>5.9072328689541704</c:v>
                </c:pt>
                <c:pt idx="669">
                  <c:v>5.8832828223984297</c:v>
                </c:pt>
                <c:pt idx="670">
                  <c:v>6.0626146856914902</c:v>
                </c:pt>
                <c:pt idx="671">
                  <c:v>6.0032822859814896</c:v>
                </c:pt>
                <c:pt idx="672">
                  <c:v>5.7548929872532</c:v>
                </c:pt>
                <c:pt idx="673">
                  <c:v>5.5416940818141498</c:v>
                </c:pt>
                <c:pt idx="674">
                  <c:v>4.6874224640743796</c:v>
                </c:pt>
                <c:pt idx="675">
                  <c:v>4.7299229587685501</c:v>
                </c:pt>
                <c:pt idx="676">
                  <c:v>4.5720545372131696</c:v>
                </c:pt>
                <c:pt idx="677">
                  <c:v>4.6669316656312203</c:v>
                </c:pt>
                <c:pt idx="678">
                  <c:v>5.6891423171304103</c:v>
                </c:pt>
                <c:pt idx="679">
                  <c:v>5.9169680761491703</c:v>
                </c:pt>
                <c:pt idx="680">
                  <c:v>6.2162256558060598</c:v>
                </c:pt>
                <c:pt idx="681">
                  <c:v>6.1191628900442696</c:v>
                </c:pt>
                <c:pt idx="682">
                  <c:v>5.9790157698277602</c:v>
                </c:pt>
                <c:pt idx="683">
                  <c:v>6.0539663378294</c:v>
                </c:pt>
                <c:pt idx="684">
                  <c:v>5.9788551334982296</c:v>
                </c:pt>
                <c:pt idx="685">
                  <c:v>5.9181755176928501</c:v>
                </c:pt>
                <c:pt idx="686">
                  <c:v>6.0047214073798498</c:v>
                </c:pt>
                <c:pt idx="687">
                  <c:v>6.0203694812502002</c:v>
                </c:pt>
                <c:pt idx="688">
                  <c:v>6.0467133663407697</c:v>
                </c:pt>
                <c:pt idx="689">
                  <c:v>5.9742057572616201</c:v>
                </c:pt>
                <c:pt idx="690">
                  <c:v>5.9462154631352098</c:v>
                </c:pt>
                <c:pt idx="691">
                  <c:v>3.7363439350716101</c:v>
                </c:pt>
                <c:pt idx="692">
                  <c:v>6.0487946870541798</c:v>
                </c:pt>
                <c:pt idx="693">
                  <c:v>6.0734905726923802</c:v>
                </c:pt>
                <c:pt idx="694">
                  <c:v>5.9776745385856902</c:v>
                </c:pt>
                <c:pt idx="695">
                  <c:v>5.7362010051536299</c:v>
                </c:pt>
                <c:pt idx="696">
                  <c:v>5.78455816768167</c:v>
                </c:pt>
                <c:pt idx="697">
                  <c:v>5.5031603730844099</c:v>
                </c:pt>
                <c:pt idx="698">
                  <c:v>4.7407142741212498</c:v>
                </c:pt>
                <c:pt idx="699">
                  <c:v>4.7185638892578901</c:v>
                </c:pt>
                <c:pt idx="700">
                  <c:v>5.23152562478856</c:v>
                </c:pt>
                <c:pt idx="701">
                  <c:v>5.5768388130648301</c:v>
                </c:pt>
                <c:pt idx="702">
                  <c:v>5.7585308906566901</c:v>
                </c:pt>
                <c:pt idx="703">
                  <c:v>5.8997599764501896</c:v>
                </c:pt>
                <c:pt idx="704">
                  <c:v>6.0283112527992797</c:v>
                </c:pt>
                <c:pt idx="705">
                  <c:v>6.1004825838101802</c:v>
                </c:pt>
                <c:pt idx="706">
                  <c:v>5.9672931063999499</c:v>
                </c:pt>
                <c:pt idx="707">
                  <c:v>6.0840194826251901</c:v>
                </c:pt>
                <c:pt idx="708">
                  <c:v>6.0861085552020802</c:v>
                </c:pt>
                <c:pt idx="709">
                  <c:v>5.9953247443108104</c:v>
                </c:pt>
                <c:pt idx="710">
                  <c:v>5.9532795533282599</c:v>
                </c:pt>
                <c:pt idx="711">
                  <c:v>5.9680014396335199</c:v>
                </c:pt>
                <c:pt idx="712">
                  <c:v>6.1131482680168698</c:v>
                </c:pt>
                <c:pt idx="713">
                  <c:v>6.0809268542095998</c:v>
                </c:pt>
                <c:pt idx="714">
                  <c:v>5.9587773823033396</c:v>
                </c:pt>
                <c:pt idx="715">
                  <c:v>6.0283827522084996</c:v>
                </c:pt>
                <c:pt idx="716">
                  <c:v>5.9832944690991496</c:v>
                </c:pt>
                <c:pt idx="717">
                  <c:v>5.8286398970633897</c:v>
                </c:pt>
                <c:pt idx="718">
                  <c:v>6.1605436766277304</c:v>
                </c:pt>
                <c:pt idx="719">
                  <c:v>5.80971049873179</c:v>
                </c:pt>
                <c:pt idx="720">
                  <c:v>6.0801041635467898</c:v>
                </c:pt>
                <c:pt idx="721">
                  <c:v>6.0182039777112903</c:v>
                </c:pt>
                <c:pt idx="722">
                  <c:v>4.9419417436107898</c:v>
                </c:pt>
                <c:pt idx="723">
                  <c:v>4.86353643017957</c:v>
                </c:pt>
                <c:pt idx="724">
                  <c:v>5.5642012745407703</c:v>
                </c:pt>
                <c:pt idx="725">
                  <c:v>5.7240059240693704</c:v>
                </c:pt>
                <c:pt idx="726">
                  <c:v>5.8664505937869098</c:v>
                </c:pt>
                <c:pt idx="727">
                  <c:v>6.2276791608676296</c:v>
                </c:pt>
                <c:pt idx="728">
                  <c:v>6.1210355596120101</c:v>
                </c:pt>
                <c:pt idx="729">
                  <c:v>5.9259192382591701</c:v>
                </c:pt>
                <c:pt idx="730">
                  <c:v>6.2175960549468803</c:v>
                </c:pt>
                <c:pt idx="731">
                  <c:v>6.1037880168281502</c:v>
                </c:pt>
                <c:pt idx="732">
                  <c:v>5.8446006061026496</c:v>
                </c:pt>
                <c:pt idx="733">
                  <c:v>6.0338337118485601</c:v>
                </c:pt>
                <c:pt idx="734">
                  <c:v>6.0034408569509896</c:v>
                </c:pt>
                <c:pt idx="735">
                  <c:v>6.0825109968635704</c:v>
                </c:pt>
                <c:pt idx="736">
                  <c:v>5.8977561336964897</c:v>
                </c:pt>
                <c:pt idx="737">
                  <c:v>5.9775814207561799</c:v>
                </c:pt>
                <c:pt idx="738">
                  <c:v>6.1792736758025004</c:v>
                </c:pt>
                <c:pt idx="739">
                  <c:v>5.9966772970462898</c:v>
                </c:pt>
                <c:pt idx="740">
                  <c:v>5.96692593758657</c:v>
                </c:pt>
                <c:pt idx="741">
                  <c:v>5.8636452011156601</c:v>
                </c:pt>
                <c:pt idx="742">
                  <c:v>6.13403785827495</c:v>
                </c:pt>
                <c:pt idx="743">
                  <c:v>6.0855273210264604</c:v>
                </c:pt>
                <c:pt idx="744">
                  <c:v>5.9084175606010296</c:v>
                </c:pt>
                <c:pt idx="745">
                  <c:v>5.7340199142850299</c:v>
                </c:pt>
                <c:pt idx="746">
                  <c:v>5.79358455939607</c:v>
                </c:pt>
                <c:pt idx="747">
                  <c:v>5.63257021191614</c:v>
                </c:pt>
                <c:pt idx="748">
                  <c:v>5.7708641110733803</c:v>
                </c:pt>
                <c:pt idx="749">
                  <c:v>4.9328501190400003</c:v>
                </c:pt>
                <c:pt idx="750">
                  <c:v>5.8802603713883101</c:v>
                </c:pt>
                <c:pt idx="751">
                  <c:v>5.9198730092309804</c:v>
                </c:pt>
                <c:pt idx="752">
                  <c:v>5.9403147111992096</c:v>
                </c:pt>
                <c:pt idx="753">
                  <c:v>6.3184794577256396</c:v>
                </c:pt>
                <c:pt idx="754">
                  <c:v>6.1113235401388604</c:v>
                </c:pt>
                <c:pt idx="755">
                  <c:v>5.8842842732281104</c:v>
                </c:pt>
                <c:pt idx="756">
                  <c:v>6.0833550672214498</c:v>
                </c:pt>
                <c:pt idx="757">
                  <c:v>5.9909262392342697</c:v>
                </c:pt>
                <c:pt idx="758">
                  <c:v>5.9341477688152997</c:v>
                </c:pt>
                <c:pt idx="759">
                  <c:v>6.0296133233695697</c:v>
                </c:pt>
                <c:pt idx="760">
                  <c:v>6.00030655332138</c:v>
                </c:pt>
                <c:pt idx="761">
                  <c:v>6.0195542836293301</c:v>
                </c:pt>
                <c:pt idx="762">
                  <c:v>6.1175426856934898</c:v>
                </c:pt>
                <c:pt idx="763">
                  <c:v>6.0077851565197999</c:v>
                </c:pt>
                <c:pt idx="764">
                  <c:v>5.9203335868551203</c:v>
                </c:pt>
                <c:pt idx="765">
                  <c:v>5.9648281132867602</c:v>
                </c:pt>
                <c:pt idx="766">
                  <c:v>6.1366865310852496</c:v>
                </c:pt>
                <c:pt idx="767">
                  <c:v>5.9874885478469899</c:v>
                </c:pt>
                <c:pt idx="768">
                  <c:v>6.3680349312284097</c:v>
                </c:pt>
                <c:pt idx="769">
                  <c:v>5.8501390552339601</c:v>
                </c:pt>
                <c:pt idx="770">
                  <c:v>5.7739147885289004</c:v>
                </c:pt>
                <c:pt idx="771">
                  <c:v>5.2967185958200096</c:v>
                </c:pt>
                <c:pt idx="772">
                  <c:v>5.2429476789862903</c:v>
                </c:pt>
                <c:pt idx="773">
                  <c:v>5.4138660330694801</c:v>
                </c:pt>
                <c:pt idx="774">
                  <c:v>6.0098447085586502</c:v>
                </c:pt>
                <c:pt idx="775">
                  <c:v>6.0081311154753099</c:v>
                </c:pt>
                <c:pt idx="776">
                  <c:v>6.2000646689557204</c:v>
                </c:pt>
                <c:pt idx="777">
                  <c:v>6.1159526436276099</c:v>
                </c:pt>
                <c:pt idx="778">
                  <c:v>6.1501208553647402</c:v>
                </c:pt>
                <c:pt idx="779">
                  <c:v>6.0963535141457097</c:v>
                </c:pt>
                <c:pt idx="780">
                  <c:v>6.0308492146459596</c:v>
                </c:pt>
                <c:pt idx="781">
                  <c:v>6.1092960726319001</c:v>
                </c:pt>
                <c:pt idx="782">
                  <c:v>6.1353416654008903</c:v>
                </c:pt>
                <c:pt idx="783">
                  <c:v>6.1460222289114501</c:v>
                </c:pt>
                <c:pt idx="784">
                  <c:v>6.2358945848938996</c:v>
                </c:pt>
                <c:pt idx="785">
                  <c:v>6.0554970874122001</c:v>
                </c:pt>
                <c:pt idx="786">
                  <c:v>6.0989963913420899</c:v>
                </c:pt>
                <c:pt idx="787">
                  <c:v>6.1325959979316496</c:v>
                </c:pt>
                <c:pt idx="788">
                  <c:v>6.1179805426100202</c:v>
                </c:pt>
                <c:pt idx="789">
                  <c:v>5.9474335663784803</c:v>
                </c:pt>
                <c:pt idx="790">
                  <c:v>6.0314331983785001</c:v>
                </c:pt>
                <c:pt idx="791">
                  <c:v>6.0761376861505401</c:v>
                </c:pt>
                <c:pt idx="792">
                  <c:v>5.9434099577881696</c:v>
                </c:pt>
                <c:pt idx="793">
                  <c:v>5.8853032400392298</c:v>
                </c:pt>
                <c:pt idx="794">
                  <c:v>5.0408284723259396</c:v>
                </c:pt>
                <c:pt idx="795">
                  <c:v>5.72309767439239</c:v>
                </c:pt>
                <c:pt idx="796">
                  <c:v>5.0150721713489297</c:v>
                </c:pt>
                <c:pt idx="797">
                  <c:v>4.8163478087925498</c:v>
                </c:pt>
                <c:pt idx="798">
                  <c:v>5.9688582306557398</c:v>
                </c:pt>
                <c:pt idx="799">
                  <c:v>6.31011809779974</c:v>
                </c:pt>
                <c:pt idx="800">
                  <c:v>6.0031760289259299</c:v>
                </c:pt>
                <c:pt idx="801">
                  <c:v>6.0836085920800702</c:v>
                </c:pt>
                <c:pt idx="802">
                  <c:v>6.1222179807544599</c:v>
                </c:pt>
                <c:pt idx="803">
                  <c:v>6.0612992418367497</c:v>
                </c:pt>
                <c:pt idx="804">
                  <c:v>5.97946851757243</c:v>
                </c:pt>
                <c:pt idx="805">
                  <c:v>6.0964499383273596</c:v>
                </c:pt>
                <c:pt idx="806">
                  <c:v>6.1311654858591602</c:v>
                </c:pt>
                <c:pt idx="807">
                  <c:v>6.0741691087687597</c:v>
                </c:pt>
                <c:pt idx="808">
                  <c:v>6.1539476835037297</c:v>
                </c:pt>
                <c:pt idx="809">
                  <c:v>6.1799630538706696</c:v>
                </c:pt>
                <c:pt idx="810">
                  <c:v>6.1039487883616097</c:v>
                </c:pt>
                <c:pt idx="811">
                  <c:v>5.9954443236882602</c:v>
                </c:pt>
                <c:pt idx="812">
                  <c:v>6.1215805772040897</c:v>
                </c:pt>
                <c:pt idx="813">
                  <c:v>6.0376594794623104</c:v>
                </c:pt>
                <c:pt idx="814">
                  <c:v>5.9591328487929403</c:v>
                </c:pt>
                <c:pt idx="815">
                  <c:v>6.1075694090452197</c:v>
                </c:pt>
                <c:pt idx="816">
                  <c:v>6.19169784963404</c:v>
                </c:pt>
                <c:pt idx="817">
                  <c:v>5.5943479305889801</c:v>
                </c:pt>
                <c:pt idx="818">
                  <c:v>6.0001263911388403</c:v>
                </c:pt>
                <c:pt idx="819">
                  <c:v>5.68824069120065</c:v>
                </c:pt>
                <c:pt idx="820">
                  <c:v>5.2462538872361399</c:v>
                </c:pt>
                <c:pt idx="821">
                  <c:v>5.6453857696185601</c:v>
                </c:pt>
                <c:pt idx="822">
                  <c:v>5.80841956242935</c:v>
                </c:pt>
                <c:pt idx="823">
                  <c:v>5.86342536565693</c:v>
                </c:pt>
                <c:pt idx="824">
                  <c:v>6.0786987326221098</c:v>
                </c:pt>
                <c:pt idx="825">
                  <c:v>6.0748123432337904</c:v>
                </c:pt>
                <c:pt idx="826">
                  <c:v>6.0613314996668404</c:v>
                </c:pt>
                <c:pt idx="827">
                  <c:v>6.1595616369256501</c:v>
                </c:pt>
                <c:pt idx="828">
                  <c:v>6.3144870599076697</c:v>
                </c:pt>
                <c:pt idx="829">
                  <c:v>5.9250402790868497</c:v>
                </c:pt>
                <c:pt idx="830">
                  <c:v>6.1287530604773597</c:v>
                </c:pt>
                <c:pt idx="831">
                  <c:v>5.97978617847496</c:v>
                </c:pt>
                <c:pt idx="832">
                  <c:v>5.9869263497515002</c:v>
                </c:pt>
                <c:pt idx="833">
                  <c:v>5.9741285527161301</c:v>
                </c:pt>
                <c:pt idx="834">
                  <c:v>6.00577055878182</c:v>
                </c:pt>
                <c:pt idx="835">
                  <c:v>6.0037516645541702</c:v>
                </c:pt>
                <c:pt idx="836">
                  <c:v>6.02132862682123</c:v>
                </c:pt>
                <c:pt idx="837">
                  <c:v>6.2873172747488404</c:v>
                </c:pt>
                <c:pt idx="838">
                  <c:v>5.8888457559308698</c:v>
                </c:pt>
                <c:pt idx="839">
                  <c:v>6.01155210419771</c:v>
                </c:pt>
                <c:pt idx="840">
                  <c:v>5.8334022309500702</c:v>
                </c:pt>
                <c:pt idx="841">
                  <c:v>5.9873474753965503</c:v>
                </c:pt>
                <c:pt idx="842">
                  <c:v>4.7626922818314297</c:v>
                </c:pt>
                <c:pt idx="843">
                  <c:v>5.9816198357370904</c:v>
                </c:pt>
                <c:pt idx="844">
                  <c:v>5.4607074448116997</c:v>
                </c:pt>
                <c:pt idx="845">
                  <c:v>6.0699491200099498</c:v>
                </c:pt>
                <c:pt idx="846">
                  <c:v>5.9895653724012403</c:v>
                </c:pt>
                <c:pt idx="847">
                  <c:v>6.4641692791677903</c:v>
                </c:pt>
                <c:pt idx="848">
                  <c:v>6.0640976131823301</c:v>
                </c:pt>
                <c:pt idx="849">
                  <c:v>6.10305453497062</c:v>
                </c:pt>
                <c:pt idx="850">
                  <c:v>6.06475953432368</c:v>
                </c:pt>
                <c:pt idx="851">
                  <c:v>5.9124123922237599</c:v>
                </c:pt>
                <c:pt idx="852">
                  <c:v>6.1047286601135404</c:v>
                </c:pt>
                <c:pt idx="853">
                  <c:v>6.0807955958523099</c:v>
                </c:pt>
                <c:pt idx="854">
                  <c:v>6.1382545193715403</c:v>
                </c:pt>
                <c:pt idx="855">
                  <c:v>6.0513321035871002</c:v>
                </c:pt>
                <c:pt idx="856">
                  <c:v>6.2245610434810299</c:v>
                </c:pt>
                <c:pt idx="857">
                  <c:v>6.0284572600885999</c:v>
                </c:pt>
                <c:pt idx="858">
                  <c:v>6.2583394967290404</c:v>
                </c:pt>
                <c:pt idx="859">
                  <c:v>5.9690934569994401</c:v>
                </c:pt>
                <c:pt idx="860">
                  <c:v>5.89823940329088</c:v>
                </c:pt>
                <c:pt idx="861">
                  <c:v>5.8822437710981603</c:v>
                </c:pt>
                <c:pt idx="862">
                  <c:v>5.97472836976082</c:v>
                </c:pt>
                <c:pt idx="863">
                  <c:v>5.8902568468436201</c:v>
                </c:pt>
                <c:pt idx="864">
                  <c:v>5.9079938311420497</c:v>
                </c:pt>
                <c:pt idx="865">
                  <c:v>5.8871080627404604</c:v>
                </c:pt>
                <c:pt idx="866">
                  <c:v>5.7404076169029103</c:v>
                </c:pt>
                <c:pt idx="867">
                  <c:v>5.7194320193754402</c:v>
                </c:pt>
                <c:pt idx="868">
                  <c:v>6.0169505845296696</c:v>
                </c:pt>
                <c:pt idx="869">
                  <c:v>5.7733316006697901</c:v>
                </c:pt>
                <c:pt idx="870">
                  <c:v>6.1147930113721198</c:v>
                </c:pt>
                <c:pt idx="871">
                  <c:v>5.9859480012966104</c:v>
                </c:pt>
                <c:pt idx="872">
                  <c:v>5.9183516567736296</c:v>
                </c:pt>
                <c:pt idx="873">
                  <c:v>6.0266383460559396</c:v>
                </c:pt>
                <c:pt idx="874">
                  <c:v>5.96140783162679</c:v>
                </c:pt>
                <c:pt idx="875">
                  <c:v>6.1328184965123604</c:v>
                </c:pt>
                <c:pt idx="876">
                  <c:v>5.9569033251686703</c:v>
                </c:pt>
                <c:pt idx="877">
                  <c:v>5.91688391950286</c:v>
                </c:pt>
                <c:pt idx="878">
                  <c:v>5.9798970456140497</c:v>
                </c:pt>
                <c:pt idx="879">
                  <c:v>6.0928792851860196</c:v>
                </c:pt>
                <c:pt idx="880">
                  <c:v>6.1092176280156396</c:v>
                </c:pt>
                <c:pt idx="881">
                  <c:v>6.0260164677219299</c:v>
                </c:pt>
                <c:pt idx="882">
                  <c:v>5.9029301292827396</c:v>
                </c:pt>
                <c:pt idx="883">
                  <c:v>5.9546980392828903</c:v>
                </c:pt>
                <c:pt idx="884">
                  <c:v>6.1329163112778398</c:v>
                </c:pt>
                <c:pt idx="885">
                  <c:v>6.0538898869414597</c:v>
                </c:pt>
                <c:pt idx="886">
                  <c:v>6.2380090180326002</c:v>
                </c:pt>
                <c:pt idx="887">
                  <c:v>5.8769732277835498</c:v>
                </c:pt>
                <c:pt idx="888">
                  <c:v>5.9801961708153897</c:v>
                </c:pt>
                <c:pt idx="889">
                  <c:v>4.8300310341434596</c:v>
                </c:pt>
                <c:pt idx="890">
                  <c:v>5.49254866885701</c:v>
                </c:pt>
                <c:pt idx="891">
                  <c:v>5.9976675680958902</c:v>
                </c:pt>
                <c:pt idx="892">
                  <c:v>5.9422245202010302</c:v>
                </c:pt>
                <c:pt idx="893">
                  <c:v>5.7152524097677198</c:v>
                </c:pt>
                <c:pt idx="894">
                  <c:v>5.6454529901403996</c:v>
                </c:pt>
                <c:pt idx="895">
                  <c:v>6.08657072841324</c:v>
                </c:pt>
                <c:pt idx="896">
                  <c:v>6.0513568584070496</c:v>
                </c:pt>
                <c:pt idx="897">
                  <c:v>6.1875192234048102</c:v>
                </c:pt>
                <c:pt idx="898">
                  <c:v>6.2891411266459398</c:v>
                </c:pt>
                <c:pt idx="899">
                  <c:v>5.9944436416320999</c:v>
                </c:pt>
                <c:pt idx="900">
                  <c:v>6.08101092380757</c:v>
                </c:pt>
                <c:pt idx="901">
                  <c:v>5.9326114072096301</c:v>
                </c:pt>
                <c:pt idx="902">
                  <c:v>6.1676360621465696</c:v>
                </c:pt>
                <c:pt idx="903">
                  <c:v>5.9776019520283503</c:v>
                </c:pt>
                <c:pt idx="904">
                  <c:v>5.9424633178656698</c:v>
                </c:pt>
                <c:pt idx="905">
                  <c:v>6.1614866004284696</c:v>
                </c:pt>
                <c:pt idx="906">
                  <c:v>5.8657990693220396</c:v>
                </c:pt>
                <c:pt idx="907">
                  <c:v>5.84377778596824</c:v>
                </c:pt>
                <c:pt idx="908">
                  <c:v>5.8687589859056297</c:v>
                </c:pt>
                <c:pt idx="909">
                  <c:v>5.8887715236283302</c:v>
                </c:pt>
                <c:pt idx="910">
                  <c:v>5.8965936686278599</c:v>
                </c:pt>
                <c:pt idx="911">
                  <c:v>5.9004643601977396</c:v>
                </c:pt>
                <c:pt idx="912">
                  <c:v>6.0378879644377399</c:v>
                </c:pt>
                <c:pt idx="913">
                  <c:v>5.0017580372225101</c:v>
                </c:pt>
                <c:pt idx="914">
                  <c:v>5.7105871654904901</c:v>
                </c:pt>
                <c:pt idx="915">
                  <c:v>5.2823963084523102</c:v>
                </c:pt>
                <c:pt idx="916">
                  <c:v>6.0364130645126997</c:v>
                </c:pt>
                <c:pt idx="917">
                  <c:v>4.7003823672856599</c:v>
                </c:pt>
                <c:pt idx="918">
                  <c:v>5.8511164707786998</c:v>
                </c:pt>
                <c:pt idx="919">
                  <c:v>5.9142834552114003</c:v>
                </c:pt>
                <c:pt idx="920">
                  <c:v>6.3020739654080504</c:v>
                </c:pt>
                <c:pt idx="921">
                  <c:v>5.9171392509136203</c:v>
                </c:pt>
                <c:pt idx="922">
                  <c:v>5.9881863774893498</c:v>
                </c:pt>
                <c:pt idx="923">
                  <c:v>6.2703744016309297</c:v>
                </c:pt>
                <c:pt idx="924">
                  <c:v>5.9246260286088201</c:v>
                </c:pt>
                <c:pt idx="925">
                  <c:v>6.31046874193785</c:v>
                </c:pt>
                <c:pt idx="926">
                  <c:v>5.9977422456481202</c:v>
                </c:pt>
                <c:pt idx="927">
                  <c:v>5.9869589580475404</c:v>
                </c:pt>
                <c:pt idx="928">
                  <c:v>5.8823633905878596</c:v>
                </c:pt>
                <c:pt idx="929">
                  <c:v>6.1672897021800903</c:v>
                </c:pt>
                <c:pt idx="930">
                  <c:v>5.86611117342171</c:v>
                </c:pt>
                <c:pt idx="931">
                  <c:v>6.0344660530130199</c:v>
                </c:pt>
                <c:pt idx="932">
                  <c:v>5.9886016168970002</c:v>
                </c:pt>
                <c:pt idx="933">
                  <c:v>5.7815235980544202</c:v>
                </c:pt>
                <c:pt idx="934">
                  <c:v>5.8159227592492497</c:v>
                </c:pt>
                <c:pt idx="935">
                  <c:v>6.0292538319002498</c:v>
                </c:pt>
                <c:pt idx="936">
                  <c:v>5.9583238617024801</c:v>
                </c:pt>
                <c:pt idx="937">
                  <c:v>5.40843949619188</c:v>
                </c:pt>
                <c:pt idx="938">
                  <c:v>4.9590005191633697</c:v>
                </c:pt>
                <c:pt idx="939">
                  <c:v>5.1774430479321296</c:v>
                </c:pt>
                <c:pt idx="940">
                  <c:v>4.6773351144502202</c:v>
                </c:pt>
                <c:pt idx="941">
                  <c:v>5.72169863451259</c:v>
                </c:pt>
                <c:pt idx="942">
                  <c:v>5.8587515090832998</c:v>
                </c:pt>
                <c:pt idx="943">
                  <c:v>6.1381342138908899</c:v>
                </c:pt>
                <c:pt idx="944">
                  <c:v>6.3052823143466297</c:v>
                </c:pt>
                <c:pt idx="945">
                  <c:v>5.9549948346663699</c:v>
                </c:pt>
                <c:pt idx="946">
                  <c:v>6.2124183130740001</c:v>
                </c:pt>
                <c:pt idx="947">
                  <c:v>5.9587184894480103</c:v>
                </c:pt>
                <c:pt idx="948">
                  <c:v>6.0874003289315803</c:v>
                </c:pt>
                <c:pt idx="949">
                  <c:v>6.0423608052792304</c:v>
                </c:pt>
                <c:pt idx="950">
                  <c:v>6.2061988458135797</c:v>
                </c:pt>
                <c:pt idx="951">
                  <c:v>5.8475118294758399</c:v>
                </c:pt>
                <c:pt idx="952">
                  <c:v>5.9834470633021004</c:v>
                </c:pt>
                <c:pt idx="953">
                  <c:v>5.8592032211159699</c:v>
                </c:pt>
                <c:pt idx="954">
                  <c:v>6.0084911779988603</c:v>
                </c:pt>
                <c:pt idx="955">
                  <c:v>5.9203522971890097</c:v>
                </c:pt>
                <c:pt idx="956">
                  <c:v>6.06332655901946</c:v>
                </c:pt>
                <c:pt idx="957">
                  <c:v>5.8831821657895604</c:v>
                </c:pt>
                <c:pt idx="958">
                  <c:v>5.9658590934601801</c:v>
                </c:pt>
                <c:pt idx="959">
                  <c:v>5.9052340819728899</c:v>
                </c:pt>
                <c:pt idx="960">
                  <c:v>5.9977244730005399</c:v>
                </c:pt>
                <c:pt idx="961">
                  <c:v>5.4390237015534799</c:v>
                </c:pt>
                <c:pt idx="962">
                  <c:v>5.4094724281562199</c:v>
                </c:pt>
                <c:pt idx="963">
                  <c:v>4.7684846041907596</c:v>
                </c:pt>
                <c:pt idx="964">
                  <c:v>4.6219541429087903</c:v>
                </c:pt>
                <c:pt idx="965">
                  <c:v>5.12202365745003</c:v>
                </c:pt>
                <c:pt idx="966">
                  <c:v>5.7608235935152798</c:v>
                </c:pt>
                <c:pt idx="967">
                  <c:v>5.9559800817158699</c:v>
                </c:pt>
                <c:pt idx="968">
                  <c:v>6.3294817859508496</c:v>
                </c:pt>
                <c:pt idx="969">
                  <c:v>6.0448641000421004</c:v>
                </c:pt>
                <c:pt idx="970">
                  <c:v>6.11901073445972</c:v>
                </c:pt>
                <c:pt idx="971">
                  <c:v>6.0311399036174702</c:v>
                </c:pt>
                <c:pt idx="972">
                  <c:v>6.1089635312529502</c:v>
                </c:pt>
                <c:pt idx="973">
                  <c:v>6.01128005594681</c:v>
                </c:pt>
                <c:pt idx="974">
                  <c:v>6.1596742082158</c:v>
                </c:pt>
                <c:pt idx="975">
                  <c:v>6.1377912173207703</c:v>
                </c:pt>
                <c:pt idx="976">
                  <c:v>5.9920462160192196</c:v>
                </c:pt>
                <c:pt idx="977">
                  <c:v>6.0232466812156904</c:v>
                </c:pt>
                <c:pt idx="978">
                  <c:v>5.9513105607875598</c:v>
                </c:pt>
                <c:pt idx="979">
                  <c:v>5.9380350373516304</c:v>
                </c:pt>
                <c:pt idx="980">
                  <c:v>6.2189346084157204</c:v>
                </c:pt>
                <c:pt idx="981">
                  <c:v>6.1146878259874304</c:v>
                </c:pt>
                <c:pt idx="982">
                  <c:v>6.1560563889989499</c:v>
                </c:pt>
                <c:pt idx="983">
                  <c:v>6.4115039810087202</c:v>
                </c:pt>
                <c:pt idx="984">
                  <c:v>5.9903002506907601</c:v>
                </c:pt>
                <c:pt idx="985">
                  <c:v>6.0624326450796504</c:v>
                </c:pt>
                <c:pt idx="986">
                  <c:v>5.7628704781639399</c:v>
                </c:pt>
                <c:pt idx="987">
                  <c:v>5.9826498124076597</c:v>
                </c:pt>
                <c:pt idx="988">
                  <c:v>5.1908468585648802</c:v>
                </c:pt>
                <c:pt idx="989">
                  <c:v>5.92945401075501</c:v>
                </c:pt>
                <c:pt idx="990">
                  <c:v>6.2090161820523804</c:v>
                </c:pt>
                <c:pt idx="991">
                  <c:v>6.2152222558326802</c:v>
                </c:pt>
                <c:pt idx="992">
                  <c:v>6.0555651330696598</c:v>
                </c:pt>
                <c:pt idx="993">
                  <c:v>5.9268211422619999</c:v>
                </c:pt>
                <c:pt idx="994">
                  <c:v>6.1610695361848702</c:v>
                </c:pt>
                <c:pt idx="995">
                  <c:v>6.0757737599523196</c:v>
                </c:pt>
                <c:pt idx="996">
                  <c:v>6.01141073527827</c:v>
                </c:pt>
                <c:pt idx="997">
                  <c:v>6.0462961599264204</c:v>
                </c:pt>
                <c:pt idx="998">
                  <c:v>6.1396753921236904</c:v>
                </c:pt>
                <c:pt idx="999">
                  <c:v>6.0821787169099402</c:v>
                </c:pt>
                <c:pt idx="1000">
                  <c:v>6.0078583283566003</c:v>
                </c:pt>
                <c:pt idx="1001">
                  <c:v>6.2407779281058797</c:v>
                </c:pt>
                <c:pt idx="1002">
                  <c:v>6.0318972493030802</c:v>
                </c:pt>
                <c:pt idx="1003">
                  <c:v>6.1087829440613204</c:v>
                </c:pt>
                <c:pt idx="1004">
                  <c:v>5.9924918832128196</c:v>
                </c:pt>
                <c:pt idx="1005">
                  <c:v>5.9642568958000801</c:v>
                </c:pt>
                <c:pt idx="1006">
                  <c:v>5.8848685350543004</c:v>
                </c:pt>
                <c:pt idx="1007">
                  <c:v>5.9564990335871899</c:v>
                </c:pt>
                <c:pt idx="1008">
                  <c:v>5.8915623189878996</c:v>
                </c:pt>
                <c:pt idx="1009">
                  <c:v>5.5749392590420799</c:v>
                </c:pt>
                <c:pt idx="1010">
                  <c:v>5.5282726383000602</c:v>
                </c:pt>
                <c:pt idx="1011">
                  <c:v>5.8555028731514396</c:v>
                </c:pt>
                <c:pt idx="1012">
                  <c:v>5.26785627337504</c:v>
                </c:pt>
                <c:pt idx="1013">
                  <c:v>5.7016399187548297</c:v>
                </c:pt>
                <c:pt idx="1014">
                  <c:v>5.7815003457522103</c:v>
                </c:pt>
                <c:pt idx="1015">
                  <c:v>5.9149288145609002</c:v>
                </c:pt>
                <c:pt idx="1016">
                  <c:v>6.1398676117973396</c:v>
                </c:pt>
                <c:pt idx="1017">
                  <c:v>5.9398456423629398</c:v>
                </c:pt>
                <c:pt idx="1018">
                  <c:v>5.9274608169041603</c:v>
                </c:pt>
                <c:pt idx="1019">
                  <c:v>6.0197029407786902</c:v>
                </c:pt>
                <c:pt idx="1020">
                  <c:v>5.8517639066612697</c:v>
                </c:pt>
                <c:pt idx="1021">
                  <c:v>6.15313081821974</c:v>
                </c:pt>
                <c:pt idx="1022">
                  <c:v>6.0476105121078101</c:v>
                </c:pt>
                <c:pt idx="1023">
                  <c:v>6.08194744989909</c:v>
                </c:pt>
                <c:pt idx="1024">
                  <c:v>6.1939800125609201</c:v>
                </c:pt>
                <c:pt idx="1025">
                  <c:v>6.1653879853136404</c:v>
                </c:pt>
                <c:pt idx="1026">
                  <c:v>6.1476113469548102</c:v>
                </c:pt>
                <c:pt idx="1027">
                  <c:v>6.0545837541688599</c:v>
                </c:pt>
                <c:pt idx="1028">
                  <c:v>6.0061557923464504</c:v>
                </c:pt>
                <c:pt idx="1029">
                  <c:v>5.85308296319565</c:v>
                </c:pt>
                <c:pt idx="1030">
                  <c:v>6.1145351270128998</c:v>
                </c:pt>
                <c:pt idx="1031">
                  <c:v>5.9101081699759197</c:v>
                </c:pt>
                <c:pt idx="1032">
                  <c:v>6.0205202242720004</c:v>
                </c:pt>
                <c:pt idx="1033">
                  <c:v>5.9011312369969096</c:v>
                </c:pt>
                <c:pt idx="1034">
                  <c:v>6.0376887501344996</c:v>
                </c:pt>
                <c:pt idx="1035">
                  <c:v>4.89261255811242</c:v>
                </c:pt>
                <c:pt idx="1036">
                  <c:v>4.6621489469219899</c:v>
                </c:pt>
                <c:pt idx="1037">
                  <c:v>5.7040273593759601</c:v>
                </c:pt>
                <c:pt idx="1038">
                  <c:v>5.8157980098056701</c:v>
                </c:pt>
                <c:pt idx="1039">
                  <c:v>5.8719951935260397</c:v>
                </c:pt>
                <c:pt idx="1040">
                  <c:v>6.2976950452401201</c:v>
                </c:pt>
                <c:pt idx="1041">
                  <c:v>6.1029132681701901</c:v>
                </c:pt>
                <c:pt idx="1042">
                  <c:v>5.9442740769838496</c:v>
                </c:pt>
                <c:pt idx="1043">
                  <c:v>6.0449383862545796</c:v>
                </c:pt>
                <c:pt idx="1044">
                  <c:v>6.0422023890044398</c:v>
                </c:pt>
                <c:pt idx="1045">
                  <c:v>6.0308549815173302</c:v>
                </c:pt>
                <c:pt idx="1046">
                  <c:v>6.0827564431571099</c:v>
                </c:pt>
                <c:pt idx="1047">
                  <c:v>6.2890096843358201</c:v>
                </c:pt>
                <c:pt idx="1048">
                  <c:v>6.17410078387607</c:v>
                </c:pt>
                <c:pt idx="1049">
                  <c:v>6.27652655935018</c:v>
                </c:pt>
                <c:pt idx="1050">
                  <c:v>6.2483158151479703</c:v>
                </c:pt>
                <c:pt idx="1051">
                  <c:v>6.1269992063914902</c:v>
                </c:pt>
                <c:pt idx="1052">
                  <c:v>5.96435650735057</c:v>
                </c:pt>
                <c:pt idx="1053">
                  <c:v>6.0287904290949896</c:v>
                </c:pt>
                <c:pt idx="1054">
                  <c:v>6.0786465721356002</c:v>
                </c:pt>
                <c:pt idx="1055">
                  <c:v>5.7697299017072003</c:v>
                </c:pt>
                <c:pt idx="1056">
                  <c:v>5.90926906780183</c:v>
                </c:pt>
                <c:pt idx="1057">
                  <c:v>6.3861932029919597</c:v>
                </c:pt>
                <c:pt idx="1058">
                  <c:v>6.21811233196195</c:v>
                </c:pt>
                <c:pt idx="1059">
                  <c:v>5.6950336027592403</c:v>
                </c:pt>
                <c:pt idx="1060">
                  <c:v>5.6998918693154401</c:v>
                </c:pt>
                <c:pt idx="1061">
                  <c:v>4.7658145410824302</c:v>
                </c:pt>
                <c:pt idx="1062">
                  <c:v>5.8317265338387001</c:v>
                </c:pt>
                <c:pt idx="1063">
                  <c:v>5.8749345292282404</c:v>
                </c:pt>
                <c:pt idx="1064">
                  <c:v>6.3228554708253197</c:v>
                </c:pt>
                <c:pt idx="1065">
                  <c:v>5.9628747495927303</c:v>
                </c:pt>
                <c:pt idx="1066">
                  <c:v>6.0004570416910896</c:v>
                </c:pt>
                <c:pt idx="1067">
                  <c:v>5.9860283559871803</c:v>
                </c:pt>
                <c:pt idx="1068">
                  <c:v>6.0615414015296603</c:v>
                </c:pt>
                <c:pt idx="1069">
                  <c:v>6.0076395624546803</c:v>
                </c:pt>
                <c:pt idx="1070">
                  <c:v>6.2021026339118501</c:v>
                </c:pt>
                <c:pt idx="1071">
                  <c:v>6.1255020882567504</c:v>
                </c:pt>
                <c:pt idx="1072">
                  <c:v>5.9241383834884402</c:v>
                </c:pt>
                <c:pt idx="1073">
                  <c:v>6.0721692704817398</c:v>
                </c:pt>
                <c:pt idx="1074">
                  <c:v>6.0053424545206502</c:v>
                </c:pt>
                <c:pt idx="1075">
                  <c:v>5.9703176808679101</c:v>
                </c:pt>
                <c:pt idx="1076">
                  <c:v>5.8979820961728899</c:v>
                </c:pt>
                <c:pt idx="1077">
                  <c:v>6.0692144041924996</c:v>
                </c:pt>
                <c:pt idx="1078">
                  <c:v>5.9159279180788298</c:v>
                </c:pt>
                <c:pt idx="1079">
                  <c:v>5.8051418119239404</c:v>
                </c:pt>
                <c:pt idx="1080">
                  <c:v>6.0184501441758496</c:v>
                </c:pt>
                <c:pt idx="1081">
                  <c:v>5.5211747704828698</c:v>
                </c:pt>
                <c:pt idx="1082">
                  <c:v>5.25518922287009</c:v>
                </c:pt>
                <c:pt idx="1083">
                  <c:v>5.0540217560066898</c:v>
                </c:pt>
                <c:pt idx="1084">
                  <c:v>5.1475239435220104</c:v>
                </c:pt>
                <c:pt idx="1085">
                  <c:v>5.1472596170036802</c:v>
                </c:pt>
                <c:pt idx="1086">
                  <c:v>5.7137873580865204</c:v>
                </c:pt>
                <c:pt idx="1087">
                  <c:v>6.0409532459130304</c:v>
                </c:pt>
                <c:pt idx="1088">
                  <c:v>5.9023239001962802</c:v>
                </c:pt>
                <c:pt idx="1089">
                  <c:v>5.9422032348797904</c:v>
                </c:pt>
                <c:pt idx="1090">
                  <c:v>6.1923520057066401</c:v>
                </c:pt>
                <c:pt idx="1091">
                  <c:v>6.2442008189593503</c:v>
                </c:pt>
                <c:pt idx="1092">
                  <c:v>6.2953101914991896</c:v>
                </c:pt>
                <c:pt idx="1093">
                  <c:v>5.8786263980421101</c:v>
                </c:pt>
                <c:pt idx="1094">
                  <c:v>5.8521962340299201</c:v>
                </c:pt>
                <c:pt idx="1095">
                  <c:v>5.9622703250331899</c:v>
                </c:pt>
                <c:pt idx="1096">
                  <c:v>6.0717125808770902</c:v>
                </c:pt>
                <c:pt idx="1097">
                  <c:v>6.0057658535815399</c:v>
                </c:pt>
                <c:pt idx="1098">
                  <c:v>6.0057448098739599</c:v>
                </c:pt>
                <c:pt idx="1099">
                  <c:v>6.0114733953552202</c:v>
                </c:pt>
                <c:pt idx="1100">
                  <c:v>6.1272516379292199</c:v>
                </c:pt>
                <c:pt idx="1101">
                  <c:v>5.9452494512285297</c:v>
                </c:pt>
                <c:pt idx="1102">
                  <c:v>5.9568071019524096</c:v>
                </c:pt>
                <c:pt idx="1103">
                  <c:v>5.7594711912994301</c:v>
                </c:pt>
                <c:pt idx="1104">
                  <c:v>5.92174177207598</c:v>
                </c:pt>
                <c:pt idx="1105">
                  <c:v>6.1626092430172497</c:v>
                </c:pt>
                <c:pt idx="1106">
                  <c:v>5.2401040440896001</c:v>
                </c:pt>
                <c:pt idx="1107">
                  <c:v>5.1041532038632198</c:v>
                </c:pt>
                <c:pt idx="1108">
                  <c:v>4.6609467894828898</c:v>
                </c:pt>
                <c:pt idx="1109">
                  <c:v>5.2988994436135899</c:v>
                </c:pt>
                <c:pt idx="1110">
                  <c:v>5.9142302888327301</c:v>
                </c:pt>
                <c:pt idx="1111">
                  <c:v>5.9564210577766401</c:v>
                </c:pt>
                <c:pt idx="1112">
                  <c:v>5.9163711064468201</c:v>
                </c:pt>
                <c:pt idx="1113">
                  <c:v>5.92081478793218</c:v>
                </c:pt>
                <c:pt idx="1114">
                  <c:v>6.0064532917116003</c:v>
                </c:pt>
                <c:pt idx="1115">
                  <c:v>6.1894173634112599</c:v>
                </c:pt>
                <c:pt idx="1116">
                  <c:v>6.0873020984803601</c:v>
                </c:pt>
                <c:pt idx="1117">
                  <c:v>5.99061233575177</c:v>
                </c:pt>
                <c:pt idx="1118">
                  <c:v>6.0679917386521298</c:v>
                </c:pt>
                <c:pt idx="1119">
                  <c:v>6.0050222855720596</c:v>
                </c:pt>
                <c:pt idx="1120">
                  <c:v>5.7966391051330497</c:v>
                </c:pt>
                <c:pt idx="1121">
                  <c:v>5.8511264695674896</c:v>
                </c:pt>
                <c:pt idx="1122">
                  <c:v>5.8880652009599599</c:v>
                </c:pt>
                <c:pt idx="1123">
                  <c:v>5.8947631821942998</c:v>
                </c:pt>
                <c:pt idx="1124">
                  <c:v>5.8784253466794896</c:v>
                </c:pt>
                <c:pt idx="1125">
                  <c:v>6.0201527728217599</c:v>
                </c:pt>
                <c:pt idx="1126">
                  <c:v>5.9031329683418301</c:v>
                </c:pt>
                <c:pt idx="1127">
                  <c:v>5.9180294328067102</c:v>
                </c:pt>
                <c:pt idx="1128">
                  <c:v>5.9531058524730298</c:v>
                </c:pt>
                <c:pt idx="1129">
                  <c:v>6.2837034613820899</c:v>
                </c:pt>
                <c:pt idx="1130">
                  <c:v>5.6365496019553998</c:v>
                </c:pt>
                <c:pt idx="1131">
                  <c:v>5.15166960102174</c:v>
                </c:pt>
                <c:pt idx="1132">
                  <c:v>5.68990963270456</c:v>
                </c:pt>
                <c:pt idx="1133">
                  <c:v>5.3242925397998198</c:v>
                </c:pt>
                <c:pt idx="1134">
                  <c:v>6.0807223999940101</c:v>
                </c:pt>
                <c:pt idx="1135">
                  <c:v>6.0489209988027204</c:v>
                </c:pt>
                <c:pt idx="1136">
                  <c:v>5.8628622968489097</c:v>
                </c:pt>
                <c:pt idx="1137">
                  <c:v>6.04198941628428</c:v>
                </c:pt>
                <c:pt idx="1138">
                  <c:v>6.1233380218139102</c:v>
                </c:pt>
                <c:pt idx="1139">
                  <c:v>6.1477752383283102</c:v>
                </c:pt>
                <c:pt idx="1140">
                  <c:v>6.0772220567721096</c:v>
                </c:pt>
                <c:pt idx="1141">
                  <c:v>6.1633640034177901</c:v>
                </c:pt>
                <c:pt idx="1142">
                  <c:v>5.9350487566365899</c:v>
                </c:pt>
                <c:pt idx="1143">
                  <c:v>6.0288989330331999</c:v>
                </c:pt>
                <c:pt idx="1144">
                  <c:v>6.0958754915909097</c:v>
                </c:pt>
                <c:pt idx="1145">
                  <c:v>5.9493436380911904</c:v>
                </c:pt>
                <c:pt idx="1146">
                  <c:v>6.2381601368334003</c:v>
                </c:pt>
                <c:pt idx="1147">
                  <c:v>6.1648844583020699</c:v>
                </c:pt>
                <c:pt idx="1148">
                  <c:v>6.1411774884170898</c:v>
                </c:pt>
                <c:pt idx="1149">
                  <c:v>5.9131628780316099</c:v>
                </c:pt>
                <c:pt idx="1150">
                  <c:v>5.8638963549394401</c:v>
                </c:pt>
                <c:pt idx="1151">
                  <c:v>5.9337408137499699</c:v>
                </c:pt>
                <c:pt idx="1152">
                  <c:v>6.04497770611008</c:v>
                </c:pt>
                <c:pt idx="1153">
                  <c:v>5.6543194645241197</c:v>
                </c:pt>
                <c:pt idx="1154">
                  <c:v>4.7587084763856398</c:v>
                </c:pt>
                <c:pt idx="1155">
                  <c:v>5.7653884070535204</c:v>
                </c:pt>
                <c:pt idx="1156">
                  <c:v>4.7729964755715297</c:v>
                </c:pt>
                <c:pt idx="1157">
                  <c:v>4.6687370859857698</c:v>
                </c:pt>
                <c:pt idx="1158">
                  <c:v>5.7781895525314804</c:v>
                </c:pt>
                <c:pt idx="1159">
                  <c:v>5.8594998148366599</c:v>
                </c:pt>
                <c:pt idx="1160">
                  <c:v>5.9406087703887298</c:v>
                </c:pt>
                <c:pt idx="1161">
                  <c:v>6.1148507789522704</c:v>
                </c:pt>
                <c:pt idx="1162">
                  <c:v>6.02617391406271</c:v>
                </c:pt>
                <c:pt idx="1163">
                  <c:v>6.2555686192643902</c:v>
                </c:pt>
                <c:pt idx="1164">
                  <c:v>6.0386517547817098</c:v>
                </c:pt>
                <c:pt idx="1165">
                  <c:v>6.0234117521227404</c:v>
                </c:pt>
                <c:pt idx="1166">
                  <c:v>5.9789905154421996</c:v>
                </c:pt>
                <c:pt idx="1167">
                  <c:v>6.1234722099668302</c:v>
                </c:pt>
                <c:pt idx="1168">
                  <c:v>6.1466263199986404</c:v>
                </c:pt>
                <c:pt idx="1169">
                  <c:v>5.94041836393904</c:v>
                </c:pt>
                <c:pt idx="1170">
                  <c:v>5.9561684850493597</c:v>
                </c:pt>
                <c:pt idx="1171">
                  <c:v>5.8926573408971796</c:v>
                </c:pt>
                <c:pt idx="1172">
                  <c:v>5.9811995524857497</c:v>
                </c:pt>
                <c:pt idx="1173">
                  <c:v>5.91692898784743</c:v>
                </c:pt>
                <c:pt idx="1174">
                  <c:v>6.0446970895678298</c:v>
                </c:pt>
                <c:pt idx="1175">
                  <c:v>5.9096321205637796</c:v>
                </c:pt>
                <c:pt idx="1176">
                  <c:v>5.7853521378772701</c:v>
                </c:pt>
                <c:pt idx="1177">
                  <c:v>5.3784276981354804</c:v>
                </c:pt>
                <c:pt idx="1178">
                  <c:v>5.5662211266210599</c:v>
                </c:pt>
                <c:pt idx="1179">
                  <c:v>4.7640633008357796</c:v>
                </c:pt>
                <c:pt idx="1180">
                  <c:v>4.7006276298846101</c:v>
                </c:pt>
                <c:pt idx="1181">
                  <c:v>5.7727335077058797</c:v>
                </c:pt>
                <c:pt idx="1182">
                  <c:v>5.8771934968532502</c:v>
                </c:pt>
                <c:pt idx="1183">
                  <c:v>6.38996523640244</c:v>
                </c:pt>
                <c:pt idx="1184">
                  <c:v>6.0124122205101997</c:v>
                </c:pt>
                <c:pt idx="1185">
                  <c:v>6.0163391350529896</c:v>
                </c:pt>
                <c:pt idx="1186">
                  <c:v>6.1243761532284404</c:v>
                </c:pt>
                <c:pt idx="1187">
                  <c:v>6.06682194936774</c:v>
                </c:pt>
                <c:pt idx="1188">
                  <c:v>6.0355321709321004</c:v>
                </c:pt>
                <c:pt idx="1189">
                  <c:v>6.0329280695573502</c:v>
                </c:pt>
                <c:pt idx="1190">
                  <c:v>6.0678096196197604</c:v>
                </c:pt>
                <c:pt idx="1191">
                  <c:v>6.1827910822709704</c:v>
                </c:pt>
                <c:pt idx="1192">
                  <c:v>6.1547394378170903</c:v>
                </c:pt>
                <c:pt idx="1193">
                  <c:v>6.04681183894228</c:v>
                </c:pt>
                <c:pt idx="1194">
                  <c:v>6.0367299402928598</c:v>
                </c:pt>
                <c:pt idx="1195">
                  <c:v>5.9216796975814603</c:v>
                </c:pt>
                <c:pt idx="1196">
                  <c:v>5.9239591270257099</c:v>
                </c:pt>
                <c:pt idx="1197">
                  <c:v>5.9288654142127104</c:v>
                </c:pt>
                <c:pt idx="1198">
                  <c:v>6.3030332480169404</c:v>
                </c:pt>
                <c:pt idx="1199">
                  <c:v>5.9927248380840004</c:v>
                </c:pt>
                <c:pt idx="1200">
                  <c:v>5.9734910897879496</c:v>
                </c:pt>
                <c:pt idx="1201">
                  <c:v>5.2375437221552197</c:v>
                </c:pt>
                <c:pt idx="1202">
                  <c:v>4.9599674843272998</c:v>
                </c:pt>
                <c:pt idx="1203">
                  <c:v>4.7776664978885899</c:v>
                </c:pt>
                <c:pt idx="1204">
                  <c:v>5.0227019898349798</c:v>
                </c:pt>
                <c:pt idx="1205">
                  <c:v>5.6832041105261801</c:v>
                </c:pt>
                <c:pt idx="1206">
                  <c:v>5.7783656834213897</c:v>
                </c:pt>
                <c:pt idx="1207">
                  <c:v>5.9259898433728999</c:v>
                </c:pt>
                <c:pt idx="1208">
                  <c:v>5.92058859378308</c:v>
                </c:pt>
                <c:pt idx="1209">
                  <c:v>6.1175307811142501</c:v>
                </c:pt>
                <c:pt idx="1210">
                  <c:v>5.9783338129249</c:v>
                </c:pt>
                <c:pt idx="1211">
                  <c:v>6.0845698303763101</c:v>
                </c:pt>
                <c:pt idx="1212">
                  <c:v>6.0021019084325697</c:v>
                </c:pt>
                <c:pt idx="1213">
                  <c:v>5.9274698751770503</c:v>
                </c:pt>
                <c:pt idx="1214">
                  <c:v>5.8966551079933502</c:v>
                </c:pt>
                <c:pt idx="1215">
                  <c:v>5.9666416438612204</c:v>
                </c:pt>
                <c:pt idx="1216">
                  <c:v>6.0902935610892301</c:v>
                </c:pt>
                <c:pt idx="1217">
                  <c:v>5.9821583504692004</c:v>
                </c:pt>
                <c:pt idx="1218">
                  <c:v>6.1656332566422902</c:v>
                </c:pt>
                <c:pt idx="1219">
                  <c:v>6.0360202682111801</c:v>
                </c:pt>
                <c:pt idx="1220">
                  <c:v>5.8572617026314902</c:v>
                </c:pt>
                <c:pt idx="1221">
                  <c:v>6.3737477979741</c:v>
                </c:pt>
                <c:pt idx="1222">
                  <c:v>5.9444232032049502</c:v>
                </c:pt>
                <c:pt idx="1223">
                  <c:v>6.0592525073637997</c:v>
                </c:pt>
                <c:pt idx="1224">
                  <c:v>5.8963466912860003</c:v>
                </c:pt>
                <c:pt idx="1225">
                  <c:v>5.1915554320065498</c:v>
                </c:pt>
                <c:pt idx="1226">
                  <c:v>5.3749365002468403</c:v>
                </c:pt>
                <c:pt idx="1227">
                  <c:v>5.6909657323711702</c:v>
                </c:pt>
                <c:pt idx="1228">
                  <c:v>4.7250954196757</c:v>
                </c:pt>
                <c:pt idx="1229">
                  <c:v>5.6644866364958597</c:v>
                </c:pt>
                <c:pt idx="1230">
                  <c:v>5.7504930065489797</c:v>
                </c:pt>
                <c:pt idx="1231">
                  <c:v>5.9337297115116296</c:v>
                </c:pt>
                <c:pt idx="1232">
                  <c:v>6.02640973790104</c:v>
                </c:pt>
                <c:pt idx="1233">
                  <c:v>6.1909772449643903</c:v>
                </c:pt>
                <c:pt idx="1234">
                  <c:v>5.9689807262822896</c:v>
                </c:pt>
                <c:pt idx="1235">
                  <c:v>6.05351775054862</c:v>
                </c:pt>
                <c:pt idx="1236">
                  <c:v>5.9542914474148301</c:v>
                </c:pt>
                <c:pt idx="1237">
                  <c:v>6.1509181044124901</c:v>
                </c:pt>
                <c:pt idx="1238">
                  <c:v>6.4278431872130604</c:v>
                </c:pt>
                <c:pt idx="1239">
                  <c:v>6.15382383822649</c:v>
                </c:pt>
                <c:pt idx="1240">
                  <c:v>5.9109151922246799</c:v>
                </c:pt>
                <c:pt idx="1241">
                  <c:v>5.9563234179103697</c:v>
                </c:pt>
                <c:pt idx="1242">
                  <c:v>5.8902964374081304</c:v>
                </c:pt>
                <c:pt idx="1243">
                  <c:v>5.9649357732477499</c:v>
                </c:pt>
                <c:pt idx="1244">
                  <c:v>5.9246932174151601</c:v>
                </c:pt>
                <c:pt idx="1245">
                  <c:v>6.1451952279086202</c:v>
                </c:pt>
                <c:pt idx="1246">
                  <c:v>5.7728844663606704</c:v>
                </c:pt>
                <c:pt idx="1247">
                  <c:v>6.0190869025428597</c:v>
                </c:pt>
                <c:pt idx="1248">
                  <c:v>6.0486221728540297</c:v>
                </c:pt>
                <c:pt idx="1249">
                  <c:v>5.9762925909521902</c:v>
                </c:pt>
                <c:pt idx="1250">
                  <c:v>5.6748866497173998</c:v>
                </c:pt>
                <c:pt idx="1251">
                  <c:v>5.0589437081362298</c:v>
                </c:pt>
                <c:pt idx="1252">
                  <c:v>4.7013697228297398</c:v>
                </c:pt>
                <c:pt idx="1253">
                  <c:v>5.5805236504546896</c:v>
                </c:pt>
                <c:pt idx="1254">
                  <c:v>6.0719166553914903</c:v>
                </c:pt>
                <c:pt idx="1255">
                  <c:v>5.87604821905009</c:v>
                </c:pt>
                <c:pt idx="1256">
                  <c:v>5.9359807363842396</c:v>
                </c:pt>
                <c:pt idx="1257">
                  <c:v>5.8880538570700702</c:v>
                </c:pt>
                <c:pt idx="1258">
                  <c:v>5.9425415329521503</c:v>
                </c:pt>
                <c:pt idx="1259">
                  <c:v>5.90971135235334</c:v>
                </c:pt>
                <c:pt idx="1260">
                  <c:v>6.0500080010212498</c:v>
                </c:pt>
                <c:pt idx="1261">
                  <c:v>5.86665821803392</c:v>
                </c:pt>
                <c:pt idx="1262">
                  <c:v>5.9672662938408401</c:v>
                </c:pt>
                <c:pt idx="1263">
                  <c:v>6.1886532192936796</c:v>
                </c:pt>
                <c:pt idx="1264">
                  <c:v>5.89703721767341</c:v>
                </c:pt>
                <c:pt idx="1265">
                  <c:v>5.9876279984191596</c:v>
                </c:pt>
                <c:pt idx="1266">
                  <c:v>6.1745947160393699</c:v>
                </c:pt>
                <c:pt idx="1267">
                  <c:v>6.0731497967630297</c:v>
                </c:pt>
                <c:pt idx="1268">
                  <c:v>5.9738945150783103</c:v>
                </c:pt>
                <c:pt idx="1269">
                  <c:v>5.9717856919571499</c:v>
                </c:pt>
                <c:pt idx="1270">
                  <c:v>6.1904404762255796</c:v>
                </c:pt>
                <c:pt idx="1271">
                  <c:v>6.0390916778883996</c:v>
                </c:pt>
                <c:pt idx="1272">
                  <c:v>5.9683871975788003</c:v>
                </c:pt>
                <c:pt idx="1273">
                  <c:v>5.9155039870562698</c:v>
                </c:pt>
                <c:pt idx="1274">
                  <c:v>5.4599605502192299</c:v>
                </c:pt>
                <c:pt idx="1275">
                  <c:v>4.8174621545428202</c:v>
                </c:pt>
                <c:pt idx="1276">
                  <c:v>4.7629659359303202</c:v>
                </c:pt>
                <c:pt idx="1277">
                  <c:v>4.6778639281993399</c:v>
                </c:pt>
                <c:pt idx="1278">
                  <c:v>5.75702211117685</c:v>
                </c:pt>
                <c:pt idx="1279">
                  <c:v>6.0197152991498797</c:v>
                </c:pt>
                <c:pt idx="1280">
                  <c:v>6.09362261550599</c:v>
                </c:pt>
                <c:pt idx="1281">
                  <c:v>5.8981188710484496</c:v>
                </c:pt>
                <c:pt idx="1282">
                  <c:v>6.0434961422096798</c:v>
                </c:pt>
                <c:pt idx="1283">
                  <c:v>6.0979247289098897</c:v>
                </c:pt>
                <c:pt idx="1284">
                  <c:v>6.3537232064781701</c:v>
                </c:pt>
                <c:pt idx="1285">
                  <c:v>5.9841517992802196</c:v>
                </c:pt>
                <c:pt idx="1286">
                  <c:v>5.9889400698488</c:v>
                </c:pt>
                <c:pt idx="1287">
                  <c:v>6.2099202857811804</c:v>
                </c:pt>
                <c:pt idx="1288">
                  <c:v>5.8458716246297202</c:v>
                </c:pt>
                <c:pt idx="1289">
                  <c:v>5.8661476574413003</c:v>
                </c:pt>
                <c:pt idx="1290">
                  <c:v>5.8472467671501898</c:v>
                </c:pt>
                <c:pt idx="1291">
                  <c:v>5.8531268175678903</c:v>
                </c:pt>
                <c:pt idx="1292">
                  <c:v>6.02329260458328</c:v>
                </c:pt>
                <c:pt idx="1293">
                  <c:v>6.2673888051138702</c:v>
                </c:pt>
                <c:pt idx="1294">
                  <c:v>5.8424425460813998</c:v>
                </c:pt>
                <c:pt idx="1295">
                  <c:v>5.9648238209543996</c:v>
                </c:pt>
                <c:pt idx="1296">
                  <c:v>5.9862915783302899</c:v>
                </c:pt>
                <c:pt idx="1297">
                  <c:v>5.7073524368464801</c:v>
                </c:pt>
                <c:pt idx="1298">
                  <c:v>5.6243594419604799</c:v>
                </c:pt>
                <c:pt idx="1299">
                  <c:v>5.7354703917795904</c:v>
                </c:pt>
                <c:pt idx="1300">
                  <c:v>4.7974608730819002</c:v>
                </c:pt>
                <c:pt idx="1301">
                  <c:v>5.7200723367493502</c:v>
                </c:pt>
                <c:pt idx="1302">
                  <c:v>5.9918118722774301</c:v>
                </c:pt>
                <c:pt idx="1303">
                  <c:v>5.9729297475420902</c:v>
                </c:pt>
                <c:pt idx="1304">
                  <c:v>6.3493341985044802</c:v>
                </c:pt>
                <c:pt idx="1305">
                  <c:v>6.0545591204114704</c:v>
                </c:pt>
                <c:pt idx="1306">
                  <c:v>6.1305563636959901</c:v>
                </c:pt>
                <c:pt idx="1307">
                  <c:v>6.0546808653104103</c:v>
                </c:pt>
                <c:pt idx="1308">
                  <c:v>6.06697441709166</c:v>
                </c:pt>
                <c:pt idx="1309">
                  <c:v>6.2029260510018096</c:v>
                </c:pt>
                <c:pt idx="1310">
                  <c:v>6.1961385842200301</c:v>
                </c:pt>
                <c:pt idx="1311">
                  <c:v>6.0546066645463901</c:v>
                </c:pt>
                <c:pt idx="1312">
                  <c:v>6.0449193844630296</c:v>
                </c:pt>
                <c:pt idx="1313">
                  <c:v>6.1338770096654098</c:v>
                </c:pt>
                <c:pt idx="1314">
                  <c:v>5.9045219584382904</c:v>
                </c:pt>
                <c:pt idx="1315">
                  <c:v>5.8990537764087296</c:v>
                </c:pt>
                <c:pt idx="1316">
                  <c:v>6.0304534864069499</c:v>
                </c:pt>
                <c:pt idx="1317">
                  <c:v>5.88674564903038</c:v>
                </c:pt>
                <c:pt idx="1318">
                  <c:v>5.8864892013863903</c:v>
                </c:pt>
                <c:pt idx="1319">
                  <c:v>5.8659702808094298</c:v>
                </c:pt>
                <c:pt idx="1320">
                  <c:v>5.9028841964442504</c:v>
                </c:pt>
                <c:pt idx="1321">
                  <c:v>5.8163283785947</c:v>
                </c:pt>
                <c:pt idx="1322">
                  <c:v>5.5661574856298</c:v>
                </c:pt>
                <c:pt idx="1323">
                  <c:v>5.6964709188980196</c:v>
                </c:pt>
                <c:pt idx="1324">
                  <c:v>4.8213877849180502</c:v>
                </c:pt>
                <c:pt idx="1325">
                  <c:v>4.7774842897422998</c:v>
                </c:pt>
                <c:pt idx="1326">
                  <c:v>6.3445576515595503</c:v>
                </c:pt>
                <c:pt idx="1327">
                  <c:v>5.9138116312255704</c:v>
                </c:pt>
                <c:pt idx="1328">
                  <c:v>6.2903074602707401</c:v>
                </c:pt>
                <c:pt idx="1329">
                  <c:v>6.1933846090591196</c:v>
                </c:pt>
                <c:pt idx="1330">
                  <c:v>6.1211834736093396</c:v>
                </c:pt>
                <c:pt idx="1331">
                  <c:v>6.0055636300129898</c:v>
                </c:pt>
                <c:pt idx="1332">
                  <c:v>5.9377904157030903</c:v>
                </c:pt>
                <c:pt idx="1333">
                  <c:v>6.1372429448314101</c:v>
                </c:pt>
                <c:pt idx="1334">
                  <c:v>6.0023279580968696</c:v>
                </c:pt>
                <c:pt idx="1335">
                  <c:v>5.9945273054329098</c:v>
                </c:pt>
                <c:pt idx="1336">
                  <c:v>6.1503654128586902</c:v>
                </c:pt>
                <c:pt idx="1337">
                  <c:v>5.9649513275008896</c:v>
                </c:pt>
                <c:pt idx="1338">
                  <c:v>6.0502496154721399</c:v>
                </c:pt>
                <c:pt idx="1339">
                  <c:v>5.95665795509586</c:v>
                </c:pt>
                <c:pt idx="1340">
                  <c:v>5.9825370386953498</c:v>
                </c:pt>
                <c:pt idx="1341">
                  <c:v>5.9388288692823599</c:v>
                </c:pt>
                <c:pt idx="1342">
                  <c:v>6.0417781747824497</c:v>
                </c:pt>
                <c:pt idx="1343">
                  <c:v>5.8088531379119699</c:v>
                </c:pt>
                <c:pt idx="1344">
                  <c:v>5.6210432846296303</c:v>
                </c:pt>
                <c:pt idx="1345">
                  <c:v>5.6252266859731703</c:v>
                </c:pt>
                <c:pt idx="1346">
                  <c:v>5.7058944892328203</c:v>
                </c:pt>
                <c:pt idx="1347">
                  <c:v>5.6693857622415198</c:v>
                </c:pt>
                <c:pt idx="1348">
                  <c:v>5.1229735879569702</c:v>
                </c:pt>
                <c:pt idx="1349">
                  <c:v>5.5671542261565303</c:v>
                </c:pt>
                <c:pt idx="1350">
                  <c:v>5.6392471083446702</c:v>
                </c:pt>
                <c:pt idx="1351">
                  <c:v>6.05520983882887</c:v>
                </c:pt>
                <c:pt idx="1352">
                  <c:v>6.1790760619297203</c:v>
                </c:pt>
                <c:pt idx="1353">
                  <c:v>6.0108233966431399</c:v>
                </c:pt>
                <c:pt idx="1354">
                  <c:v>6.2529353816327404</c:v>
                </c:pt>
                <c:pt idx="1355">
                  <c:v>6.1819598494401102</c:v>
                </c:pt>
                <c:pt idx="1356">
                  <c:v>5.8801552485732902</c:v>
                </c:pt>
                <c:pt idx="1357">
                  <c:v>6.19528858643646</c:v>
                </c:pt>
                <c:pt idx="1358">
                  <c:v>6.0817775686582802</c:v>
                </c:pt>
                <c:pt idx="1359">
                  <c:v>6.2785202848619699</c:v>
                </c:pt>
                <c:pt idx="1360">
                  <c:v>6.01359652703026</c:v>
                </c:pt>
                <c:pt idx="1361">
                  <c:v>6.1487720705180697</c:v>
                </c:pt>
                <c:pt idx="1362">
                  <c:v>6.1444995312477397</c:v>
                </c:pt>
                <c:pt idx="1363">
                  <c:v>6.0636755060944401</c:v>
                </c:pt>
                <c:pt idx="1364">
                  <c:v>5.9050307192112497</c:v>
                </c:pt>
                <c:pt idx="1365">
                  <c:v>6.0031101062512002</c:v>
                </c:pt>
                <c:pt idx="1366">
                  <c:v>5.9111398362200003</c:v>
                </c:pt>
                <c:pt idx="1367">
                  <c:v>5.9145466873618799</c:v>
                </c:pt>
                <c:pt idx="1368">
                  <c:v>5.1091170976790901</c:v>
                </c:pt>
                <c:pt idx="1369">
                  <c:v>4.7726252112848702</c:v>
                </c:pt>
                <c:pt idx="1370">
                  <c:v>4.6388114234318998</c:v>
                </c:pt>
                <c:pt idx="1371">
                  <c:v>4.7759984572664704</c:v>
                </c:pt>
                <c:pt idx="1372">
                  <c:v>4.9208155826384203</c:v>
                </c:pt>
                <c:pt idx="1373">
                  <c:v>4.9319809924114804</c:v>
                </c:pt>
                <c:pt idx="1374">
                  <c:v>5.9528678218362101</c:v>
                </c:pt>
                <c:pt idx="1375">
                  <c:v>5.9503128031807702</c:v>
                </c:pt>
                <c:pt idx="1376">
                  <c:v>5.9828496804890898</c:v>
                </c:pt>
                <c:pt idx="1377">
                  <c:v>6.1171472747453999</c:v>
                </c:pt>
                <c:pt idx="1378">
                  <c:v>5.9993938753869198</c:v>
                </c:pt>
                <c:pt idx="1379">
                  <c:v>6.1755589782870297</c:v>
                </c:pt>
                <c:pt idx="1380">
                  <c:v>6.0108291247600896</c:v>
                </c:pt>
                <c:pt idx="1381">
                  <c:v>6.0617217771612397</c:v>
                </c:pt>
                <c:pt idx="1382">
                  <c:v>6.1409632432797103</c:v>
                </c:pt>
                <c:pt idx="1383">
                  <c:v>6.0697706723523996</c:v>
                </c:pt>
                <c:pt idx="1384">
                  <c:v>6.0366520300634701</c:v>
                </c:pt>
                <c:pt idx="1385">
                  <c:v>5.8836278350182996</c:v>
                </c:pt>
                <c:pt idx="1386">
                  <c:v>6.12011310727791</c:v>
                </c:pt>
                <c:pt idx="1387">
                  <c:v>5.91183058228762</c:v>
                </c:pt>
                <c:pt idx="1388">
                  <c:v>5.9212519279457902</c:v>
                </c:pt>
                <c:pt idx="1389">
                  <c:v>6.39258859811288</c:v>
                </c:pt>
                <c:pt idx="1390">
                  <c:v>6.0808730079331603</c:v>
                </c:pt>
                <c:pt idx="1391">
                  <c:v>5.9454494791084</c:v>
                </c:pt>
                <c:pt idx="1392">
                  <c:v>5.8732182261893398</c:v>
                </c:pt>
                <c:pt idx="1393">
                  <c:v>6.22852493420858</c:v>
                </c:pt>
                <c:pt idx="1394">
                  <c:v>5.70187696525619</c:v>
                </c:pt>
                <c:pt idx="1395">
                  <c:v>5.6649920622669203</c:v>
                </c:pt>
                <c:pt idx="1396">
                  <c:v>5.6351799021415001</c:v>
                </c:pt>
                <c:pt idx="1397">
                  <c:v>6.0439740731769698</c:v>
                </c:pt>
                <c:pt idx="1398">
                  <c:v>5.8766593072300504</c:v>
                </c:pt>
                <c:pt idx="1399">
                  <c:v>5.9478398752241404</c:v>
                </c:pt>
                <c:pt idx="1400">
                  <c:v>6.3828804159682804</c:v>
                </c:pt>
                <c:pt idx="1401">
                  <c:v>6.0410253688650499</c:v>
                </c:pt>
                <c:pt idx="1402">
                  <c:v>6.0529134848396202</c:v>
                </c:pt>
                <c:pt idx="1403">
                  <c:v>6.1935964115108098</c:v>
                </c:pt>
                <c:pt idx="1404">
                  <c:v>6.1954534573464102</c:v>
                </c:pt>
                <c:pt idx="1405">
                  <c:v>6.0927595546639202</c:v>
                </c:pt>
                <c:pt idx="1406">
                  <c:v>6.0919821944779997</c:v>
                </c:pt>
                <c:pt idx="1407">
                  <c:v>6.0913648507051503</c:v>
                </c:pt>
                <c:pt idx="1408">
                  <c:v>5.9311847752504496</c:v>
                </c:pt>
                <c:pt idx="1409">
                  <c:v>5.87161812496048</c:v>
                </c:pt>
                <c:pt idx="1410">
                  <c:v>5.9621053137163003</c:v>
                </c:pt>
                <c:pt idx="1411">
                  <c:v>6.2024081499507799</c:v>
                </c:pt>
                <c:pt idx="1412">
                  <c:v>6.0876685846098502</c:v>
                </c:pt>
                <c:pt idx="1413">
                  <c:v>5.9034519632749998</c:v>
                </c:pt>
                <c:pt idx="1414">
                  <c:v>6.0855786186047602</c:v>
                </c:pt>
                <c:pt idx="1415">
                  <c:v>5.9962784567604599</c:v>
                </c:pt>
                <c:pt idx="1416">
                  <c:v>5.9941124734828097</c:v>
                </c:pt>
                <c:pt idx="1417">
                  <c:v>5.3630704287456297</c:v>
                </c:pt>
                <c:pt idx="1418">
                  <c:v>5.1271845044015496</c:v>
                </c:pt>
                <c:pt idx="1419">
                  <c:v>4.7061441984289303</c:v>
                </c:pt>
                <c:pt idx="1420">
                  <c:v>5.6438849999521903</c:v>
                </c:pt>
                <c:pt idx="1421">
                  <c:v>5.88034190554961</c:v>
                </c:pt>
                <c:pt idx="1422">
                  <c:v>6.0496655995157402</c:v>
                </c:pt>
                <c:pt idx="1423">
                  <c:v>5.98180077178157</c:v>
                </c:pt>
                <c:pt idx="1424">
                  <c:v>6.1544686802147996</c:v>
                </c:pt>
                <c:pt idx="1425">
                  <c:v>6.0479577003596798</c:v>
                </c:pt>
                <c:pt idx="1426">
                  <c:v>5.9869919835166403</c:v>
                </c:pt>
                <c:pt idx="1427">
                  <c:v>5.8994994282402899</c:v>
                </c:pt>
                <c:pt idx="1428">
                  <c:v>6.0137666332157096</c:v>
                </c:pt>
                <c:pt idx="1429">
                  <c:v>5.8787478872959804</c:v>
                </c:pt>
                <c:pt idx="1430">
                  <c:v>6.0796743298699099</c:v>
                </c:pt>
                <c:pt idx="1431">
                  <c:v>5.8871176929801896</c:v>
                </c:pt>
                <c:pt idx="1432">
                  <c:v>5.8446463418147196</c:v>
                </c:pt>
                <c:pt idx="1433">
                  <c:v>6.0832032073480304</c:v>
                </c:pt>
                <c:pt idx="1434">
                  <c:v>6.2012164434862198</c:v>
                </c:pt>
                <c:pt idx="1435">
                  <c:v>5.9798059200582703</c:v>
                </c:pt>
                <c:pt idx="1436">
                  <c:v>5.8588625756990602</c:v>
                </c:pt>
                <c:pt idx="1437">
                  <c:v>5.8751405029464197</c:v>
                </c:pt>
                <c:pt idx="1438">
                  <c:v>5.7733906697114801</c:v>
                </c:pt>
                <c:pt idx="1439">
                  <c:v>6.0265205853870496</c:v>
                </c:pt>
                <c:pt idx="1440">
                  <c:v>5.89620895777374</c:v>
                </c:pt>
                <c:pt idx="1441">
                  <c:v>5.9776773571202204</c:v>
                </c:pt>
                <c:pt idx="1442">
                  <c:v>5.6887396897053302</c:v>
                </c:pt>
                <c:pt idx="1443">
                  <c:v>5.3681431112413298</c:v>
                </c:pt>
                <c:pt idx="1444">
                  <c:v>5.3830761646332004</c:v>
                </c:pt>
                <c:pt idx="1445">
                  <c:v>5.5694268403549403</c:v>
                </c:pt>
                <c:pt idx="1446">
                  <c:v>5.97138878670191</c:v>
                </c:pt>
                <c:pt idx="1447">
                  <c:v>6.0203918580425304</c:v>
                </c:pt>
                <c:pt idx="1448">
                  <c:v>5.9270879009822597</c:v>
                </c:pt>
                <c:pt idx="1449">
                  <c:v>5.8929374299989004</c:v>
                </c:pt>
                <c:pt idx="1450">
                  <c:v>6.18342293957605</c:v>
                </c:pt>
                <c:pt idx="1451">
                  <c:v>6.2776110660121098</c:v>
                </c:pt>
                <c:pt idx="1452">
                  <c:v>5.8828651577789897</c:v>
                </c:pt>
                <c:pt idx="1453">
                  <c:v>5.9325960829853202</c:v>
                </c:pt>
                <c:pt idx="1454">
                  <c:v>6.1710551178184696</c:v>
                </c:pt>
                <c:pt idx="1455">
                  <c:v>6.0370594347797804</c:v>
                </c:pt>
                <c:pt idx="1456">
                  <c:v>5.86606990551347</c:v>
                </c:pt>
                <c:pt idx="1457">
                  <c:v>6.0166997630032499</c:v>
                </c:pt>
                <c:pt idx="1458">
                  <c:v>6.1678574438768301</c:v>
                </c:pt>
                <c:pt idx="1459">
                  <c:v>6.2194357256837502</c:v>
                </c:pt>
                <c:pt idx="1460">
                  <c:v>5.92588491976068</c:v>
                </c:pt>
                <c:pt idx="1461">
                  <c:v>5.9526190491755999</c:v>
                </c:pt>
                <c:pt idx="1462">
                  <c:v>6.0534745657977904</c:v>
                </c:pt>
                <c:pt idx="1463">
                  <c:v>5.8039277541105596</c:v>
                </c:pt>
                <c:pt idx="1464">
                  <c:v>5.3095278668925801</c:v>
                </c:pt>
                <c:pt idx="1465">
                  <c:v>6.0529187000802596</c:v>
                </c:pt>
                <c:pt idx="1466">
                  <c:v>5.6585508521285899</c:v>
                </c:pt>
                <c:pt idx="1467">
                  <c:v>4.6963360102638898</c:v>
                </c:pt>
                <c:pt idx="1468">
                  <c:v>4.65849323045658</c:v>
                </c:pt>
                <c:pt idx="1469">
                  <c:v>5.2264372365137097</c:v>
                </c:pt>
                <c:pt idx="1470">
                  <c:v>5.8781628391609697</c:v>
                </c:pt>
                <c:pt idx="1471">
                  <c:v>5.9618814411803296</c:v>
                </c:pt>
                <c:pt idx="1472">
                  <c:v>5.9614004519266803</c:v>
                </c:pt>
                <c:pt idx="1473">
                  <c:v>5.99361286959941</c:v>
                </c:pt>
                <c:pt idx="1474">
                  <c:v>6.0292031348425699</c:v>
                </c:pt>
                <c:pt idx="1475">
                  <c:v>5.9241822833392401</c:v>
                </c:pt>
                <c:pt idx="1476">
                  <c:v>6.0158414660420201</c:v>
                </c:pt>
                <c:pt idx="1477">
                  <c:v>6.0425506251713603</c:v>
                </c:pt>
                <c:pt idx="1478">
                  <c:v>6.0621004013305697</c:v>
                </c:pt>
                <c:pt idx="1479">
                  <c:v>6.0912880486533698</c:v>
                </c:pt>
                <c:pt idx="1480">
                  <c:v>6.0958910857350403</c:v>
                </c:pt>
                <c:pt idx="1481">
                  <c:v>5.9756931859922497</c:v>
                </c:pt>
                <c:pt idx="1482">
                  <c:v>6.0571438531808104</c:v>
                </c:pt>
                <c:pt idx="1483">
                  <c:v>6.0465970354985004</c:v>
                </c:pt>
                <c:pt idx="1484">
                  <c:v>5.8773413106289896</c:v>
                </c:pt>
                <c:pt idx="1485">
                  <c:v>5.9742664132257</c:v>
                </c:pt>
                <c:pt idx="1486">
                  <c:v>6.0546602902926496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2-4EA2-84C2-7CD1098CCF9D}"/>
            </c:ext>
          </c:extLst>
        </c:ser>
        <c:ser>
          <c:idx val="2"/>
          <c:order val="1"/>
          <c:tx>
            <c:strRef>
              <c:f>'Data over Time'!$C$1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Time'!$C$2:$C$1488</c:f>
              <c:numCache>
                <c:formatCode>General</c:formatCode>
                <c:ptCount val="1487"/>
                <c:pt idx="0">
                  <c:v>6.3858968859944598</c:v>
                </c:pt>
                <c:pt idx="1">
                  <c:v>6.3755495803070197</c:v>
                </c:pt>
                <c:pt idx="2">
                  <c:v>6.2607588507136196</c:v>
                </c:pt>
                <c:pt idx="3">
                  <c:v>5.8917333619646897</c:v>
                </c:pt>
                <c:pt idx="4">
                  <c:v>6.2189859231809503</c:v>
                </c:pt>
                <c:pt idx="5">
                  <c:v>6.47101921885245</c:v>
                </c:pt>
                <c:pt idx="6">
                  <c:v>6.5183053375777398</c:v>
                </c:pt>
                <c:pt idx="7">
                  <c:v>6.5318063068617001</c:v>
                </c:pt>
                <c:pt idx="8">
                  <c:v>6.5130263199176204</c:v>
                </c:pt>
                <c:pt idx="9">
                  <c:v>6.2025990390767296</c:v>
                </c:pt>
                <c:pt idx="10">
                  <c:v>6.1569049604563304</c:v>
                </c:pt>
                <c:pt idx="11">
                  <c:v>6.2515239247646504</c:v>
                </c:pt>
                <c:pt idx="12">
                  <c:v>6.18877750578958</c:v>
                </c:pt>
                <c:pt idx="13">
                  <c:v>6.2812526748463497</c:v>
                </c:pt>
                <c:pt idx="14">
                  <c:v>6.0629078502339997</c:v>
                </c:pt>
                <c:pt idx="15">
                  <c:v>6.0771827520482198</c:v>
                </c:pt>
                <c:pt idx="16">
                  <c:v>6.2905809400258903</c:v>
                </c:pt>
                <c:pt idx="17">
                  <c:v>6.1138738878697003</c:v>
                </c:pt>
                <c:pt idx="18">
                  <c:v>6.1739015667354398</c:v>
                </c:pt>
                <c:pt idx="19">
                  <c:v>6.1957039491228203</c:v>
                </c:pt>
                <c:pt idx="20">
                  <c:v>6.1665340542757399</c:v>
                </c:pt>
                <c:pt idx="21">
                  <c:v>6.2956635089992101</c:v>
                </c:pt>
                <c:pt idx="22">
                  <c:v>6.1639751641272502</c:v>
                </c:pt>
                <c:pt idx="23">
                  <c:v>6.5346416495815598</c:v>
                </c:pt>
                <c:pt idx="24">
                  <c:v>6.4220250181053702</c:v>
                </c:pt>
                <c:pt idx="25">
                  <c:v>6.3041211886526503</c:v>
                </c:pt>
                <c:pt idx="26">
                  <c:v>6.3336065420853904</c:v>
                </c:pt>
                <c:pt idx="27">
                  <c:v>6.0687991124486302</c:v>
                </c:pt>
                <c:pt idx="28">
                  <c:v>6.2113767913807898</c:v>
                </c:pt>
                <c:pt idx="29">
                  <c:v>6.1561010238881702</c:v>
                </c:pt>
                <c:pt idx="30">
                  <c:v>6.21520675531813</c:v>
                </c:pt>
                <c:pt idx="31">
                  <c:v>6.2650634220090504</c:v>
                </c:pt>
                <c:pt idx="32">
                  <c:v>6.13507323312714</c:v>
                </c:pt>
                <c:pt idx="33">
                  <c:v>6.19275934621872</c:v>
                </c:pt>
                <c:pt idx="34">
                  <c:v>6.1033090958462104</c:v>
                </c:pt>
                <c:pt idx="35">
                  <c:v>6.1081487694305903</c:v>
                </c:pt>
                <c:pt idx="36">
                  <c:v>6.0752964485300804</c:v>
                </c:pt>
                <c:pt idx="37">
                  <c:v>6.1997306397487701</c:v>
                </c:pt>
                <c:pt idx="38">
                  <c:v>6.0080072016721298</c:v>
                </c:pt>
                <c:pt idx="39">
                  <c:v>6.2033300138763598</c:v>
                </c:pt>
                <c:pt idx="40">
                  <c:v>6.1742683311929998</c:v>
                </c:pt>
                <c:pt idx="41">
                  <c:v>6.1865365996705997</c:v>
                </c:pt>
                <c:pt idx="42">
                  <c:v>6.0577876792238703</c:v>
                </c:pt>
                <c:pt idx="43">
                  <c:v>6.33050591557378</c:v>
                </c:pt>
                <c:pt idx="44">
                  <c:v>5.99784230351327</c:v>
                </c:pt>
                <c:pt idx="45">
                  <c:v>6.1528925050706897</c:v>
                </c:pt>
                <c:pt idx="46">
                  <c:v>6.3046868658351798</c:v>
                </c:pt>
                <c:pt idx="47">
                  <c:v>6.4415949819968397</c:v>
                </c:pt>
                <c:pt idx="48">
                  <c:v>6.4961416558568796</c:v>
                </c:pt>
                <c:pt idx="49">
                  <c:v>6.18492337670786</c:v>
                </c:pt>
                <c:pt idx="50">
                  <c:v>6.1190122129764903</c:v>
                </c:pt>
                <c:pt idx="51">
                  <c:v>5.9455715232528297</c:v>
                </c:pt>
                <c:pt idx="52">
                  <c:v>6.4954193707323702</c:v>
                </c:pt>
                <c:pt idx="53">
                  <c:v>5.91123880966237</c:v>
                </c:pt>
                <c:pt idx="54">
                  <c:v>6.2853273900564304</c:v>
                </c:pt>
                <c:pt idx="55">
                  <c:v>6.2254257242802904</c:v>
                </c:pt>
                <c:pt idx="56">
                  <c:v>5.9951349040356599</c:v>
                </c:pt>
                <c:pt idx="57">
                  <c:v>6.0115939844783304</c:v>
                </c:pt>
                <c:pt idx="58">
                  <c:v>6.1490847295279503</c:v>
                </c:pt>
                <c:pt idx="59">
                  <c:v>6.1086329153482399</c:v>
                </c:pt>
                <c:pt idx="60">
                  <c:v>6.0696924683145896</c:v>
                </c:pt>
                <c:pt idx="61">
                  <c:v>6.1782826488789198</c:v>
                </c:pt>
                <c:pt idx="62">
                  <c:v>6.1663337495434503</c:v>
                </c:pt>
                <c:pt idx="63">
                  <c:v>6.17325990881608</c:v>
                </c:pt>
                <c:pt idx="64">
                  <c:v>6.2050959118889502</c:v>
                </c:pt>
                <c:pt idx="65">
                  <c:v>6.2190739639122103</c:v>
                </c:pt>
                <c:pt idx="66">
                  <c:v>6.1546320459376203</c:v>
                </c:pt>
                <c:pt idx="67">
                  <c:v>6.1123094268471299</c:v>
                </c:pt>
                <c:pt idx="68">
                  <c:v>6.0889090047667098</c:v>
                </c:pt>
                <c:pt idx="69">
                  <c:v>5.8601163834474104</c:v>
                </c:pt>
                <c:pt idx="70">
                  <c:v>6.0764711285925603</c:v>
                </c:pt>
                <c:pt idx="71">
                  <c:v>6.3945244319471799</c:v>
                </c:pt>
                <c:pt idx="72">
                  <c:v>5.9080721443187496</c:v>
                </c:pt>
                <c:pt idx="73">
                  <c:v>5.9278540546377201</c:v>
                </c:pt>
                <c:pt idx="74">
                  <c:v>5.0945160796701696</c:v>
                </c:pt>
                <c:pt idx="75">
                  <c:v>4.9322467490169801</c:v>
                </c:pt>
                <c:pt idx="76">
                  <c:v>5.1812053281181303</c:v>
                </c:pt>
                <c:pt idx="77">
                  <c:v>5.2061924046644501</c:v>
                </c:pt>
                <c:pt idx="78">
                  <c:v>5.8015575824005303</c:v>
                </c:pt>
                <c:pt idx="79">
                  <c:v>6.2010260072761998</c:v>
                </c:pt>
                <c:pt idx="80">
                  <c:v>6.2834755427214297</c:v>
                </c:pt>
                <c:pt idx="81">
                  <c:v>6.1715294950159203</c:v>
                </c:pt>
                <c:pt idx="82">
                  <c:v>6.0368048017335898</c:v>
                </c:pt>
                <c:pt idx="83">
                  <c:v>6.17209075315421</c:v>
                </c:pt>
                <c:pt idx="84">
                  <c:v>6.1040906673114401</c:v>
                </c:pt>
                <c:pt idx="85">
                  <c:v>6.2831107887422899</c:v>
                </c:pt>
                <c:pt idx="86">
                  <c:v>5.9878556240589704</c:v>
                </c:pt>
                <c:pt idx="87">
                  <c:v>6.0018171212337501</c:v>
                </c:pt>
                <c:pt idx="88">
                  <c:v>6.1725716922994298</c:v>
                </c:pt>
                <c:pt idx="89">
                  <c:v>6.1311864745813596</c:v>
                </c:pt>
                <c:pt idx="90">
                  <c:v>6.1573398194946503</c:v>
                </c:pt>
                <c:pt idx="91">
                  <c:v>6.1745087766332301</c:v>
                </c:pt>
                <c:pt idx="92">
                  <c:v>6.1128942773977597</c:v>
                </c:pt>
                <c:pt idx="93">
                  <c:v>6.0361061991289802</c:v>
                </c:pt>
                <c:pt idx="94">
                  <c:v>6.3721143157466402</c:v>
                </c:pt>
                <c:pt idx="95">
                  <c:v>6.70535714499636</c:v>
                </c:pt>
                <c:pt idx="96">
                  <c:v>6.4374536226225798</c:v>
                </c:pt>
                <c:pt idx="97">
                  <c:v>6.3625486136867497</c:v>
                </c:pt>
                <c:pt idx="98">
                  <c:v>6.5166306777398697</c:v>
                </c:pt>
                <c:pt idx="99">
                  <c:v>6.4198670648699396</c:v>
                </c:pt>
                <c:pt idx="100">
                  <c:v>6.1738127247925298</c:v>
                </c:pt>
                <c:pt idx="101">
                  <c:v>6.2379976320525499</c:v>
                </c:pt>
                <c:pt idx="102">
                  <c:v>6.0230740018055204</c:v>
                </c:pt>
                <c:pt idx="103">
                  <c:v>6.57540999982497</c:v>
                </c:pt>
                <c:pt idx="104">
                  <c:v>6.4283976666192899</c:v>
                </c:pt>
                <c:pt idx="105">
                  <c:v>6.4436951800247204</c:v>
                </c:pt>
                <c:pt idx="106">
                  <c:v>6.36827703249108</c:v>
                </c:pt>
                <c:pt idx="107">
                  <c:v>6.53910690338056</c:v>
                </c:pt>
                <c:pt idx="108">
                  <c:v>6.3464964686561398</c:v>
                </c:pt>
                <c:pt idx="109">
                  <c:v>6.2633735281543599</c:v>
                </c:pt>
                <c:pt idx="110">
                  <c:v>6.3268328519498001</c:v>
                </c:pt>
                <c:pt idx="111">
                  <c:v>6.2192196965025204</c:v>
                </c:pt>
                <c:pt idx="112">
                  <c:v>6.1929102408495504</c:v>
                </c:pt>
                <c:pt idx="113">
                  <c:v>6.2508953493321604</c:v>
                </c:pt>
                <c:pt idx="114">
                  <c:v>6.3708669866674601</c:v>
                </c:pt>
                <c:pt idx="115">
                  <c:v>6.1697640437159702</c:v>
                </c:pt>
                <c:pt idx="116">
                  <c:v>6.1341274386696796</c:v>
                </c:pt>
                <c:pt idx="117">
                  <c:v>6.2962553305517002</c:v>
                </c:pt>
                <c:pt idx="118">
                  <c:v>6.3764235524736499</c:v>
                </c:pt>
                <c:pt idx="119">
                  <c:v>6.4136834338508502</c:v>
                </c:pt>
                <c:pt idx="120">
                  <c:v>5.9448470696076603</c:v>
                </c:pt>
                <c:pt idx="121">
                  <c:v>5.6291590500588997</c:v>
                </c:pt>
                <c:pt idx="122">
                  <c:v>5.8568157240009304</c:v>
                </c:pt>
                <c:pt idx="123">
                  <c:v>5.9111188550445304</c:v>
                </c:pt>
                <c:pt idx="124">
                  <c:v>6.2497635156144398</c:v>
                </c:pt>
                <c:pt idx="125">
                  <c:v>5.81192576424686</c:v>
                </c:pt>
                <c:pt idx="126">
                  <c:v>6.4170066388128602</c:v>
                </c:pt>
                <c:pt idx="127">
                  <c:v>6.2630697580634598</c:v>
                </c:pt>
                <c:pt idx="128">
                  <c:v>6.2161866224485403</c:v>
                </c:pt>
                <c:pt idx="129">
                  <c:v>6.1877667992533096</c:v>
                </c:pt>
                <c:pt idx="130">
                  <c:v>6.0543703237473796</c:v>
                </c:pt>
                <c:pt idx="131">
                  <c:v>5.9686891776380104</c:v>
                </c:pt>
                <c:pt idx="132">
                  <c:v>6.2030164335045503</c:v>
                </c:pt>
                <c:pt idx="133">
                  <c:v>6.1505120988408697</c:v>
                </c:pt>
                <c:pt idx="134">
                  <c:v>6.0639568930432404</c:v>
                </c:pt>
                <c:pt idx="135">
                  <c:v>6.1327885512848503</c:v>
                </c:pt>
                <c:pt idx="136">
                  <c:v>6.2751021626788601</c:v>
                </c:pt>
                <c:pt idx="137">
                  <c:v>6.1632830763598401</c:v>
                </c:pt>
                <c:pt idx="138">
                  <c:v>6.1235938477321197</c:v>
                </c:pt>
                <c:pt idx="139">
                  <c:v>6.1164107069138902</c:v>
                </c:pt>
                <c:pt idx="140">
                  <c:v>5.9912226336384</c:v>
                </c:pt>
                <c:pt idx="141">
                  <c:v>6.3363937249140898</c:v>
                </c:pt>
                <c:pt idx="142">
                  <c:v>6.2577524282447001</c:v>
                </c:pt>
                <c:pt idx="143">
                  <c:v>6.2572792785165197</c:v>
                </c:pt>
                <c:pt idx="144">
                  <c:v>6.0887130360332096</c:v>
                </c:pt>
                <c:pt idx="145">
                  <c:v>6.4701237778209997</c:v>
                </c:pt>
                <c:pt idx="146">
                  <c:v>6.2591304735664499</c:v>
                </c:pt>
                <c:pt idx="147">
                  <c:v>5.4967045075143304</c:v>
                </c:pt>
                <c:pt idx="148">
                  <c:v>6.01652016905149</c:v>
                </c:pt>
                <c:pt idx="149">
                  <c:v>6.2989060213794303</c:v>
                </c:pt>
                <c:pt idx="150">
                  <c:v>5.9980968684941001</c:v>
                </c:pt>
                <c:pt idx="151">
                  <c:v>6.3170370268775402</c:v>
                </c:pt>
                <c:pt idx="152">
                  <c:v>6.1743299135561998</c:v>
                </c:pt>
                <c:pt idx="153">
                  <c:v>6.2411886783446597</c:v>
                </c:pt>
                <c:pt idx="154">
                  <c:v>6.1532528781236602</c:v>
                </c:pt>
                <c:pt idx="155">
                  <c:v>6.1679143787094901</c:v>
                </c:pt>
                <c:pt idx="156">
                  <c:v>6.1388509042303401</c:v>
                </c:pt>
                <c:pt idx="157">
                  <c:v>6.3063888178475302</c:v>
                </c:pt>
                <c:pt idx="158">
                  <c:v>6.1467745103203697</c:v>
                </c:pt>
                <c:pt idx="159">
                  <c:v>6.1864381386456797</c:v>
                </c:pt>
                <c:pt idx="160">
                  <c:v>6.29164250596176</c:v>
                </c:pt>
                <c:pt idx="161">
                  <c:v>6.2837294366596304</c:v>
                </c:pt>
                <c:pt idx="162">
                  <c:v>6.4487514211010897</c:v>
                </c:pt>
                <c:pt idx="163">
                  <c:v>6.1580211088217398</c:v>
                </c:pt>
                <c:pt idx="164">
                  <c:v>6.2851708795142702</c:v>
                </c:pt>
                <c:pt idx="165">
                  <c:v>6.1579664732033201</c:v>
                </c:pt>
                <c:pt idx="166">
                  <c:v>6.2114159458979001</c:v>
                </c:pt>
                <c:pt idx="167">
                  <c:v>6.7344455468677999</c:v>
                </c:pt>
                <c:pt idx="168">
                  <c:v>6.4247638638583</c:v>
                </c:pt>
                <c:pt idx="169">
                  <c:v>6.4080854050845</c:v>
                </c:pt>
                <c:pt idx="170">
                  <c:v>6.41704089276279</c:v>
                </c:pt>
                <c:pt idx="171">
                  <c:v>6.1557550737882902</c:v>
                </c:pt>
                <c:pt idx="172">
                  <c:v>6.12922344832295</c:v>
                </c:pt>
                <c:pt idx="173">
                  <c:v>6.4377189522394502</c:v>
                </c:pt>
                <c:pt idx="174">
                  <c:v>6.1067147630869396</c:v>
                </c:pt>
                <c:pt idx="175">
                  <c:v>6.3191706668262899</c:v>
                </c:pt>
                <c:pt idx="176">
                  <c:v>6.3490966650794096</c:v>
                </c:pt>
                <c:pt idx="177">
                  <c:v>6.3881902710241096</c:v>
                </c:pt>
                <c:pt idx="178">
                  <c:v>6.2361309247986503</c:v>
                </c:pt>
                <c:pt idx="179">
                  <c:v>6.22750235240742</c:v>
                </c:pt>
                <c:pt idx="180">
                  <c:v>6.0872881234082499</c:v>
                </c:pt>
                <c:pt idx="181">
                  <c:v>6.1082384907612299</c:v>
                </c:pt>
                <c:pt idx="182">
                  <c:v>6.1543503747406101</c:v>
                </c:pt>
                <c:pt idx="183">
                  <c:v>6.1994360618256197</c:v>
                </c:pt>
                <c:pt idx="184">
                  <c:v>6.0614445846444696</c:v>
                </c:pt>
                <c:pt idx="185">
                  <c:v>6.1784832689645501</c:v>
                </c:pt>
                <c:pt idx="186">
                  <c:v>6.3552912564872397</c:v>
                </c:pt>
                <c:pt idx="187">
                  <c:v>6.1914315039583396</c:v>
                </c:pt>
                <c:pt idx="188">
                  <c:v>6.0547038549992998</c:v>
                </c:pt>
                <c:pt idx="189">
                  <c:v>6.2893963330637401</c:v>
                </c:pt>
                <c:pt idx="190">
                  <c:v>6.3883739352346698</c:v>
                </c:pt>
                <c:pt idx="191">
                  <c:v>6.6069490441730503</c:v>
                </c:pt>
                <c:pt idx="192">
                  <c:v>6.2780645668095998</c:v>
                </c:pt>
                <c:pt idx="193">
                  <c:v>6.1003657520030901</c:v>
                </c:pt>
                <c:pt idx="194">
                  <c:v>6.1655118390477801</c:v>
                </c:pt>
                <c:pt idx="195">
                  <c:v>6.3282104958201204</c:v>
                </c:pt>
                <c:pt idx="196">
                  <c:v>6.3496672918253898</c:v>
                </c:pt>
                <c:pt idx="197">
                  <c:v>6.36961920223942</c:v>
                </c:pt>
                <c:pt idx="198">
                  <c:v>6.5601959243824997</c:v>
                </c:pt>
                <c:pt idx="199">
                  <c:v>6.1572461581465303</c:v>
                </c:pt>
                <c:pt idx="200">
                  <c:v>6.3167425495161602</c:v>
                </c:pt>
                <c:pt idx="201">
                  <c:v>6.0714005050724502</c:v>
                </c:pt>
                <c:pt idx="202">
                  <c:v>6.1483374339568799</c:v>
                </c:pt>
                <c:pt idx="203">
                  <c:v>6.2720550093133296</c:v>
                </c:pt>
                <c:pt idx="204">
                  <c:v>6.0020936834752803</c:v>
                </c:pt>
                <c:pt idx="205">
                  <c:v>6.2118813351765896</c:v>
                </c:pt>
                <c:pt idx="206">
                  <c:v>6.0684299730504003</c:v>
                </c:pt>
                <c:pt idx="207">
                  <c:v>6.2541038542573499</c:v>
                </c:pt>
                <c:pt idx="208">
                  <c:v>6.2123227851597802</c:v>
                </c:pt>
                <c:pt idx="209">
                  <c:v>6.1776917623818601</c:v>
                </c:pt>
                <c:pt idx="210">
                  <c:v>6.1595039133090301</c:v>
                </c:pt>
                <c:pt idx="211">
                  <c:v>6.1971040696810098</c:v>
                </c:pt>
                <c:pt idx="212">
                  <c:v>6.0536352670064497</c:v>
                </c:pt>
                <c:pt idx="213">
                  <c:v>6.2067204002710499</c:v>
                </c:pt>
                <c:pt idx="214">
                  <c:v>6.2026208527723101</c:v>
                </c:pt>
                <c:pt idx="215">
                  <c:v>6.7342598853782301</c:v>
                </c:pt>
                <c:pt idx="216">
                  <c:v>5.99267376095038</c:v>
                </c:pt>
                <c:pt idx="217">
                  <c:v>5.8317374031087699</c:v>
                </c:pt>
                <c:pt idx="218">
                  <c:v>5.9721398611486602</c:v>
                </c:pt>
                <c:pt idx="219">
                  <c:v>5.6169536478959898</c:v>
                </c:pt>
                <c:pt idx="220">
                  <c:v>5.9294923319792101</c:v>
                </c:pt>
                <c:pt idx="221">
                  <c:v>5.9123165946597096</c:v>
                </c:pt>
                <c:pt idx="222">
                  <c:v>6.0467311257237304</c:v>
                </c:pt>
                <c:pt idx="223">
                  <c:v>6.3923670353000501</c:v>
                </c:pt>
                <c:pt idx="224">
                  <c:v>6.22118056324177</c:v>
                </c:pt>
                <c:pt idx="225">
                  <c:v>5.9895789267708803</c:v>
                </c:pt>
                <c:pt idx="226">
                  <c:v>6.2848952956411299</c:v>
                </c:pt>
                <c:pt idx="227">
                  <c:v>6.2755324532409897</c:v>
                </c:pt>
                <c:pt idx="228">
                  <c:v>6.04613535573165</c:v>
                </c:pt>
                <c:pt idx="229">
                  <c:v>6.1771309821546403</c:v>
                </c:pt>
                <c:pt idx="230">
                  <c:v>6.2619744267899602</c:v>
                </c:pt>
                <c:pt idx="231">
                  <c:v>6.1091221558287101</c:v>
                </c:pt>
                <c:pt idx="232">
                  <c:v>6.2355290880526502</c:v>
                </c:pt>
                <c:pt idx="233">
                  <c:v>6.1820017901663302</c:v>
                </c:pt>
                <c:pt idx="234">
                  <c:v>6.0139070446950997</c:v>
                </c:pt>
                <c:pt idx="235">
                  <c:v>6.1171006131620702</c:v>
                </c:pt>
                <c:pt idx="236">
                  <c:v>6.0738906138477997</c:v>
                </c:pt>
                <c:pt idx="237">
                  <c:v>6.11912776693545</c:v>
                </c:pt>
                <c:pt idx="238">
                  <c:v>6.1335425260596903</c:v>
                </c:pt>
                <c:pt idx="239">
                  <c:v>6.7286344790272103</c:v>
                </c:pt>
                <c:pt idx="240">
                  <c:v>6.6072749325973801</c:v>
                </c:pt>
                <c:pt idx="241">
                  <c:v>6.4765010080884098</c:v>
                </c:pt>
                <c:pt idx="242">
                  <c:v>5.9584968731079204</c:v>
                </c:pt>
                <c:pt idx="243">
                  <c:v>5.6242981661978604</c:v>
                </c:pt>
                <c:pt idx="244">
                  <c:v>5.6796046398807398</c:v>
                </c:pt>
                <c:pt idx="245">
                  <c:v>6.00640729208199</c:v>
                </c:pt>
                <c:pt idx="246">
                  <c:v>6.4008189806532201</c:v>
                </c:pt>
                <c:pt idx="247">
                  <c:v>6.3824243654307997</c:v>
                </c:pt>
                <c:pt idx="248">
                  <c:v>6.2154182882399596</c:v>
                </c:pt>
                <c:pt idx="249">
                  <c:v>5.9953329907884196</c:v>
                </c:pt>
                <c:pt idx="250">
                  <c:v>6.1024790679548904</c:v>
                </c:pt>
                <c:pt idx="251">
                  <c:v>6.2438977036551204</c:v>
                </c:pt>
                <c:pt idx="252">
                  <c:v>6.0268208581959799</c:v>
                </c:pt>
                <c:pt idx="253">
                  <c:v>6.1224154485028004</c:v>
                </c:pt>
                <c:pt idx="254">
                  <c:v>6.0507712505695803</c:v>
                </c:pt>
                <c:pt idx="255">
                  <c:v>6.2464229128410196</c:v>
                </c:pt>
                <c:pt idx="256">
                  <c:v>6.1082820439215801</c:v>
                </c:pt>
                <c:pt idx="257">
                  <c:v>6.1488131474437298</c:v>
                </c:pt>
                <c:pt idx="258">
                  <c:v>6.0447776421700299</c:v>
                </c:pt>
                <c:pt idx="259">
                  <c:v>6.0695395195422899</c:v>
                </c:pt>
                <c:pt idx="260">
                  <c:v>6.0294723781520601</c:v>
                </c:pt>
                <c:pt idx="261">
                  <c:v>6.1627092371165801</c:v>
                </c:pt>
                <c:pt idx="262">
                  <c:v>6.1074118915729603</c:v>
                </c:pt>
                <c:pt idx="263">
                  <c:v>6.6960370455533997</c:v>
                </c:pt>
                <c:pt idx="264">
                  <c:v>6.01858712709633</c:v>
                </c:pt>
                <c:pt idx="265">
                  <c:v>6.1507550964295099</c:v>
                </c:pt>
                <c:pt idx="266">
                  <c:v>5.6776746149925899</c:v>
                </c:pt>
                <c:pt idx="267">
                  <c:v>6.1751787943065501</c:v>
                </c:pt>
                <c:pt idx="268">
                  <c:v>5.9677623358566896</c:v>
                </c:pt>
                <c:pt idx="269">
                  <c:v>5.4232089152773</c:v>
                </c:pt>
                <c:pt idx="270">
                  <c:v>5.8553955787376504</c:v>
                </c:pt>
                <c:pt idx="271">
                  <c:v>6.2591488126896904</c:v>
                </c:pt>
                <c:pt idx="272">
                  <c:v>6.0821719949841198</c:v>
                </c:pt>
                <c:pt idx="273">
                  <c:v>6.0612691586895</c:v>
                </c:pt>
                <c:pt idx="274">
                  <c:v>6.23955715957434</c:v>
                </c:pt>
                <c:pt idx="275">
                  <c:v>6.0921383467782801</c:v>
                </c:pt>
                <c:pt idx="276">
                  <c:v>6.0584850853472298</c:v>
                </c:pt>
                <c:pt idx="277">
                  <c:v>6.2289402051280103</c:v>
                </c:pt>
                <c:pt idx="278">
                  <c:v>6.2178097596346698</c:v>
                </c:pt>
                <c:pt idx="279">
                  <c:v>6.07801908148077</c:v>
                </c:pt>
                <c:pt idx="280">
                  <c:v>6.15069773821926</c:v>
                </c:pt>
                <c:pt idx="281">
                  <c:v>6.1089045006367204</c:v>
                </c:pt>
                <c:pt idx="282">
                  <c:v>6.4050203457100698</c:v>
                </c:pt>
                <c:pt idx="283">
                  <c:v>6.1743917468389604</c:v>
                </c:pt>
                <c:pt idx="284">
                  <c:v>6.26803312758791</c:v>
                </c:pt>
                <c:pt idx="285">
                  <c:v>6.0113956055784401</c:v>
                </c:pt>
                <c:pt idx="286">
                  <c:v>6.2517163352634002</c:v>
                </c:pt>
                <c:pt idx="287">
                  <c:v>6.6422390526857802</c:v>
                </c:pt>
                <c:pt idx="288">
                  <c:v>6.6780447902850897</c:v>
                </c:pt>
                <c:pt idx="289">
                  <c:v>6.0014726466203401</c:v>
                </c:pt>
                <c:pt idx="290">
                  <c:v>6.0138178515272296</c:v>
                </c:pt>
                <c:pt idx="291">
                  <c:v>5.8760963189451596</c:v>
                </c:pt>
                <c:pt idx="292">
                  <c:v>5.8597347024011901</c:v>
                </c:pt>
                <c:pt idx="293">
                  <c:v>6.3505201649926004</c:v>
                </c:pt>
                <c:pt idx="294">
                  <c:v>6.4017989019773003</c:v>
                </c:pt>
                <c:pt idx="295">
                  <c:v>6.1836787936916604</c:v>
                </c:pt>
                <c:pt idx="296">
                  <c:v>6.0485317245373196</c:v>
                </c:pt>
                <c:pt idx="297">
                  <c:v>6.1790872891659596</c:v>
                </c:pt>
                <c:pt idx="298">
                  <c:v>6.1641418356744104</c:v>
                </c:pt>
                <c:pt idx="299">
                  <c:v>6.0630758787701096</c:v>
                </c:pt>
                <c:pt idx="300">
                  <c:v>6.0052036581060602</c:v>
                </c:pt>
                <c:pt idx="301">
                  <c:v>6.0688249462251704</c:v>
                </c:pt>
                <c:pt idx="302">
                  <c:v>6.0755356381742196</c:v>
                </c:pt>
                <c:pt idx="303">
                  <c:v>6.1888847646274003</c:v>
                </c:pt>
                <c:pt idx="304">
                  <c:v>6.04503485030137</c:v>
                </c:pt>
                <c:pt idx="305">
                  <c:v>6.0514993001372499</c:v>
                </c:pt>
                <c:pt idx="306">
                  <c:v>6.05664368278011</c:v>
                </c:pt>
                <c:pt idx="307">
                  <c:v>6.1936870914789797</c:v>
                </c:pt>
                <c:pt idx="308">
                  <c:v>6.0820258759659298</c:v>
                </c:pt>
                <c:pt idx="309">
                  <c:v>6.3466080794089397</c:v>
                </c:pt>
                <c:pt idx="310">
                  <c:v>6.4424915571057202</c:v>
                </c:pt>
                <c:pt idx="311">
                  <c:v>6.4770016616891297</c:v>
                </c:pt>
                <c:pt idx="312">
                  <c:v>6.3138159379782701</c:v>
                </c:pt>
                <c:pt idx="313">
                  <c:v>6.3572484585754001</c:v>
                </c:pt>
                <c:pt idx="314">
                  <c:v>6.1828803516827699</c:v>
                </c:pt>
                <c:pt idx="315">
                  <c:v>6.1472288600139899</c:v>
                </c:pt>
                <c:pt idx="316">
                  <c:v>6.1716016493395696</c:v>
                </c:pt>
                <c:pt idx="317">
                  <c:v>6.2205925513736702</c:v>
                </c:pt>
                <c:pt idx="318">
                  <c:v>6.05895891376103</c:v>
                </c:pt>
                <c:pt idx="319">
                  <c:v>6.32354339846977</c:v>
                </c:pt>
                <c:pt idx="320">
                  <c:v>6.1582861606563899</c:v>
                </c:pt>
                <c:pt idx="321">
                  <c:v>6.1571211707816502</c:v>
                </c:pt>
                <c:pt idx="322">
                  <c:v>6.2861485251916598</c:v>
                </c:pt>
                <c:pt idx="323">
                  <c:v>6.1741907604256898</c:v>
                </c:pt>
                <c:pt idx="324">
                  <c:v>6.2142562220676396</c:v>
                </c:pt>
                <c:pt idx="325">
                  <c:v>6.0080011126372801</c:v>
                </c:pt>
                <c:pt idx="326">
                  <c:v>6.2865040725795298</c:v>
                </c:pt>
                <c:pt idx="327">
                  <c:v>6.41883366188826</c:v>
                </c:pt>
                <c:pt idx="328">
                  <c:v>6.0462985576680603</c:v>
                </c:pt>
                <c:pt idx="329">
                  <c:v>6.1974534899400098</c:v>
                </c:pt>
                <c:pt idx="330">
                  <c:v>6.0056941220057496</c:v>
                </c:pt>
                <c:pt idx="331">
                  <c:v>6.0016998760607301</c:v>
                </c:pt>
                <c:pt idx="332">
                  <c:v>6.1791098765046097</c:v>
                </c:pt>
                <c:pt idx="333">
                  <c:v>6.2311920099731903</c:v>
                </c:pt>
                <c:pt idx="334">
                  <c:v>6.3637861601357999</c:v>
                </c:pt>
                <c:pt idx="335">
                  <c:v>6.61302075985635</c:v>
                </c:pt>
                <c:pt idx="336">
                  <c:v>6.2224464328588596</c:v>
                </c:pt>
                <c:pt idx="337">
                  <c:v>6.3553472031559801</c:v>
                </c:pt>
                <c:pt idx="338">
                  <c:v>5.8421228080186101</c:v>
                </c:pt>
                <c:pt idx="339">
                  <c:v>5.7631211852685702</c:v>
                </c:pt>
                <c:pt idx="340">
                  <c:v>6.3593117076645296</c:v>
                </c:pt>
                <c:pt idx="341">
                  <c:v>6.2197199882734298</c:v>
                </c:pt>
                <c:pt idx="342">
                  <c:v>6.3706734714276703</c:v>
                </c:pt>
                <c:pt idx="343">
                  <c:v>6.6973300348022304</c:v>
                </c:pt>
                <c:pt idx="344">
                  <c:v>6.1863355951438699</c:v>
                </c:pt>
                <c:pt idx="345">
                  <c:v>6.2261092242764899</c:v>
                </c:pt>
                <c:pt idx="346">
                  <c:v>6.15436345349391</c:v>
                </c:pt>
                <c:pt idx="347">
                  <c:v>6.1048823179237504</c:v>
                </c:pt>
                <c:pt idx="348">
                  <c:v>6.1399313294001896</c:v>
                </c:pt>
                <c:pt idx="349">
                  <c:v>6.1886696447636904</c:v>
                </c:pt>
                <c:pt idx="350">
                  <c:v>6.15168509801435</c:v>
                </c:pt>
                <c:pt idx="351">
                  <c:v>6.25652550859719</c:v>
                </c:pt>
                <c:pt idx="352">
                  <c:v>6.1982281723981902</c:v>
                </c:pt>
                <c:pt idx="353">
                  <c:v>6.1992464813130699</c:v>
                </c:pt>
                <c:pt idx="354">
                  <c:v>6.1640494583145102</c:v>
                </c:pt>
                <c:pt idx="355">
                  <c:v>6.1730324693107299</c:v>
                </c:pt>
                <c:pt idx="356">
                  <c:v>5.9266262295955698</c:v>
                </c:pt>
                <c:pt idx="357">
                  <c:v>6.2177005150063804</c:v>
                </c:pt>
                <c:pt idx="358">
                  <c:v>6.2700424918421804</c:v>
                </c:pt>
                <c:pt idx="359">
                  <c:v>6.6175156182789596</c:v>
                </c:pt>
                <c:pt idx="360">
                  <c:v>6.3139778660329204</c:v>
                </c:pt>
                <c:pt idx="361">
                  <c:v>5.9207764281638404</c:v>
                </c:pt>
                <c:pt idx="362">
                  <c:v>6.0036448987715696</c:v>
                </c:pt>
                <c:pt idx="363">
                  <c:v>5.6913224582774697</c:v>
                </c:pt>
                <c:pt idx="364">
                  <c:v>5.8685377310756497</c:v>
                </c:pt>
                <c:pt idx="365">
                  <c:v>6.0316839567868303</c:v>
                </c:pt>
                <c:pt idx="366">
                  <c:v>6.2832499870390102</c:v>
                </c:pt>
                <c:pt idx="367">
                  <c:v>6.1995446351122503</c:v>
                </c:pt>
                <c:pt idx="368">
                  <c:v>6.2697334705233096</c:v>
                </c:pt>
                <c:pt idx="369">
                  <c:v>6.2657873301818103</c:v>
                </c:pt>
                <c:pt idx="370">
                  <c:v>6.0700201689378197</c:v>
                </c:pt>
                <c:pt idx="371">
                  <c:v>6.1767496443289698</c:v>
                </c:pt>
                <c:pt idx="372">
                  <c:v>6.1054794010683304</c:v>
                </c:pt>
                <c:pt idx="373">
                  <c:v>6.0262256930592004</c:v>
                </c:pt>
                <c:pt idx="374">
                  <c:v>6.1179496011867203</c:v>
                </c:pt>
                <c:pt idx="375">
                  <c:v>6.1771043302377704</c:v>
                </c:pt>
                <c:pt idx="376">
                  <c:v>6.1355493203411502</c:v>
                </c:pt>
                <c:pt idx="377">
                  <c:v>6.0167478438635102</c:v>
                </c:pt>
                <c:pt idx="378">
                  <c:v>6.1606241337059</c:v>
                </c:pt>
                <c:pt idx="379">
                  <c:v>6.3157445635090399</c:v>
                </c:pt>
                <c:pt idx="380">
                  <c:v>6.1168743727395301</c:v>
                </c:pt>
                <c:pt idx="381">
                  <c:v>6.3160936887016703</c:v>
                </c:pt>
                <c:pt idx="382">
                  <c:v>6.15152576646196</c:v>
                </c:pt>
                <c:pt idx="383">
                  <c:v>6.6836582870526096</c:v>
                </c:pt>
                <c:pt idx="384">
                  <c:v>6.1540051255425103</c:v>
                </c:pt>
                <c:pt idx="385">
                  <c:v>6.3798685861201401</c:v>
                </c:pt>
                <c:pt idx="386">
                  <c:v>5.9317907900134399</c:v>
                </c:pt>
                <c:pt idx="387">
                  <c:v>5.7672386058003697</c:v>
                </c:pt>
                <c:pt idx="388">
                  <c:v>5.8815518273918501</c:v>
                </c:pt>
                <c:pt idx="389">
                  <c:v>6.25339128155683</c:v>
                </c:pt>
                <c:pt idx="390">
                  <c:v>5.9225114065608304</c:v>
                </c:pt>
                <c:pt idx="391">
                  <c:v>5.9448738674988899</c:v>
                </c:pt>
                <c:pt idx="392">
                  <c:v>6.2857961992017497</c:v>
                </c:pt>
                <c:pt idx="393">
                  <c:v>6.1660023078230699</c:v>
                </c:pt>
                <c:pt idx="394">
                  <c:v>6.1629861233321703</c:v>
                </c:pt>
                <c:pt idx="395">
                  <c:v>6.2066536421442899</c:v>
                </c:pt>
                <c:pt idx="396">
                  <c:v>6.1601453568739002</c:v>
                </c:pt>
                <c:pt idx="397">
                  <c:v>6.1753788143990302</c:v>
                </c:pt>
                <c:pt idx="398">
                  <c:v>6.10467716396992</c:v>
                </c:pt>
                <c:pt idx="399">
                  <c:v>6.1582114399899099</c:v>
                </c:pt>
                <c:pt idx="400">
                  <c:v>6.1484566060573904</c:v>
                </c:pt>
                <c:pt idx="401">
                  <c:v>6.0842939586875602</c:v>
                </c:pt>
                <c:pt idx="402">
                  <c:v>6.2606917544921501</c:v>
                </c:pt>
                <c:pt idx="403">
                  <c:v>6.1411629048145997</c:v>
                </c:pt>
                <c:pt idx="404">
                  <c:v>6.0020534718476304</c:v>
                </c:pt>
                <c:pt idx="405">
                  <c:v>6.19290051565262</c:v>
                </c:pt>
                <c:pt idx="406">
                  <c:v>6.2555592772475199</c:v>
                </c:pt>
                <c:pt idx="407">
                  <c:v>6.7310635502131104</c:v>
                </c:pt>
                <c:pt idx="408">
                  <c:v>6.08884483569837</c:v>
                </c:pt>
                <c:pt idx="409">
                  <c:v>6.0405291848182197</c:v>
                </c:pt>
                <c:pt idx="410">
                  <c:v>5.90483606212804</c:v>
                </c:pt>
                <c:pt idx="411">
                  <c:v>5.9734171821343001</c:v>
                </c:pt>
                <c:pt idx="412">
                  <c:v>5.8784039489064304</c:v>
                </c:pt>
                <c:pt idx="413">
                  <c:v>5.9646142550865102</c:v>
                </c:pt>
                <c:pt idx="414">
                  <c:v>6.0482940983982898</c:v>
                </c:pt>
                <c:pt idx="415">
                  <c:v>6.3721143720686699</c:v>
                </c:pt>
                <c:pt idx="416">
                  <c:v>6.01888975232698</c:v>
                </c:pt>
                <c:pt idx="417">
                  <c:v>6.2638048136836799</c:v>
                </c:pt>
                <c:pt idx="418">
                  <c:v>6.3582478617317602</c:v>
                </c:pt>
                <c:pt idx="419">
                  <c:v>6.06585160744467</c:v>
                </c:pt>
                <c:pt idx="420">
                  <c:v>6.2347507105681697</c:v>
                </c:pt>
                <c:pt idx="421">
                  <c:v>6.0891044910898904</c:v>
                </c:pt>
                <c:pt idx="422">
                  <c:v>6.3073371799831701</c:v>
                </c:pt>
                <c:pt idx="423">
                  <c:v>6.15437330634653</c:v>
                </c:pt>
                <c:pt idx="424">
                  <c:v>6.2463439653188599</c:v>
                </c:pt>
                <c:pt idx="425">
                  <c:v>6.2348725769532098</c:v>
                </c:pt>
                <c:pt idx="426">
                  <c:v>6.0311352243100798</c:v>
                </c:pt>
                <c:pt idx="427">
                  <c:v>6.2754825035900801</c:v>
                </c:pt>
                <c:pt idx="428">
                  <c:v>6.3484902670703196</c:v>
                </c:pt>
                <c:pt idx="429">
                  <c:v>6.4090923655313796</c:v>
                </c:pt>
                <c:pt idx="430">
                  <c:v>6.4185810716633602</c:v>
                </c:pt>
                <c:pt idx="431">
                  <c:v>6.2879097756925697</c:v>
                </c:pt>
                <c:pt idx="432">
                  <c:v>6.4525561971376399</c:v>
                </c:pt>
                <c:pt idx="433">
                  <c:v>5.8719413835330601</c:v>
                </c:pt>
                <c:pt idx="434">
                  <c:v>5.4179286349943903</c:v>
                </c:pt>
                <c:pt idx="435">
                  <c:v>6.0601645433415001</c:v>
                </c:pt>
                <c:pt idx="436">
                  <c:v>5.7957238890021596</c:v>
                </c:pt>
                <c:pt idx="437">
                  <c:v>5.9271155754098599</c:v>
                </c:pt>
                <c:pt idx="438">
                  <c:v>6.4689309777354396</c:v>
                </c:pt>
                <c:pt idx="439">
                  <c:v>6.4348984715508601</c:v>
                </c:pt>
                <c:pt idx="440">
                  <c:v>6.1708356690259896</c:v>
                </c:pt>
                <c:pt idx="441">
                  <c:v>6.2766870012118297</c:v>
                </c:pt>
                <c:pt idx="442">
                  <c:v>6.1407395879960198</c:v>
                </c:pt>
                <c:pt idx="443">
                  <c:v>5.8925867543903196</c:v>
                </c:pt>
                <c:pt idx="444">
                  <c:v>6.2388017667842997</c:v>
                </c:pt>
                <c:pt idx="445">
                  <c:v>6.0266438743161599</c:v>
                </c:pt>
                <c:pt idx="446">
                  <c:v>6.0601783043823598</c:v>
                </c:pt>
                <c:pt idx="447">
                  <c:v>6.1664527847238899</c:v>
                </c:pt>
                <c:pt idx="448">
                  <c:v>6.26115213126005</c:v>
                </c:pt>
                <c:pt idx="449">
                  <c:v>6.1959260666321399</c:v>
                </c:pt>
                <c:pt idx="450">
                  <c:v>5.9757387254211496</c:v>
                </c:pt>
                <c:pt idx="451">
                  <c:v>6.16370480561626</c:v>
                </c:pt>
                <c:pt idx="452">
                  <c:v>6.1405890445747797</c:v>
                </c:pt>
                <c:pt idx="453">
                  <c:v>6.4718625092280302</c:v>
                </c:pt>
                <c:pt idx="454">
                  <c:v>6.2653495914930604</c:v>
                </c:pt>
                <c:pt idx="455">
                  <c:v>6.7191612795019298</c:v>
                </c:pt>
                <c:pt idx="456">
                  <c:v>6.33679940783282</c:v>
                </c:pt>
                <c:pt idx="457">
                  <c:v>6.0301998389641804</c:v>
                </c:pt>
                <c:pt idx="458">
                  <c:v>5.5085466766386597</c:v>
                </c:pt>
                <c:pt idx="459">
                  <c:v>5.6880484813435102</c:v>
                </c:pt>
                <c:pt idx="460">
                  <c:v>5.69364872840511</c:v>
                </c:pt>
                <c:pt idx="461">
                  <c:v>5.8722858925058201</c:v>
                </c:pt>
                <c:pt idx="462">
                  <c:v>6.2947276070940097</c:v>
                </c:pt>
                <c:pt idx="463">
                  <c:v>6.4494284603857803</c:v>
                </c:pt>
                <c:pt idx="464">
                  <c:v>6.1188885235738004</c:v>
                </c:pt>
                <c:pt idx="465">
                  <c:v>6.1477079299244304</c:v>
                </c:pt>
                <c:pt idx="466">
                  <c:v>6.1099549494327503</c:v>
                </c:pt>
                <c:pt idx="467">
                  <c:v>6.23034867388027</c:v>
                </c:pt>
                <c:pt idx="468">
                  <c:v>6.1751326685665999</c:v>
                </c:pt>
                <c:pt idx="469">
                  <c:v>5.9653747122773897</c:v>
                </c:pt>
                <c:pt idx="470">
                  <c:v>6.2453138827785697</c:v>
                </c:pt>
                <c:pt idx="471">
                  <c:v>6.2174943302343602</c:v>
                </c:pt>
                <c:pt idx="472">
                  <c:v>6.2843041128742296</c:v>
                </c:pt>
                <c:pt idx="473">
                  <c:v>6.2271341429259301</c:v>
                </c:pt>
                <c:pt idx="474">
                  <c:v>6.08014585120657</c:v>
                </c:pt>
                <c:pt idx="475">
                  <c:v>6.0861252547187297</c:v>
                </c:pt>
                <c:pt idx="476">
                  <c:v>6.1727442217886397</c:v>
                </c:pt>
                <c:pt idx="477">
                  <c:v>6.02113555430586</c:v>
                </c:pt>
                <c:pt idx="478">
                  <c:v>6.2451644222630804</c:v>
                </c:pt>
                <c:pt idx="479">
                  <c:v>6.7399929434513002</c:v>
                </c:pt>
                <c:pt idx="480">
                  <c:v>6.1108978270679897</c:v>
                </c:pt>
                <c:pt idx="481">
                  <c:v>6.04936958498919</c:v>
                </c:pt>
                <c:pt idx="482">
                  <c:v>6.0589629432694796</c:v>
                </c:pt>
                <c:pt idx="483">
                  <c:v>6.2342790321913499</c:v>
                </c:pt>
                <c:pt idx="484">
                  <c:v>6.3205976951551603</c:v>
                </c:pt>
                <c:pt idx="485">
                  <c:v>6.08935365203999</c:v>
                </c:pt>
                <c:pt idx="486">
                  <c:v>6.2571890682587696</c:v>
                </c:pt>
                <c:pt idx="487">
                  <c:v>6.2755473180329702</c:v>
                </c:pt>
                <c:pt idx="488">
                  <c:v>6.2532026660841797</c:v>
                </c:pt>
                <c:pt idx="489">
                  <c:v>6.0953136303755704</c:v>
                </c:pt>
                <c:pt idx="490">
                  <c:v>6.2847655712790402</c:v>
                </c:pt>
                <c:pt idx="491">
                  <c:v>6.0560593789775004</c:v>
                </c:pt>
                <c:pt idx="492">
                  <c:v>6.0858503165739002</c:v>
                </c:pt>
                <c:pt idx="493">
                  <c:v>6.19450015670603</c:v>
                </c:pt>
                <c:pt idx="494">
                  <c:v>6.2344804977388701</c:v>
                </c:pt>
                <c:pt idx="495">
                  <c:v>6.0437227053789799</c:v>
                </c:pt>
                <c:pt idx="496">
                  <c:v>6.0660442325869797</c:v>
                </c:pt>
                <c:pt idx="497">
                  <c:v>6.0232201468421902</c:v>
                </c:pt>
                <c:pt idx="498">
                  <c:v>6.1061266868095503</c:v>
                </c:pt>
                <c:pt idx="499">
                  <c:v>6.1496775029374602</c:v>
                </c:pt>
                <c:pt idx="500">
                  <c:v>6.1471074424928602</c:v>
                </c:pt>
                <c:pt idx="501">
                  <c:v>6.3335695264950802</c:v>
                </c:pt>
                <c:pt idx="502">
                  <c:v>6.6858118052314301</c:v>
                </c:pt>
                <c:pt idx="503">
                  <c:v>6.7644102476340704</c:v>
                </c:pt>
                <c:pt idx="504">
                  <c:v>6.4014147467875402</c:v>
                </c:pt>
                <c:pt idx="505">
                  <c:v>6.6287240570084203</c:v>
                </c:pt>
                <c:pt idx="506">
                  <c:v>6.2700429137612304</c:v>
                </c:pt>
                <c:pt idx="507">
                  <c:v>6.0548815019228996</c:v>
                </c:pt>
                <c:pt idx="508">
                  <c:v>5.9584585070687801</c:v>
                </c:pt>
                <c:pt idx="509">
                  <c:v>5.9022814983332399</c:v>
                </c:pt>
                <c:pt idx="510">
                  <c:v>6.0921670322276498</c:v>
                </c:pt>
                <c:pt idx="511">
                  <c:v>6.2409900747449898</c:v>
                </c:pt>
                <c:pt idx="512">
                  <c:v>6.2340179416895198</c:v>
                </c:pt>
                <c:pt idx="513">
                  <c:v>6.0619508601232797</c:v>
                </c:pt>
                <c:pt idx="514">
                  <c:v>6.1317983183741998</c:v>
                </c:pt>
                <c:pt idx="515">
                  <c:v>6.1501322262233202</c:v>
                </c:pt>
                <c:pt idx="516">
                  <c:v>6.2687293600169802</c:v>
                </c:pt>
                <c:pt idx="517">
                  <c:v>6.0872956113839898</c:v>
                </c:pt>
                <c:pt idx="518">
                  <c:v>6.1328621658650597</c:v>
                </c:pt>
                <c:pt idx="519">
                  <c:v>6.3213579230913197</c:v>
                </c:pt>
                <c:pt idx="520">
                  <c:v>6.1038087460964796</c:v>
                </c:pt>
                <c:pt idx="521">
                  <c:v>6.2138633631584499</c:v>
                </c:pt>
                <c:pt idx="522">
                  <c:v>6.2105836811823902</c:v>
                </c:pt>
                <c:pt idx="523">
                  <c:v>6.2227279321788096</c:v>
                </c:pt>
                <c:pt idx="524">
                  <c:v>6.44397328842786</c:v>
                </c:pt>
                <c:pt idx="525">
                  <c:v>6.28574537683392</c:v>
                </c:pt>
                <c:pt idx="526">
                  <c:v>6.3479047403398496</c:v>
                </c:pt>
                <c:pt idx="527">
                  <c:v>6.7481538876564802</c:v>
                </c:pt>
                <c:pt idx="528">
                  <c:v>6.8216894098512801</c:v>
                </c:pt>
                <c:pt idx="529">
                  <c:v>6.3568357327822902</c:v>
                </c:pt>
                <c:pt idx="530">
                  <c:v>6.1958112856084302</c:v>
                </c:pt>
                <c:pt idx="531">
                  <c:v>5.9126871324511603</c:v>
                </c:pt>
                <c:pt idx="532">
                  <c:v>6.1465540351741499</c:v>
                </c:pt>
                <c:pt idx="533">
                  <c:v>5.8208061294539997</c:v>
                </c:pt>
                <c:pt idx="534">
                  <c:v>6.0912990350609801</c:v>
                </c:pt>
                <c:pt idx="535">
                  <c:v>6.5398376843889503</c:v>
                </c:pt>
                <c:pt idx="536">
                  <c:v>6.1469450116575901</c:v>
                </c:pt>
                <c:pt idx="537">
                  <c:v>5.9994932974106296</c:v>
                </c:pt>
                <c:pt idx="538">
                  <c:v>6.1905809980420798</c:v>
                </c:pt>
                <c:pt idx="539">
                  <c:v>6.1697663059925398</c:v>
                </c:pt>
                <c:pt idx="540">
                  <c:v>6.0622190173650301</c:v>
                </c:pt>
                <c:pt idx="541">
                  <c:v>6.1391879569496597</c:v>
                </c:pt>
                <c:pt idx="542">
                  <c:v>6.0761668738157102</c:v>
                </c:pt>
                <c:pt idx="543">
                  <c:v>6.1871539615495204</c:v>
                </c:pt>
                <c:pt idx="544">
                  <c:v>6.2262493116638096</c:v>
                </c:pt>
                <c:pt idx="545">
                  <c:v>6.0942472856640499</c:v>
                </c:pt>
                <c:pt idx="546">
                  <c:v>6.2359971266595204</c:v>
                </c:pt>
                <c:pt idx="547">
                  <c:v>6.1902696098793202</c:v>
                </c:pt>
                <c:pt idx="548">
                  <c:v>6.1261733933283802</c:v>
                </c:pt>
                <c:pt idx="549">
                  <c:v>6.1196928407527897</c:v>
                </c:pt>
                <c:pt idx="550">
                  <c:v>6.3612267555312298</c:v>
                </c:pt>
                <c:pt idx="551">
                  <c:v>6.5613408581520103</c:v>
                </c:pt>
                <c:pt idx="552">
                  <c:v>6.0278099704886197</c:v>
                </c:pt>
                <c:pt idx="553">
                  <c:v>6.2881241613571497</c:v>
                </c:pt>
                <c:pt idx="554">
                  <c:v>6.04636203815366</c:v>
                </c:pt>
                <c:pt idx="555">
                  <c:v>5.7247282567867899</c:v>
                </c:pt>
                <c:pt idx="556">
                  <c:v>6.4120710029451002</c:v>
                </c:pt>
                <c:pt idx="557">
                  <c:v>5.9294304459400502</c:v>
                </c:pt>
                <c:pt idx="558">
                  <c:v>6.1412909355535703</c:v>
                </c:pt>
                <c:pt idx="559">
                  <c:v>6.2850389913762603</c:v>
                </c:pt>
                <c:pt idx="560">
                  <c:v>6.2042025036048596</c:v>
                </c:pt>
                <c:pt idx="561">
                  <c:v>6.1358154821900603</c:v>
                </c:pt>
                <c:pt idx="562">
                  <c:v>6.0698388759536304</c:v>
                </c:pt>
                <c:pt idx="563">
                  <c:v>6.1916603355880602</c:v>
                </c:pt>
                <c:pt idx="564">
                  <c:v>6.0334862918479599</c:v>
                </c:pt>
                <c:pt idx="565">
                  <c:v>6.0549533876891299</c:v>
                </c:pt>
                <c:pt idx="566">
                  <c:v>6.3354129627273004</c:v>
                </c:pt>
                <c:pt idx="567">
                  <c:v>6.1426281334887598</c:v>
                </c:pt>
                <c:pt idx="568">
                  <c:v>6.0133475892892498</c:v>
                </c:pt>
                <c:pt idx="569">
                  <c:v>6.1243156800372498</c:v>
                </c:pt>
                <c:pt idx="570">
                  <c:v>6.1261369995555199</c:v>
                </c:pt>
                <c:pt idx="571">
                  <c:v>6.2070943442533197</c:v>
                </c:pt>
                <c:pt idx="572">
                  <c:v>6.0512856283644103</c:v>
                </c:pt>
                <c:pt idx="573">
                  <c:v>6.0721921769802103</c:v>
                </c:pt>
                <c:pt idx="574">
                  <c:v>6.1616490009391596</c:v>
                </c:pt>
                <c:pt idx="575">
                  <c:v>6.7761742192009402</c:v>
                </c:pt>
                <c:pt idx="576">
                  <c:v>6.3691428104864496</c:v>
                </c:pt>
                <c:pt idx="577">
                  <c:v>6.4473723995870804</c:v>
                </c:pt>
                <c:pt idx="578">
                  <c:v>6.3051193772453198</c:v>
                </c:pt>
                <c:pt idx="579">
                  <c:v>6.0552381511919098</c:v>
                </c:pt>
                <c:pt idx="580">
                  <c:v>5.94048363197337</c:v>
                </c:pt>
                <c:pt idx="581">
                  <c:v>6.4360691530528404</c:v>
                </c:pt>
                <c:pt idx="582">
                  <c:v>6.4873298753030202</c:v>
                </c:pt>
                <c:pt idx="583">
                  <c:v>6.41007775519624</c:v>
                </c:pt>
                <c:pt idx="584">
                  <c:v>6.0939095346316901</c:v>
                </c:pt>
                <c:pt idx="585">
                  <c:v>6.2589211633244597</c:v>
                </c:pt>
                <c:pt idx="586">
                  <c:v>6.1200298064119103</c:v>
                </c:pt>
                <c:pt idx="587">
                  <c:v>6.1329032071925802</c:v>
                </c:pt>
                <c:pt idx="588">
                  <c:v>6.0724351520267099</c:v>
                </c:pt>
                <c:pt idx="589">
                  <c:v>6.0404452744486701</c:v>
                </c:pt>
                <c:pt idx="590">
                  <c:v>6.1827557014128596</c:v>
                </c:pt>
                <c:pt idx="591">
                  <c:v>6.20760360181586</c:v>
                </c:pt>
                <c:pt idx="592">
                  <c:v>6.1375565260906102</c:v>
                </c:pt>
                <c:pt idx="593">
                  <c:v>6.0869801972729496</c:v>
                </c:pt>
                <c:pt idx="594">
                  <c:v>6.2082712174568</c:v>
                </c:pt>
                <c:pt idx="595">
                  <c:v>6.0988030076616297</c:v>
                </c:pt>
                <c:pt idx="596">
                  <c:v>6.6387625222892401</c:v>
                </c:pt>
                <c:pt idx="597">
                  <c:v>6.1833723832469802</c:v>
                </c:pt>
                <c:pt idx="598">
                  <c:v>6.3773144295774999</c:v>
                </c:pt>
                <c:pt idx="599">
                  <c:v>6.73072622353114</c:v>
                </c:pt>
                <c:pt idx="600">
                  <c:v>6.2469135924519996</c:v>
                </c:pt>
                <c:pt idx="601">
                  <c:v>6.32756594420864</c:v>
                </c:pt>
                <c:pt idx="602">
                  <c:v>6.2376390023546104</c:v>
                </c:pt>
                <c:pt idx="603">
                  <c:v>5.8562893608024504</c:v>
                </c:pt>
                <c:pt idx="604">
                  <c:v>5.3947149155613596</c:v>
                </c:pt>
                <c:pt idx="605">
                  <c:v>5.7520685312642597</c:v>
                </c:pt>
                <c:pt idx="606">
                  <c:v>6.0153979348395703</c:v>
                </c:pt>
                <c:pt idx="607">
                  <c:v>6.2781056746083204</c:v>
                </c:pt>
                <c:pt idx="608">
                  <c:v>6.1713906617807996</c:v>
                </c:pt>
                <c:pt idx="609">
                  <c:v>6.4815295488527704</c:v>
                </c:pt>
                <c:pt idx="610">
                  <c:v>6.1019954432622097</c:v>
                </c:pt>
                <c:pt idx="611">
                  <c:v>6.2499019423071598</c:v>
                </c:pt>
                <c:pt idx="612">
                  <c:v>6.0178620696382303</c:v>
                </c:pt>
                <c:pt idx="613">
                  <c:v>6.3466186164156904</c:v>
                </c:pt>
                <c:pt idx="614">
                  <c:v>6.2364508575256803</c:v>
                </c:pt>
                <c:pt idx="615">
                  <c:v>5.9557982917525898</c:v>
                </c:pt>
                <c:pt idx="616">
                  <c:v>6.0712260445130601</c:v>
                </c:pt>
                <c:pt idx="617">
                  <c:v>6.2305456370511703</c:v>
                </c:pt>
                <c:pt idx="618">
                  <c:v>6.2158196330985502</c:v>
                </c:pt>
                <c:pt idx="619">
                  <c:v>6.1381347415527197</c:v>
                </c:pt>
                <c:pt idx="620">
                  <c:v>6.1299650072224798</c:v>
                </c:pt>
                <c:pt idx="621">
                  <c:v>6.1190387632138501</c:v>
                </c:pt>
                <c:pt idx="622">
                  <c:v>6.4093477806682797</c:v>
                </c:pt>
                <c:pt idx="623">
                  <c:v>6.6308093646750796</c:v>
                </c:pt>
                <c:pt idx="624">
                  <c:v>6.2940687954429597</c:v>
                </c:pt>
                <c:pt idx="625">
                  <c:v>6.1365203464743399</c:v>
                </c:pt>
                <c:pt idx="626">
                  <c:v>5.8194703992976304</c:v>
                </c:pt>
                <c:pt idx="627">
                  <c:v>5.9279213886385502</c:v>
                </c:pt>
                <c:pt idx="628">
                  <c:v>5.9699170849640497</c:v>
                </c:pt>
                <c:pt idx="629">
                  <c:v>6.16980266146148</c:v>
                </c:pt>
                <c:pt idx="630">
                  <c:v>6.1100393587720703</c:v>
                </c:pt>
                <c:pt idx="631">
                  <c:v>6.2436515490614601</c:v>
                </c:pt>
                <c:pt idx="632">
                  <c:v>6.1923559226748601</c:v>
                </c:pt>
                <c:pt idx="633">
                  <c:v>5.9561399767581902</c:v>
                </c:pt>
                <c:pt idx="634">
                  <c:v>6.2430719593311501</c:v>
                </c:pt>
                <c:pt idx="635">
                  <c:v>6.17940141955388</c:v>
                </c:pt>
                <c:pt idx="636">
                  <c:v>6.3873519642489303</c:v>
                </c:pt>
                <c:pt idx="637">
                  <c:v>6.2246542194701</c:v>
                </c:pt>
                <c:pt idx="638">
                  <c:v>6.0834736849172</c:v>
                </c:pt>
                <c:pt idx="639">
                  <c:v>6.1309415021282598</c:v>
                </c:pt>
                <c:pt idx="640">
                  <c:v>6.1443030096634104</c:v>
                </c:pt>
                <c:pt idx="641">
                  <c:v>6.02576530438854</c:v>
                </c:pt>
                <c:pt idx="642">
                  <c:v>6.1363875716441401</c:v>
                </c:pt>
                <c:pt idx="643">
                  <c:v>6.2368562029333798</c:v>
                </c:pt>
                <c:pt idx="644">
                  <c:v>6.2353991377797602</c:v>
                </c:pt>
                <c:pt idx="645">
                  <c:v>6.2788913149855601</c:v>
                </c:pt>
                <c:pt idx="646">
                  <c:v>6.04907543629289</c:v>
                </c:pt>
                <c:pt idx="647">
                  <c:v>6.6696227132978301</c:v>
                </c:pt>
                <c:pt idx="648">
                  <c:v>6.0395736469533503</c:v>
                </c:pt>
                <c:pt idx="649">
                  <c:v>6.2769230269194001</c:v>
                </c:pt>
                <c:pt idx="650">
                  <c:v>6.1350834404185903</c:v>
                </c:pt>
                <c:pt idx="651">
                  <c:v>5.8762011445282001</c:v>
                </c:pt>
                <c:pt idx="652">
                  <c:v>6.1952041157220599</c:v>
                </c:pt>
                <c:pt idx="653">
                  <c:v>6.5083776960966802</c:v>
                </c:pt>
                <c:pt idx="654">
                  <c:v>6.1759928976162701</c:v>
                </c:pt>
                <c:pt idx="655">
                  <c:v>6.3631321186685401</c:v>
                </c:pt>
                <c:pt idx="656">
                  <c:v>6.3183835179051204</c:v>
                </c:pt>
                <c:pt idx="657">
                  <c:v>6.0500138597914699</c:v>
                </c:pt>
                <c:pt idx="658">
                  <c:v>5.9849796636081898</c:v>
                </c:pt>
                <c:pt idx="659">
                  <c:v>6.0047928800538202</c:v>
                </c:pt>
                <c:pt idx="660">
                  <c:v>6.1901021270618504</c:v>
                </c:pt>
                <c:pt idx="661">
                  <c:v>6.0581830011633597</c:v>
                </c:pt>
                <c:pt idx="662">
                  <c:v>5.9885560580867097</c:v>
                </c:pt>
                <c:pt idx="663">
                  <c:v>6.0579069021382201</c:v>
                </c:pt>
                <c:pt idx="664">
                  <c:v>6.0899626582923903</c:v>
                </c:pt>
                <c:pt idx="665">
                  <c:v>5.98914822225934</c:v>
                </c:pt>
                <c:pt idx="666">
                  <c:v>6.0476814907546403</c:v>
                </c:pt>
                <c:pt idx="667">
                  <c:v>6.1161452046448597</c:v>
                </c:pt>
                <c:pt idx="668">
                  <c:v>6.1837659132044598</c:v>
                </c:pt>
                <c:pt idx="669">
                  <c:v>6.3656130396752202</c:v>
                </c:pt>
                <c:pt idx="670">
                  <c:v>6.2317432471847498</c:v>
                </c:pt>
                <c:pt idx="671">
                  <c:v>6.5247015161085402</c:v>
                </c:pt>
                <c:pt idx="672">
                  <c:v>5.9134955881862501</c:v>
                </c:pt>
                <c:pt idx="673">
                  <c:v>6.2461923665787698</c:v>
                </c:pt>
                <c:pt idx="674">
                  <c:v>6.1973298656671396</c:v>
                </c:pt>
                <c:pt idx="675">
                  <c:v>5.8699011931580101</c:v>
                </c:pt>
                <c:pt idx="676">
                  <c:v>5.9579113517726503</c:v>
                </c:pt>
                <c:pt idx="677">
                  <c:v>6.1596660339196898</c:v>
                </c:pt>
                <c:pt idx="678">
                  <c:v>6.1716561859388701</c:v>
                </c:pt>
                <c:pt idx="679">
                  <c:v>6.1206742377871901</c:v>
                </c:pt>
                <c:pt idx="680">
                  <c:v>6.03827537637122</c:v>
                </c:pt>
                <c:pt idx="681">
                  <c:v>6.0440924372203604</c:v>
                </c:pt>
                <c:pt idx="682">
                  <c:v>6.1304217756982604</c:v>
                </c:pt>
                <c:pt idx="683">
                  <c:v>6.0974745091339102</c:v>
                </c:pt>
                <c:pt idx="684">
                  <c:v>6.0239635616508602</c:v>
                </c:pt>
                <c:pt idx="685">
                  <c:v>6.0209851816858002</c:v>
                </c:pt>
                <c:pt idx="686">
                  <c:v>6.0952248382559002</c:v>
                </c:pt>
                <c:pt idx="687">
                  <c:v>6.0489665141691296</c:v>
                </c:pt>
                <c:pt idx="688">
                  <c:v>6.1344504701164198</c:v>
                </c:pt>
                <c:pt idx="689">
                  <c:v>6.2751025986328797</c:v>
                </c:pt>
                <c:pt idx="690">
                  <c:v>6.2604789143509096</c:v>
                </c:pt>
                <c:pt idx="691">
                  <c:v>5.25679798659319</c:v>
                </c:pt>
                <c:pt idx="692">
                  <c:v>6.2099026925267902</c:v>
                </c:pt>
                <c:pt idx="693">
                  <c:v>5.9840675665394798</c:v>
                </c:pt>
                <c:pt idx="694">
                  <c:v>6.1789507037861497</c:v>
                </c:pt>
                <c:pt idx="695">
                  <c:v>6.6983791121154903</c:v>
                </c:pt>
                <c:pt idx="696">
                  <c:v>6.1545401118939003</c:v>
                </c:pt>
                <c:pt idx="697">
                  <c:v>5.8844745230424298</c:v>
                </c:pt>
                <c:pt idx="698">
                  <c:v>6.1008515107931398</c:v>
                </c:pt>
                <c:pt idx="699">
                  <c:v>5.7886573717822198</c:v>
                </c:pt>
                <c:pt idx="700">
                  <c:v>6.1007056031836999</c:v>
                </c:pt>
                <c:pt idx="701">
                  <c:v>5.8060174367984603</c:v>
                </c:pt>
                <c:pt idx="702">
                  <c:v>6.4919022908767996</c:v>
                </c:pt>
                <c:pt idx="703">
                  <c:v>6.0535514388480598</c:v>
                </c:pt>
                <c:pt idx="704">
                  <c:v>6.1641741407962103</c:v>
                </c:pt>
                <c:pt idx="705">
                  <c:v>6.2367008951441498</c:v>
                </c:pt>
                <c:pt idx="706">
                  <c:v>6.2466974593481597</c:v>
                </c:pt>
                <c:pt idx="707">
                  <c:v>6.2002965455213097</c:v>
                </c:pt>
                <c:pt idx="708">
                  <c:v>6.1258215202757702</c:v>
                </c:pt>
                <c:pt idx="709">
                  <c:v>6.0541465701129402</c:v>
                </c:pt>
                <c:pt idx="710">
                  <c:v>6.2259251829478197</c:v>
                </c:pt>
                <c:pt idx="711">
                  <c:v>6.0611018834097701</c:v>
                </c:pt>
                <c:pt idx="712">
                  <c:v>6.1783642956819103</c:v>
                </c:pt>
                <c:pt idx="713">
                  <c:v>6.0987067260199801</c:v>
                </c:pt>
                <c:pt idx="714">
                  <c:v>6.0750635430031199</c:v>
                </c:pt>
                <c:pt idx="715">
                  <c:v>6.0928515778928896</c:v>
                </c:pt>
                <c:pt idx="716">
                  <c:v>6.1437738492770704</c:v>
                </c:pt>
                <c:pt idx="717">
                  <c:v>6.3104655333129003</c:v>
                </c:pt>
                <c:pt idx="718">
                  <c:v>6.2519617322278203</c:v>
                </c:pt>
                <c:pt idx="719">
                  <c:v>6.51438512274202</c:v>
                </c:pt>
                <c:pt idx="720">
                  <c:v>6.13331979024949</c:v>
                </c:pt>
                <c:pt idx="721">
                  <c:v>6.2434584522517103</c:v>
                </c:pt>
                <c:pt idx="722">
                  <c:v>5.9338581754987603</c:v>
                </c:pt>
                <c:pt idx="723">
                  <c:v>6.4033900068654201</c:v>
                </c:pt>
                <c:pt idx="724">
                  <c:v>6.2170958507064</c:v>
                </c:pt>
                <c:pt idx="725">
                  <c:v>5.9038910625869203</c:v>
                </c:pt>
                <c:pt idx="726">
                  <c:v>6.3196026704862396</c:v>
                </c:pt>
                <c:pt idx="727">
                  <c:v>6.10476136059052</c:v>
                </c:pt>
                <c:pt idx="728">
                  <c:v>6.2384876667112996</c:v>
                </c:pt>
                <c:pt idx="729">
                  <c:v>6.1753625412886199</c:v>
                </c:pt>
                <c:pt idx="730">
                  <c:v>6.2332243392309703</c:v>
                </c:pt>
                <c:pt idx="731">
                  <c:v>6.0910265652399698</c:v>
                </c:pt>
                <c:pt idx="732">
                  <c:v>5.9060962947957902</c:v>
                </c:pt>
                <c:pt idx="733">
                  <c:v>6.0071637112320699</c:v>
                </c:pt>
                <c:pt idx="734">
                  <c:v>6.0265580471178302</c:v>
                </c:pt>
                <c:pt idx="735">
                  <c:v>5.9426189487938101</c:v>
                </c:pt>
                <c:pt idx="736">
                  <c:v>6.1281111293422299</c:v>
                </c:pt>
                <c:pt idx="737">
                  <c:v>6.1264873296343998</c:v>
                </c:pt>
                <c:pt idx="738">
                  <c:v>6.0813085218335496</c:v>
                </c:pt>
                <c:pt idx="739">
                  <c:v>6.4184596826403704</c:v>
                </c:pt>
                <c:pt idx="740">
                  <c:v>6.2234541615682</c:v>
                </c:pt>
                <c:pt idx="741">
                  <c:v>6.3074323845133504</c:v>
                </c:pt>
                <c:pt idx="742">
                  <c:v>6.3924430867719098</c:v>
                </c:pt>
                <c:pt idx="743">
                  <c:v>6.8383115589878898</c:v>
                </c:pt>
                <c:pt idx="744">
                  <c:v>6.5599847001283598</c:v>
                </c:pt>
                <c:pt idx="745">
                  <c:v>6.3957843588451002</c:v>
                </c:pt>
                <c:pt idx="746">
                  <c:v>6.8501633563667603</c:v>
                </c:pt>
                <c:pt idx="747">
                  <c:v>6.3734892451370699</c:v>
                </c:pt>
                <c:pt idx="748">
                  <c:v>6.1078373819512501</c:v>
                </c:pt>
                <c:pt idx="749">
                  <c:v>6.0600583500542804</c:v>
                </c:pt>
                <c:pt idx="750">
                  <c:v>6.2683311125279797</c:v>
                </c:pt>
                <c:pt idx="751">
                  <c:v>6.5276785146012903</c:v>
                </c:pt>
                <c:pt idx="752">
                  <c:v>6.4932313775515302</c:v>
                </c:pt>
                <c:pt idx="753">
                  <c:v>6.3245230677512199</c:v>
                </c:pt>
                <c:pt idx="754">
                  <c:v>6.2172276420508199</c:v>
                </c:pt>
                <c:pt idx="755">
                  <c:v>6.2913720525445598</c:v>
                </c:pt>
                <c:pt idx="756">
                  <c:v>6.0575139722765501</c:v>
                </c:pt>
                <c:pt idx="757">
                  <c:v>6.1375349639270196</c:v>
                </c:pt>
                <c:pt idx="758">
                  <c:v>6.1698250966894603</c:v>
                </c:pt>
                <c:pt idx="759">
                  <c:v>6.2537386636794796</c:v>
                </c:pt>
                <c:pt idx="760">
                  <c:v>6.1261638979099899</c:v>
                </c:pt>
                <c:pt idx="761">
                  <c:v>6.1363783406040104</c:v>
                </c:pt>
                <c:pt idx="762">
                  <c:v>6.0692855285199396</c:v>
                </c:pt>
                <c:pt idx="763">
                  <c:v>6.2457294310382396</c:v>
                </c:pt>
                <c:pt idx="764">
                  <c:v>6.2217756754732596</c:v>
                </c:pt>
                <c:pt idx="765">
                  <c:v>6.4541059404340499</c:v>
                </c:pt>
                <c:pt idx="766">
                  <c:v>6.2088213313439304</c:v>
                </c:pt>
                <c:pt idx="767">
                  <c:v>6.7190346001882899</c:v>
                </c:pt>
                <c:pt idx="768">
                  <c:v>6.5538149170398503</c:v>
                </c:pt>
                <c:pt idx="769">
                  <c:v>6.5398953439745098</c:v>
                </c:pt>
                <c:pt idx="770">
                  <c:v>6.6423317959865704</c:v>
                </c:pt>
                <c:pt idx="771">
                  <c:v>6.0945192829123798</c:v>
                </c:pt>
                <c:pt idx="772">
                  <c:v>6.4270830538643402</c:v>
                </c:pt>
                <c:pt idx="773">
                  <c:v>6.2514136132307598</c:v>
                </c:pt>
                <c:pt idx="774">
                  <c:v>6.0999133486617296</c:v>
                </c:pt>
                <c:pt idx="775">
                  <c:v>6.3054154482529503</c:v>
                </c:pt>
                <c:pt idx="776">
                  <c:v>6.1755101146086204</c:v>
                </c:pt>
                <c:pt idx="777">
                  <c:v>6.1369290510893002</c:v>
                </c:pt>
                <c:pt idx="778">
                  <c:v>6.0618744906143096</c:v>
                </c:pt>
                <c:pt idx="779">
                  <c:v>6.1297188471921498</c:v>
                </c:pt>
                <c:pt idx="780">
                  <c:v>6.0980192248457996</c:v>
                </c:pt>
                <c:pt idx="781">
                  <c:v>6.3248999487141502</c:v>
                </c:pt>
                <c:pt idx="782">
                  <c:v>6.3833628248332097</c:v>
                </c:pt>
                <c:pt idx="783">
                  <c:v>6.0210609991363198</c:v>
                </c:pt>
                <c:pt idx="784">
                  <c:v>6.3210880126653004</c:v>
                </c:pt>
                <c:pt idx="785">
                  <c:v>6.11070393511514</c:v>
                </c:pt>
                <c:pt idx="786">
                  <c:v>6.2256296733272301</c:v>
                </c:pt>
                <c:pt idx="787">
                  <c:v>6.3198939256484596</c:v>
                </c:pt>
                <c:pt idx="788">
                  <c:v>6.4832364543597398</c:v>
                </c:pt>
                <c:pt idx="789">
                  <c:v>6.2413101869109697</c:v>
                </c:pt>
                <c:pt idx="790">
                  <c:v>6.2347208830452798</c:v>
                </c:pt>
                <c:pt idx="791">
                  <c:v>6.6158788939691302</c:v>
                </c:pt>
                <c:pt idx="792">
                  <c:v>6.35172905250732</c:v>
                </c:pt>
                <c:pt idx="793">
                  <c:v>6.1276722306579403</c:v>
                </c:pt>
                <c:pt idx="794">
                  <c:v>6.0096354420101203</c:v>
                </c:pt>
                <c:pt idx="795">
                  <c:v>6.0064758600574804</c:v>
                </c:pt>
                <c:pt idx="796">
                  <c:v>6.3676437109143498</c:v>
                </c:pt>
                <c:pt idx="797">
                  <c:v>6.28108634207112</c:v>
                </c:pt>
                <c:pt idx="798">
                  <c:v>6.0558930497104804</c:v>
                </c:pt>
                <c:pt idx="799">
                  <c:v>6.0993833432789399</c:v>
                </c:pt>
                <c:pt idx="800">
                  <c:v>6.3367889085125704</c:v>
                </c:pt>
                <c:pt idx="801">
                  <c:v>6.0887849743024702</c:v>
                </c:pt>
                <c:pt idx="802">
                  <c:v>6.0852829804604802</c:v>
                </c:pt>
                <c:pt idx="803">
                  <c:v>6.2124236407898197</c:v>
                </c:pt>
                <c:pt idx="804">
                  <c:v>6.09611449295807</c:v>
                </c:pt>
                <c:pt idx="805">
                  <c:v>6.2898660505191399</c:v>
                </c:pt>
                <c:pt idx="806">
                  <c:v>6.2837002499627497</c:v>
                </c:pt>
                <c:pt idx="807">
                  <c:v>6.1428914132358399</c:v>
                </c:pt>
                <c:pt idx="808">
                  <c:v>6.0895835541496401</c:v>
                </c:pt>
                <c:pt idx="809">
                  <c:v>6.1904006854764901</c:v>
                </c:pt>
                <c:pt idx="810">
                  <c:v>6.2071096746254097</c:v>
                </c:pt>
                <c:pt idx="811">
                  <c:v>6.0101082713553202</c:v>
                </c:pt>
                <c:pt idx="812">
                  <c:v>6.09993660306806</c:v>
                </c:pt>
                <c:pt idx="813">
                  <c:v>6.3305670412993802</c:v>
                </c:pt>
                <c:pt idx="814">
                  <c:v>6.2993515300163896</c:v>
                </c:pt>
                <c:pt idx="815">
                  <c:v>6.7515596208560096</c:v>
                </c:pt>
                <c:pt idx="816">
                  <c:v>5.94161433767822</c:v>
                </c:pt>
                <c:pt idx="817">
                  <c:v>6.2405657931969802</c:v>
                </c:pt>
                <c:pt idx="818">
                  <c:v>5.9907188851726696</c:v>
                </c:pt>
                <c:pt idx="819">
                  <c:v>6.2875123716265904</c:v>
                </c:pt>
                <c:pt idx="820">
                  <c:v>6.2578069055663397</c:v>
                </c:pt>
                <c:pt idx="821">
                  <c:v>6.1187570847280597</c:v>
                </c:pt>
                <c:pt idx="822">
                  <c:v>6.60534867921419</c:v>
                </c:pt>
                <c:pt idx="823">
                  <c:v>6.2750765636147303</c:v>
                </c:pt>
                <c:pt idx="824">
                  <c:v>6.40066400912551</c:v>
                </c:pt>
                <c:pt idx="825">
                  <c:v>6.1424757378447001</c:v>
                </c:pt>
                <c:pt idx="826">
                  <c:v>6.1429293315510201</c:v>
                </c:pt>
                <c:pt idx="827">
                  <c:v>6.0501395828292202</c:v>
                </c:pt>
                <c:pt idx="828">
                  <c:v>6.1317284641852199</c:v>
                </c:pt>
                <c:pt idx="829">
                  <c:v>6.3420448955361</c:v>
                </c:pt>
                <c:pt idx="830">
                  <c:v>6.2629890786782196</c:v>
                </c:pt>
                <c:pt idx="831">
                  <c:v>6.1194478739031002</c:v>
                </c:pt>
                <c:pt idx="832">
                  <c:v>6.1868575317507899</c:v>
                </c:pt>
                <c:pt idx="833">
                  <c:v>6.2120989685521302</c:v>
                </c:pt>
                <c:pt idx="834">
                  <c:v>6.0836363002953302</c:v>
                </c:pt>
                <c:pt idx="835">
                  <c:v>6.3579277196336799</c:v>
                </c:pt>
                <c:pt idx="836">
                  <c:v>6.24737181125671</c:v>
                </c:pt>
                <c:pt idx="837">
                  <c:v>5.9575174185219897</c:v>
                </c:pt>
                <c:pt idx="838">
                  <c:v>6.2282671454662299</c:v>
                </c:pt>
                <c:pt idx="839">
                  <c:v>6.8247876194022199</c:v>
                </c:pt>
                <c:pt idx="840">
                  <c:v>6.4106743823692103</c:v>
                </c:pt>
                <c:pt idx="841">
                  <c:v>6.4839738981412696</c:v>
                </c:pt>
                <c:pt idx="842">
                  <c:v>6.6220932463977302</c:v>
                </c:pt>
                <c:pt idx="843">
                  <c:v>6.4436495065148103</c:v>
                </c:pt>
                <c:pt idx="844">
                  <c:v>6.5548053112092601</c:v>
                </c:pt>
                <c:pt idx="845">
                  <c:v>5.6596606548239796</c:v>
                </c:pt>
                <c:pt idx="846">
                  <c:v>6.0960656084680798</c:v>
                </c:pt>
                <c:pt idx="847">
                  <c:v>6.4660760535998296</c:v>
                </c:pt>
                <c:pt idx="848">
                  <c:v>6.3653867946104903</c:v>
                </c:pt>
                <c:pt idx="849">
                  <c:v>6.3161619243814497</c:v>
                </c:pt>
                <c:pt idx="850">
                  <c:v>6.2461794767125003</c:v>
                </c:pt>
                <c:pt idx="851">
                  <c:v>6.2046504048770297</c:v>
                </c:pt>
                <c:pt idx="852">
                  <c:v>6.08861107744967</c:v>
                </c:pt>
                <c:pt idx="853">
                  <c:v>6.1032111169568699</c:v>
                </c:pt>
                <c:pt idx="854">
                  <c:v>6.2258770628344697</c:v>
                </c:pt>
                <c:pt idx="855">
                  <c:v>6.21054121206961</c:v>
                </c:pt>
                <c:pt idx="856">
                  <c:v>6.3208227224299103</c:v>
                </c:pt>
                <c:pt idx="857">
                  <c:v>6.25196685641321</c:v>
                </c:pt>
                <c:pt idx="858">
                  <c:v>6.1622829708497999</c:v>
                </c:pt>
                <c:pt idx="859">
                  <c:v>6.1848307040687596</c:v>
                </c:pt>
                <c:pt idx="860">
                  <c:v>6.2528677762903797</c:v>
                </c:pt>
                <c:pt idx="861">
                  <c:v>6.28967698846491</c:v>
                </c:pt>
                <c:pt idx="862">
                  <c:v>6.3183957355715901</c:v>
                </c:pt>
                <c:pt idx="863">
                  <c:v>6.6610481425442902</c:v>
                </c:pt>
                <c:pt idx="864">
                  <c:v>6.41865062178909</c:v>
                </c:pt>
                <c:pt idx="865">
                  <c:v>6.5157401750931196</c:v>
                </c:pt>
                <c:pt idx="866">
                  <c:v>6.37080598403747</c:v>
                </c:pt>
                <c:pt idx="867">
                  <c:v>6.3144251774378599</c:v>
                </c:pt>
                <c:pt idx="868">
                  <c:v>6.3259658485578703</c:v>
                </c:pt>
                <c:pt idx="869">
                  <c:v>6.3269123540441603</c:v>
                </c:pt>
                <c:pt idx="870">
                  <c:v>6.3972530887155798</c:v>
                </c:pt>
                <c:pt idx="871">
                  <c:v>6.2044378423573798</c:v>
                </c:pt>
                <c:pt idx="872">
                  <c:v>6.2928134251619401</c:v>
                </c:pt>
                <c:pt idx="873">
                  <c:v>6.1818010537325998</c:v>
                </c:pt>
                <c:pt idx="874">
                  <c:v>6.2921628586562299</c:v>
                </c:pt>
                <c:pt idx="875">
                  <c:v>6.2188381258762702</c:v>
                </c:pt>
                <c:pt idx="876">
                  <c:v>6.1816272489042001</c:v>
                </c:pt>
                <c:pt idx="877">
                  <c:v>6.2018286873110497</c:v>
                </c:pt>
                <c:pt idx="878">
                  <c:v>6.0590056844000699</c:v>
                </c:pt>
                <c:pt idx="879">
                  <c:v>6.1722191457450197</c:v>
                </c:pt>
                <c:pt idx="880">
                  <c:v>6.3373355122284396</c:v>
                </c:pt>
                <c:pt idx="881">
                  <c:v>6.1441591586558397</c:v>
                </c:pt>
                <c:pt idx="882">
                  <c:v>6.1819228457491402</c:v>
                </c:pt>
                <c:pt idx="883">
                  <c:v>6.2535048718814501</c:v>
                </c:pt>
                <c:pt idx="884">
                  <c:v>6.3489184799811298</c:v>
                </c:pt>
                <c:pt idx="885">
                  <c:v>6.0808908134474997</c:v>
                </c:pt>
                <c:pt idx="886">
                  <c:v>6.0641309625461499</c:v>
                </c:pt>
                <c:pt idx="887">
                  <c:v>6.6545399570927701</c:v>
                </c:pt>
                <c:pt idx="888">
                  <c:v>6.2865171887270703</c:v>
                </c:pt>
                <c:pt idx="889">
                  <c:v>6.3335115880025104</c:v>
                </c:pt>
                <c:pt idx="890">
                  <c:v>6.0945652082831501</c:v>
                </c:pt>
                <c:pt idx="891">
                  <c:v>6.1729001564899502</c:v>
                </c:pt>
                <c:pt idx="892">
                  <c:v>5.9385020845361103</c:v>
                </c:pt>
                <c:pt idx="893">
                  <c:v>6.2514468175706703</c:v>
                </c:pt>
                <c:pt idx="894">
                  <c:v>6.3929847033156797</c:v>
                </c:pt>
                <c:pt idx="895">
                  <c:v>6.2529575443337704</c:v>
                </c:pt>
                <c:pt idx="896">
                  <c:v>6.2612926079270004</c:v>
                </c:pt>
                <c:pt idx="897">
                  <c:v>6.1769333491238596</c:v>
                </c:pt>
                <c:pt idx="898">
                  <c:v>6.0510515271837502</c:v>
                </c:pt>
                <c:pt idx="899">
                  <c:v>6.2216556491399002</c:v>
                </c:pt>
                <c:pt idx="900">
                  <c:v>6.0962350850628999</c:v>
                </c:pt>
                <c:pt idx="901">
                  <c:v>5.99583247024266</c:v>
                </c:pt>
                <c:pt idx="902">
                  <c:v>6.0812124847471498</c:v>
                </c:pt>
                <c:pt idx="903">
                  <c:v>6.3621376263935101</c:v>
                </c:pt>
                <c:pt idx="904">
                  <c:v>6.0603759150488701</c:v>
                </c:pt>
                <c:pt idx="905">
                  <c:v>6.0550251173887704</c:v>
                </c:pt>
                <c:pt idx="906">
                  <c:v>6.2147542602900199</c:v>
                </c:pt>
                <c:pt idx="907">
                  <c:v>6.2645846534913003</c:v>
                </c:pt>
                <c:pt idx="908">
                  <c:v>6.1601692950880702</c:v>
                </c:pt>
                <c:pt idx="909">
                  <c:v>6.5458224094628701</c:v>
                </c:pt>
                <c:pt idx="910">
                  <c:v>6.5148403219361297</c:v>
                </c:pt>
                <c:pt idx="911">
                  <c:v>6.7780355333852196</c:v>
                </c:pt>
                <c:pt idx="912">
                  <c:v>6.5716170931346403</c:v>
                </c:pt>
                <c:pt idx="913">
                  <c:v>6.4514060894645899</c:v>
                </c:pt>
                <c:pt idx="914">
                  <c:v>6.1356545411676198</c:v>
                </c:pt>
                <c:pt idx="915">
                  <c:v>6.1371053400220603</c:v>
                </c:pt>
                <c:pt idx="916">
                  <c:v>6.5892921052576003</c:v>
                </c:pt>
                <c:pt idx="917">
                  <c:v>5.9929752932003604</c:v>
                </c:pt>
                <c:pt idx="918">
                  <c:v>6.2748728250608901</c:v>
                </c:pt>
                <c:pt idx="919">
                  <c:v>6.2721384484768699</c:v>
                </c:pt>
                <c:pt idx="920">
                  <c:v>6.2256455445813499</c:v>
                </c:pt>
                <c:pt idx="921">
                  <c:v>6.2943157844297497</c:v>
                </c:pt>
                <c:pt idx="922">
                  <c:v>6.1752437000093598</c:v>
                </c:pt>
                <c:pt idx="923">
                  <c:v>6.1320036461333602</c:v>
                </c:pt>
                <c:pt idx="924">
                  <c:v>6.1604857056226798</c:v>
                </c:pt>
                <c:pt idx="925">
                  <c:v>6.42007575931573</c:v>
                </c:pt>
                <c:pt idx="926">
                  <c:v>6.1069531381970403</c:v>
                </c:pt>
                <c:pt idx="927">
                  <c:v>6.2293413569821503</c:v>
                </c:pt>
                <c:pt idx="928">
                  <c:v>5.9749769275597</c:v>
                </c:pt>
                <c:pt idx="929">
                  <c:v>6.0825106598790404</c:v>
                </c:pt>
                <c:pt idx="930">
                  <c:v>6.1882112426427698</c:v>
                </c:pt>
                <c:pt idx="931">
                  <c:v>6.2258414484169897</c:v>
                </c:pt>
                <c:pt idx="932">
                  <c:v>6.0993512104313901</c:v>
                </c:pt>
                <c:pt idx="933">
                  <c:v>6.22000674909743</c:v>
                </c:pt>
                <c:pt idx="934">
                  <c:v>6.3379663405595501</c:v>
                </c:pt>
                <c:pt idx="935">
                  <c:v>6.7736157991742001</c:v>
                </c:pt>
                <c:pt idx="936">
                  <c:v>6.2296928609559004</c:v>
                </c:pt>
                <c:pt idx="937">
                  <c:v>6.3965547585517903</c:v>
                </c:pt>
                <c:pt idx="938">
                  <c:v>6.2055781220075996</c:v>
                </c:pt>
                <c:pt idx="939">
                  <c:v>5.9348971877972803</c:v>
                </c:pt>
                <c:pt idx="940">
                  <c:v>5.8233306219390597</c:v>
                </c:pt>
                <c:pt idx="941">
                  <c:v>6.1306481097557803</c:v>
                </c:pt>
                <c:pt idx="942">
                  <c:v>6.3470468980189301</c:v>
                </c:pt>
                <c:pt idx="943">
                  <c:v>6.4127272911970596</c:v>
                </c:pt>
                <c:pt idx="944">
                  <c:v>6.4294696875696697</c:v>
                </c:pt>
                <c:pt idx="945">
                  <c:v>6.07059510190438</c:v>
                </c:pt>
                <c:pt idx="946">
                  <c:v>6.0739912605863102</c:v>
                </c:pt>
                <c:pt idx="947">
                  <c:v>6.0615380281839597</c:v>
                </c:pt>
                <c:pt idx="948">
                  <c:v>6.14307879274401</c:v>
                </c:pt>
                <c:pt idx="949">
                  <c:v>6.1562088866550502</c:v>
                </c:pt>
                <c:pt idx="950">
                  <c:v>6.2347488635089201</c:v>
                </c:pt>
                <c:pt idx="951">
                  <c:v>6.2034143453478103</c:v>
                </c:pt>
                <c:pt idx="952">
                  <c:v>6.3377036693681603</c:v>
                </c:pt>
                <c:pt idx="953">
                  <c:v>6.1159478653768904</c:v>
                </c:pt>
                <c:pt idx="954">
                  <c:v>6.05249356719853</c:v>
                </c:pt>
                <c:pt idx="955">
                  <c:v>5.9975825992204603</c:v>
                </c:pt>
                <c:pt idx="956">
                  <c:v>6.2714114623362702</c:v>
                </c:pt>
                <c:pt idx="957">
                  <c:v>6.1972536115274002</c:v>
                </c:pt>
                <c:pt idx="958">
                  <c:v>6.4156182185658297</c:v>
                </c:pt>
                <c:pt idx="959">
                  <c:v>6.66028300373842</c:v>
                </c:pt>
                <c:pt idx="960">
                  <c:v>6.31497090505116</c:v>
                </c:pt>
                <c:pt idx="961">
                  <c:v>6.2539611955894099</c:v>
                </c:pt>
                <c:pt idx="962">
                  <c:v>6.3347508366175997</c:v>
                </c:pt>
                <c:pt idx="963">
                  <c:v>6.05056106597966</c:v>
                </c:pt>
                <c:pt idx="964">
                  <c:v>6.1650301373054504</c:v>
                </c:pt>
                <c:pt idx="965">
                  <c:v>6.1645870642488303</c:v>
                </c:pt>
                <c:pt idx="966">
                  <c:v>6.0871375178499099</c:v>
                </c:pt>
                <c:pt idx="967">
                  <c:v>6.2187455029487504</c:v>
                </c:pt>
                <c:pt idx="968">
                  <c:v>6.1689475337830597</c:v>
                </c:pt>
                <c:pt idx="969">
                  <c:v>6.2307071562687799</c:v>
                </c:pt>
                <c:pt idx="970">
                  <c:v>6.35561546916637</c:v>
                </c:pt>
                <c:pt idx="971">
                  <c:v>6.1348108391394298</c:v>
                </c:pt>
                <c:pt idx="972">
                  <c:v>6.3089313688726802</c:v>
                </c:pt>
                <c:pt idx="973">
                  <c:v>6.2935558739200799</c:v>
                </c:pt>
                <c:pt idx="974">
                  <c:v>6.1573779434133602</c:v>
                </c:pt>
                <c:pt idx="975">
                  <c:v>6.2874082428558804</c:v>
                </c:pt>
                <c:pt idx="976">
                  <c:v>6.2721201038857899</c:v>
                </c:pt>
                <c:pt idx="977">
                  <c:v>6.0994735044798096</c:v>
                </c:pt>
                <c:pt idx="978">
                  <c:v>6.1637376532493402</c:v>
                </c:pt>
                <c:pt idx="979">
                  <c:v>6.2842939729290404</c:v>
                </c:pt>
                <c:pt idx="980">
                  <c:v>6.0228712885412099</c:v>
                </c:pt>
                <c:pt idx="981">
                  <c:v>6.1563031668423198</c:v>
                </c:pt>
                <c:pt idx="982">
                  <c:v>6.2467498621777402</c:v>
                </c:pt>
                <c:pt idx="983">
                  <c:v>6.6946044081288196</c:v>
                </c:pt>
                <c:pt idx="984">
                  <c:v>6.5413815918760498</c:v>
                </c:pt>
                <c:pt idx="985">
                  <c:v>6.6773255623864003</c:v>
                </c:pt>
                <c:pt idx="986">
                  <c:v>6.3084031962044103</c:v>
                </c:pt>
                <c:pt idx="987">
                  <c:v>5.96117758352705</c:v>
                </c:pt>
                <c:pt idx="988">
                  <c:v>6.0874076729006701</c:v>
                </c:pt>
                <c:pt idx="989">
                  <c:v>6.3728599499709402</c:v>
                </c:pt>
                <c:pt idx="990">
                  <c:v>6.3122130009343804</c:v>
                </c:pt>
                <c:pt idx="991">
                  <c:v>6.1060337633236896</c:v>
                </c:pt>
                <c:pt idx="992">
                  <c:v>6.1279665051803001</c:v>
                </c:pt>
                <c:pt idx="993">
                  <c:v>6.0733767151492</c:v>
                </c:pt>
                <c:pt idx="994">
                  <c:v>6.3068868944868504</c:v>
                </c:pt>
                <c:pt idx="995">
                  <c:v>6.1577874465444102</c:v>
                </c:pt>
                <c:pt idx="996">
                  <c:v>6.1652072073549098</c:v>
                </c:pt>
                <c:pt idx="997">
                  <c:v>6.1830476607418801</c:v>
                </c:pt>
                <c:pt idx="998">
                  <c:v>6.1983012673445099</c:v>
                </c:pt>
                <c:pt idx="999">
                  <c:v>6.1220706445244302</c:v>
                </c:pt>
                <c:pt idx="1000">
                  <c:v>6.1231837484814804</c:v>
                </c:pt>
                <c:pt idx="1001">
                  <c:v>6.0580757719260001</c:v>
                </c:pt>
                <c:pt idx="1002">
                  <c:v>6.1121987020502004</c:v>
                </c:pt>
                <c:pt idx="1003">
                  <c:v>6.2908316618437397</c:v>
                </c:pt>
                <c:pt idx="1004">
                  <c:v>6.1690208227677399</c:v>
                </c:pt>
                <c:pt idx="1005">
                  <c:v>6.0823041006257403</c:v>
                </c:pt>
                <c:pt idx="1006">
                  <c:v>6.5532894172443896</c:v>
                </c:pt>
                <c:pt idx="1007">
                  <c:v>6.7478111847870998</c:v>
                </c:pt>
                <c:pt idx="1008">
                  <c:v>6.3737447997988301</c:v>
                </c:pt>
                <c:pt idx="1009">
                  <c:v>6.6362751439930197</c:v>
                </c:pt>
                <c:pt idx="1010">
                  <c:v>6.3769331287356099</c:v>
                </c:pt>
                <c:pt idx="1011">
                  <c:v>6.1936190478125699</c:v>
                </c:pt>
                <c:pt idx="1012">
                  <c:v>6.4547789287520301</c:v>
                </c:pt>
                <c:pt idx="1013">
                  <c:v>6.7289085248610903</c:v>
                </c:pt>
                <c:pt idx="1014">
                  <c:v>6.6841138418127199</c:v>
                </c:pt>
                <c:pt idx="1015">
                  <c:v>6.62138626391177</c:v>
                </c:pt>
                <c:pt idx="1016">
                  <c:v>6.0170749665004699</c:v>
                </c:pt>
                <c:pt idx="1017">
                  <c:v>6.13162607649262</c:v>
                </c:pt>
                <c:pt idx="1018">
                  <c:v>6.1061640719083101</c:v>
                </c:pt>
                <c:pt idx="1019">
                  <c:v>6.0640175478969898</c:v>
                </c:pt>
                <c:pt idx="1020">
                  <c:v>6.1129141692999296</c:v>
                </c:pt>
                <c:pt idx="1021">
                  <c:v>6.1446386198351401</c:v>
                </c:pt>
                <c:pt idx="1022">
                  <c:v>6.1959746273017497</c:v>
                </c:pt>
                <c:pt idx="1023">
                  <c:v>6.2333714383191401</c:v>
                </c:pt>
                <c:pt idx="1024">
                  <c:v>6.1289227226061902</c:v>
                </c:pt>
                <c:pt idx="1025">
                  <c:v>6.1599803612581798</c:v>
                </c:pt>
                <c:pt idx="1026">
                  <c:v>6.2001885453074701</c:v>
                </c:pt>
                <c:pt idx="1027">
                  <c:v>6.0628766577804702</c:v>
                </c:pt>
                <c:pt idx="1028">
                  <c:v>6.0342896740465397</c:v>
                </c:pt>
                <c:pt idx="1029">
                  <c:v>6.1116746999132898</c:v>
                </c:pt>
                <c:pt idx="1030">
                  <c:v>6.3362465995566897</c:v>
                </c:pt>
                <c:pt idx="1031">
                  <c:v>6.6535123731113703</c:v>
                </c:pt>
                <c:pt idx="1032">
                  <c:v>6.5525965575327101</c:v>
                </c:pt>
                <c:pt idx="1033">
                  <c:v>6.3484296918727097</c:v>
                </c:pt>
                <c:pt idx="1034">
                  <c:v>6.3232321799685502</c:v>
                </c:pt>
                <c:pt idx="1035">
                  <c:v>6.1036175773518604</c:v>
                </c:pt>
                <c:pt idx="1036">
                  <c:v>6.3025295853581396</c:v>
                </c:pt>
                <c:pt idx="1037">
                  <c:v>6.0012544575349498</c:v>
                </c:pt>
                <c:pt idx="1038">
                  <c:v>6.2331775395114004</c:v>
                </c:pt>
                <c:pt idx="1039">
                  <c:v>6.2258912423562398</c:v>
                </c:pt>
                <c:pt idx="1040">
                  <c:v>6.3826674080893699</c:v>
                </c:pt>
                <c:pt idx="1041">
                  <c:v>6.1287255953508604</c:v>
                </c:pt>
                <c:pt idx="1042">
                  <c:v>6.0142971408502497</c:v>
                </c:pt>
                <c:pt idx="1043">
                  <c:v>6.0682480206120397</c:v>
                </c:pt>
                <c:pt idx="1044">
                  <c:v>6.1692976521242899</c:v>
                </c:pt>
                <c:pt idx="1045">
                  <c:v>6.0506222514320802</c:v>
                </c:pt>
                <c:pt idx="1046">
                  <c:v>6.1337423649822398</c:v>
                </c:pt>
                <c:pt idx="1047">
                  <c:v>6.1536509622302402</c:v>
                </c:pt>
                <c:pt idx="1048">
                  <c:v>6.2651307810385504</c:v>
                </c:pt>
                <c:pt idx="1049">
                  <c:v>6.0422845418646496</c:v>
                </c:pt>
                <c:pt idx="1050">
                  <c:v>6.1471863946962797</c:v>
                </c:pt>
                <c:pt idx="1051">
                  <c:v>6.0365177855233698</c:v>
                </c:pt>
                <c:pt idx="1052">
                  <c:v>6.0540970801441203</c:v>
                </c:pt>
                <c:pt idx="1053">
                  <c:v>6.1722528477724099</c:v>
                </c:pt>
                <c:pt idx="1054">
                  <c:v>6.2835781952843996</c:v>
                </c:pt>
                <c:pt idx="1055">
                  <c:v>6.8067932352210496</c:v>
                </c:pt>
                <c:pt idx="1056">
                  <c:v>6.2897799870329303</c:v>
                </c:pt>
                <c:pt idx="1057">
                  <c:v>6.03491573013706</c:v>
                </c:pt>
                <c:pt idx="1058">
                  <c:v>6.4486597853598999</c:v>
                </c:pt>
                <c:pt idx="1059">
                  <c:v>6.4072640461044399</c:v>
                </c:pt>
                <c:pt idx="1060">
                  <c:v>6.31311940711932</c:v>
                </c:pt>
                <c:pt idx="1061">
                  <c:v>5.9461879888448301</c:v>
                </c:pt>
                <c:pt idx="1062">
                  <c:v>6.3653009082776402</c:v>
                </c:pt>
                <c:pt idx="1063">
                  <c:v>6.1204787310147202</c:v>
                </c:pt>
                <c:pt idx="1064">
                  <c:v>6.1821696262404098</c:v>
                </c:pt>
                <c:pt idx="1065">
                  <c:v>6.1871685929274403</c:v>
                </c:pt>
                <c:pt idx="1066">
                  <c:v>6.1499024350069398</c:v>
                </c:pt>
                <c:pt idx="1067">
                  <c:v>6.1063039908342596</c:v>
                </c:pt>
                <c:pt idx="1068">
                  <c:v>6.0636490771796598</c:v>
                </c:pt>
                <c:pt idx="1069">
                  <c:v>6.1127181052843698</c:v>
                </c:pt>
                <c:pt idx="1070">
                  <c:v>6.1499816271955003</c:v>
                </c:pt>
                <c:pt idx="1071">
                  <c:v>6.1549291430830504</c:v>
                </c:pt>
                <c:pt idx="1072">
                  <c:v>6.3418503713962204</c:v>
                </c:pt>
                <c:pt idx="1073">
                  <c:v>6.1311878405694298</c:v>
                </c:pt>
                <c:pt idx="1074">
                  <c:v>5.9915651632665199</c:v>
                </c:pt>
                <c:pt idx="1075">
                  <c:v>6.0470596284657701</c:v>
                </c:pt>
                <c:pt idx="1076">
                  <c:v>6.1116993339994004</c:v>
                </c:pt>
                <c:pt idx="1077">
                  <c:v>6.0812705850448303</c:v>
                </c:pt>
                <c:pt idx="1078">
                  <c:v>6.2120843719855801</c:v>
                </c:pt>
                <c:pt idx="1079">
                  <c:v>6.8363615029871099</c:v>
                </c:pt>
                <c:pt idx="1080">
                  <c:v>6.1164091308239001</c:v>
                </c:pt>
                <c:pt idx="1081">
                  <c:v>6.2072670926170099</c:v>
                </c:pt>
                <c:pt idx="1082">
                  <c:v>6.2538522684383997</c:v>
                </c:pt>
                <c:pt idx="1083">
                  <c:v>6.0246369101761497</c:v>
                </c:pt>
                <c:pt idx="1084">
                  <c:v>5.7095807769615696</c:v>
                </c:pt>
                <c:pt idx="1085">
                  <c:v>6.1759444409989301</c:v>
                </c:pt>
                <c:pt idx="1086">
                  <c:v>6.1938204692451304</c:v>
                </c:pt>
                <c:pt idx="1087">
                  <c:v>6.1460366748317696</c:v>
                </c:pt>
                <c:pt idx="1088">
                  <c:v>6.1964880133416704</c:v>
                </c:pt>
                <c:pt idx="1089">
                  <c:v>6.20315226619815</c:v>
                </c:pt>
                <c:pt idx="1090">
                  <c:v>6.01184998329426</c:v>
                </c:pt>
                <c:pt idx="1091">
                  <c:v>6.3829286693007701</c:v>
                </c:pt>
                <c:pt idx="1092">
                  <c:v>6.1934586542618897</c:v>
                </c:pt>
                <c:pt idx="1093">
                  <c:v>6.1030801591951001</c:v>
                </c:pt>
                <c:pt idx="1094">
                  <c:v>6.1827299860462901</c:v>
                </c:pt>
                <c:pt idx="1095">
                  <c:v>6.1633553691377099</c:v>
                </c:pt>
                <c:pt idx="1096">
                  <c:v>6.2316591519771798</c:v>
                </c:pt>
                <c:pt idx="1097">
                  <c:v>6.3039992993068603</c:v>
                </c:pt>
                <c:pt idx="1098">
                  <c:v>6.1577731565578899</c:v>
                </c:pt>
                <c:pt idx="1099">
                  <c:v>6.0123149663622701</c:v>
                </c:pt>
                <c:pt idx="1100">
                  <c:v>6.1689921252025899</c:v>
                </c:pt>
                <c:pt idx="1101">
                  <c:v>6.1711820673410198</c:v>
                </c:pt>
                <c:pt idx="1102">
                  <c:v>6.3239582412366397</c:v>
                </c:pt>
                <c:pt idx="1103">
                  <c:v>6.6720468488569598</c:v>
                </c:pt>
                <c:pt idx="1104">
                  <c:v>6.4916640127527101</c:v>
                </c:pt>
                <c:pt idx="1105">
                  <c:v>6.2165883211594304</c:v>
                </c:pt>
                <c:pt idx="1106">
                  <c:v>6.0585624267361204</c:v>
                </c:pt>
                <c:pt idx="1107">
                  <c:v>5.9234934379235398</c:v>
                </c:pt>
                <c:pt idx="1108">
                  <c:v>5.7482428314752001</c:v>
                </c:pt>
                <c:pt idx="1109">
                  <c:v>6.1210106609259203</c:v>
                </c:pt>
                <c:pt idx="1110">
                  <c:v>5.9382150782512797</c:v>
                </c:pt>
                <c:pt idx="1111">
                  <c:v>6.5450236774772996</c:v>
                </c:pt>
                <c:pt idx="1112">
                  <c:v>6.0540669055602896</c:v>
                </c:pt>
                <c:pt idx="1113">
                  <c:v>6.1031882690026196</c:v>
                </c:pt>
                <c:pt idx="1114">
                  <c:v>6.0767857977707997</c:v>
                </c:pt>
                <c:pt idx="1115">
                  <c:v>6.2061548237556297</c:v>
                </c:pt>
                <c:pt idx="1116">
                  <c:v>6.0844141338389299</c:v>
                </c:pt>
                <c:pt idx="1117">
                  <c:v>6.3152273567208104</c:v>
                </c:pt>
                <c:pt idx="1118">
                  <c:v>6.2269066792011003</c:v>
                </c:pt>
                <c:pt idx="1119">
                  <c:v>6.4002181338481501</c:v>
                </c:pt>
                <c:pt idx="1120">
                  <c:v>6.1395827725942302</c:v>
                </c:pt>
                <c:pt idx="1121">
                  <c:v>6.1804329797185096</c:v>
                </c:pt>
                <c:pt idx="1122">
                  <c:v>6.0746010067980603</c:v>
                </c:pt>
                <c:pt idx="1123">
                  <c:v>6.2075139487694999</c:v>
                </c:pt>
                <c:pt idx="1124">
                  <c:v>6.1234562322432797</c:v>
                </c:pt>
                <c:pt idx="1125">
                  <c:v>6.1741059918613601</c:v>
                </c:pt>
                <c:pt idx="1126">
                  <c:v>6.4766783939058801</c:v>
                </c:pt>
                <c:pt idx="1127">
                  <c:v>6.7537766953045901</c:v>
                </c:pt>
                <c:pt idx="1128">
                  <c:v>6.5057970651083901</c:v>
                </c:pt>
                <c:pt idx="1129">
                  <c:v>5.9977253959805603</c:v>
                </c:pt>
                <c:pt idx="1130">
                  <c:v>6.1350019553935002</c:v>
                </c:pt>
                <c:pt idx="1131">
                  <c:v>5.4612730657256598</c:v>
                </c:pt>
                <c:pt idx="1132">
                  <c:v>6.13562026687522</c:v>
                </c:pt>
                <c:pt idx="1133">
                  <c:v>6.1421592088566097</c:v>
                </c:pt>
                <c:pt idx="1134">
                  <c:v>6.2503296774864703</c:v>
                </c:pt>
                <c:pt idx="1135">
                  <c:v>6.3749359236712699</c:v>
                </c:pt>
                <c:pt idx="1136">
                  <c:v>6.0355498924820603</c:v>
                </c:pt>
                <c:pt idx="1137">
                  <c:v>6.0645927662534804</c:v>
                </c:pt>
                <c:pt idx="1138">
                  <c:v>6.1157219840336001</c:v>
                </c:pt>
                <c:pt idx="1139">
                  <c:v>6.3280353910873899</c:v>
                </c:pt>
                <c:pt idx="1140">
                  <c:v>6.2150554148463399</c:v>
                </c:pt>
                <c:pt idx="1141">
                  <c:v>6.1232031181390001</c:v>
                </c:pt>
                <c:pt idx="1142">
                  <c:v>6.1038631583868197</c:v>
                </c:pt>
                <c:pt idx="1143">
                  <c:v>6.0894928560978396</c:v>
                </c:pt>
                <c:pt idx="1144">
                  <c:v>6.20411184562239</c:v>
                </c:pt>
                <c:pt idx="1145">
                  <c:v>6.0336741775618803</c:v>
                </c:pt>
                <c:pt idx="1146">
                  <c:v>6.2520271539007002</c:v>
                </c:pt>
                <c:pt idx="1147">
                  <c:v>5.9911984028644802</c:v>
                </c:pt>
                <c:pt idx="1148">
                  <c:v>6.1999234682926403</c:v>
                </c:pt>
                <c:pt idx="1149">
                  <c:v>6.3469617921713297</c:v>
                </c:pt>
                <c:pt idx="1150">
                  <c:v>6.1381810910558698</c:v>
                </c:pt>
                <c:pt idx="1151">
                  <c:v>6.7506341408043102</c:v>
                </c:pt>
                <c:pt idx="1152">
                  <c:v>6.1685378938759099</c:v>
                </c:pt>
                <c:pt idx="1153">
                  <c:v>6.1791208137044897</c:v>
                </c:pt>
                <c:pt idx="1154">
                  <c:v>6.0147657853146903</c:v>
                </c:pt>
                <c:pt idx="1155">
                  <c:v>6.1753640157532104</c:v>
                </c:pt>
                <c:pt idx="1156">
                  <c:v>6.22428366860668</c:v>
                </c:pt>
                <c:pt idx="1157">
                  <c:v>5.8705867322127299</c:v>
                </c:pt>
                <c:pt idx="1158">
                  <c:v>6.4703357564499999</c:v>
                </c:pt>
                <c:pt idx="1159">
                  <c:v>6.3689775752087296</c:v>
                </c:pt>
                <c:pt idx="1160">
                  <c:v>6.2112700874337099</c:v>
                </c:pt>
                <c:pt idx="1161">
                  <c:v>6.24574017940673</c:v>
                </c:pt>
                <c:pt idx="1162">
                  <c:v>6.1551619999504696</c:v>
                </c:pt>
                <c:pt idx="1163">
                  <c:v>6.0758060084572802</c:v>
                </c:pt>
                <c:pt idx="1164">
                  <c:v>6.0269970694295996</c:v>
                </c:pt>
                <c:pt idx="1165">
                  <c:v>6.0730094470413496</c:v>
                </c:pt>
                <c:pt idx="1166">
                  <c:v>6.0712125568922799</c:v>
                </c:pt>
                <c:pt idx="1167">
                  <c:v>6.0981609414240996</c:v>
                </c:pt>
                <c:pt idx="1168">
                  <c:v>6.2008157659965804</c:v>
                </c:pt>
                <c:pt idx="1169">
                  <c:v>6.0526178810181204</c:v>
                </c:pt>
                <c:pt idx="1170">
                  <c:v>6.1341769694553401</c:v>
                </c:pt>
                <c:pt idx="1171">
                  <c:v>6.2613491668182402</c:v>
                </c:pt>
                <c:pt idx="1172">
                  <c:v>6.22254390539611</c:v>
                </c:pt>
                <c:pt idx="1173">
                  <c:v>6.2057077021068601</c:v>
                </c:pt>
                <c:pt idx="1174">
                  <c:v>6.2750117910314502</c:v>
                </c:pt>
                <c:pt idx="1175">
                  <c:v>6.6898097566391899</c:v>
                </c:pt>
                <c:pt idx="1176">
                  <c:v>6.1094216438497799</c:v>
                </c:pt>
                <c:pt idx="1177">
                  <c:v>6.1801956271798399</c:v>
                </c:pt>
                <c:pt idx="1178">
                  <c:v>6.1685486849771802</c:v>
                </c:pt>
                <c:pt idx="1179">
                  <c:v>6.0708957995338402</c:v>
                </c:pt>
                <c:pt idx="1180">
                  <c:v>6.3051188569424896</c:v>
                </c:pt>
                <c:pt idx="1181">
                  <c:v>6.2493252053771</c:v>
                </c:pt>
                <c:pt idx="1182">
                  <c:v>6.2829713994662999</c:v>
                </c:pt>
                <c:pt idx="1183">
                  <c:v>6.2656026820009103</c:v>
                </c:pt>
                <c:pt idx="1184">
                  <c:v>6.0784234240307304</c:v>
                </c:pt>
                <c:pt idx="1185">
                  <c:v>6.2247639731185398</c:v>
                </c:pt>
                <c:pt idx="1186">
                  <c:v>6.2693196939199698</c:v>
                </c:pt>
                <c:pt idx="1187">
                  <c:v>6.0208648421486997</c:v>
                </c:pt>
                <c:pt idx="1188">
                  <c:v>6.0794297716642003</c:v>
                </c:pt>
                <c:pt idx="1189">
                  <c:v>6.2187148608268696</c:v>
                </c:pt>
                <c:pt idx="1190">
                  <c:v>6.1852333694802502</c:v>
                </c:pt>
                <c:pt idx="1191">
                  <c:v>6.16051396491034</c:v>
                </c:pt>
                <c:pt idx="1192">
                  <c:v>6.0952711973309004</c:v>
                </c:pt>
                <c:pt idx="1193">
                  <c:v>6.1889619895161196</c:v>
                </c:pt>
                <c:pt idx="1194">
                  <c:v>6.0815522172752203</c:v>
                </c:pt>
                <c:pt idx="1195">
                  <c:v>6.2086028807896003</c:v>
                </c:pt>
                <c:pt idx="1196">
                  <c:v>6.2717234964353796</c:v>
                </c:pt>
                <c:pt idx="1197">
                  <c:v>6.1531285822673096</c:v>
                </c:pt>
                <c:pt idx="1198">
                  <c:v>6.16544852939374</c:v>
                </c:pt>
                <c:pt idx="1199">
                  <c:v>6.5499164644579304</c:v>
                </c:pt>
                <c:pt idx="1200">
                  <c:v>6.5078793430535704</c:v>
                </c:pt>
                <c:pt idx="1201">
                  <c:v>6.3224232728738601</c:v>
                </c:pt>
                <c:pt idx="1202">
                  <c:v>5.8667719121119104</c:v>
                </c:pt>
                <c:pt idx="1203">
                  <c:v>5.8743071276338199</c:v>
                </c:pt>
                <c:pt idx="1204">
                  <c:v>6.0811584156240404</c:v>
                </c:pt>
                <c:pt idx="1205">
                  <c:v>5.9795289161634804</c:v>
                </c:pt>
                <c:pt idx="1206">
                  <c:v>5.9827194637408896</c:v>
                </c:pt>
                <c:pt idx="1207">
                  <c:v>6.1976845319734704</c:v>
                </c:pt>
                <c:pt idx="1208">
                  <c:v>6.08037147644208</c:v>
                </c:pt>
                <c:pt idx="1209">
                  <c:v>6.1523128055654901</c:v>
                </c:pt>
                <c:pt idx="1210">
                  <c:v>6.1561431185747004</c:v>
                </c:pt>
                <c:pt idx="1211">
                  <c:v>6.09497216206743</c:v>
                </c:pt>
                <c:pt idx="1212">
                  <c:v>6.1354476281634396</c:v>
                </c:pt>
                <c:pt idx="1213">
                  <c:v>6.2857776423887604</c:v>
                </c:pt>
                <c:pt idx="1214">
                  <c:v>6.0396480606769503</c:v>
                </c:pt>
                <c:pt idx="1215">
                  <c:v>6.2395717319791402</c:v>
                </c:pt>
                <c:pt idx="1216">
                  <c:v>6.2312774601218504</c:v>
                </c:pt>
                <c:pt idx="1217">
                  <c:v>6.2592290410700899</c:v>
                </c:pt>
                <c:pt idx="1218">
                  <c:v>6.03342497610668</c:v>
                </c:pt>
                <c:pt idx="1219">
                  <c:v>6.1188628165456098</c:v>
                </c:pt>
                <c:pt idx="1220">
                  <c:v>6.0628168394539497</c:v>
                </c:pt>
                <c:pt idx="1221">
                  <c:v>6.3881511210308899</c:v>
                </c:pt>
                <c:pt idx="1222">
                  <c:v>6.2517607023204</c:v>
                </c:pt>
                <c:pt idx="1223">
                  <c:v>6.8633842948677302</c:v>
                </c:pt>
                <c:pt idx="1224">
                  <c:v>6.43089139822579</c:v>
                </c:pt>
                <c:pt idx="1225">
                  <c:v>6.31717177176085</c:v>
                </c:pt>
                <c:pt idx="1226">
                  <c:v>5.9020495506928201</c:v>
                </c:pt>
                <c:pt idx="1227">
                  <c:v>6.1127886056569203</c:v>
                </c:pt>
                <c:pt idx="1228">
                  <c:v>5.8496089144175798</c:v>
                </c:pt>
                <c:pt idx="1229">
                  <c:v>6.1929617333538598</c:v>
                </c:pt>
                <c:pt idx="1230">
                  <c:v>5.9578830887440599</c:v>
                </c:pt>
                <c:pt idx="1231">
                  <c:v>6.13625198751956</c:v>
                </c:pt>
                <c:pt idx="1232">
                  <c:v>6.1953338774008504</c:v>
                </c:pt>
                <c:pt idx="1233">
                  <c:v>6.1383676026816403</c:v>
                </c:pt>
                <c:pt idx="1234">
                  <c:v>6.2369627634403599</c:v>
                </c:pt>
                <c:pt idx="1235">
                  <c:v>6.1678561705121302</c:v>
                </c:pt>
                <c:pt idx="1236">
                  <c:v>6.1174151832499604</c:v>
                </c:pt>
                <c:pt idx="1237">
                  <c:v>6.1655846252010704</c:v>
                </c:pt>
                <c:pt idx="1238">
                  <c:v>6.1855516969319497</c:v>
                </c:pt>
                <c:pt idx="1239">
                  <c:v>6.1283077379984903</c:v>
                </c:pt>
                <c:pt idx="1240">
                  <c:v>6.1814648314426002</c:v>
                </c:pt>
                <c:pt idx="1241">
                  <c:v>6.0953689436787997</c:v>
                </c:pt>
                <c:pt idx="1242">
                  <c:v>6.1397809481633798</c:v>
                </c:pt>
                <c:pt idx="1243">
                  <c:v>6.1770746863569501</c:v>
                </c:pt>
                <c:pt idx="1244">
                  <c:v>6.2989049499341601</c:v>
                </c:pt>
                <c:pt idx="1245">
                  <c:v>6.1550980834111</c:v>
                </c:pt>
                <c:pt idx="1246">
                  <c:v>6.0772875474916503</c:v>
                </c:pt>
                <c:pt idx="1247">
                  <c:v>6.6245153489919604</c:v>
                </c:pt>
                <c:pt idx="1248">
                  <c:v>6.3871311433497802</c:v>
                </c:pt>
                <c:pt idx="1249">
                  <c:v>6.4183461913924296</c:v>
                </c:pt>
                <c:pt idx="1250">
                  <c:v>6.4543495198141096</c:v>
                </c:pt>
                <c:pt idx="1251">
                  <c:v>6.20030466893646</c:v>
                </c:pt>
                <c:pt idx="1252">
                  <c:v>5.8235209453974601</c:v>
                </c:pt>
                <c:pt idx="1253">
                  <c:v>6.1681416551323602</c:v>
                </c:pt>
                <c:pt idx="1254">
                  <c:v>6.4805298237984399</c:v>
                </c:pt>
                <c:pt idx="1255">
                  <c:v>6.0479814152681302</c:v>
                </c:pt>
                <c:pt idx="1256">
                  <c:v>6.1402902092769196</c:v>
                </c:pt>
                <c:pt idx="1257">
                  <c:v>6.1537763010642204</c:v>
                </c:pt>
                <c:pt idx="1258">
                  <c:v>6.2191933256970096</c:v>
                </c:pt>
                <c:pt idx="1259">
                  <c:v>6.1613589442500203</c:v>
                </c:pt>
                <c:pt idx="1260">
                  <c:v>6.1290548030367802</c:v>
                </c:pt>
                <c:pt idx="1261">
                  <c:v>6.1524551770867202</c:v>
                </c:pt>
                <c:pt idx="1262">
                  <c:v>6.2314050478279999</c:v>
                </c:pt>
                <c:pt idx="1263">
                  <c:v>6.1000348695485398</c:v>
                </c:pt>
                <c:pt idx="1264">
                  <c:v>6.2468955554046097</c:v>
                </c:pt>
                <c:pt idx="1265">
                  <c:v>6.1161552841412901</c:v>
                </c:pt>
                <c:pt idx="1266">
                  <c:v>6.29907824211889</c:v>
                </c:pt>
                <c:pt idx="1267">
                  <c:v>6.1189677241603402</c:v>
                </c:pt>
                <c:pt idx="1268">
                  <c:v>6.1612652796118201</c:v>
                </c:pt>
                <c:pt idx="1269">
                  <c:v>6.1909374940958601</c:v>
                </c:pt>
                <c:pt idx="1270">
                  <c:v>6.1617535833425201</c:v>
                </c:pt>
                <c:pt idx="1271">
                  <c:v>6.8126203384008903</c:v>
                </c:pt>
                <c:pt idx="1272">
                  <c:v>6.3149014453016896</c:v>
                </c:pt>
                <c:pt idx="1273">
                  <c:v>6.2784339051359703</c:v>
                </c:pt>
                <c:pt idx="1274">
                  <c:v>5.9900141780357501</c:v>
                </c:pt>
                <c:pt idx="1275">
                  <c:v>5.9446699461508503</c:v>
                </c:pt>
                <c:pt idx="1276">
                  <c:v>5.9113775006207696</c:v>
                </c:pt>
                <c:pt idx="1277">
                  <c:v>5.7553081331136298</c:v>
                </c:pt>
                <c:pt idx="1278">
                  <c:v>6.1458535324588999</c:v>
                </c:pt>
                <c:pt idx="1279">
                  <c:v>6.4011021797685501</c:v>
                </c:pt>
                <c:pt idx="1280">
                  <c:v>6.2338312543192096</c:v>
                </c:pt>
                <c:pt idx="1281">
                  <c:v>6.0582621899806597</c:v>
                </c:pt>
                <c:pt idx="1282">
                  <c:v>6.1052877314603897</c:v>
                </c:pt>
                <c:pt idx="1283">
                  <c:v>6.1570985923493096</c:v>
                </c:pt>
                <c:pt idx="1284">
                  <c:v>6.4443053378151296</c:v>
                </c:pt>
                <c:pt idx="1285">
                  <c:v>6.1433882919157403</c:v>
                </c:pt>
                <c:pt idx="1286">
                  <c:v>6.2171531459547502</c:v>
                </c:pt>
                <c:pt idx="1287">
                  <c:v>6.0828035936048597</c:v>
                </c:pt>
                <c:pt idx="1288">
                  <c:v>6.1738241939638598</c:v>
                </c:pt>
                <c:pt idx="1289">
                  <c:v>6.1908059960435597</c:v>
                </c:pt>
                <c:pt idx="1290">
                  <c:v>6.2565817687720404</c:v>
                </c:pt>
                <c:pt idx="1291">
                  <c:v>6.2727384007902796</c:v>
                </c:pt>
                <c:pt idx="1292">
                  <c:v>6.1534766481007797</c:v>
                </c:pt>
                <c:pt idx="1293">
                  <c:v>6.1279667944471701</c:v>
                </c:pt>
                <c:pt idx="1294">
                  <c:v>6.1805753153495004</c:v>
                </c:pt>
                <c:pt idx="1295">
                  <c:v>6.5896636456927098</c:v>
                </c:pt>
                <c:pt idx="1296">
                  <c:v>6.45107567341267</c:v>
                </c:pt>
                <c:pt idx="1297">
                  <c:v>6.5644903579241198</c:v>
                </c:pt>
                <c:pt idx="1298">
                  <c:v>6.0579820560922402</c:v>
                </c:pt>
                <c:pt idx="1299">
                  <c:v>6.3135847008989003</c:v>
                </c:pt>
                <c:pt idx="1300">
                  <c:v>5.9742315779029296</c:v>
                </c:pt>
                <c:pt idx="1301">
                  <c:v>6.10684093608248</c:v>
                </c:pt>
                <c:pt idx="1302">
                  <c:v>6.3266016708077402</c:v>
                </c:pt>
                <c:pt idx="1303">
                  <c:v>6.1042706091189398</c:v>
                </c:pt>
                <c:pt idx="1304">
                  <c:v>6.0206144844482496</c:v>
                </c:pt>
                <c:pt idx="1305">
                  <c:v>6.0289061628756304</c:v>
                </c:pt>
                <c:pt idx="1306">
                  <c:v>6.1953512611565502</c:v>
                </c:pt>
                <c:pt idx="1307">
                  <c:v>6.2285084760558904</c:v>
                </c:pt>
                <c:pt idx="1308">
                  <c:v>6.1056376405056199</c:v>
                </c:pt>
                <c:pt idx="1309">
                  <c:v>6.2268199648420399</c:v>
                </c:pt>
                <c:pt idx="1310">
                  <c:v>6.0911345748835801</c:v>
                </c:pt>
                <c:pt idx="1311">
                  <c:v>6.1749023173950697</c:v>
                </c:pt>
                <c:pt idx="1312">
                  <c:v>6.1141429766656703</c:v>
                </c:pt>
                <c:pt idx="1313">
                  <c:v>6.1132648822529099</c:v>
                </c:pt>
                <c:pt idx="1314">
                  <c:v>6.0526567757335199</c:v>
                </c:pt>
                <c:pt idx="1315">
                  <c:v>6.0913261960287901</c:v>
                </c:pt>
                <c:pt idx="1316">
                  <c:v>6.1264167466060302</c:v>
                </c:pt>
                <c:pt idx="1317">
                  <c:v>6.2834271263393804</c:v>
                </c:pt>
                <c:pt idx="1318">
                  <c:v>6.6842306157766496</c:v>
                </c:pt>
                <c:pt idx="1319">
                  <c:v>6.6204814269593504</c:v>
                </c:pt>
                <c:pt idx="1320">
                  <c:v>6.22365722706291</c:v>
                </c:pt>
                <c:pt idx="1321">
                  <c:v>5.9720560279887698</c:v>
                </c:pt>
                <c:pt idx="1322">
                  <c:v>6.0437924500620701</c:v>
                </c:pt>
                <c:pt idx="1323">
                  <c:v>6.0214005290756401</c:v>
                </c:pt>
                <c:pt idx="1324">
                  <c:v>6.0177235961615896</c:v>
                </c:pt>
                <c:pt idx="1325">
                  <c:v>6.2680557189988004</c:v>
                </c:pt>
                <c:pt idx="1326">
                  <c:v>6.2842814703267402</c:v>
                </c:pt>
                <c:pt idx="1327">
                  <c:v>6.2252898888718198</c:v>
                </c:pt>
                <c:pt idx="1328">
                  <c:v>6.14301169880033</c:v>
                </c:pt>
                <c:pt idx="1329">
                  <c:v>6.3570884255937701</c:v>
                </c:pt>
                <c:pt idx="1330">
                  <c:v>6.32093117750963</c:v>
                </c:pt>
                <c:pt idx="1331">
                  <c:v>6.0524293299899403</c:v>
                </c:pt>
                <c:pt idx="1332">
                  <c:v>6.0801112038849903</c:v>
                </c:pt>
                <c:pt idx="1333">
                  <c:v>6.0322990937013001</c:v>
                </c:pt>
                <c:pt idx="1334">
                  <c:v>6.0712384125777898</c:v>
                </c:pt>
                <c:pt idx="1335">
                  <c:v>6.5161956758639903</c:v>
                </c:pt>
                <c:pt idx="1336">
                  <c:v>6.2038074625128097</c:v>
                </c:pt>
                <c:pt idx="1337">
                  <c:v>6.1308629912950101</c:v>
                </c:pt>
                <c:pt idx="1338">
                  <c:v>6.2812197092840698</c:v>
                </c:pt>
                <c:pt idx="1339">
                  <c:v>5.9555734047074802</c:v>
                </c:pt>
                <c:pt idx="1340">
                  <c:v>6.3007896333429798</c:v>
                </c:pt>
                <c:pt idx="1341">
                  <c:v>6.2490867601446398</c:v>
                </c:pt>
                <c:pt idx="1342">
                  <c:v>6.2880687337448498</c:v>
                </c:pt>
                <c:pt idx="1343">
                  <c:v>6.7129176778942803</c:v>
                </c:pt>
                <c:pt idx="1344">
                  <c:v>6.3219110688632902</c:v>
                </c:pt>
                <c:pt idx="1345">
                  <c:v>6.31005864337682</c:v>
                </c:pt>
                <c:pt idx="1346">
                  <c:v>6.26591275630184</c:v>
                </c:pt>
                <c:pt idx="1347">
                  <c:v>6.0672812408144301</c:v>
                </c:pt>
                <c:pt idx="1348">
                  <c:v>6.1667308527659204</c:v>
                </c:pt>
                <c:pt idx="1349">
                  <c:v>6.0736860716727703</c:v>
                </c:pt>
                <c:pt idx="1350">
                  <c:v>6.0821710561761</c:v>
                </c:pt>
                <c:pt idx="1351">
                  <c:v>6.2509762488349097</c:v>
                </c:pt>
                <c:pt idx="1352">
                  <c:v>6.1822727490786802</c:v>
                </c:pt>
                <c:pt idx="1353">
                  <c:v>6.1918861646399801</c:v>
                </c:pt>
                <c:pt idx="1354">
                  <c:v>6.2273568738765004</c:v>
                </c:pt>
                <c:pt idx="1355">
                  <c:v>6.0624138034407702</c:v>
                </c:pt>
                <c:pt idx="1356">
                  <c:v>6.02067226873731</c:v>
                </c:pt>
                <c:pt idx="1357">
                  <c:v>6.0416881746719202</c:v>
                </c:pt>
                <c:pt idx="1358">
                  <c:v>6.1179537284074899</c:v>
                </c:pt>
                <c:pt idx="1359">
                  <c:v>6.2324377661696904</c:v>
                </c:pt>
                <c:pt idx="1360">
                  <c:v>6.1246942870638001</c:v>
                </c:pt>
                <c:pt idx="1361">
                  <c:v>6.2091246767261596</c:v>
                </c:pt>
                <c:pt idx="1362">
                  <c:v>6.0695819981398103</c:v>
                </c:pt>
                <c:pt idx="1363">
                  <c:v>6.1604557667531603</c:v>
                </c:pt>
                <c:pt idx="1364">
                  <c:v>6.1583472826113503</c:v>
                </c:pt>
                <c:pt idx="1365">
                  <c:v>6.2534814884884797</c:v>
                </c:pt>
                <c:pt idx="1366">
                  <c:v>6.38433241107154</c:v>
                </c:pt>
                <c:pt idx="1367">
                  <c:v>6.6622018815333801</c:v>
                </c:pt>
                <c:pt idx="1368">
                  <c:v>6.4462130370197297</c:v>
                </c:pt>
                <c:pt idx="1369">
                  <c:v>5.8690524193266604</c:v>
                </c:pt>
                <c:pt idx="1370">
                  <c:v>5.2018417708122797</c:v>
                </c:pt>
                <c:pt idx="1371">
                  <c:v>5.7499073442493502</c:v>
                </c:pt>
                <c:pt idx="1372">
                  <c:v>6.1244208601403196</c:v>
                </c:pt>
                <c:pt idx="1373">
                  <c:v>6.3222078325456801</c:v>
                </c:pt>
                <c:pt idx="1374">
                  <c:v>6.4221758502333</c:v>
                </c:pt>
                <c:pt idx="1375">
                  <c:v>6.08103454611489</c:v>
                </c:pt>
                <c:pt idx="1376">
                  <c:v>6.21729141917017</c:v>
                </c:pt>
                <c:pt idx="1377">
                  <c:v>6.0939938204343402</c:v>
                </c:pt>
                <c:pt idx="1378">
                  <c:v>6.1559645474880504</c:v>
                </c:pt>
                <c:pt idx="1379">
                  <c:v>5.9985441855738202</c:v>
                </c:pt>
                <c:pt idx="1380">
                  <c:v>6.1029069302732104</c:v>
                </c:pt>
                <c:pt idx="1381">
                  <c:v>6.2829960063353596</c:v>
                </c:pt>
                <c:pt idx="1382">
                  <c:v>5.9786149129963899</c:v>
                </c:pt>
                <c:pt idx="1383">
                  <c:v>6.0804139729138402</c:v>
                </c:pt>
                <c:pt idx="1384">
                  <c:v>6.1092550939337098</c:v>
                </c:pt>
                <c:pt idx="1385">
                  <c:v>6.3120642532732898</c:v>
                </c:pt>
                <c:pt idx="1386">
                  <c:v>6.3044645474749403</c:v>
                </c:pt>
                <c:pt idx="1387">
                  <c:v>6.1567349470610999</c:v>
                </c:pt>
                <c:pt idx="1388">
                  <c:v>6.3276615048734</c:v>
                </c:pt>
                <c:pt idx="1389">
                  <c:v>6.1519451618133303</c:v>
                </c:pt>
                <c:pt idx="1390">
                  <c:v>6.2987142906728204</c:v>
                </c:pt>
                <c:pt idx="1391">
                  <c:v>6.6215396107384903</c:v>
                </c:pt>
                <c:pt idx="1392">
                  <c:v>6.3860974244986899</c:v>
                </c:pt>
                <c:pt idx="1393">
                  <c:v>6.2980966279685804</c:v>
                </c:pt>
                <c:pt idx="1394">
                  <c:v>6.4019834649938501</c:v>
                </c:pt>
                <c:pt idx="1395">
                  <c:v>6.3401240902368903</c:v>
                </c:pt>
                <c:pt idx="1396">
                  <c:v>6.3294956180372504</c:v>
                </c:pt>
                <c:pt idx="1397">
                  <c:v>5.9456771824359897</c:v>
                </c:pt>
                <c:pt idx="1398">
                  <c:v>6.0563417079734103</c:v>
                </c:pt>
                <c:pt idx="1399">
                  <c:v>6.1704738899044296</c:v>
                </c:pt>
                <c:pt idx="1400">
                  <c:v>6.1340151777407703</c:v>
                </c:pt>
                <c:pt idx="1401">
                  <c:v>6.1356510436313298</c:v>
                </c:pt>
                <c:pt idx="1402">
                  <c:v>6.2154697835477002</c:v>
                </c:pt>
                <c:pt idx="1403">
                  <c:v>6.0872442889059997</c:v>
                </c:pt>
                <c:pt idx="1404">
                  <c:v>6.0388968277078199</c:v>
                </c:pt>
                <c:pt idx="1405">
                  <c:v>5.997765358423</c:v>
                </c:pt>
                <c:pt idx="1406">
                  <c:v>6.0526568909907903</c:v>
                </c:pt>
                <c:pt idx="1407">
                  <c:v>6.1237877832624497</c:v>
                </c:pt>
                <c:pt idx="1408">
                  <c:v>6.0871348383791997</c:v>
                </c:pt>
                <c:pt idx="1409">
                  <c:v>6.0429235202724598</c:v>
                </c:pt>
                <c:pt idx="1410">
                  <c:v>6.2263195554903801</c:v>
                </c:pt>
                <c:pt idx="1411">
                  <c:v>5.9486079072561804</c:v>
                </c:pt>
                <c:pt idx="1412">
                  <c:v>5.9528223016346598</c:v>
                </c:pt>
                <c:pt idx="1413">
                  <c:v>6.1207431296784804</c:v>
                </c:pt>
                <c:pt idx="1414">
                  <c:v>6.1955912083428704</c:v>
                </c:pt>
                <c:pt idx="1415">
                  <c:v>6.6031595637948497</c:v>
                </c:pt>
                <c:pt idx="1416">
                  <c:v>6.2970091428309596</c:v>
                </c:pt>
                <c:pt idx="1417">
                  <c:v>6.3984106246082</c:v>
                </c:pt>
                <c:pt idx="1418">
                  <c:v>6.2100505269189803</c:v>
                </c:pt>
                <c:pt idx="1419">
                  <c:v>6.0973970904144901</c:v>
                </c:pt>
                <c:pt idx="1420">
                  <c:v>5.8024536661598898</c:v>
                </c:pt>
                <c:pt idx="1421">
                  <c:v>5.9804698664359002</c:v>
                </c:pt>
                <c:pt idx="1422">
                  <c:v>5.9855154761023899</c:v>
                </c:pt>
                <c:pt idx="1423">
                  <c:v>6.1635677701921301</c:v>
                </c:pt>
                <c:pt idx="1424">
                  <c:v>6.0529790369983401</c:v>
                </c:pt>
                <c:pt idx="1425">
                  <c:v>6.0279502057977696</c:v>
                </c:pt>
                <c:pt idx="1426">
                  <c:v>6.2693522609389802</c:v>
                </c:pt>
                <c:pt idx="1427">
                  <c:v>6.2391989857198897</c:v>
                </c:pt>
                <c:pt idx="1428">
                  <c:v>6.1194731532868802</c:v>
                </c:pt>
                <c:pt idx="1429">
                  <c:v>6.0565486365030798</c:v>
                </c:pt>
                <c:pt idx="1430">
                  <c:v>6.2010719984396596</c:v>
                </c:pt>
                <c:pt idx="1431">
                  <c:v>6.1511996352674201</c:v>
                </c:pt>
                <c:pt idx="1432">
                  <c:v>6.0597173210181898</c:v>
                </c:pt>
                <c:pt idx="1433">
                  <c:v>5.9696819069026699</c:v>
                </c:pt>
                <c:pt idx="1434">
                  <c:v>6.06534820365692</c:v>
                </c:pt>
                <c:pt idx="1435">
                  <c:v>6.4817516775475097</c:v>
                </c:pt>
                <c:pt idx="1436">
                  <c:v>6.3427792826499898</c:v>
                </c:pt>
                <c:pt idx="1437">
                  <c:v>6.1199484270607103</c:v>
                </c:pt>
                <c:pt idx="1438">
                  <c:v>6.1573915062512299</c:v>
                </c:pt>
                <c:pt idx="1439">
                  <c:v>6.6681591039909804</c:v>
                </c:pt>
                <c:pt idx="1440">
                  <c:v>6.1888321808556901</c:v>
                </c:pt>
                <c:pt idx="1441">
                  <c:v>6.4150933789481099</c:v>
                </c:pt>
                <c:pt idx="1442">
                  <c:v>5.9432763966440696</c:v>
                </c:pt>
                <c:pt idx="1443">
                  <c:v>6.7625051427876199</c:v>
                </c:pt>
                <c:pt idx="1444">
                  <c:v>5.7314339500821196</c:v>
                </c:pt>
                <c:pt idx="1445">
                  <c:v>6.0089575824427</c:v>
                </c:pt>
                <c:pt idx="1446">
                  <c:v>6.0055625671220296</c:v>
                </c:pt>
                <c:pt idx="1447">
                  <c:v>6.3358237127726298</c:v>
                </c:pt>
                <c:pt idx="1448">
                  <c:v>6.2974574689935299</c:v>
                </c:pt>
                <c:pt idx="1449">
                  <c:v>6.0322131162224704</c:v>
                </c:pt>
                <c:pt idx="1450">
                  <c:v>6.1368562480867999</c:v>
                </c:pt>
                <c:pt idx="1451">
                  <c:v>6.2202586541371696</c:v>
                </c:pt>
                <c:pt idx="1452">
                  <c:v>6.2526067223835202</c:v>
                </c:pt>
                <c:pt idx="1453">
                  <c:v>6.2264576561341398</c:v>
                </c:pt>
                <c:pt idx="1454">
                  <c:v>6.0432558527422398</c:v>
                </c:pt>
                <c:pt idx="1455">
                  <c:v>6.1044005604812002</c:v>
                </c:pt>
                <c:pt idx="1456">
                  <c:v>6.19694882183635</c:v>
                </c:pt>
                <c:pt idx="1457">
                  <c:v>6.2575730383743098</c:v>
                </c:pt>
                <c:pt idx="1458">
                  <c:v>6.1308648151230001</c:v>
                </c:pt>
                <c:pt idx="1459">
                  <c:v>6.1598084895907697</c:v>
                </c:pt>
                <c:pt idx="1460">
                  <c:v>6.42490553834977</c:v>
                </c:pt>
                <c:pt idx="1461">
                  <c:v>6.2187930550177901</c:v>
                </c:pt>
                <c:pt idx="1462">
                  <c:v>6.1123048123189498</c:v>
                </c:pt>
                <c:pt idx="1463">
                  <c:v>6.5533213165992397</c:v>
                </c:pt>
                <c:pt idx="1464">
                  <c:v>6.48487731022679</c:v>
                </c:pt>
                <c:pt idx="1465">
                  <c:v>6.1660317587291704</c:v>
                </c:pt>
                <c:pt idx="1466">
                  <c:v>5.9322059226971398</c:v>
                </c:pt>
                <c:pt idx="1467">
                  <c:v>6.0343214940302801</c:v>
                </c:pt>
                <c:pt idx="1468">
                  <c:v>6.0969483180502504</c:v>
                </c:pt>
                <c:pt idx="1469">
                  <c:v>5.9916203966727801</c:v>
                </c:pt>
                <c:pt idx="1470">
                  <c:v>6.2690037572196804</c:v>
                </c:pt>
                <c:pt idx="1471">
                  <c:v>6.3244890893433201</c:v>
                </c:pt>
                <c:pt idx="1472">
                  <c:v>5.9471317707797002</c:v>
                </c:pt>
                <c:pt idx="1473">
                  <c:v>6.03966772693793</c:v>
                </c:pt>
                <c:pt idx="1474">
                  <c:v>6.0881704332519204</c:v>
                </c:pt>
                <c:pt idx="1475">
                  <c:v>6.1814828529499604</c:v>
                </c:pt>
                <c:pt idx="1476">
                  <c:v>6.0308850649040302</c:v>
                </c:pt>
                <c:pt idx="1477">
                  <c:v>6.1731005700151798</c:v>
                </c:pt>
                <c:pt idx="1478">
                  <c:v>6.0061499950287196</c:v>
                </c:pt>
                <c:pt idx="1479">
                  <c:v>6.0648972918708699</c:v>
                </c:pt>
                <c:pt idx="1480">
                  <c:v>6.1399355083406002</c:v>
                </c:pt>
                <c:pt idx="1481">
                  <c:v>6.0428072467100904</c:v>
                </c:pt>
                <c:pt idx="1482">
                  <c:v>6.0493818487785704</c:v>
                </c:pt>
                <c:pt idx="1483">
                  <c:v>5.9690571785427</c:v>
                </c:pt>
                <c:pt idx="1484">
                  <c:v>6.0185059118263204</c:v>
                </c:pt>
                <c:pt idx="1485">
                  <c:v>6.4196226930385398</c:v>
                </c:pt>
                <c:pt idx="1486">
                  <c:v>6.2908002980825701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E2-4EA2-84C2-7CD1098CCF9D}"/>
            </c:ext>
          </c:extLst>
        </c:ser>
        <c:ser>
          <c:idx val="0"/>
          <c:order val="2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Time'!$A$2:$A$1488</c:f>
              <c:numCache>
                <c:formatCode>General</c:formatCode>
                <c:ptCount val="1487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  <c:pt idx="199">
                  <c:v>6.0485439993241403</c:v>
                </c:pt>
                <c:pt idx="200">
                  <c:v>6.2063675022679501</c:v>
                </c:pt>
                <c:pt idx="201">
                  <c:v>6.1409853447879197</c:v>
                </c:pt>
                <c:pt idx="202">
                  <c:v>6.1130315582748596</c:v>
                </c:pt>
                <c:pt idx="203">
                  <c:v>6.1990581142852603</c:v>
                </c:pt>
                <c:pt idx="204">
                  <c:v>6.0034971982893497</c:v>
                </c:pt>
                <c:pt idx="205">
                  <c:v>6.1556206166626302</c:v>
                </c:pt>
                <c:pt idx="206">
                  <c:v>6.0819299403320404</c:v>
                </c:pt>
                <c:pt idx="207">
                  <c:v>6.1576472548250303</c:v>
                </c:pt>
                <c:pt idx="208">
                  <c:v>6.1275859944104898</c:v>
                </c:pt>
                <c:pt idx="209">
                  <c:v>6.0767467788907998</c:v>
                </c:pt>
                <c:pt idx="210">
                  <c:v>6.0984495463167203</c:v>
                </c:pt>
                <c:pt idx="211">
                  <c:v>6.2006981746865302</c:v>
                </c:pt>
                <c:pt idx="212">
                  <c:v>6.0025396811490497</c:v>
                </c:pt>
                <c:pt idx="213">
                  <c:v>6.2849622638755998</c:v>
                </c:pt>
                <c:pt idx="214">
                  <c:v>6.1850646919543504</c:v>
                </c:pt>
                <c:pt idx="215">
                  <c:v>6.4616949448677303</c:v>
                </c:pt>
                <c:pt idx="216">
                  <c:v>6.1497675912859098</c:v>
                </c:pt>
                <c:pt idx="217">
                  <c:v>6.0064761096350896</c:v>
                </c:pt>
                <c:pt idx="218">
                  <c:v>5.9519945706444402</c:v>
                </c:pt>
                <c:pt idx="219">
                  <c:v>6.1935522276351902</c:v>
                </c:pt>
                <c:pt idx="220">
                  <c:v>5.9797360668294299</c:v>
                </c:pt>
                <c:pt idx="221">
                  <c:v>6.2550891932852997</c:v>
                </c:pt>
                <c:pt idx="222">
                  <c:v>6.2099401162571803</c:v>
                </c:pt>
                <c:pt idx="223">
                  <c:v>6.2760001775984202</c:v>
                </c:pt>
                <c:pt idx="224">
                  <c:v>6.09893751593264</c:v>
                </c:pt>
                <c:pt idx="225">
                  <c:v>6.0775798629634696</c:v>
                </c:pt>
                <c:pt idx="226">
                  <c:v>6.1690516077133397</c:v>
                </c:pt>
                <c:pt idx="227">
                  <c:v>6.1967563214635204</c:v>
                </c:pt>
                <c:pt idx="228">
                  <c:v>5.9874756872308996</c:v>
                </c:pt>
                <c:pt idx="229">
                  <c:v>6.1238046091439102</c:v>
                </c:pt>
                <c:pt idx="230">
                  <c:v>6.1726468929073803</c:v>
                </c:pt>
                <c:pt idx="231">
                  <c:v>6.14193544730007</c:v>
                </c:pt>
                <c:pt idx="232">
                  <c:v>6.1378698272239296</c:v>
                </c:pt>
                <c:pt idx="233">
                  <c:v>6.0821980614269799</c:v>
                </c:pt>
                <c:pt idx="234">
                  <c:v>5.9840628738819399</c:v>
                </c:pt>
                <c:pt idx="235">
                  <c:v>6.0909686019365603</c:v>
                </c:pt>
                <c:pt idx="236">
                  <c:v>6.0254233630999101</c:v>
                </c:pt>
                <c:pt idx="237">
                  <c:v>6.2185451687469797</c:v>
                </c:pt>
                <c:pt idx="238">
                  <c:v>6.1533525810249197</c:v>
                </c:pt>
                <c:pt idx="239">
                  <c:v>6.5792752189312003</c:v>
                </c:pt>
                <c:pt idx="240">
                  <c:v>6.5735256601965801</c:v>
                </c:pt>
                <c:pt idx="241">
                  <c:v>6.5405920988936499</c:v>
                </c:pt>
                <c:pt idx="242">
                  <c:v>6.1550600150367902</c:v>
                </c:pt>
                <c:pt idx="243">
                  <c:v>5.9569716956452101</c:v>
                </c:pt>
                <c:pt idx="244">
                  <c:v>6.0949123295067498</c:v>
                </c:pt>
                <c:pt idx="245">
                  <c:v>6.0667784277400196</c:v>
                </c:pt>
                <c:pt idx="246">
                  <c:v>6.3548195681008099</c:v>
                </c:pt>
                <c:pt idx="247">
                  <c:v>6.2885891459244503</c:v>
                </c:pt>
                <c:pt idx="248">
                  <c:v>6.2262660569588197</c:v>
                </c:pt>
                <c:pt idx="249">
                  <c:v>6.0531906043153203</c:v>
                </c:pt>
                <c:pt idx="250">
                  <c:v>6.1115108116679497</c:v>
                </c:pt>
                <c:pt idx="251">
                  <c:v>6.2863093615425596</c:v>
                </c:pt>
                <c:pt idx="252">
                  <c:v>6.0594139196375103</c:v>
                </c:pt>
                <c:pt idx="253">
                  <c:v>6.0205097797134304</c:v>
                </c:pt>
                <c:pt idx="254">
                  <c:v>6.1215523714667803</c:v>
                </c:pt>
                <c:pt idx="255">
                  <c:v>6.0912104622918202</c:v>
                </c:pt>
                <c:pt idx="256">
                  <c:v>6.0444707625403797</c:v>
                </c:pt>
                <c:pt idx="257">
                  <c:v>6.0524885038907996</c:v>
                </c:pt>
                <c:pt idx="258">
                  <c:v>5.9619132836173003</c:v>
                </c:pt>
                <c:pt idx="259">
                  <c:v>6.0328545792678403</c:v>
                </c:pt>
                <c:pt idx="260">
                  <c:v>6.0110437834373096</c:v>
                </c:pt>
                <c:pt idx="261">
                  <c:v>6.1562629229515498</c:v>
                </c:pt>
                <c:pt idx="262">
                  <c:v>6.05768815997655</c:v>
                </c:pt>
                <c:pt idx="263">
                  <c:v>6.5584448593311704</c:v>
                </c:pt>
                <c:pt idx="264">
                  <c:v>6.1731058225985596</c:v>
                </c:pt>
                <c:pt idx="265">
                  <c:v>6.2556360346843602</c:v>
                </c:pt>
                <c:pt idx="266">
                  <c:v>6.0133801480073297</c:v>
                </c:pt>
                <c:pt idx="267">
                  <c:v>6.1515764737105298</c:v>
                </c:pt>
                <c:pt idx="268">
                  <c:v>5.8694867666779098</c:v>
                </c:pt>
                <c:pt idx="269">
                  <c:v>5.5164424072267897</c:v>
                </c:pt>
                <c:pt idx="270">
                  <c:v>6.1977538719692102</c:v>
                </c:pt>
                <c:pt idx="271">
                  <c:v>6.1945888004698899</c:v>
                </c:pt>
                <c:pt idx="272">
                  <c:v>6.3708811317525003</c:v>
                </c:pt>
                <c:pt idx="273">
                  <c:v>6.2361435995513004</c:v>
                </c:pt>
                <c:pt idx="274">
                  <c:v>6.1337984383431801</c:v>
                </c:pt>
                <c:pt idx="275">
                  <c:v>6.0486932610889301</c:v>
                </c:pt>
                <c:pt idx="276">
                  <c:v>6.0961399733605699</c:v>
                </c:pt>
                <c:pt idx="277">
                  <c:v>6.1987248717707004</c:v>
                </c:pt>
                <c:pt idx="278">
                  <c:v>6.1863428634284396</c:v>
                </c:pt>
                <c:pt idx="279">
                  <c:v>6.13236739321081</c:v>
                </c:pt>
                <c:pt idx="280">
                  <c:v>6.0660121791546198</c:v>
                </c:pt>
                <c:pt idx="281">
                  <c:v>6.0385134460319803</c:v>
                </c:pt>
                <c:pt idx="282">
                  <c:v>6.3089333512219596</c:v>
                </c:pt>
                <c:pt idx="283">
                  <c:v>6.2039698405847004</c:v>
                </c:pt>
                <c:pt idx="284">
                  <c:v>6.1322146365193904</c:v>
                </c:pt>
                <c:pt idx="285">
                  <c:v>6.0164654465336902</c:v>
                </c:pt>
                <c:pt idx="286">
                  <c:v>6.1967647564888502</c:v>
                </c:pt>
                <c:pt idx="287">
                  <c:v>6.4539555812420497</c:v>
                </c:pt>
                <c:pt idx="288">
                  <c:v>6.4870760878430502</c:v>
                </c:pt>
                <c:pt idx="289">
                  <c:v>6.4268875990399197</c:v>
                </c:pt>
                <c:pt idx="290">
                  <c:v>5.9570040075739001</c:v>
                </c:pt>
                <c:pt idx="291">
                  <c:v>6.2259863375477797</c:v>
                </c:pt>
                <c:pt idx="292">
                  <c:v>5.8671261117758498</c:v>
                </c:pt>
                <c:pt idx="293">
                  <c:v>6.3865823945851004</c:v>
                </c:pt>
                <c:pt idx="294">
                  <c:v>6.2940576651633497</c:v>
                </c:pt>
                <c:pt idx="295">
                  <c:v>6.16754190847176</c:v>
                </c:pt>
                <c:pt idx="296">
                  <c:v>6.2198431149529503</c:v>
                </c:pt>
                <c:pt idx="297">
                  <c:v>6.12343249146031</c:v>
                </c:pt>
                <c:pt idx="298">
                  <c:v>6.1976585314125501</c:v>
                </c:pt>
                <c:pt idx="299">
                  <c:v>6.0341397417769098</c:v>
                </c:pt>
                <c:pt idx="300">
                  <c:v>6.0586681144549299</c:v>
                </c:pt>
                <c:pt idx="301">
                  <c:v>6.0579929199345699</c:v>
                </c:pt>
                <c:pt idx="302">
                  <c:v>6.0421560358706099</c:v>
                </c:pt>
                <c:pt idx="303">
                  <c:v>6.0992017687328897</c:v>
                </c:pt>
                <c:pt idx="304">
                  <c:v>6.0060752248081304</c:v>
                </c:pt>
                <c:pt idx="305">
                  <c:v>6.0717582019223002</c:v>
                </c:pt>
                <c:pt idx="306">
                  <c:v>6.0770612706371798</c:v>
                </c:pt>
                <c:pt idx="307">
                  <c:v>6.0993760952487897</c:v>
                </c:pt>
                <c:pt idx="308">
                  <c:v>6.0341699091668302</c:v>
                </c:pt>
                <c:pt idx="309">
                  <c:v>6.3421391495266901</c:v>
                </c:pt>
                <c:pt idx="310">
                  <c:v>6.2805692545167604</c:v>
                </c:pt>
                <c:pt idx="311">
                  <c:v>6.5928022570398399</c:v>
                </c:pt>
                <c:pt idx="312">
                  <c:v>6.2423346627961598</c:v>
                </c:pt>
                <c:pt idx="313">
                  <c:v>6.5674188681144097</c:v>
                </c:pt>
                <c:pt idx="314">
                  <c:v>6.4548839625444403</c:v>
                </c:pt>
                <c:pt idx="315">
                  <c:v>6.4580899728119601</c:v>
                </c:pt>
                <c:pt idx="316">
                  <c:v>6.3244809807747604</c:v>
                </c:pt>
                <c:pt idx="317">
                  <c:v>6.4008321273618103</c:v>
                </c:pt>
                <c:pt idx="318">
                  <c:v>6.1465852099096701</c:v>
                </c:pt>
                <c:pt idx="319">
                  <c:v>6.4548925891251701</c:v>
                </c:pt>
                <c:pt idx="320">
                  <c:v>6.1142586499099103</c:v>
                </c:pt>
                <c:pt idx="321">
                  <c:v>6.1514761029710296</c:v>
                </c:pt>
                <c:pt idx="322">
                  <c:v>6.1579400617975697</c:v>
                </c:pt>
                <c:pt idx="323">
                  <c:v>6.0969181610854699</c:v>
                </c:pt>
                <c:pt idx="324">
                  <c:v>6.1964906795494601</c:v>
                </c:pt>
                <c:pt idx="325">
                  <c:v>6.0003562791368203</c:v>
                </c:pt>
                <c:pt idx="326">
                  <c:v>6.2485246827985597</c:v>
                </c:pt>
                <c:pt idx="327">
                  <c:v>6.2471296205937303</c:v>
                </c:pt>
                <c:pt idx="328">
                  <c:v>5.97405126360231</c:v>
                </c:pt>
                <c:pt idx="329">
                  <c:v>6.157095309832</c:v>
                </c:pt>
                <c:pt idx="330">
                  <c:v>6.1239104065509498</c:v>
                </c:pt>
                <c:pt idx="331">
                  <c:v>6.0451354607710002</c:v>
                </c:pt>
                <c:pt idx="332">
                  <c:v>6.1110195909432399</c:v>
                </c:pt>
                <c:pt idx="333">
                  <c:v>6.3004593290032398</c:v>
                </c:pt>
                <c:pt idx="334">
                  <c:v>6.2189573655516499</c:v>
                </c:pt>
                <c:pt idx="335">
                  <c:v>6.4641622129001304</c:v>
                </c:pt>
                <c:pt idx="336">
                  <c:v>6.2258766094037501</c:v>
                </c:pt>
                <c:pt idx="337">
                  <c:v>6.2491207847124803</c:v>
                </c:pt>
                <c:pt idx="338">
                  <c:v>6.0788306614892997</c:v>
                </c:pt>
                <c:pt idx="339">
                  <c:v>5.7552711201373397</c:v>
                </c:pt>
                <c:pt idx="340">
                  <c:v>6.1060091196157504</c:v>
                </c:pt>
                <c:pt idx="341">
                  <c:v>6.3964523000779803</c:v>
                </c:pt>
                <c:pt idx="342">
                  <c:v>6.28000503166699</c:v>
                </c:pt>
                <c:pt idx="343">
                  <c:v>6.6329482321349698</c:v>
                </c:pt>
                <c:pt idx="344">
                  <c:v>6.09276374066323</c:v>
                </c:pt>
                <c:pt idx="345">
                  <c:v>6.1526823190552902</c:v>
                </c:pt>
                <c:pt idx="346">
                  <c:v>6.1270545607172098</c:v>
                </c:pt>
                <c:pt idx="347">
                  <c:v>6.1247641522059899</c:v>
                </c:pt>
                <c:pt idx="348">
                  <c:v>6.12477750948623</c:v>
                </c:pt>
                <c:pt idx="349">
                  <c:v>6.1209870796361496</c:v>
                </c:pt>
                <c:pt idx="350">
                  <c:v>6.1383758232480004</c:v>
                </c:pt>
                <c:pt idx="351">
                  <c:v>6.2413087675852896</c:v>
                </c:pt>
                <c:pt idx="352">
                  <c:v>6.1031977500741199</c:v>
                </c:pt>
                <c:pt idx="353">
                  <c:v>6.0998462047013398</c:v>
                </c:pt>
                <c:pt idx="354">
                  <c:v>6.1730589915677498</c:v>
                </c:pt>
                <c:pt idx="355">
                  <c:v>6.0724075784213003</c:v>
                </c:pt>
                <c:pt idx="356">
                  <c:v>5.9645647912649702</c:v>
                </c:pt>
                <c:pt idx="357">
                  <c:v>6.0740553947143496</c:v>
                </c:pt>
                <c:pt idx="358">
                  <c:v>6.1807769827708503</c:v>
                </c:pt>
                <c:pt idx="359">
                  <c:v>6.3733963295326896</c:v>
                </c:pt>
                <c:pt idx="360">
                  <c:v>6.3133355619069</c:v>
                </c:pt>
                <c:pt idx="361">
                  <c:v>5.9878357709923602</c:v>
                </c:pt>
                <c:pt idx="362">
                  <c:v>5.9847019646791297</c:v>
                </c:pt>
                <c:pt idx="363">
                  <c:v>5.71618271108201</c:v>
                </c:pt>
                <c:pt idx="364">
                  <c:v>5.8345293207089997</c:v>
                </c:pt>
                <c:pt idx="365">
                  <c:v>6.3243866353255402</c:v>
                </c:pt>
                <c:pt idx="366">
                  <c:v>6.1791436608256598</c:v>
                </c:pt>
                <c:pt idx="367">
                  <c:v>6.3799748482204297</c:v>
                </c:pt>
                <c:pt idx="368">
                  <c:v>6.2233367724678201</c:v>
                </c:pt>
                <c:pt idx="369">
                  <c:v>6.2248110267478003</c:v>
                </c:pt>
                <c:pt idx="370">
                  <c:v>6.05738922206094</c:v>
                </c:pt>
                <c:pt idx="371">
                  <c:v>6.20984789381522</c:v>
                </c:pt>
                <c:pt idx="372">
                  <c:v>6.0570649154166896</c:v>
                </c:pt>
                <c:pt idx="373">
                  <c:v>6.0181615116585796</c:v>
                </c:pt>
                <c:pt idx="374">
                  <c:v>6.1148448712101704</c:v>
                </c:pt>
                <c:pt idx="375">
                  <c:v>6.1716875054602598</c:v>
                </c:pt>
                <c:pt idx="376">
                  <c:v>6.1622573019226401</c:v>
                </c:pt>
                <c:pt idx="377">
                  <c:v>6.0883503451379104</c:v>
                </c:pt>
                <c:pt idx="378">
                  <c:v>6.1218130011833098</c:v>
                </c:pt>
                <c:pt idx="379">
                  <c:v>6.1635499312363597</c:v>
                </c:pt>
                <c:pt idx="380">
                  <c:v>6.0880291759471898</c:v>
                </c:pt>
                <c:pt idx="381">
                  <c:v>6.2440252307583197</c:v>
                </c:pt>
                <c:pt idx="382">
                  <c:v>6.2845794984226098</c:v>
                </c:pt>
                <c:pt idx="383">
                  <c:v>6.5128325831252303</c:v>
                </c:pt>
                <c:pt idx="384">
                  <c:v>6.2207238945294403</c:v>
                </c:pt>
                <c:pt idx="385">
                  <c:v>6.2539378843306697</c:v>
                </c:pt>
                <c:pt idx="386">
                  <c:v>6.2708274457762299</c:v>
                </c:pt>
                <c:pt idx="387">
                  <c:v>5.7663022712043901</c:v>
                </c:pt>
                <c:pt idx="388">
                  <c:v>6.5890347167962204</c:v>
                </c:pt>
                <c:pt idx="389">
                  <c:v>6.2813638925983</c:v>
                </c:pt>
                <c:pt idx="390">
                  <c:v>6.12933591123155</c:v>
                </c:pt>
                <c:pt idx="391">
                  <c:v>6.0459830064102196</c:v>
                </c:pt>
                <c:pt idx="392">
                  <c:v>6.1766931231911304</c:v>
                </c:pt>
                <c:pt idx="393">
                  <c:v>6.1080936938158397</c:v>
                </c:pt>
                <c:pt idx="394">
                  <c:v>6.1816891042687896</c:v>
                </c:pt>
                <c:pt idx="395">
                  <c:v>6.2314510341008296</c:v>
                </c:pt>
                <c:pt idx="396">
                  <c:v>6.1956911327516098</c:v>
                </c:pt>
                <c:pt idx="397">
                  <c:v>6.1123328201696001</c:v>
                </c:pt>
                <c:pt idx="398">
                  <c:v>6.142965668654</c:v>
                </c:pt>
                <c:pt idx="399">
                  <c:v>6.1700202084531099</c:v>
                </c:pt>
                <c:pt idx="400">
                  <c:v>6.1478598099705302</c:v>
                </c:pt>
                <c:pt idx="401">
                  <c:v>6.1076040169959001</c:v>
                </c:pt>
                <c:pt idx="402">
                  <c:v>6.1339744566249603</c:v>
                </c:pt>
                <c:pt idx="403">
                  <c:v>6.1871284166254803</c:v>
                </c:pt>
                <c:pt idx="404">
                  <c:v>5.9933275216339297</c:v>
                </c:pt>
                <c:pt idx="405">
                  <c:v>6.1035185738743802</c:v>
                </c:pt>
                <c:pt idx="406">
                  <c:v>6.1420473637225603</c:v>
                </c:pt>
                <c:pt idx="407">
                  <c:v>6.5883730928848596</c:v>
                </c:pt>
                <c:pt idx="408">
                  <c:v>6.0087223837999204</c:v>
                </c:pt>
                <c:pt idx="409">
                  <c:v>6.1936771536165196</c:v>
                </c:pt>
                <c:pt idx="410">
                  <c:v>6.2807783277548399</c:v>
                </c:pt>
                <c:pt idx="411">
                  <c:v>6.3790606755361603</c:v>
                </c:pt>
                <c:pt idx="412">
                  <c:v>6.22083985004467</c:v>
                </c:pt>
                <c:pt idx="413">
                  <c:v>6.0793766705224499</c:v>
                </c:pt>
                <c:pt idx="414">
                  <c:v>6.2550863258717904</c:v>
                </c:pt>
                <c:pt idx="415">
                  <c:v>6.5315555935967398</c:v>
                </c:pt>
                <c:pt idx="416">
                  <c:v>6.2413182075471596</c:v>
                </c:pt>
                <c:pt idx="417">
                  <c:v>6.1944896474024</c:v>
                </c:pt>
                <c:pt idx="418">
                  <c:v>6.1766973488871102</c:v>
                </c:pt>
                <c:pt idx="419">
                  <c:v>6.1766556221953204</c:v>
                </c:pt>
                <c:pt idx="420">
                  <c:v>6.09195747347915</c:v>
                </c:pt>
                <c:pt idx="421">
                  <c:v>6.0826802580615897</c:v>
                </c:pt>
                <c:pt idx="422">
                  <c:v>6.2052994597415001</c:v>
                </c:pt>
                <c:pt idx="423">
                  <c:v>6.0399043421026004</c:v>
                </c:pt>
                <c:pt idx="424">
                  <c:v>6.1426424437849496</c:v>
                </c:pt>
                <c:pt idx="425">
                  <c:v>6.14348238565755</c:v>
                </c:pt>
                <c:pt idx="426">
                  <c:v>6.1237700996831199</c:v>
                </c:pt>
                <c:pt idx="427">
                  <c:v>6.1294200495650797</c:v>
                </c:pt>
                <c:pt idx="428">
                  <c:v>6.3278700569904496</c:v>
                </c:pt>
                <c:pt idx="429">
                  <c:v>6.3282910178718703</c:v>
                </c:pt>
                <c:pt idx="430">
                  <c:v>6.2470250121638999</c:v>
                </c:pt>
                <c:pt idx="431">
                  <c:v>6.2207846052361804</c:v>
                </c:pt>
                <c:pt idx="432">
                  <c:v>6.60489824380541</c:v>
                </c:pt>
                <c:pt idx="433">
                  <c:v>6.1901398116974704</c:v>
                </c:pt>
                <c:pt idx="434">
                  <c:v>5.9366038630369102</c:v>
                </c:pt>
                <c:pt idx="435">
                  <c:v>6.3645534147468803</c:v>
                </c:pt>
                <c:pt idx="436">
                  <c:v>6.2507325218642</c:v>
                </c:pt>
                <c:pt idx="437">
                  <c:v>6.1136372963787897</c:v>
                </c:pt>
                <c:pt idx="438">
                  <c:v>6.45255899995324</c:v>
                </c:pt>
                <c:pt idx="439">
                  <c:v>6.2619497577691998</c:v>
                </c:pt>
                <c:pt idx="440">
                  <c:v>6.0622142752924599</c:v>
                </c:pt>
                <c:pt idx="441">
                  <c:v>6.1282699450507403</c:v>
                </c:pt>
                <c:pt idx="442">
                  <c:v>6.1765267584269399</c:v>
                </c:pt>
                <c:pt idx="443">
                  <c:v>5.9760480885923899</c:v>
                </c:pt>
                <c:pt idx="444">
                  <c:v>6.1504916426831402</c:v>
                </c:pt>
                <c:pt idx="445">
                  <c:v>5.9907602051106403</c:v>
                </c:pt>
                <c:pt idx="446">
                  <c:v>6.1359502904049998</c:v>
                </c:pt>
                <c:pt idx="447">
                  <c:v>6.0413236111836399</c:v>
                </c:pt>
                <c:pt idx="448">
                  <c:v>6.0885861868824804</c:v>
                </c:pt>
                <c:pt idx="449">
                  <c:v>6.1979714899685501</c:v>
                </c:pt>
                <c:pt idx="450">
                  <c:v>5.9547959725950603</c:v>
                </c:pt>
                <c:pt idx="451">
                  <c:v>6.0831664581824603</c:v>
                </c:pt>
                <c:pt idx="452">
                  <c:v>6.1353553335138198</c:v>
                </c:pt>
                <c:pt idx="453">
                  <c:v>6.2837402812188703</c:v>
                </c:pt>
                <c:pt idx="454">
                  <c:v>6.1793558502523203</c:v>
                </c:pt>
                <c:pt idx="455">
                  <c:v>6.5690545497285404</c:v>
                </c:pt>
                <c:pt idx="456">
                  <c:v>6.3911935844327301</c:v>
                </c:pt>
                <c:pt idx="457">
                  <c:v>6.3802284463673704</c:v>
                </c:pt>
                <c:pt idx="458">
                  <c:v>5.8704081830972497</c:v>
                </c:pt>
                <c:pt idx="459">
                  <c:v>5.6875645639612697</c:v>
                </c:pt>
                <c:pt idx="460">
                  <c:v>5.8614041180904097</c:v>
                </c:pt>
                <c:pt idx="461">
                  <c:v>5.8579954408771799</c:v>
                </c:pt>
                <c:pt idx="462">
                  <c:v>6.2899945679931299</c:v>
                </c:pt>
                <c:pt idx="463">
                  <c:v>6.3899560250229204</c:v>
                </c:pt>
                <c:pt idx="464">
                  <c:v>6.04527025474186</c:v>
                </c:pt>
                <c:pt idx="465">
                  <c:v>6.0725325117937601</c:v>
                </c:pt>
                <c:pt idx="466">
                  <c:v>6.0183828778863804</c:v>
                </c:pt>
                <c:pt idx="467">
                  <c:v>6.1069599466545297</c:v>
                </c:pt>
                <c:pt idx="468">
                  <c:v>6.1030067590578101</c:v>
                </c:pt>
                <c:pt idx="469">
                  <c:v>5.9995127905871097</c:v>
                </c:pt>
                <c:pt idx="470">
                  <c:v>6.1553698599672702</c:v>
                </c:pt>
                <c:pt idx="471">
                  <c:v>6.1102870796308997</c:v>
                </c:pt>
                <c:pt idx="472">
                  <c:v>6.1450957576880096</c:v>
                </c:pt>
                <c:pt idx="473">
                  <c:v>6.1409274350081198</c:v>
                </c:pt>
                <c:pt idx="474">
                  <c:v>6.0353970417091896</c:v>
                </c:pt>
                <c:pt idx="475">
                  <c:v>6.0029828601572603</c:v>
                </c:pt>
                <c:pt idx="476">
                  <c:v>6.1797354478875102</c:v>
                </c:pt>
                <c:pt idx="477">
                  <c:v>5.9927326382876203</c:v>
                </c:pt>
                <c:pt idx="478">
                  <c:v>6.1714320329728896</c:v>
                </c:pt>
                <c:pt idx="479">
                  <c:v>6.4461440671060597</c:v>
                </c:pt>
                <c:pt idx="480">
                  <c:v>6.1354561686505003</c:v>
                </c:pt>
                <c:pt idx="481">
                  <c:v>6.1663090473284203</c:v>
                </c:pt>
                <c:pt idx="482">
                  <c:v>6.3626392236149902</c:v>
                </c:pt>
                <c:pt idx="483">
                  <c:v>6.1290218192822596</c:v>
                </c:pt>
                <c:pt idx="484">
                  <c:v>6.1729011862838004</c:v>
                </c:pt>
                <c:pt idx="485">
                  <c:v>6.2120434565866702</c:v>
                </c:pt>
                <c:pt idx="486">
                  <c:v>6.2627720227966899</c:v>
                </c:pt>
                <c:pt idx="487">
                  <c:v>6.1380476654699399</c:v>
                </c:pt>
                <c:pt idx="488">
                  <c:v>6.1304223583685804</c:v>
                </c:pt>
                <c:pt idx="489">
                  <c:v>6.02266875664131</c:v>
                </c:pt>
                <c:pt idx="490">
                  <c:v>6.1595684097975001</c:v>
                </c:pt>
                <c:pt idx="491">
                  <c:v>6.1209484441980999</c:v>
                </c:pt>
                <c:pt idx="492">
                  <c:v>6.0172277456810699</c:v>
                </c:pt>
                <c:pt idx="493">
                  <c:v>6.1283840525136197</c:v>
                </c:pt>
                <c:pt idx="494">
                  <c:v>6.1795739482764303</c:v>
                </c:pt>
                <c:pt idx="495">
                  <c:v>6.0705776872175701</c:v>
                </c:pt>
                <c:pt idx="496">
                  <c:v>6.0396502103509304</c:v>
                </c:pt>
                <c:pt idx="497">
                  <c:v>6.0723900915275504</c:v>
                </c:pt>
                <c:pt idx="498">
                  <c:v>6.1376428272179</c:v>
                </c:pt>
                <c:pt idx="499">
                  <c:v>6.0466652000701702</c:v>
                </c:pt>
                <c:pt idx="500">
                  <c:v>6.1283384739972702</c:v>
                </c:pt>
                <c:pt idx="501">
                  <c:v>6.2659514335394704</c:v>
                </c:pt>
                <c:pt idx="502">
                  <c:v>6.4537586758566796</c:v>
                </c:pt>
                <c:pt idx="503">
                  <c:v>6.6801510260818597</c:v>
                </c:pt>
                <c:pt idx="504">
                  <c:v>6.4281605448584598</c:v>
                </c:pt>
                <c:pt idx="505">
                  <c:v>6.52503077937528</c:v>
                </c:pt>
                <c:pt idx="506">
                  <c:v>6.0801207658873198</c:v>
                </c:pt>
                <c:pt idx="507">
                  <c:v>5.9156628705499203</c:v>
                </c:pt>
                <c:pt idx="508">
                  <c:v>5.8190782684083704</c:v>
                </c:pt>
                <c:pt idx="509">
                  <c:v>5.8873073948209198</c:v>
                </c:pt>
                <c:pt idx="510">
                  <c:v>6.2012051647376802</c:v>
                </c:pt>
                <c:pt idx="511">
                  <c:v>6.1477467534246903</c:v>
                </c:pt>
                <c:pt idx="512">
                  <c:v>6.2055370321794898</c:v>
                </c:pt>
                <c:pt idx="513">
                  <c:v>6.11829163775921</c:v>
                </c:pt>
                <c:pt idx="514">
                  <c:v>6.1477344537930199</c:v>
                </c:pt>
                <c:pt idx="515">
                  <c:v>6.1198520848905602</c:v>
                </c:pt>
                <c:pt idx="516">
                  <c:v>6.1458251087546598</c:v>
                </c:pt>
                <c:pt idx="517">
                  <c:v>6.0154894785258204</c:v>
                </c:pt>
                <c:pt idx="518">
                  <c:v>6.1552999387429601</c:v>
                </c:pt>
                <c:pt idx="519">
                  <c:v>6.1979044974194899</c:v>
                </c:pt>
                <c:pt idx="520">
                  <c:v>6.1179704579196699</c:v>
                </c:pt>
                <c:pt idx="521">
                  <c:v>6.1175186232348704</c:v>
                </c:pt>
                <c:pt idx="522">
                  <c:v>6.1033157753120904</c:v>
                </c:pt>
                <c:pt idx="523">
                  <c:v>6.1771427071114804</c:v>
                </c:pt>
                <c:pt idx="524">
                  <c:v>6.2231956254956797</c:v>
                </c:pt>
                <c:pt idx="525">
                  <c:v>6.1374636182558504</c:v>
                </c:pt>
                <c:pt idx="526">
                  <c:v>6.3089626040243703</c:v>
                </c:pt>
                <c:pt idx="527">
                  <c:v>6.4964361953480099</c:v>
                </c:pt>
                <c:pt idx="528">
                  <c:v>6.5819145928806302</c:v>
                </c:pt>
                <c:pt idx="529">
                  <c:v>6.47601003124859</c:v>
                </c:pt>
                <c:pt idx="530">
                  <c:v>6.4258313994888203</c:v>
                </c:pt>
                <c:pt idx="531">
                  <c:v>5.8818315839449298</c:v>
                </c:pt>
                <c:pt idx="532">
                  <c:v>6.0412588104799303</c:v>
                </c:pt>
                <c:pt idx="533">
                  <c:v>6.1038677658130496</c:v>
                </c:pt>
                <c:pt idx="534">
                  <c:v>6.1088024244669796</c:v>
                </c:pt>
                <c:pt idx="535">
                  <c:v>6.3828074287491496</c:v>
                </c:pt>
                <c:pt idx="536">
                  <c:v>6.0496973736396802</c:v>
                </c:pt>
                <c:pt idx="537">
                  <c:v>5.9612226525552297</c:v>
                </c:pt>
                <c:pt idx="538">
                  <c:v>6.1564116388583896</c:v>
                </c:pt>
                <c:pt idx="539">
                  <c:v>6.1526003949335504</c:v>
                </c:pt>
                <c:pt idx="540">
                  <c:v>6.0903481625325604</c:v>
                </c:pt>
                <c:pt idx="541">
                  <c:v>6.0736292007594397</c:v>
                </c:pt>
                <c:pt idx="542">
                  <c:v>6.0666604582323904</c:v>
                </c:pt>
                <c:pt idx="543">
                  <c:v>6.1660065215750199</c:v>
                </c:pt>
                <c:pt idx="544">
                  <c:v>6.1061079845249404</c:v>
                </c:pt>
                <c:pt idx="545">
                  <c:v>6.0155452127272504</c:v>
                </c:pt>
                <c:pt idx="546">
                  <c:v>6.1064002777193798</c:v>
                </c:pt>
                <c:pt idx="547">
                  <c:v>6.1613328047284197</c:v>
                </c:pt>
                <c:pt idx="548">
                  <c:v>6.0200125674102001</c:v>
                </c:pt>
                <c:pt idx="549">
                  <c:v>6.2873338309341698</c:v>
                </c:pt>
                <c:pt idx="550">
                  <c:v>6.3318057483889403</c:v>
                </c:pt>
                <c:pt idx="551">
                  <c:v>6.4533070135829096</c:v>
                </c:pt>
                <c:pt idx="552">
                  <c:v>6.0298436764714598</c:v>
                </c:pt>
                <c:pt idx="553">
                  <c:v>6.2076163110413898</c:v>
                </c:pt>
                <c:pt idx="554">
                  <c:v>6.1209731495116904</c:v>
                </c:pt>
                <c:pt idx="555">
                  <c:v>5.6982481476866997</c:v>
                </c:pt>
                <c:pt idx="556">
                  <c:v>6.3228542402790699</c:v>
                </c:pt>
                <c:pt idx="557">
                  <c:v>5.8436065241669501</c:v>
                </c:pt>
                <c:pt idx="558">
                  <c:v>6.1476150883874796</c:v>
                </c:pt>
                <c:pt idx="559">
                  <c:v>6.1376867139253601</c:v>
                </c:pt>
                <c:pt idx="560">
                  <c:v>6.2579426392774904</c:v>
                </c:pt>
                <c:pt idx="561">
                  <c:v>6.1498466903390296</c:v>
                </c:pt>
                <c:pt idx="562">
                  <c:v>6.0067582698952302</c:v>
                </c:pt>
                <c:pt idx="563">
                  <c:v>6.1211405958101004</c:v>
                </c:pt>
                <c:pt idx="564">
                  <c:v>6.0106420757487502</c:v>
                </c:pt>
                <c:pt idx="565">
                  <c:v>6.0595671943128497</c:v>
                </c:pt>
                <c:pt idx="566">
                  <c:v>6.1947855805115903</c:v>
                </c:pt>
                <c:pt idx="567">
                  <c:v>6.0822625424608798</c:v>
                </c:pt>
                <c:pt idx="568">
                  <c:v>6.03247643722327</c:v>
                </c:pt>
                <c:pt idx="569">
                  <c:v>6.0583692216269496</c:v>
                </c:pt>
                <c:pt idx="570">
                  <c:v>6.1808976943182801</c:v>
                </c:pt>
                <c:pt idx="571">
                  <c:v>6.1476620639897304</c:v>
                </c:pt>
                <c:pt idx="572">
                  <c:v>6.1110384452887097</c:v>
                </c:pt>
                <c:pt idx="573">
                  <c:v>6.0479074275339801</c:v>
                </c:pt>
                <c:pt idx="574">
                  <c:v>6.1276635565508402</c:v>
                </c:pt>
                <c:pt idx="575">
                  <c:v>6.59117524095518</c:v>
                </c:pt>
                <c:pt idx="576">
                  <c:v>6.3522960878481403</c:v>
                </c:pt>
                <c:pt idx="577">
                  <c:v>6.39333292529437</c:v>
                </c:pt>
                <c:pt idx="578">
                  <c:v>6.4328288779557399</c:v>
                </c:pt>
                <c:pt idx="579">
                  <c:v>6.0837223701150904</c:v>
                </c:pt>
                <c:pt idx="580">
                  <c:v>5.9163525960155701</c:v>
                </c:pt>
                <c:pt idx="581">
                  <c:v>6.4447684573973998</c:v>
                </c:pt>
                <c:pt idx="582">
                  <c:v>6.36896773432548</c:v>
                </c:pt>
                <c:pt idx="583">
                  <c:v>6.3783882265766501</c:v>
                </c:pt>
                <c:pt idx="584">
                  <c:v>6.0680674229570002</c:v>
                </c:pt>
                <c:pt idx="585">
                  <c:v>6.2718424174880001</c:v>
                </c:pt>
                <c:pt idx="586">
                  <c:v>6.1566664517062497</c:v>
                </c:pt>
                <c:pt idx="587">
                  <c:v>6.1086510417425099</c:v>
                </c:pt>
                <c:pt idx="588">
                  <c:v>6.0739888896677101</c:v>
                </c:pt>
                <c:pt idx="589">
                  <c:v>6.0232356628531898</c:v>
                </c:pt>
                <c:pt idx="590">
                  <c:v>6.1164657364394097</c:v>
                </c:pt>
                <c:pt idx="591">
                  <c:v>6.1794611779396096</c:v>
                </c:pt>
                <c:pt idx="592">
                  <c:v>6.1281532461529098</c:v>
                </c:pt>
                <c:pt idx="593">
                  <c:v>6.0337953523060603</c:v>
                </c:pt>
                <c:pt idx="594">
                  <c:v>6.1336573593320303</c:v>
                </c:pt>
                <c:pt idx="595">
                  <c:v>6.07957361192872</c:v>
                </c:pt>
                <c:pt idx="596">
                  <c:v>6.3409813969747804</c:v>
                </c:pt>
                <c:pt idx="597">
                  <c:v>6.1187637449328802</c:v>
                </c:pt>
                <c:pt idx="598">
                  <c:v>6.2609474190854897</c:v>
                </c:pt>
                <c:pt idx="599">
                  <c:v>6.6460066674692202</c:v>
                </c:pt>
                <c:pt idx="600">
                  <c:v>6.3062374797045901</c:v>
                </c:pt>
                <c:pt idx="601">
                  <c:v>6.4745209225041798</c:v>
                </c:pt>
                <c:pt idx="602">
                  <c:v>6.2959381609577401</c:v>
                </c:pt>
                <c:pt idx="603">
                  <c:v>5.9520974130525603</c:v>
                </c:pt>
                <c:pt idx="604">
                  <c:v>5.6660174156334904</c:v>
                </c:pt>
                <c:pt idx="605">
                  <c:v>5.736842429957</c:v>
                </c:pt>
                <c:pt idx="606">
                  <c:v>6.1058800124709798</c:v>
                </c:pt>
                <c:pt idx="607">
                  <c:v>6.1902046425513504</c:v>
                </c:pt>
                <c:pt idx="608">
                  <c:v>6.2285395180736201</c:v>
                </c:pt>
                <c:pt idx="609">
                  <c:v>6.2487327325003603</c:v>
                </c:pt>
                <c:pt idx="610">
                  <c:v>6.1009087721741597</c:v>
                </c:pt>
                <c:pt idx="611">
                  <c:v>6.2837436509334603</c:v>
                </c:pt>
                <c:pt idx="612">
                  <c:v>6.1928995747342004</c:v>
                </c:pt>
                <c:pt idx="613">
                  <c:v>6.3971332998449402</c:v>
                </c:pt>
                <c:pt idx="614">
                  <c:v>6.1505816515907803</c:v>
                </c:pt>
                <c:pt idx="615">
                  <c:v>6.0147404947235401</c:v>
                </c:pt>
                <c:pt idx="616">
                  <c:v>6.1598505963979902</c:v>
                </c:pt>
                <c:pt idx="617">
                  <c:v>6.2223626732526904</c:v>
                </c:pt>
                <c:pt idx="618">
                  <c:v>6.1358241022473701</c:v>
                </c:pt>
                <c:pt idx="619">
                  <c:v>6.04268262626608</c:v>
                </c:pt>
                <c:pt idx="620">
                  <c:v>6.0575720575756797</c:v>
                </c:pt>
                <c:pt idx="621">
                  <c:v>6.08683891949231</c:v>
                </c:pt>
                <c:pt idx="622">
                  <c:v>6.2370016217668498</c:v>
                </c:pt>
                <c:pt idx="623">
                  <c:v>6.4666833057475603</c:v>
                </c:pt>
                <c:pt idx="624">
                  <c:v>6.2472063105261997</c:v>
                </c:pt>
                <c:pt idx="625">
                  <c:v>6.4011858176068799</c:v>
                </c:pt>
                <c:pt idx="626">
                  <c:v>5.9275688921305703</c:v>
                </c:pt>
                <c:pt idx="627">
                  <c:v>5.9387146773812898</c:v>
                </c:pt>
                <c:pt idx="628">
                  <c:v>5.93873566619932</c:v>
                </c:pt>
                <c:pt idx="629">
                  <c:v>6.32277144812792</c:v>
                </c:pt>
                <c:pt idx="630">
                  <c:v>6.2394305095284004</c:v>
                </c:pt>
                <c:pt idx="631">
                  <c:v>6.2445726455430899</c:v>
                </c:pt>
                <c:pt idx="632">
                  <c:v>6.1532974159777201</c:v>
                </c:pt>
                <c:pt idx="633">
                  <c:v>6.0077237469576001</c:v>
                </c:pt>
                <c:pt idx="634">
                  <c:v>6.2244547926794596</c:v>
                </c:pt>
                <c:pt idx="635">
                  <c:v>6.1460794378401999</c:v>
                </c:pt>
                <c:pt idx="636">
                  <c:v>6.2193232962260403</c:v>
                </c:pt>
                <c:pt idx="637">
                  <c:v>6.0995906580694603</c:v>
                </c:pt>
                <c:pt idx="638">
                  <c:v>6.0707555206629502</c:v>
                </c:pt>
                <c:pt idx="639">
                  <c:v>6.10323394453148</c:v>
                </c:pt>
                <c:pt idx="640">
                  <c:v>6.1377991810579999</c:v>
                </c:pt>
                <c:pt idx="641">
                  <c:v>6.0211653009264996</c:v>
                </c:pt>
                <c:pt idx="642">
                  <c:v>6.1161528458429499</c:v>
                </c:pt>
                <c:pt idx="643">
                  <c:v>6.2068686145939802</c:v>
                </c:pt>
                <c:pt idx="644">
                  <c:v>6.2320464067818797</c:v>
                </c:pt>
                <c:pt idx="645">
                  <c:v>6.2631861824401396</c:v>
                </c:pt>
                <c:pt idx="646">
                  <c:v>6.0672240637422998</c:v>
                </c:pt>
                <c:pt idx="647">
                  <c:v>6.6342340731415197</c:v>
                </c:pt>
                <c:pt idx="648">
                  <c:v>6.2035698823184502</c:v>
                </c:pt>
                <c:pt idx="649">
                  <c:v>6.1755396411972798</c:v>
                </c:pt>
                <c:pt idx="650">
                  <c:v>6.0024448556435797</c:v>
                </c:pt>
                <c:pt idx="651">
                  <c:v>5.8144875926470903</c:v>
                </c:pt>
                <c:pt idx="652">
                  <c:v>6.0300205639541504</c:v>
                </c:pt>
                <c:pt idx="653">
                  <c:v>6.2699916620934797</c:v>
                </c:pt>
                <c:pt idx="654">
                  <c:v>6.1448978849086098</c:v>
                </c:pt>
                <c:pt idx="655">
                  <c:v>6.2363172885303797</c:v>
                </c:pt>
                <c:pt idx="656">
                  <c:v>6.2751124134687704</c:v>
                </c:pt>
                <c:pt idx="657">
                  <c:v>6.1147962737797901</c:v>
                </c:pt>
                <c:pt idx="658">
                  <c:v>6.0213190961761898</c:v>
                </c:pt>
                <c:pt idx="659">
                  <c:v>6.0105029411831401</c:v>
                </c:pt>
                <c:pt idx="660">
                  <c:v>6.1156592801699698</c:v>
                </c:pt>
                <c:pt idx="661">
                  <c:v>6.0279149458791803</c:v>
                </c:pt>
                <c:pt idx="662">
                  <c:v>5.9747452341426301</c:v>
                </c:pt>
                <c:pt idx="663">
                  <c:v>6.0594796782721598</c:v>
                </c:pt>
                <c:pt idx="664">
                  <c:v>6.1809513107740903</c:v>
                </c:pt>
                <c:pt idx="665">
                  <c:v>6.0462892627779601</c:v>
                </c:pt>
                <c:pt idx="666">
                  <c:v>6.0555932651376096</c:v>
                </c:pt>
                <c:pt idx="667">
                  <c:v>6.0377762413743401</c:v>
                </c:pt>
                <c:pt idx="668">
                  <c:v>6.0918451109370597</c:v>
                </c:pt>
                <c:pt idx="669">
                  <c:v>6.20022215472199</c:v>
                </c:pt>
                <c:pt idx="670">
                  <c:v>6.1867017986672499</c:v>
                </c:pt>
                <c:pt idx="671">
                  <c:v>6.43131814897575</c:v>
                </c:pt>
                <c:pt idx="672">
                  <c:v>5.9432760126056596</c:v>
                </c:pt>
                <c:pt idx="673">
                  <c:v>6.1701106499568796</c:v>
                </c:pt>
                <c:pt idx="674">
                  <c:v>6.0111375386572004</c:v>
                </c:pt>
                <c:pt idx="675">
                  <c:v>5.8217850329764103</c:v>
                </c:pt>
                <c:pt idx="676">
                  <c:v>5.8312375837586803</c:v>
                </c:pt>
                <c:pt idx="677">
                  <c:v>6.01143282105157</c:v>
                </c:pt>
                <c:pt idx="678">
                  <c:v>6.1727823084617501</c:v>
                </c:pt>
                <c:pt idx="679">
                  <c:v>6.0990994503591001</c:v>
                </c:pt>
                <c:pt idx="680">
                  <c:v>6.16229588623355</c:v>
                </c:pt>
                <c:pt idx="681">
                  <c:v>6.0967273434645302</c:v>
                </c:pt>
                <c:pt idx="682">
                  <c:v>6.0741115419165297</c:v>
                </c:pt>
                <c:pt idx="683">
                  <c:v>6.0913204255121904</c:v>
                </c:pt>
                <c:pt idx="684">
                  <c:v>6.0140744411831202</c:v>
                </c:pt>
                <c:pt idx="685">
                  <c:v>5.9854044335790304</c:v>
                </c:pt>
                <c:pt idx="686">
                  <c:v>6.0648997369601201</c:v>
                </c:pt>
                <c:pt idx="687">
                  <c:v>6.0491310969640697</c:v>
                </c:pt>
                <c:pt idx="688">
                  <c:v>6.1075095605801204</c:v>
                </c:pt>
                <c:pt idx="689">
                  <c:v>6.15150291303903</c:v>
                </c:pt>
                <c:pt idx="690">
                  <c:v>6.1304936906001304</c:v>
                </c:pt>
                <c:pt idx="691">
                  <c:v>5.1012852499342802</c:v>
                </c:pt>
                <c:pt idx="692">
                  <c:v>6.1517644582626998</c:v>
                </c:pt>
                <c:pt idx="693">
                  <c:v>6.0623114421025601</c:v>
                </c:pt>
                <c:pt idx="694">
                  <c:v>6.1388062362111304</c:v>
                </c:pt>
                <c:pt idx="695">
                  <c:v>6.5608067928320697</c:v>
                </c:pt>
                <c:pt idx="696">
                  <c:v>6.1008174247289704</c:v>
                </c:pt>
                <c:pt idx="697">
                  <c:v>5.8309626653177604</c:v>
                </c:pt>
                <c:pt idx="698">
                  <c:v>6.0063700278943299</c:v>
                </c:pt>
                <c:pt idx="699">
                  <c:v>5.7929826078328404</c:v>
                </c:pt>
                <c:pt idx="700">
                  <c:v>6.1142042428947398</c:v>
                </c:pt>
                <c:pt idx="701">
                  <c:v>6.04200268762908</c:v>
                </c:pt>
                <c:pt idx="702">
                  <c:v>6.3727815187011103</c:v>
                </c:pt>
                <c:pt idx="703">
                  <c:v>6.05308294587135</c:v>
                </c:pt>
                <c:pt idx="704">
                  <c:v>6.1215285782501097</c:v>
                </c:pt>
                <c:pt idx="705">
                  <c:v>6.1832633703935898</c:v>
                </c:pt>
                <c:pt idx="706">
                  <c:v>6.13254205278366</c:v>
                </c:pt>
                <c:pt idx="707">
                  <c:v>6.1579778374970298</c:v>
                </c:pt>
                <c:pt idx="708">
                  <c:v>6.1209596297151503</c:v>
                </c:pt>
                <c:pt idx="709">
                  <c:v>6.0425203542705601</c:v>
                </c:pt>
                <c:pt idx="710">
                  <c:v>6.1132452093627103</c:v>
                </c:pt>
                <c:pt idx="711">
                  <c:v>6.0307540878957102</c:v>
                </c:pt>
                <c:pt idx="712">
                  <c:v>6.16783727497209</c:v>
                </c:pt>
                <c:pt idx="713">
                  <c:v>6.1001487759196298</c:v>
                </c:pt>
                <c:pt idx="714">
                  <c:v>6.0352615985910596</c:v>
                </c:pt>
                <c:pt idx="715">
                  <c:v>6.0758736943236702</c:v>
                </c:pt>
                <c:pt idx="716">
                  <c:v>6.0866441896968899</c:v>
                </c:pt>
                <c:pt idx="717">
                  <c:v>6.1400937911832303</c:v>
                </c:pt>
                <c:pt idx="718">
                  <c:v>6.2552584548999697</c:v>
                </c:pt>
                <c:pt idx="719">
                  <c:v>6.3353125004219404</c:v>
                </c:pt>
                <c:pt idx="720">
                  <c:v>6.2122259057299596</c:v>
                </c:pt>
                <c:pt idx="721">
                  <c:v>6.2574205007370098</c:v>
                </c:pt>
                <c:pt idx="722">
                  <c:v>5.97464176488986</c:v>
                </c:pt>
                <c:pt idx="723">
                  <c:v>6.2256678507060901</c:v>
                </c:pt>
                <c:pt idx="724">
                  <c:v>6.2139455898546299</c:v>
                </c:pt>
                <c:pt idx="725">
                  <c:v>6.2585677119596301</c:v>
                </c:pt>
                <c:pt idx="726">
                  <c:v>6.2705094685854297</c:v>
                </c:pt>
                <c:pt idx="727">
                  <c:v>6.2320587172008501</c:v>
                </c:pt>
                <c:pt idx="728">
                  <c:v>6.2118344615999002</c:v>
                </c:pt>
                <c:pt idx="729">
                  <c:v>6.0704218222860096</c:v>
                </c:pt>
                <c:pt idx="730">
                  <c:v>6.23721507614139</c:v>
                </c:pt>
                <c:pt idx="731">
                  <c:v>6.11237550189343</c:v>
                </c:pt>
                <c:pt idx="732">
                  <c:v>5.8901121466296198</c:v>
                </c:pt>
                <c:pt idx="733">
                  <c:v>6.0399048389365504</c:v>
                </c:pt>
                <c:pt idx="734">
                  <c:v>6.0255475228562103</c:v>
                </c:pt>
                <c:pt idx="735">
                  <c:v>6.0314085915076099</c:v>
                </c:pt>
                <c:pt idx="736">
                  <c:v>6.0344266716914499</c:v>
                </c:pt>
                <c:pt idx="737">
                  <c:v>6.0714564052239997</c:v>
                </c:pt>
                <c:pt idx="738">
                  <c:v>6.1563414329627797</c:v>
                </c:pt>
                <c:pt idx="739">
                  <c:v>6.2507450136270402</c:v>
                </c:pt>
                <c:pt idx="740">
                  <c:v>6.1238119187720299</c:v>
                </c:pt>
                <c:pt idx="741">
                  <c:v>6.15327270817121</c:v>
                </c:pt>
                <c:pt idx="742">
                  <c:v>6.3409940375249398</c:v>
                </c:pt>
                <c:pt idx="743">
                  <c:v>6.6675248750854204</c:v>
                </c:pt>
                <c:pt idx="744">
                  <c:v>6.4300729255179396</c:v>
                </c:pt>
                <c:pt idx="745">
                  <c:v>6.3464963594319199</c:v>
                </c:pt>
                <c:pt idx="746">
                  <c:v>6.6768342667930103</c:v>
                </c:pt>
                <c:pt idx="747">
                  <c:v>6.5599126053376899</c:v>
                </c:pt>
                <c:pt idx="748">
                  <c:v>6.44454404019364</c:v>
                </c:pt>
                <c:pt idx="749">
                  <c:v>5.95714916874</c:v>
                </c:pt>
                <c:pt idx="750">
                  <c:v>6.2171411145443098</c:v>
                </c:pt>
                <c:pt idx="751">
                  <c:v>6.41108384725002</c:v>
                </c:pt>
                <c:pt idx="752">
                  <c:v>6.3022188254428002</c:v>
                </c:pt>
                <c:pt idx="753">
                  <c:v>6.3426760261268402</c:v>
                </c:pt>
                <c:pt idx="754">
                  <c:v>6.1864259194421098</c:v>
                </c:pt>
                <c:pt idx="755">
                  <c:v>6.1327892974898903</c:v>
                </c:pt>
                <c:pt idx="756">
                  <c:v>6.0964551005393197</c:v>
                </c:pt>
                <c:pt idx="757">
                  <c:v>6.0836133664182803</c:v>
                </c:pt>
                <c:pt idx="758">
                  <c:v>6.0796273496762598</c:v>
                </c:pt>
                <c:pt idx="759">
                  <c:v>6.1668696102257998</c:v>
                </c:pt>
                <c:pt idx="760">
                  <c:v>6.0823155423374002</c:v>
                </c:pt>
                <c:pt idx="761">
                  <c:v>6.10485372317057</c:v>
                </c:pt>
                <c:pt idx="762">
                  <c:v>6.1201156863417303</c:v>
                </c:pt>
                <c:pt idx="763">
                  <c:v>6.1600259019715597</c:v>
                </c:pt>
                <c:pt idx="764">
                  <c:v>6.1177692304886397</c:v>
                </c:pt>
                <c:pt idx="765">
                  <c:v>6.2814433412042101</c:v>
                </c:pt>
                <c:pt idx="766">
                  <c:v>6.2679173452687502</c:v>
                </c:pt>
                <c:pt idx="767">
                  <c:v>6.6058941917661604</c:v>
                </c:pt>
                <c:pt idx="768">
                  <c:v>6.7587666043043599</c:v>
                </c:pt>
                <c:pt idx="769">
                  <c:v>6.5149178084048298</c:v>
                </c:pt>
                <c:pt idx="770">
                  <c:v>6.6297425968052304</c:v>
                </c:pt>
                <c:pt idx="771">
                  <c:v>6.1231578160868896</c:v>
                </c:pt>
                <c:pt idx="772">
                  <c:v>6.2885930199832503</c:v>
                </c:pt>
                <c:pt idx="773">
                  <c:v>6.26995853865286</c:v>
                </c:pt>
                <c:pt idx="774">
                  <c:v>6.3771062934697902</c:v>
                </c:pt>
                <c:pt idx="775">
                  <c:v>6.2662716364866196</c:v>
                </c:pt>
                <c:pt idx="776">
                  <c:v>6.2457759799971502</c:v>
                </c:pt>
                <c:pt idx="777">
                  <c:v>6.1570898325516898</c:v>
                </c:pt>
                <c:pt idx="778">
                  <c:v>6.14174553535464</c:v>
                </c:pt>
                <c:pt idx="779">
                  <c:v>6.1330754748984901</c:v>
                </c:pt>
                <c:pt idx="780">
                  <c:v>6.0889051101314999</c:v>
                </c:pt>
                <c:pt idx="781">
                  <c:v>6.2438951894311696</c:v>
                </c:pt>
                <c:pt idx="782">
                  <c:v>6.2840034803227098</c:v>
                </c:pt>
                <c:pt idx="783">
                  <c:v>6.1184060071114903</c:v>
                </c:pt>
                <c:pt idx="784">
                  <c:v>6.3056716841631504</c:v>
                </c:pt>
                <c:pt idx="785">
                  <c:v>6.1185990802515997</c:v>
                </c:pt>
                <c:pt idx="786">
                  <c:v>6.1941469945501302</c:v>
                </c:pt>
                <c:pt idx="787">
                  <c:v>6.2597073100248304</c:v>
                </c:pt>
                <c:pt idx="788">
                  <c:v>6.3467255842024599</c:v>
                </c:pt>
                <c:pt idx="789">
                  <c:v>6.1411001202956097</c:v>
                </c:pt>
                <c:pt idx="790">
                  <c:v>6.21409086820867</c:v>
                </c:pt>
                <c:pt idx="791">
                  <c:v>6.5314627345300798</c:v>
                </c:pt>
                <c:pt idx="792">
                  <c:v>6.31492476818232</c:v>
                </c:pt>
                <c:pt idx="793">
                  <c:v>6.2548623671457397</c:v>
                </c:pt>
                <c:pt idx="794">
                  <c:v>6.0630492301141699</c:v>
                </c:pt>
                <c:pt idx="795">
                  <c:v>6.2496539664526702</c:v>
                </c:pt>
                <c:pt idx="796">
                  <c:v>6.2045108099016204</c:v>
                </c:pt>
                <c:pt idx="797">
                  <c:v>6.1275754106670304</c:v>
                </c:pt>
                <c:pt idx="798">
                  <c:v>6.2104570297749504</c:v>
                </c:pt>
                <c:pt idx="799">
                  <c:v>6.3573185323171701</c:v>
                </c:pt>
                <c:pt idx="800">
                  <c:v>6.2154193152306201</c:v>
                </c:pt>
                <c:pt idx="801">
                  <c:v>6.10120901118374</c:v>
                </c:pt>
                <c:pt idx="802">
                  <c:v>6.1224398289962103</c:v>
                </c:pt>
                <c:pt idx="803">
                  <c:v>6.1539475870997098</c:v>
                </c:pt>
                <c:pt idx="804">
                  <c:v>6.0577289351233299</c:v>
                </c:pt>
                <c:pt idx="805">
                  <c:v>6.21314670293809</c:v>
                </c:pt>
                <c:pt idx="806">
                  <c:v>6.22341380469559</c:v>
                </c:pt>
                <c:pt idx="807">
                  <c:v>6.1276764565175199</c:v>
                </c:pt>
                <c:pt idx="808">
                  <c:v>6.1472540604486898</c:v>
                </c:pt>
                <c:pt idx="809">
                  <c:v>6.20076963912972</c:v>
                </c:pt>
                <c:pt idx="810">
                  <c:v>6.1721813301145803</c:v>
                </c:pt>
                <c:pt idx="811">
                  <c:v>6.0185289443592698</c:v>
                </c:pt>
                <c:pt idx="812">
                  <c:v>6.1384609230007401</c:v>
                </c:pt>
                <c:pt idx="813">
                  <c:v>6.2259208381141002</c:v>
                </c:pt>
                <c:pt idx="814">
                  <c:v>6.1903645671927396</c:v>
                </c:pt>
                <c:pt idx="815">
                  <c:v>6.5803227987850699</c:v>
                </c:pt>
                <c:pt idx="816">
                  <c:v>6.22604110332313</c:v>
                </c:pt>
                <c:pt idx="817">
                  <c:v>6.1899332404605003</c:v>
                </c:pt>
                <c:pt idx="818">
                  <c:v>6.4631134051548704</c:v>
                </c:pt>
                <c:pt idx="819">
                  <c:v>6.5045650686111598</c:v>
                </c:pt>
                <c:pt idx="820">
                  <c:v>6.2396538690705601</c:v>
                </c:pt>
                <c:pt idx="821">
                  <c:v>6.1774830116553296</c:v>
                </c:pt>
                <c:pt idx="822">
                  <c:v>6.4338495432171898</c:v>
                </c:pt>
                <c:pt idx="823">
                  <c:v>6.1597462480115599</c:v>
                </c:pt>
                <c:pt idx="824">
                  <c:v>6.2804718025021202</c:v>
                </c:pt>
                <c:pt idx="825">
                  <c:v>6.1222633694558004</c:v>
                </c:pt>
                <c:pt idx="826">
                  <c:v>6.1139877759199397</c:v>
                </c:pt>
                <c:pt idx="827">
                  <c:v>6.1288338427906996</c:v>
                </c:pt>
                <c:pt idx="828">
                  <c:v>6.2471948547881997</c:v>
                </c:pt>
                <c:pt idx="829">
                  <c:v>6.1723221932362797</c:v>
                </c:pt>
                <c:pt idx="830">
                  <c:v>6.2122003111465496</c:v>
                </c:pt>
                <c:pt idx="831">
                  <c:v>6.0661851941772902</c:v>
                </c:pt>
                <c:pt idx="832">
                  <c:v>6.1069131952667997</c:v>
                </c:pt>
                <c:pt idx="833">
                  <c:v>6.1178580255435904</c:v>
                </c:pt>
                <c:pt idx="834">
                  <c:v>6.0586691784454398</c:v>
                </c:pt>
                <c:pt idx="835">
                  <c:v>6.2208694455625304</c:v>
                </c:pt>
                <c:pt idx="836">
                  <c:v>6.1706058617022599</c:v>
                </c:pt>
                <c:pt idx="837">
                  <c:v>6.1838505828381098</c:v>
                </c:pt>
                <c:pt idx="838">
                  <c:v>6.1141024018780801</c:v>
                </c:pt>
                <c:pt idx="839">
                  <c:v>6.6125087936627898</c:v>
                </c:pt>
                <c:pt idx="840">
                  <c:v>6.3065290707970796</c:v>
                </c:pt>
                <c:pt idx="841">
                  <c:v>6.5011341293560898</c:v>
                </c:pt>
                <c:pt idx="842">
                  <c:v>6.2709031147052503</c:v>
                </c:pt>
                <c:pt idx="843">
                  <c:v>6.45708311412419</c:v>
                </c:pt>
                <c:pt idx="844">
                  <c:v>6.4780605245757004</c:v>
                </c:pt>
                <c:pt idx="845">
                  <c:v>6.3199317292760799</c:v>
                </c:pt>
                <c:pt idx="846">
                  <c:v>6.2457273065115499</c:v>
                </c:pt>
                <c:pt idx="847">
                  <c:v>6.58713978115287</c:v>
                </c:pt>
                <c:pt idx="848">
                  <c:v>6.2545152931433403</c:v>
                </c:pt>
                <c:pt idx="849">
                  <c:v>6.2300115506515503</c:v>
                </c:pt>
                <c:pt idx="850">
                  <c:v>6.1728529047355902</c:v>
                </c:pt>
                <c:pt idx="851">
                  <c:v>6.0850656628997699</c:v>
                </c:pt>
                <c:pt idx="852">
                  <c:v>6.1143953824718196</c:v>
                </c:pt>
                <c:pt idx="853">
                  <c:v>6.1155094454778798</c:v>
                </c:pt>
                <c:pt idx="854">
                  <c:v>6.1939259174807102</c:v>
                </c:pt>
                <c:pt idx="855">
                  <c:v>6.1489015271729501</c:v>
                </c:pt>
                <c:pt idx="856">
                  <c:v>6.2905407249272001</c:v>
                </c:pt>
                <c:pt idx="857">
                  <c:v>6.1681631207830199</c:v>
                </c:pt>
                <c:pt idx="858">
                  <c:v>6.2399380019803203</c:v>
                </c:pt>
                <c:pt idx="859">
                  <c:v>6.11023338310555</c:v>
                </c:pt>
                <c:pt idx="860">
                  <c:v>6.1216724455842897</c:v>
                </c:pt>
                <c:pt idx="861">
                  <c:v>6.1386320190545298</c:v>
                </c:pt>
                <c:pt idx="862">
                  <c:v>6.2128939717658396</c:v>
                </c:pt>
                <c:pt idx="863">
                  <c:v>6.4331672376929596</c:v>
                </c:pt>
                <c:pt idx="864">
                  <c:v>6.3346821074046504</c:v>
                </c:pt>
                <c:pt idx="865">
                  <c:v>6.5568288783521202</c:v>
                </c:pt>
                <c:pt idx="866">
                  <c:v>6.3609390437619897</c:v>
                </c:pt>
                <c:pt idx="867">
                  <c:v>6.4367184159119599</c:v>
                </c:pt>
                <c:pt idx="868">
                  <c:v>6.5011724960459603</c:v>
                </c:pt>
                <c:pt idx="869">
                  <c:v>6.4048866978558303</c:v>
                </c:pt>
                <c:pt idx="870">
                  <c:v>6.45422500750594</c:v>
                </c:pt>
                <c:pt idx="871">
                  <c:v>6.16814208663396</c:v>
                </c:pt>
                <c:pt idx="872">
                  <c:v>6.1561371309068997</c:v>
                </c:pt>
                <c:pt idx="873">
                  <c:v>6.1222093917735698</c:v>
                </c:pt>
                <c:pt idx="874">
                  <c:v>6.1624431421549399</c:v>
                </c:pt>
                <c:pt idx="875">
                  <c:v>6.1916695014825001</c:v>
                </c:pt>
                <c:pt idx="876">
                  <c:v>6.0928155211481796</c:v>
                </c:pt>
                <c:pt idx="877">
                  <c:v>6.09459606862137</c:v>
                </c:pt>
                <c:pt idx="878">
                  <c:v>6.0363491629389001</c:v>
                </c:pt>
                <c:pt idx="879">
                  <c:v>6.14955009237831</c:v>
                </c:pt>
                <c:pt idx="880">
                  <c:v>6.2452291676931102</c:v>
                </c:pt>
                <c:pt idx="881">
                  <c:v>6.1043711246104397</c:v>
                </c:pt>
                <c:pt idx="882">
                  <c:v>6.0733907650810197</c:v>
                </c:pt>
                <c:pt idx="883">
                  <c:v>6.1328351101429197</c:v>
                </c:pt>
                <c:pt idx="884">
                  <c:v>6.2606527715182398</c:v>
                </c:pt>
                <c:pt idx="885">
                  <c:v>6.1074206738701999</c:v>
                </c:pt>
                <c:pt idx="886">
                  <c:v>6.2773431734611096</c:v>
                </c:pt>
                <c:pt idx="887">
                  <c:v>6.4307871686544402</c:v>
                </c:pt>
                <c:pt idx="888">
                  <c:v>6.42015987868231</c:v>
                </c:pt>
                <c:pt idx="889">
                  <c:v>6.1348057512314096</c:v>
                </c:pt>
                <c:pt idx="890">
                  <c:v>6.1964128881848799</c:v>
                </c:pt>
                <c:pt idx="891">
                  <c:v>6.5957940102416996</c:v>
                </c:pt>
                <c:pt idx="892">
                  <c:v>6.3437454315553197</c:v>
                </c:pt>
                <c:pt idx="893">
                  <c:v>6.3838259201408896</c:v>
                </c:pt>
                <c:pt idx="894">
                  <c:v>6.3641033327521601</c:v>
                </c:pt>
                <c:pt idx="895">
                  <c:v>6.2495077103407102</c:v>
                </c:pt>
                <c:pt idx="896">
                  <c:v>6.19548505955831</c:v>
                </c:pt>
                <c:pt idx="897">
                  <c:v>6.1957065959332498</c:v>
                </c:pt>
                <c:pt idx="898">
                  <c:v>6.1956100599482902</c:v>
                </c:pt>
                <c:pt idx="899">
                  <c:v>6.1287825628431998</c:v>
                </c:pt>
                <c:pt idx="900">
                  <c:v>6.1121968311708397</c:v>
                </c:pt>
                <c:pt idx="901">
                  <c:v>5.9792737181064499</c:v>
                </c:pt>
                <c:pt idx="902">
                  <c:v>6.1457442454826401</c:v>
                </c:pt>
                <c:pt idx="903">
                  <c:v>6.20575118366125</c:v>
                </c:pt>
                <c:pt idx="904">
                  <c:v>6.0187736794408702</c:v>
                </c:pt>
                <c:pt idx="905">
                  <c:v>6.1330557563711698</c:v>
                </c:pt>
                <c:pt idx="906">
                  <c:v>6.0850472041172701</c:v>
                </c:pt>
                <c:pt idx="907">
                  <c:v>6.1038315343723299</c:v>
                </c:pt>
                <c:pt idx="908">
                  <c:v>6.0506108721397602</c:v>
                </c:pt>
                <c:pt idx="909">
                  <c:v>6.32499937429656</c:v>
                </c:pt>
                <c:pt idx="910">
                  <c:v>6.3054218904779598</c:v>
                </c:pt>
                <c:pt idx="911">
                  <c:v>6.55941005099743</c:v>
                </c:pt>
                <c:pt idx="912">
                  <c:v>6.5968081296103902</c:v>
                </c:pt>
                <c:pt idx="913">
                  <c:v>6.2224080600844696</c:v>
                </c:pt>
                <c:pt idx="914">
                  <c:v>6.3566986549186799</c:v>
                </c:pt>
                <c:pt idx="915">
                  <c:v>6.1150162587680503</c:v>
                </c:pt>
                <c:pt idx="916">
                  <c:v>6.6928683465843797</c:v>
                </c:pt>
                <c:pt idx="917">
                  <c:v>5.8816880932702897</c:v>
                </c:pt>
                <c:pt idx="918">
                  <c:v>6.3990816850487002</c:v>
                </c:pt>
                <c:pt idx="919">
                  <c:v>6.26846880531685</c:v>
                </c:pt>
                <c:pt idx="920">
                  <c:v>6.3284263694079801</c:v>
                </c:pt>
                <c:pt idx="921">
                  <c:v>6.1582795598098397</c:v>
                </c:pt>
                <c:pt idx="922">
                  <c:v>6.10125938668941</c:v>
                </c:pt>
                <c:pt idx="923">
                  <c:v>6.2246456651301703</c:v>
                </c:pt>
                <c:pt idx="924">
                  <c:v>6.0691416877510802</c:v>
                </c:pt>
                <c:pt idx="925">
                  <c:v>6.3850211085554802</c:v>
                </c:pt>
                <c:pt idx="926">
                  <c:v>6.0822021978273497</c:v>
                </c:pt>
                <c:pt idx="927">
                  <c:v>6.1344907323423001</c:v>
                </c:pt>
                <c:pt idx="928">
                  <c:v>5.9472288392478001</c:v>
                </c:pt>
                <c:pt idx="929">
                  <c:v>6.1538076551776797</c:v>
                </c:pt>
                <c:pt idx="930">
                  <c:v>6.0678249715704604</c:v>
                </c:pt>
                <c:pt idx="931">
                  <c:v>6.1562192451891997</c:v>
                </c:pt>
                <c:pt idx="932">
                  <c:v>6.0756794112002801</c:v>
                </c:pt>
                <c:pt idx="933">
                  <c:v>6.0683353857344198</c:v>
                </c:pt>
                <c:pt idx="934">
                  <c:v>6.17665483382084</c:v>
                </c:pt>
                <c:pt idx="935">
                  <c:v>6.6396522973241998</c:v>
                </c:pt>
                <c:pt idx="936">
                  <c:v>6.3465596400618098</c:v>
                </c:pt>
                <c:pt idx="937">
                  <c:v>6.3420851284729602</c:v>
                </c:pt>
                <c:pt idx="938">
                  <c:v>6.0686549026315699</c:v>
                </c:pt>
                <c:pt idx="939">
                  <c:v>5.9713929404799897</c:v>
                </c:pt>
                <c:pt idx="940">
                  <c:v>5.8058731946844198</c:v>
                </c:pt>
                <c:pt idx="941">
                  <c:v>6.1896841272664602</c:v>
                </c:pt>
                <c:pt idx="942">
                  <c:v>6.4952822886341002</c:v>
                </c:pt>
                <c:pt idx="943">
                  <c:v>6.4002249308988102</c:v>
                </c:pt>
                <c:pt idx="944">
                  <c:v>6.4467300106245</c:v>
                </c:pt>
                <c:pt idx="945">
                  <c:v>6.0403177160586097</c:v>
                </c:pt>
                <c:pt idx="946">
                  <c:v>6.1801162561816403</c:v>
                </c:pt>
                <c:pt idx="947">
                  <c:v>6.0334710530895697</c:v>
                </c:pt>
                <c:pt idx="948">
                  <c:v>6.1448367848961301</c:v>
                </c:pt>
                <c:pt idx="949">
                  <c:v>6.11982192974114</c:v>
                </c:pt>
                <c:pt idx="950">
                  <c:v>6.2438322317072901</c:v>
                </c:pt>
                <c:pt idx="951">
                  <c:v>6.0724195038960396</c:v>
                </c:pt>
                <c:pt idx="952">
                  <c:v>6.2028835136397698</c:v>
                </c:pt>
                <c:pt idx="953">
                  <c:v>6.0144532236986796</c:v>
                </c:pt>
                <c:pt idx="954">
                  <c:v>6.0569292921174904</c:v>
                </c:pt>
                <c:pt idx="955">
                  <c:v>5.9804352505320901</c:v>
                </c:pt>
                <c:pt idx="956">
                  <c:v>6.2142310854521199</c:v>
                </c:pt>
                <c:pt idx="957">
                  <c:v>6.0936480159144804</c:v>
                </c:pt>
                <c:pt idx="958">
                  <c:v>6.2949911883851497</c:v>
                </c:pt>
                <c:pt idx="959">
                  <c:v>6.5095601381414099</c:v>
                </c:pt>
                <c:pt idx="960">
                  <c:v>6.2877545354715698</c:v>
                </c:pt>
                <c:pt idx="961">
                  <c:v>6.3193412679356502</c:v>
                </c:pt>
                <c:pt idx="962">
                  <c:v>6.3287847078449104</c:v>
                </c:pt>
                <c:pt idx="963">
                  <c:v>5.9760094837608104</c:v>
                </c:pt>
                <c:pt idx="964">
                  <c:v>5.97281566965989</c:v>
                </c:pt>
                <c:pt idx="965">
                  <c:v>6.0511597525520697</c:v>
                </c:pt>
                <c:pt idx="966">
                  <c:v>6.1961000201649004</c:v>
                </c:pt>
                <c:pt idx="967">
                  <c:v>6.1889732860512003</c:v>
                </c:pt>
                <c:pt idx="968">
                  <c:v>6.2819825707388901</c:v>
                </c:pt>
                <c:pt idx="969">
                  <c:v>6.1579226679686503</c:v>
                </c:pt>
                <c:pt idx="970">
                  <c:v>6.2625900150157801</c:v>
                </c:pt>
                <c:pt idx="971">
                  <c:v>6.1023774350128503</c:v>
                </c:pt>
                <c:pt idx="972">
                  <c:v>6.2273165584731602</c:v>
                </c:pt>
                <c:pt idx="973">
                  <c:v>6.1879968883800904</c:v>
                </c:pt>
                <c:pt idx="974">
                  <c:v>6.1771885741581096</c:v>
                </c:pt>
                <c:pt idx="975">
                  <c:v>6.2289686492254104</c:v>
                </c:pt>
                <c:pt idx="976">
                  <c:v>6.1574689705783898</c:v>
                </c:pt>
                <c:pt idx="977">
                  <c:v>6.0765123098766196</c:v>
                </c:pt>
                <c:pt idx="978">
                  <c:v>6.0812196658944897</c:v>
                </c:pt>
                <c:pt idx="979">
                  <c:v>6.1522120168708403</c:v>
                </c:pt>
                <c:pt idx="980">
                  <c:v>6.1597287372027401</c:v>
                </c:pt>
                <c:pt idx="981">
                  <c:v>6.1715969388341501</c:v>
                </c:pt>
                <c:pt idx="982">
                  <c:v>6.24583113748686</c:v>
                </c:pt>
                <c:pt idx="983">
                  <c:v>6.6685295175923898</c:v>
                </c:pt>
                <c:pt idx="984">
                  <c:v>6.4632834998525901</c:v>
                </c:pt>
                <c:pt idx="985">
                  <c:v>6.6772269830350197</c:v>
                </c:pt>
                <c:pt idx="986">
                  <c:v>6.4123325714720201</c:v>
                </c:pt>
                <c:pt idx="987">
                  <c:v>6.2342117648637903</c:v>
                </c:pt>
                <c:pt idx="988">
                  <c:v>6.0870803143355401</c:v>
                </c:pt>
                <c:pt idx="989">
                  <c:v>6.4610820426125199</c:v>
                </c:pt>
                <c:pt idx="990">
                  <c:v>6.3556376218312201</c:v>
                </c:pt>
                <c:pt idx="991">
                  <c:v>6.2132523011384704</c:v>
                </c:pt>
                <c:pt idx="992">
                  <c:v>6.1231500241561401</c:v>
                </c:pt>
                <c:pt idx="993">
                  <c:v>6.0190663323760596</c:v>
                </c:pt>
                <c:pt idx="994">
                  <c:v>6.2529072799313097</c:v>
                </c:pt>
                <c:pt idx="995">
                  <c:v>6.1359909049482297</c:v>
                </c:pt>
                <c:pt idx="996">
                  <c:v>6.1073579186402602</c:v>
                </c:pt>
                <c:pt idx="997">
                  <c:v>6.1319897002097603</c:v>
                </c:pt>
                <c:pt idx="998">
                  <c:v>6.1849537098335796</c:v>
                </c:pt>
                <c:pt idx="999">
                  <c:v>6.1228249708321503</c:v>
                </c:pt>
                <c:pt idx="1000">
                  <c:v>6.0881401336946697</c:v>
                </c:pt>
                <c:pt idx="1001">
                  <c:v>6.1769912603094204</c:v>
                </c:pt>
                <c:pt idx="1002">
                  <c:v>6.0892677862572802</c:v>
                </c:pt>
                <c:pt idx="1003">
                  <c:v>6.2258741797504999</c:v>
                </c:pt>
                <c:pt idx="1004">
                  <c:v>6.1099615614498903</c:v>
                </c:pt>
                <c:pt idx="1005">
                  <c:v>6.05995491030518</c:v>
                </c:pt>
                <c:pt idx="1006">
                  <c:v>6.3532372259461001</c:v>
                </c:pt>
                <c:pt idx="1007">
                  <c:v>6.5293907734530103</c:v>
                </c:pt>
                <c:pt idx="1008">
                  <c:v>6.2859391604027204</c:v>
                </c:pt>
                <c:pt idx="1009">
                  <c:v>6.42272889559825</c:v>
                </c:pt>
                <c:pt idx="1010">
                  <c:v>6.37791254105578</c:v>
                </c:pt>
                <c:pt idx="1011">
                  <c:v>6.4669249790689198</c:v>
                </c:pt>
                <c:pt idx="1012">
                  <c:v>6.2581959909467901</c:v>
                </c:pt>
                <c:pt idx="1013">
                  <c:v>6.5687279781307897</c:v>
                </c:pt>
                <c:pt idx="1014">
                  <c:v>6.4765407540791999</c:v>
                </c:pt>
                <c:pt idx="1015">
                  <c:v>6.4050868294592602</c:v>
                </c:pt>
                <c:pt idx="1016">
                  <c:v>6.1119822557397896</c:v>
                </c:pt>
                <c:pt idx="1017">
                  <c:v>6.0617350572264197</c:v>
                </c:pt>
                <c:pt idx="1018">
                  <c:v>6.0379125834015399</c:v>
                </c:pt>
                <c:pt idx="1019">
                  <c:v>6.0579927816836801</c:v>
                </c:pt>
                <c:pt idx="1020">
                  <c:v>6.0115109682180297</c:v>
                </c:pt>
                <c:pt idx="1021">
                  <c:v>6.1636841485010896</c:v>
                </c:pt>
                <c:pt idx="1022">
                  <c:v>6.1378448794356704</c:v>
                </c:pt>
                <c:pt idx="1023">
                  <c:v>6.1752423004628199</c:v>
                </c:pt>
                <c:pt idx="1024">
                  <c:v>6.1838433976927396</c:v>
                </c:pt>
                <c:pt idx="1025">
                  <c:v>6.18024688617772</c:v>
                </c:pt>
                <c:pt idx="1026">
                  <c:v>6.1966315198415201</c:v>
                </c:pt>
                <c:pt idx="1027">
                  <c:v>6.0803453952066198</c:v>
                </c:pt>
                <c:pt idx="1028">
                  <c:v>6.0402683052615203</c:v>
                </c:pt>
                <c:pt idx="1029">
                  <c:v>6.0285594120642401</c:v>
                </c:pt>
                <c:pt idx="1030">
                  <c:v>6.3107135818396101</c:v>
                </c:pt>
                <c:pt idx="1031">
                  <c:v>6.4771491912605299</c:v>
                </c:pt>
                <c:pt idx="1032">
                  <c:v>6.5345305310561397</c:v>
                </c:pt>
                <c:pt idx="1033">
                  <c:v>6.4685109520132</c:v>
                </c:pt>
                <c:pt idx="1034">
                  <c:v>6.4843657852743499</c:v>
                </c:pt>
                <c:pt idx="1035">
                  <c:v>5.9679323711673904</c:v>
                </c:pt>
                <c:pt idx="1036">
                  <c:v>6.0592770278281103</c:v>
                </c:pt>
                <c:pt idx="1037">
                  <c:v>6.0971121490529603</c:v>
                </c:pt>
                <c:pt idx="1038">
                  <c:v>6.2048908248178298</c:v>
                </c:pt>
                <c:pt idx="1039">
                  <c:v>6.12082142818665</c:v>
                </c:pt>
                <c:pt idx="1040">
                  <c:v>6.3734416750504401</c:v>
                </c:pt>
                <c:pt idx="1041">
                  <c:v>6.1393968450743603</c:v>
                </c:pt>
                <c:pt idx="1042">
                  <c:v>6.00921229060486</c:v>
                </c:pt>
                <c:pt idx="1043">
                  <c:v>6.0742957302631604</c:v>
                </c:pt>
                <c:pt idx="1044">
                  <c:v>6.1231152506171496</c:v>
                </c:pt>
                <c:pt idx="1045">
                  <c:v>6.0600165156339498</c:v>
                </c:pt>
                <c:pt idx="1046">
                  <c:v>6.1292089205745999</c:v>
                </c:pt>
                <c:pt idx="1047">
                  <c:v>6.2413447290409296</c:v>
                </c:pt>
                <c:pt idx="1048">
                  <c:v>6.2361643221670198</c:v>
                </c:pt>
                <c:pt idx="1049">
                  <c:v>6.1846943301140298</c:v>
                </c:pt>
                <c:pt idx="1050">
                  <c:v>6.2289470563323199</c:v>
                </c:pt>
                <c:pt idx="1051">
                  <c:v>6.1147655615939396</c:v>
                </c:pt>
                <c:pt idx="1052">
                  <c:v>6.0316278242252199</c:v>
                </c:pt>
                <c:pt idx="1053">
                  <c:v>6.13645757739034</c:v>
                </c:pt>
                <c:pt idx="1054">
                  <c:v>6.2449464538976702</c:v>
                </c:pt>
                <c:pt idx="1055">
                  <c:v>6.5619885821904003</c:v>
                </c:pt>
                <c:pt idx="1056">
                  <c:v>6.3050249351560499</c:v>
                </c:pt>
                <c:pt idx="1057">
                  <c:v>6.5025652936280602</c:v>
                </c:pt>
                <c:pt idx="1058">
                  <c:v>6.59776533101605</c:v>
                </c:pt>
                <c:pt idx="1059">
                  <c:v>6.3796829130618402</c:v>
                </c:pt>
                <c:pt idx="1060">
                  <c:v>6.3108497308522598</c:v>
                </c:pt>
                <c:pt idx="1061">
                  <c:v>5.9251751331917299</c:v>
                </c:pt>
                <c:pt idx="1062">
                  <c:v>6.3328577006297904</c:v>
                </c:pt>
                <c:pt idx="1063">
                  <c:v>6.0733976289070997</c:v>
                </c:pt>
                <c:pt idx="1064">
                  <c:v>6.2897036434028299</c:v>
                </c:pt>
                <c:pt idx="1065">
                  <c:v>6.1162844159127303</c:v>
                </c:pt>
                <c:pt idx="1066">
                  <c:v>6.1011110712997203</c:v>
                </c:pt>
                <c:pt idx="1067">
                  <c:v>6.0631340803608804</c:v>
                </c:pt>
                <c:pt idx="1068">
                  <c:v>6.0853531344021201</c:v>
                </c:pt>
                <c:pt idx="1069">
                  <c:v>6.0786316284917099</c:v>
                </c:pt>
                <c:pt idx="1070">
                  <c:v>6.1945261630263202</c:v>
                </c:pt>
                <c:pt idx="1071">
                  <c:v>6.15558811003282</c:v>
                </c:pt>
                <c:pt idx="1072">
                  <c:v>6.1740245395268003</c:v>
                </c:pt>
                <c:pt idx="1073">
                  <c:v>6.1180680301043902</c:v>
                </c:pt>
                <c:pt idx="1074">
                  <c:v>6.0282421777979804</c:v>
                </c:pt>
                <c:pt idx="1075">
                  <c:v>6.0240857120253199</c:v>
                </c:pt>
                <c:pt idx="1076">
                  <c:v>6.0329693693738902</c:v>
                </c:pt>
                <c:pt idx="1077">
                  <c:v>6.12374261388935</c:v>
                </c:pt>
                <c:pt idx="1078">
                  <c:v>6.1369009527443801</c:v>
                </c:pt>
                <c:pt idx="1079">
                  <c:v>6.6075090390884403</c:v>
                </c:pt>
                <c:pt idx="1080">
                  <c:v>6.3244230628360496</c:v>
                </c:pt>
                <c:pt idx="1081">
                  <c:v>6.2006095739072196</c:v>
                </c:pt>
                <c:pt idx="1082">
                  <c:v>6.1361388314648204</c:v>
                </c:pt>
                <c:pt idx="1083">
                  <c:v>5.9876184500296104</c:v>
                </c:pt>
                <c:pt idx="1084">
                  <c:v>5.8514576206856903</c:v>
                </c:pt>
                <c:pt idx="1085">
                  <c:v>6.09530818652813</c:v>
                </c:pt>
                <c:pt idx="1086">
                  <c:v>6.4708585179097398</c:v>
                </c:pt>
                <c:pt idx="1087">
                  <c:v>6.2291979701034199</c:v>
                </c:pt>
                <c:pt idx="1088">
                  <c:v>6.09583925748385</c:v>
                </c:pt>
                <c:pt idx="1089">
                  <c:v>6.1336671215124596</c:v>
                </c:pt>
                <c:pt idx="1090">
                  <c:v>6.1416377846022696</c:v>
                </c:pt>
                <c:pt idx="1091">
                  <c:v>6.3422721318745001</c:v>
                </c:pt>
                <c:pt idx="1092">
                  <c:v>6.2757241469990204</c:v>
                </c:pt>
                <c:pt idx="1093">
                  <c:v>6.0351107674829496</c:v>
                </c:pt>
                <c:pt idx="1094">
                  <c:v>6.0605022868871297</c:v>
                </c:pt>
                <c:pt idx="1095">
                  <c:v>6.0968492751652104</c:v>
                </c:pt>
                <c:pt idx="1096">
                  <c:v>6.1837275883602398</c:v>
                </c:pt>
                <c:pt idx="1097">
                  <c:v>6.1925004465159201</c:v>
                </c:pt>
                <c:pt idx="1098">
                  <c:v>6.12030446775813</c:v>
                </c:pt>
                <c:pt idx="1099">
                  <c:v>6.0473855826649601</c:v>
                </c:pt>
                <c:pt idx="1100">
                  <c:v>6.1846219423226403</c:v>
                </c:pt>
                <c:pt idx="1101">
                  <c:v>6.1718528462147999</c:v>
                </c:pt>
                <c:pt idx="1102">
                  <c:v>6.2830617043923498</c:v>
                </c:pt>
                <c:pt idx="1103">
                  <c:v>6.4699013701349699</c:v>
                </c:pt>
                <c:pt idx="1104">
                  <c:v>6.4039392377505502</c:v>
                </c:pt>
                <c:pt idx="1105">
                  <c:v>6.4175642253011898</c:v>
                </c:pt>
                <c:pt idx="1106">
                  <c:v>6.0896357563381898</c:v>
                </c:pt>
                <c:pt idx="1107">
                  <c:v>5.93088819972425</c:v>
                </c:pt>
                <c:pt idx="1108">
                  <c:v>5.74943698352513</c:v>
                </c:pt>
                <c:pt idx="1109">
                  <c:v>6.06552294998707</c:v>
                </c:pt>
                <c:pt idx="1110">
                  <c:v>6.1699575060856304</c:v>
                </c:pt>
                <c:pt idx="1111">
                  <c:v>6.42613519182148</c:v>
                </c:pt>
                <c:pt idx="1112">
                  <c:v>6.06284154484797</c:v>
                </c:pt>
                <c:pt idx="1113">
                  <c:v>6.04009202210844</c:v>
                </c:pt>
                <c:pt idx="1114">
                  <c:v>6.0795400676698996</c:v>
                </c:pt>
                <c:pt idx="1115">
                  <c:v>6.2283533248226703</c:v>
                </c:pt>
                <c:pt idx="1116">
                  <c:v>6.1124976861239997</c:v>
                </c:pt>
                <c:pt idx="1117">
                  <c:v>6.1891337308592602</c:v>
                </c:pt>
                <c:pt idx="1118">
                  <c:v>6.1776803143777599</c:v>
                </c:pt>
                <c:pt idx="1119">
                  <c:v>6.2446434278368503</c:v>
                </c:pt>
                <c:pt idx="1120">
                  <c:v>6.0153578409767601</c:v>
                </c:pt>
                <c:pt idx="1121">
                  <c:v>6.0591494635539096</c:v>
                </c:pt>
                <c:pt idx="1122">
                  <c:v>6.0104042539629203</c:v>
                </c:pt>
                <c:pt idx="1123">
                  <c:v>6.0931530976978401</c:v>
                </c:pt>
                <c:pt idx="1124">
                  <c:v>6.0429666320507103</c:v>
                </c:pt>
                <c:pt idx="1125">
                  <c:v>6.1530187071222899</c:v>
                </c:pt>
                <c:pt idx="1126">
                  <c:v>6.36061993765456</c:v>
                </c:pt>
                <c:pt idx="1127">
                  <c:v>6.5411962358342599</c:v>
                </c:pt>
                <c:pt idx="1128">
                  <c:v>6.5152646938150198</c:v>
                </c:pt>
                <c:pt idx="1129">
                  <c:v>6.5062463468374201</c:v>
                </c:pt>
                <c:pt idx="1130">
                  <c:v>6.2418910330370698</c:v>
                </c:pt>
                <c:pt idx="1131">
                  <c:v>5.8222743958365504</c:v>
                </c:pt>
                <c:pt idx="1132">
                  <c:v>6.1851230049193999</c:v>
                </c:pt>
                <c:pt idx="1133">
                  <c:v>6.3170377264049202</c:v>
                </c:pt>
                <c:pt idx="1134">
                  <c:v>6.3897282241886799</c:v>
                </c:pt>
                <c:pt idx="1135">
                  <c:v>6.3426133757709797</c:v>
                </c:pt>
                <c:pt idx="1136">
                  <c:v>5.9886723328785099</c:v>
                </c:pt>
                <c:pt idx="1137">
                  <c:v>6.0725764121949597</c:v>
                </c:pt>
                <c:pt idx="1138">
                  <c:v>6.1355716809857004</c:v>
                </c:pt>
                <c:pt idx="1139">
                  <c:v>6.2533662861386503</c:v>
                </c:pt>
                <c:pt idx="1140">
                  <c:v>6.1649751239625896</c:v>
                </c:pt>
                <c:pt idx="1141">
                  <c:v>6.1620772850118799</c:v>
                </c:pt>
                <c:pt idx="1142">
                  <c:v>6.0396367268944502</c:v>
                </c:pt>
                <c:pt idx="1143">
                  <c:v>6.0774329731027299</c:v>
                </c:pt>
                <c:pt idx="1144">
                  <c:v>6.1728290885884203</c:v>
                </c:pt>
                <c:pt idx="1145">
                  <c:v>6.0086877189891599</c:v>
                </c:pt>
                <c:pt idx="1146">
                  <c:v>6.2681804810847401</c:v>
                </c:pt>
                <c:pt idx="1147">
                  <c:v>6.1046426568249696</c:v>
                </c:pt>
                <c:pt idx="1148">
                  <c:v>6.18628322426322</c:v>
                </c:pt>
                <c:pt idx="1149">
                  <c:v>6.1998041893347402</c:v>
                </c:pt>
                <c:pt idx="1150">
                  <c:v>6.0512496944503802</c:v>
                </c:pt>
                <c:pt idx="1151">
                  <c:v>6.5542605794184201</c:v>
                </c:pt>
                <c:pt idx="1152">
                  <c:v>6.2572887552070204</c:v>
                </c:pt>
                <c:pt idx="1153">
                  <c:v>6.2194221382327903</c:v>
                </c:pt>
                <c:pt idx="1154">
                  <c:v>5.9347408382733304</c:v>
                </c:pt>
                <c:pt idx="1155">
                  <c:v>6.3382826324575099</c:v>
                </c:pt>
                <c:pt idx="1156">
                  <c:v>6.0575418723379304</c:v>
                </c:pt>
                <c:pt idx="1157">
                  <c:v>5.8504942302134104</c:v>
                </c:pt>
                <c:pt idx="1158">
                  <c:v>6.3545940046989298</c:v>
                </c:pt>
                <c:pt idx="1159">
                  <c:v>6.2464967712461199</c:v>
                </c:pt>
                <c:pt idx="1160">
                  <c:v>6.1080494539717298</c:v>
                </c:pt>
                <c:pt idx="1161">
                  <c:v>6.1984287103803597</c:v>
                </c:pt>
                <c:pt idx="1162">
                  <c:v>6.1118326679707398</c:v>
                </c:pt>
                <c:pt idx="1163">
                  <c:v>6.1893928438149297</c:v>
                </c:pt>
                <c:pt idx="1164">
                  <c:v>6.0464071755417104</c:v>
                </c:pt>
                <c:pt idx="1165">
                  <c:v>6.0701769568085604</c:v>
                </c:pt>
                <c:pt idx="1166">
                  <c:v>6.03916116011069</c:v>
                </c:pt>
                <c:pt idx="1167">
                  <c:v>6.1239180279205199</c:v>
                </c:pt>
                <c:pt idx="1168">
                  <c:v>6.1887466647370699</c:v>
                </c:pt>
                <c:pt idx="1169">
                  <c:v>6.0173986614186497</c:v>
                </c:pt>
                <c:pt idx="1170">
                  <c:v>6.0695229315655501</c:v>
                </c:pt>
                <c:pt idx="1171">
                  <c:v>6.1151296106683199</c:v>
                </c:pt>
                <c:pt idx="1172">
                  <c:v>6.1288034056299701</c:v>
                </c:pt>
                <c:pt idx="1173">
                  <c:v>6.10520940073053</c:v>
                </c:pt>
                <c:pt idx="1174">
                  <c:v>6.2098452923825098</c:v>
                </c:pt>
                <c:pt idx="1175">
                  <c:v>6.4841564402790199</c:v>
                </c:pt>
                <c:pt idx="1176">
                  <c:v>6.0990280302454201</c:v>
                </c:pt>
                <c:pt idx="1177">
                  <c:v>6.1313343034322303</c:v>
                </c:pt>
                <c:pt idx="1178">
                  <c:v>6.1458284804088104</c:v>
                </c:pt>
                <c:pt idx="1179">
                  <c:v>5.98424113581446</c:v>
                </c:pt>
                <c:pt idx="1180">
                  <c:v>6.0958405185532198</c:v>
                </c:pt>
                <c:pt idx="1181">
                  <c:v>6.2675122305281903</c:v>
                </c:pt>
                <c:pt idx="1182">
                  <c:v>6.3996622748352898</c:v>
                </c:pt>
                <c:pt idx="1183">
                  <c:v>6.4539390782484496</c:v>
                </c:pt>
                <c:pt idx="1184">
                  <c:v>6.0710664646463099</c:v>
                </c:pt>
                <c:pt idx="1185">
                  <c:v>6.1412517868762002</c:v>
                </c:pt>
                <c:pt idx="1186">
                  <c:v>6.2112957971846896</c:v>
                </c:pt>
                <c:pt idx="1187">
                  <c:v>6.0596253902986597</c:v>
                </c:pt>
                <c:pt idx="1188">
                  <c:v>6.0831898762588201</c:v>
                </c:pt>
                <c:pt idx="1189">
                  <c:v>6.1482429288206397</c:v>
                </c:pt>
                <c:pt idx="1190">
                  <c:v>6.1389734877455204</c:v>
                </c:pt>
                <c:pt idx="1191">
                  <c:v>6.1835389169146504</c:v>
                </c:pt>
                <c:pt idx="1192">
                  <c:v>6.1398240375405004</c:v>
                </c:pt>
                <c:pt idx="1193">
                  <c:v>6.1326298018828203</c:v>
                </c:pt>
                <c:pt idx="1194">
                  <c:v>6.0735984471429703</c:v>
                </c:pt>
                <c:pt idx="1195">
                  <c:v>6.0946990280772697</c:v>
                </c:pt>
                <c:pt idx="1196">
                  <c:v>6.1343748538538003</c:v>
                </c:pt>
                <c:pt idx="1197">
                  <c:v>6.0884381988955099</c:v>
                </c:pt>
                <c:pt idx="1198">
                  <c:v>6.3007846767275399</c:v>
                </c:pt>
                <c:pt idx="1199">
                  <c:v>6.4018551414862701</c:v>
                </c:pt>
                <c:pt idx="1200">
                  <c:v>6.39588919945803</c:v>
                </c:pt>
                <c:pt idx="1201">
                  <c:v>6.1898830194396401</c:v>
                </c:pt>
                <c:pt idx="1202">
                  <c:v>5.8426546969686397</c:v>
                </c:pt>
                <c:pt idx="1203">
                  <c:v>5.8675827466095498</c:v>
                </c:pt>
                <c:pt idx="1204">
                  <c:v>5.9956867122747504</c:v>
                </c:pt>
                <c:pt idx="1205">
                  <c:v>6.25681365872203</c:v>
                </c:pt>
                <c:pt idx="1206">
                  <c:v>6.1386415230318603</c:v>
                </c:pt>
                <c:pt idx="1207">
                  <c:v>6.1302458852264596</c:v>
                </c:pt>
                <c:pt idx="1208">
                  <c:v>6.0328529488938099</c:v>
                </c:pt>
                <c:pt idx="1209">
                  <c:v>6.1499931385306104</c:v>
                </c:pt>
                <c:pt idx="1210">
                  <c:v>6.0867490717804698</c:v>
                </c:pt>
                <c:pt idx="1211">
                  <c:v>6.1069086744846901</c:v>
                </c:pt>
                <c:pt idx="1212">
                  <c:v>6.0898127329660898</c:v>
                </c:pt>
                <c:pt idx="1213">
                  <c:v>6.1466902197160298</c:v>
                </c:pt>
                <c:pt idx="1214">
                  <c:v>5.9895643646377001</c:v>
                </c:pt>
                <c:pt idx="1215">
                  <c:v>6.1305671548965099</c:v>
                </c:pt>
                <c:pt idx="1216">
                  <c:v>6.1769939763357797</c:v>
                </c:pt>
                <c:pt idx="1217">
                  <c:v>6.1438420647891698</c:v>
                </c:pt>
                <c:pt idx="1218">
                  <c:v>6.1226031300101598</c:v>
                </c:pt>
                <c:pt idx="1219">
                  <c:v>6.0985387984131698</c:v>
                </c:pt>
                <c:pt idx="1220">
                  <c:v>5.9844012713134003</c:v>
                </c:pt>
                <c:pt idx="1221">
                  <c:v>6.4290272447828301</c:v>
                </c:pt>
                <c:pt idx="1222">
                  <c:v>6.18643373534311</c:v>
                </c:pt>
                <c:pt idx="1223">
                  <c:v>6.6749755027505202</c:v>
                </c:pt>
                <c:pt idx="1224">
                  <c:v>6.3234194065031897</c:v>
                </c:pt>
                <c:pt idx="1225">
                  <c:v>6.19634194805049</c:v>
                </c:pt>
                <c:pt idx="1226">
                  <c:v>6.0285746143503296</c:v>
                </c:pt>
                <c:pt idx="1227">
                  <c:v>6.17749369493239</c:v>
                </c:pt>
                <c:pt idx="1228">
                  <c:v>5.7943155916353799</c:v>
                </c:pt>
                <c:pt idx="1229">
                  <c:v>6.3235064098742599</c:v>
                </c:pt>
                <c:pt idx="1230">
                  <c:v>6.0140275024791503</c:v>
                </c:pt>
                <c:pt idx="1231">
                  <c:v>6.1149291585211802</c:v>
                </c:pt>
                <c:pt idx="1232">
                  <c:v>6.1513785604223798</c:v>
                </c:pt>
                <c:pt idx="1233">
                  <c:v>6.1827412778836903</c:v>
                </c:pt>
                <c:pt idx="1234">
                  <c:v>6.12892791564256</c:v>
                </c:pt>
                <c:pt idx="1235">
                  <c:v>6.1273485842516697</c:v>
                </c:pt>
                <c:pt idx="1236">
                  <c:v>6.0569495204496802</c:v>
                </c:pt>
                <c:pt idx="1237">
                  <c:v>6.1810139159849697</c:v>
                </c:pt>
                <c:pt idx="1238">
                  <c:v>6.3288397565135002</c:v>
                </c:pt>
                <c:pt idx="1239">
                  <c:v>6.1520161162299596</c:v>
                </c:pt>
                <c:pt idx="1240">
                  <c:v>6.0821630035591001</c:v>
                </c:pt>
                <c:pt idx="1241">
                  <c:v>6.0417441843389597</c:v>
                </c:pt>
                <c:pt idx="1242">
                  <c:v>6.0410842488099998</c:v>
                </c:pt>
                <c:pt idx="1243">
                  <c:v>6.0957878752571304</c:v>
                </c:pt>
                <c:pt idx="1244">
                  <c:v>6.1548531404106699</c:v>
                </c:pt>
                <c:pt idx="1245">
                  <c:v>6.2006445438038398</c:v>
                </c:pt>
                <c:pt idx="1246">
                  <c:v>5.9818464764505599</c:v>
                </c:pt>
                <c:pt idx="1247">
                  <c:v>6.54583200664187</c:v>
                </c:pt>
                <c:pt idx="1248">
                  <c:v>6.35889433493361</c:v>
                </c:pt>
                <c:pt idx="1249">
                  <c:v>6.4454023799474998</c:v>
                </c:pt>
                <c:pt idx="1250">
                  <c:v>6.3722588697155196</c:v>
                </c:pt>
                <c:pt idx="1251">
                  <c:v>6.0697975069099899</c:v>
                </c:pt>
                <c:pt idx="1252">
                  <c:v>5.7901107285426603</c:v>
                </c:pt>
                <c:pt idx="1253">
                  <c:v>6.4043435190851197</c:v>
                </c:pt>
                <c:pt idx="1254">
                  <c:v>6.5185489518865198</c:v>
                </c:pt>
                <c:pt idx="1255">
                  <c:v>6.05679621510426</c:v>
                </c:pt>
                <c:pt idx="1256">
                  <c:v>6.0754970645950896</c:v>
                </c:pt>
                <c:pt idx="1257">
                  <c:v>6.0671175213871003</c:v>
                </c:pt>
                <c:pt idx="1258">
                  <c:v>6.1150892542525996</c:v>
                </c:pt>
                <c:pt idx="1259">
                  <c:v>6.06778937208525</c:v>
                </c:pt>
                <c:pt idx="1260">
                  <c:v>6.1099571614396897</c:v>
                </c:pt>
                <c:pt idx="1261">
                  <c:v>6.0370908951864397</c:v>
                </c:pt>
                <c:pt idx="1262">
                  <c:v>6.1330090250147498</c:v>
                </c:pt>
                <c:pt idx="1263">
                  <c:v>6.1687322574780099</c:v>
                </c:pt>
                <c:pt idx="1264">
                  <c:v>6.1094226896010904</c:v>
                </c:pt>
                <c:pt idx="1265">
                  <c:v>6.0765552206983902</c:v>
                </c:pt>
                <c:pt idx="1266">
                  <c:v>6.2656196883094601</c:v>
                </c:pt>
                <c:pt idx="1267">
                  <c:v>6.1370263703239001</c:v>
                </c:pt>
                <c:pt idx="1268">
                  <c:v>6.10756066971165</c:v>
                </c:pt>
                <c:pt idx="1269">
                  <c:v>6.1263898582371903</c:v>
                </c:pt>
                <c:pt idx="1270">
                  <c:v>6.2539797073038299</c:v>
                </c:pt>
                <c:pt idx="1271">
                  <c:v>6.6617666135247298</c:v>
                </c:pt>
                <c:pt idx="1272">
                  <c:v>6.3556388840606699</c:v>
                </c:pt>
                <c:pt idx="1273">
                  <c:v>6.2612016134122701</c:v>
                </c:pt>
                <c:pt idx="1274">
                  <c:v>6.1363089965615902</c:v>
                </c:pt>
                <c:pt idx="1275">
                  <c:v>5.9164235249525996</c:v>
                </c:pt>
                <c:pt idx="1276">
                  <c:v>5.9028825229729298</c:v>
                </c:pt>
                <c:pt idx="1277">
                  <c:v>5.7335161257321898</c:v>
                </c:pt>
                <c:pt idx="1278">
                  <c:v>6.3131341514242401</c:v>
                </c:pt>
                <c:pt idx="1279">
                  <c:v>6.3534314510264096</c:v>
                </c:pt>
                <c:pt idx="1280">
                  <c:v>6.2198295170525899</c:v>
                </c:pt>
                <c:pt idx="1281">
                  <c:v>6.0034175376051699</c:v>
                </c:pt>
                <c:pt idx="1282">
                  <c:v>6.1076052596762898</c:v>
                </c:pt>
                <c:pt idx="1283">
                  <c:v>6.1607546132545297</c:v>
                </c:pt>
                <c:pt idx="1284">
                  <c:v>6.4249929932450902</c:v>
                </c:pt>
                <c:pt idx="1285">
                  <c:v>6.08322820880983</c:v>
                </c:pt>
                <c:pt idx="1286">
                  <c:v>6.1327653874837802</c:v>
                </c:pt>
                <c:pt idx="1287">
                  <c:v>6.1782928253768103</c:v>
                </c:pt>
                <c:pt idx="1288">
                  <c:v>6.0507397354149903</c:v>
                </c:pt>
                <c:pt idx="1289">
                  <c:v>6.07273659288039</c:v>
                </c:pt>
                <c:pt idx="1290">
                  <c:v>6.1208914453613996</c:v>
                </c:pt>
                <c:pt idx="1291">
                  <c:v>6.1264404180409198</c:v>
                </c:pt>
                <c:pt idx="1292">
                  <c:v>6.1310949946162401</c:v>
                </c:pt>
                <c:pt idx="1293">
                  <c:v>6.2520586586926497</c:v>
                </c:pt>
                <c:pt idx="1294">
                  <c:v>6.0807525867140102</c:v>
                </c:pt>
                <c:pt idx="1295">
                  <c:v>6.4516571056954897</c:v>
                </c:pt>
                <c:pt idx="1296">
                  <c:v>6.4210112409520104</c:v>
                </c:pt>
                <c:pt idx="1297">
                  <c:v>6.3751645418951899</c:v>
                </c:pt>
                <c:pt idx="1298">
                  <c:v>6.2105984356020896</c:v>
                </c:pt>
                <c:pt idx="1299">
                  <c:v>6.3306270198163297</c:v>
                </c:pt>
                <c:pt idx="1300">
                  <c:v>5.8853937100925604</c:v>
                </c:pt>
                <c:pt idx="1301">
                  <c:v>6.2107057752522499</c:v>
                </c:pt>
                <c:pt idx="1302">
                  <c:v>6.31725326136619</c:v>
                </c:pt>
                <c:pt idx="1303">
                  <c:v>6.1042728622253497</c:v>
                </c:pt>
                <c:pt idx="1304">
                  <c:v>6.2270167986972798</c:v>
                </c:pt>
                <c:pt idx="1305">
                  <c:v>6.0610267506261097</c:v>
                </c:pt>
                <c:pt idx="1306">
                  <c:v>6.1832072158097304</c:v>
                </c:pt>
                <c:pt idx="1307">
                  <c:v>6.1650181445043799</c:v>
                </c:pt>
                <c:pt idx="1308">
                  <c:v>6.1093257846264404</c:v>
                </c:pt>
                <c:pt idx="1309">
                  <c:v>6.2284748689298404</c:v>
                </c:pt>
                <c:pt idx="1310">
                  <c:v>6.1672303973586704</c:v>
                </c:pt>
                <c:pt idx="1311">
                  <c:v>6.1303765434105699</c:v>
                </c:pt>
                <c:pt idx="1312">
                  <c:v>6.0949376123579997</c:v>
                </c:pt>
                <c:pt idx="1313">
                  <c:v>6.13722115575173</c:v>
                </c:pt>
                <c:pt idx="1314">
                  <c:v>5.9981538833103896</c:v>
                </c:pt>
                <c:pt idx="1315">
                  <c:v>6.0181483930942798</c:v>
                </c:pt>
                <c:pt idx="1316">
                  <c:v>6.0980035830635604</c:v>
                </c:pt>
                <c:pt idx="1317">
                  <c:v>6.1355082171583302</c:v>
                </c:pt>
                <c:pt idx="1318">
                  <c:v>6.4300319401681199</c:v>
                </c:pt>
                <c:pt idx="1319">
                  <c:v>6.4082777593533002</c:v>
                </c:pt>
                <c:pt idx="1320">
                  <c:v>6.2223986306911403</c:v>
                </c:pt>
                <c:pt idx="1321">
                  <c:v>6.0573316313180703</c:v>
                </c:pt>
                <c:pt idx="1322">
                  <c:v>6.0732855515605202</c:v>
                </c:pt>
                <c:pt idx="1323">
                  <c:v>6.2437004402647398</c:v>
                </c:pt>
                <c:pt idx="1324">
                  <c:v>5.9757289740881596</c:v>
                </c:pt>
                <c:pt idx="1325">
                  <c:v>6.1175362796988404</c:v>
                </c:pt>
                <c:pt idx="1326">
                  <c:v>6.4413197120261501</c:v>
                </c:pt>
                <c:pt idx="1327">
                  <c:v>6.1807021722109399</c:v>
                </c:pt>
                <c:pt idx="1328">
                  <c:v>6.2445114012229102</c:v>
                </c:pt>
                <c:pt idx="1329">
                  <c:v>6.2974149838073403</c:v>
                </c:pt>
                <c:pt idx="1330">
                  <c:v>6.2397203286099403</c:v>
                </c:pt>
                <c:pt idx="1331">
                  <c:v>6.0437288618115899</c:v>
                </c:pt>
                <c:pt idx="1332">
                  <c:v>6.0231730723202404</c:v>
                </c:pt>
                <c:pt idx="1333">
                  <c:v>6.1038912620321097</c:v>
                </c:pt>
                <c:pt idx="1334">
                  <c:v>6.0516900815285197</c:v>
                </c:pt>
                <c:pt idx="1335">
                  <c:v>6.3105598668704097</c:v>
                </c:pt>
                <c:pt idx="1336">
                  <c:v>6.2118653068467999</c:v>
                </c:pt>
                <c:pt idx="1337">
                  <c:v>6.0625905696656401</c:v>
                </c:pt>
                <c:pt idx="1338">
                  <c:v>6.1923739617932299</c:v>
                </c:pt>
                <c:pt idx="1339">
                  <c:v>5.97480918816039</c:v>
                </c:pt>
                <c:pt idx="1340">
                  <c:v>6.1750775977851804</c:v>
                </c:pt>
                <c:pt idx="1341">
                  <c:v>6.1487550842454999</c:v>
                </c:pt>
                <c:pt idx="1342">
                  <c:v>6.2444037298992496</c:v>
                </c:pt>
                <c:pt idx="1343">
                  <c:v>6.4753999794461903</c:v>
                </c:pt>
                <c:pt idx="1344">
                  <c:v>6.20679091800117</c:v>
                </c:pt>
                <c:pt idx="1345">
                  <c:v>6.2622403944347704</c:v>
                </c:pt>
                <c:pt idx="1346">
                  <c:v>6.3071417065572497</c:v>
                </c:pt>
                <c:pt idx="1347">
                  <c:v>6.1050384703066598</c:v>
                </c:pt>
                <c:pt idx="1348">
                  <c:v>6.1135189155327003</c:v>
                </c:pt>
                <c:pt idx="1349">
                  <c:v>6.11952591533103</c:v>
                </c:pt>
                <c:pt idx="1350">
                  <c:v>6.0415918579775196</c:v>
                </c:pt>
                <c:pt idx="1351">
                  <c:v>6.2242283893820298</c:v>
                </c:pt>
                <c:pt idx="1352">
                  <c:v>6.2144071094745303</c:v>
                </c:pt>
                <c:pt idx="1353">
                  <c:v>6.1204017448717103</c:v>
                </c:pt>
                <c:pt idx="1354">
                  <c:v>6.2530751324568401</c:v>
                </c:pt>
                <c:pt idx="1355">
                  <c:v>6.1370172092549398</c:v>
                </c:pt>
                <c:pt idx="1356">
                  <c:v>5.9669903175364096</c:v>
                </c:pt>
                <c:pt idx="1357">
                  <c:v>6.1424412434215601</c:v>
                </c:pt>
                <c:pt idx="1358">
                  <c:v>6.1123997697839796</c:v>
                </c:pt>
                <c:pt idx="1359">
                  <c:v>6.26820085048106</c:v>
                </c:pt>
                <c:pt idx="1360">
                  <c:v>6.0838157929486503</c:v>
                </c:pt>
                <c:pt idx="1361">
                  <c:v>6.1933509272337703</c:v>
                </c:pt>
                <c:pt idx="1362">
                  <c:v>6.12751572034598</c:v>
                </c:pt>
                <c:pt idx="1363">
                  <c:v>6.1385192789516596</c:v>
                </c:pt>
                <c:pt idx="1364">
                  <c:v>6.0576062388040404</c:v>
                </c:pt>
                <c:pt idx="1365">
                  <c:v>6.1831185035198697</c:v>
                </c:pt>
                <c:pt idx="1366">
                  <c:v>6.2301718574209097</c:v>
                </c:pt>
                <c:pt idx="1367">
                  <c:v>6.5235772131658099</c:v>
                </c:pt>
                <c:pt idx="1368">
                  <c:v>6.2558540314832802</c:v>
                </c:pt>
                <c:pt idx="1369">
                  <c:v>5.7911294566018903</c:v>
                </c:pt>
                <c:pt idx="1370">
                  <c:v>5.4300067401618302</c:v>
                </c:pt>
                <c:pt idx="1371">
                  <c:v>5.7720034836481098</c:v>
                </c:pt>
                <c:pt idx="1372">
                  <c:v>6.0209742741027199</c:v>
                </c:pt>
                <c:pt idx="1373">
                  <c:v>6.1750911071238104</c:v>
                </c:pt>
                <c:pt idx="1374">
                  <c:v>6.3624126375890597</c:v>
                </c:pt>
                <c:pt idx="1375">
                  <c:v>6.1253093673428296</c:v>
                </c:pt>
                <c:pt idx="1376">
                  <c:v>6.1594294360186597</c:v>
                </c:pt>
                <c:pt idx="1377">
                  <c:v>6.1235116034804804</c:v>
                </c:pt>
                <c:pt idx="1378">
                  <c:v>6.0981317351256097</c:v>
                </c:pt>
                <c:pt idx="1379">
                  <c:v>6.1073149216249298</c:v>
                </c:pt>
                <c:pt idx="1380">
                  <c:v>6.0697546931680098</c:v>
                </c:pt>
                <c:pt idx="1381">
                  <c:v>6.1958995072027099</c:v>
                </c:pt>
                <c:pt idx="1382">
                  <c:v>6.0789619046957402</c:v>
                </c:pt>
                <c:pt idx="1383">
                  <c:v>6.0865173458578603</c:v>
                </c:pt>
                <c:pt idx="1384">
                  <c:v>6.0946413928674597</c:v>
                </c:pt>
                <c:pt idx="1385">
                  <c:v>6.1397876751511102</c:v>
                </c:pt>
                <c:pt idx="1386">
                  <c:v>6.2308531423268398</c:v>
                </c:pt>
                <c:pt idx="1387">
                  <c:v>6.0610713667793901</c:v>
                </c:pt>
                <c:pt idx="1388">
                  <c:v>6.1736134178618602</c:v>
                </c:pt>
                <c:pt idx="1389">
                  <c:v>6.3236521978318896</c:v>
                </c:pt>
                <c:pt idx="1390">
                  <c:v>6.2628291732494601</c:v>
                </c:pt>
                <c:pt idx="1391">
                  <c:v>6.4526423104408996</c:v>
                </c:pt>
                <c:pt idx="1392">
                  <c:v>6.2568431007642697</c:v>
                </c:pt>
                <c:pt idx="1393">
                  <c:v>6.4070340223125504</c:v>
                </c:pt>
                <c:pt idx="1394">
                  <c:v>6.3318846653942504</c:v>
                </c:pt>
                <c:pt idx="1395">
                  <c:v>6.2973583621987599</c:v>
                </c:pt>
                <c:pt idx="1396">
                  <c:v>6.2924805409155899</c:v>
                </c:pt>
                <c:pt idx="1397">
                  <c:v>6.2630548087843696</c:v>
                </c:pt>
                <c:pt idx="1398">
                  <c:v>6.1291395236771704</c:v>
                </c:pt>
                <c:pt idx="1399">
                  <c:v>6.1322545713172802</c:v>
                </c:pt>
                <c:pt idx="1400">
                  <c:v>6.3010147096659503</c:v>
                </c:pt>
                <c:pt idx="1401">
                  <c:v>6.1066290724120602</c:v>
                </c:pt>
                <c:pt idx="1402">
                  <c:v>6.1504439908990003</c:v>
                </c:pt>
                <c:pt idx="1403">
                  <c:v>6.1573010342008203</c:v>
                </c:pt>
                <c:pt idx="1404">
                  <c:v>6.1387310687278198</c:v>
                </c:pt>
                <c:pt idx="1405">
                  <c:v>6.0656023910844299</c:v>
                </c:pt>
                <c:pt idx="1406">
                  <c:v>6.0864800252314302</c:v>
                </c:pt>
                <c:pt idx="1407">
                  <c:v>6.1341202177328702</c:v>
                </c:pt>
                <c:pt idx="1408">
                  <c:v>6.0344328347628098</c:v>
                </c:pt>
                <c:pt idx="1409">
                  <c:v>5.9783936964145097</c:v>
                </c:pt>
                <c:pt idx="1410">
                  <c:v>6.1185908589076803</c:v>
                </c:pt>
                <c:pt idx="1411">
                  <c:v>6.1072533296013196</c:v>
                </c:pt>
                <c:pt idx="1412">
                  <c:v>6.0437156794139701</c:v>
                </c:pt>
                <c:pt idx="1413">
                  <c:v>6.06601856303263</c:v>
                </c:pt>
                <c:pt idx="1414">
                  <c:v>6.2354510014391904</c:v>
                </c:pt>
                <c:pt idx="1415">
                  <c:v>6.4486889235283096</c:v>
                </c:pt>
                <c:pt idx="1416">
                  <c:v>6.2646981775860198</c:v>
                </c:pt>
                <c:pt idx="1417">
                  <c:v>6.3134375487564798</c:v>
                </c:pt>
                <c:pt idx="1418">
                  <c:v>6.0984347018465499</c:v>
                </c:pt>
                <c:pt idx="1419">
                  <c:v>5.9950522619466904</c:v>
                </c:pt>
                <c:pt idx="1420">
                  <c:v>6.1843470945992101</c:v>
                </c:pt>
                <c:pt idx="1421">
                  <c:v>6.3244955904376301</c:v>
                </c:pt>
                <c:pt idx="1422">
                  <c:v>6.31535991737133</c:v>
                </c:pt>
                <c:pt idx="1423">
                  <c:v>6.1707224209303702</c:v>
                </c:pt>
                <c:pt idx="1424">
                  <c:v>6.1459180489971903</c:v>
                </c:pt>
                <c:pt idx="1425">
                  <c:v>6.0567913333270296</c:v>
                </c:pt>
                <c:pt idx="1426">
                  <c:v>6.1590089209068104</c:v>
                </c:pt>
                <c:pt idx="1427">
                  <c:v>6.1023253302321603</c:v>
                </c:pt>
                <c:pt idx="1428">
                  <c:v>6.0891318010208204</c:v>
                </c:pt>
                <c:pt idx="1429">
                  <c:v>5.9989183249037401</c:v>
                </c:pt>
                <c:pt idx="1430">
                  <c:v>6.1571251639657198</c:v>
                </c:pt>
                <c:pt idx="1431">
                  <c:v>6.0452826953698198</c:v>
                </c:pt>
                <c:pt idx="1432">
                  <c:v>5.9758724738463496</c:v>
                </c:pt>
                <c:pt idx="1433">
                  <c:v>6.0576956897213803</c:v>
                </c:pt>
                <c:pt idx="1434">
                  <c:v>6.1610409686515704</c:v>
                </c:pt>
                <c:pt idx="1435">
                  <c:v>6.2878025145166596</c:v>
                </c:pt>
                <c:pt idx="1436">
                  <c:v>6.1811550065441399</c:v>
                </c:pt>
                <c:pt idx="1437">
                  <c:v>6.0617872634497703</c:v>
                </c:pt>
                <c:pt idx="1438">
                  <c:v>6.0761735158912797</c:v>
                </c:pt>
                <c:pt idx="1439">
                  <c:v>6.5289189473251401</c:v>
                </c:pt>
                <c:pt idx="1440">
                  <c:v>6.3479274991989501</c:v>
                </c:pt>
                <c:pt idx="1441">
                  <c:v>6.4513150600483202</c:v>
                </c:pt>
                <c:pt idx="1442">
                  <c:v>6.1753873239398303</c:v>
                </c:pt>
                <c:pt idx="1443">
                  <c:v>6.5278601688453497</c:v>
                </c:pt>
                <c:pt idx="1444">
                  <c:v>5.98778038343234</c:v>
                </c:pt>
                <c:pt idx="1445">
                  <c:v>6.21968578025227</c:v>
                </c:pt>
                <c:pt idx="1446">
                  <c:v>6.3506032649246604</c:v>
                </c:pt>
                <c:pt idx="1447">
                  <c:v>6.3102308523062902</c:v>
                </c:pt>
                <c:pt idx="1448">
                  <c:v>6.1977661450989903</c:v>
                </c:pt>
                <c:pt idx="1449">
                  <c:v>5.9965025566368801</c:v>
                </c:pt>
                <c:pt idx="1450">
                  <c:v>6.1821440348672496</c:v>
                </c:pt>
                <c:pt idx="1451">
                  <c:v>6.2800172830498697</c:v>
                </c:pt>
                <c:pt idx="1452">
                  <c:v>6.1132172790502102</c:v>
                </c:pt>
                <c:pt idx="1453">
                  <c:v>6.1110573222990299</c:v>
                </c:pt>
                <c:pt idx="1454">
                  <c:v>6.1348780657598798</c:v>
                </c:pt>
                <c:pt idx="1455">
                  <c:v>6.1025443603704996</c:v>
                </c:pt>
                <c:pt idx="1456">
                  <c:v>6.0677223272366101</c:v>
                </c:pt>
                <c:pt idx="1457">
                  <c:v>6.1738406472092304</c:v>
                </c:pt>
                <c:pt idx="1458">
                  <c:v>6.1808443731162601</c:v>
                </c:pt>
                <c:pt idx="1459">
                  <c:v>6.2156994830838102</c:v>
                </c:pt>
                <c:pt idx="1460">
                  <c:v>6.2436346208918003</c:v>
                </c:pt>
                <c:pt idx="1461">
                  <c:v>6.1326181499237196</c:v>
                </c:pt>
                <c:pt idx="1462">
                  <c:v>6.15827715665933</c:v>
                </c:pt>
                <c:pt idx="1463">
                  <c:v>6.3576837978765104</c:v>
                </c:pt>
                <c:pt idx="1464">
                  <c:v>6.3193156482277102</c:v>
                </c:pt>
                <c:pt idx="1465">
                  <c:v>6.3605820976589298</c:v>
                </c:pt>
                <c:pt idx="1466">
                  <c:v>6.1525856716175804</c:v>
                </c:pt>
                <c:pt idx="1467">
                  <c:v>5.9385636789860197</c:v>
                </c:pt>
                <c:pt idx="1468">
                  <c:v>5.9476575260340701</c:v>
                </c:pt>
                <c:pt idx="1469">
                  <c:v>6.0526381461503496</c:v>
                </c:pt>
                <c:pt idx="1470">
                  <c:v>6.2832929781921996</c:v>
                </c:pt>
                <c:pt idx="1471">
                  <c:v>6.23610490725574</c:v>
                </c:pt>
                <c:pt idx="1472">
                  <c:v>5.9757518249392199</c:v>
                </c:pt>
                <c:pt idx="1473">
                  <c:v>6.0277860111718899</c:v>
                </c:pt>
                <c:pt idx="1474">
                  <c:v>6.0751451893476798</c:v>
                </c:pt>
                <c:pt idx="1475">
                  <c:v>6.0764071541540696</c:v>
                </c:pt>
                <c:pt idx="1476">
                  <c:v>6.0385064904188299</c:v>
                </c:pt>
                <c:pt idx="1477">
                  <c:v>6.1238661992830998</c:v>
                </c:pt>
                <c:pt idx="1478">
                  <c:v>6.0490432525447497</c:v>
                </c:pt>
                <c:pt idx="1479">
                  <c:v>6.0937991524117896</c:v>
                </c:pt>
                <c:pt idx="1480">
                  <c:v>6.1307241470137503</c:v>
                </c:pt>
                <c:pt idx="1481">
                  <c:v>6.0208690852142501</c:v>
                </c:pt>
                <c:pt idx="1482">
                  <c:v>6.0718770408993601</c:v>
                </c:pt>
                <c:pt idx="1483">
                  <c:v>6.0262326332459697</c:v>
                </c:pt>
                <c:pt idx="1484">
                  <c:v>5.9639823691633103</c:v>
                </c:pt>
                <c:pt idx="1485">
                  <c:v>6.2656256405336803</c:v>
                </c:pt>
                <c:pt idx="1486">
                  <c:v>6.2308716345853696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E2-4EA2-84C2-7CD1098CC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'Data over Time'!$B$1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Time'!$B$2:$B$200</c:f>
              <c:numCache>
                <c:formatCode>General</c:formatCode>
                <c:ptCount val="199"/>
                <c:pt idx="0">
                  <c:v>5.9358306678543702</c:v>
                </c:pt>
                <c:pt idx="1">
                  <c:v>5.5818444613638203</c:v>
                </c:pt>
                <c:pt idx="2">
                  <c:v>5.5458887439679696</c:v>
                </c:pt>
                <c:pt idx="3">
                  <c:v>5.6257307973721202</c:v>
                </c:pt>
                <c:pt idx="4">
                  <c:v>5.5875849736874201</c:v>
                </c:pt>
                <c:pt idx="5">
                  <c:v>5.6455525935372401</c:v>
                </c:pt>
                <c:pt idx="6">
                  <c:v>5.9330783451112099</c:v>
                </c:pt>
                <c:pt idx="7">
                  <c:v>5.9308036879174697</c:v>
                </c:pt>
                <c:pt idx="8">
                  <c:v>6.03214254211768</c:v>
                </c:pt>
                <c:pt idx="9">
                  <c:v>6.0139354858369396</c:v>
                </c:pt>
                <c:pt idx="10">
                  <c:v>6.0210468427085502</c:v>
                </c:pt>
                <c:pt idx="11">
                  <c:v>5.9835998510512196</c:v>
                </c:pt>
                <c:pt idx="12">
                  <c:v>5.9536848622304896</c:v>
                </c:pt>
                <c:pt idx="13">
                  <c:v>5.9560762636141504</c:v>
                </c:pt>
                <c:pt idx="14">
                  <c:v>6.2493602003052198</c:v>
                </c:pt>
                <c:pt idx="15">
                  <c:v>5.9850513750981804</c:v>
                </c:pt>
                <c:pt idx="16">
                  <c:v>5.9470174653076899</c:v>
                </c:pt>
                <c:pt idx="17">
                  <c:v>6.1343824555566799</c:v>
                </c:pt>
                <c:pt idx="18">
                  <c:v>6.0191758159372704</c:v>
                </c:pt>
                <c:pt idx="19">
                  <c:v>6.2178102923749998</c:v>
                </c:pt>
                <c:pt idx="20">
                  <c:v>6.1377380134903996</c:v>
                </c:pt>
                <c:pt idx="21">
                  <c:v>5.8988882903041802</c:v>
                </c:pt>
                <c:pt idx="22">
                  <c:v>6.1399883366452199</c:v>
                </c:pt>
                <c:pt idx="23">
                  <c:v>5.9187905726692902</c:v>
                </c:pt>
                <c:pt idx="24">
                  <c:v>6.1898010101883303</c:v>
                </c:pt>
                <c:pt idx="25">
                  <c:v>5.9275465892056403</c:v>
                </c:pt>
                <c:pt idx="26">
                  <c:v>5.5812317658954704</c:v>
                </c:pt>
                <c:pt idx="27">
                  <c:v>5.3163053221851104</c:v>
                </c:pt>
                <c:pt idx="28">
                  <c:v>5.6753371967006103</c:v>
                </c:pt>
                <c:pt idx="29">
                  <c:v>5.36001949738663</c:v>
                </c:pt>
                <c:pt idx="30">
                  <c:v>5.9874104272708903</c:v>
                </c:pt>
                <c:pt idx="31">
                  <c:v>6.1812783495849501</c:v>
                </c:pt>
                <c:pt idx="32">
                  <c:v>6.1346154746892099</c:v>
                </c:pt>
                <c:pt idx="33">
                  <c:v>5.9777139598505302</c:v>
                </c:pt>
                <c:pt idx="34">
                  <c:v>6.2186234508071401</c:v>
                </c:pt>
                <c:pt idx="35">
                  <c:v>6.1366897933318203</c:v>
                </c:pt>
                <c:pt idx="36">
                  <c:v>6.1028141798322997</c:v>
                </c:pt>
                <c:pt idx="37">
                  <c:v>6.0857840969193804</c:v>
                </c:pt>
                <c:pt idx="38">
                  <c:v>6.0450733520133904</c:v>
                </c:pt>
                <c:pt idx="39">
                  <c:v>6.1440783069403198</c:v>
                </c:pt>
                <c:pt idx="40">
                  <c:v>5.9764186672351203</c:v>
                </c:pt>
                <c:pt idx="41">
                  <c:v>6.0609710933589902</c:v>
                </c:pt>
                <c:pt idx="42">
                  <c:v>5.9341342791802703</c:v>
                </c:pt>
                <c:pt idx="43">
                  <c:v>5.9969896491901702</c:v>
                </c:pt>
                <c:pt idx="44">
                  <c:v>5.9418867484098303</c:v>
                </c:pt>
                <c:pt idx="45">
                  <c:v>5.9670522895714404</c:v>
                </c:pt>
                <c:pt idx="46">
                  <c:v>6.0873404164834399</c:v>
                </c:pt>
                <c:pt idx="47">
                  <c:v>5.9376964624993898</c:v>
                </c:pt>
                <c:pt idx="48">
                  <c:v>5.9408875736186104</c:v>
                </c:pt>
                <c:pt idx="49">
                  <c:v>5.7940667985777896</c:v>
                </c:pt>
                <c:pt idx="50">
                  <c:v>5.6153833483872804</c:v>
                </c:pt>
                <c:pt idx="51">
                  <c:v>5.4748161398753696</c:v>
                </c:pt>
                <c:pt idx="52">
                  <c:v>5.8366782963587696</c:v>
                </c:pt>
                <c:pt idx="53">
                  <c:v>4.59609392927893</c:v>
                </c:pt>
                <c:pt idx="54">
                  <c:v>5.9701166112733404</c:v>
                </c:pt>
                <c:pt idx="55">
                  <c:v>5.9433558877522001</c:v>
                </c:pt>
                <c:pt idx="56">
                  <c:v>5.8953949487588</c:v>
                </c:pt>
                <c:pt idx="57">
                  <c:v>5.9470681046789204</c:v>
                </c:pt>
                <c:pt idx="58">
                  <c:v>6.1564905961648897</c:v>
                </c:pt>
                <c:pt idx="59">
                  <c:v>5.8660963740162</c:v>
                </c:pt>
                <c:pt idx="60">
                  <c:v>5.9391037890240597</c:v>
                </c:pt>
                <c:pt idx="61">
                  <c:v>5.9043373493763101</c:v>
                </c:pt>
                <c:pt idx="62">
                  <c:v>6.0876967270854703</c:v>
                </c:pt>
                <c:pt idx="63">
                  <c:v>6.0998216204212499</c:v>
                </c:pt>
                <c:pt idx="64">
                  <c:v>6.1166830830344496</c:v>
                </c:pt>
                <c:pt idx="65">
                  <c:v>5.8799503298209199</c:v>
                </c:pt>
                <c:pt idx="66">
                  <c:v>6.03545958968179</c:v>
                </c:pt>
                <c:pt idx="67">
                  <c:v>5.9833935616990104</c:v>
                </c:pt>
                <c:pt idx="68">
                  <c:v>5.9425319144966497</c:v>
                </c:pt>
                <c:pt idx="69">
                  <c:v>5.9850080287863801</c:v>
                </c:pt>
                <c:pt idx="70">
                  <c:v>6.0006718216694104</c:v>
                </c:pt>
                <c:pt idx="71">
                  <c:v>5.8610965721800801</c:v>
                </c:pt>
                <c:pt idx="72">
                  <c:v>5.9801807723258404</c:v>
                </c:pt>
                <c:pt idx="73">
                  <c:v>5.6429102234523496</c:v>
                </c:pt>
                <c:pt idx="74">
                  <c:v>6.1655738675482104</c:v>
                </c:pt>
                <c:pt idx="75">
                  <c:v>5.4663775124458303</c:v>
                </c:pt>
                <c:pt idx="76">
                  <c:v>5.5483013105443399</c:v>
                </c:pt>
                <c:pt idx="77">
                  <c:v>5.4298318703362396</c:v>
                </c:pt>
                <c:pt idx="78">
                  <c:v>5.8472457401929896</c:v>
                </c:pt>
                <c:pt idx="79">
                  <c:v>5.8479532730335197</c:v>
                </c:pt>
                <c:pt idx="80">
                  <c:v>5.8938953776071301</c:v>
                </c:pt>
                <c:pt idx="81">
                  <c:v>6.0325852893721201</c:v>
                </c:pt>
                <c:pt idx="82">
                  <c:v>5.99048901786787</c:v>
                </c:pt>
                <c:pt idx="83">
                  <c:v>6.05314150966848</c:v>
                </c:pt>
                <c:pt idx="84">
                  <c:v>5.8420938326188203</c:v>
                </c:pt>
                <c:pt idx="85">
                  <c:v>6.3863518716334404</c:v>
                </c:pt>
                <c:pt idx="86">
                  <c:v>5.9061809180535096</c:v>
                </c:pt>
                <c:pt idx="87">
                  <c:v>6.1244540515579597</c:v>
                </c:pt>
                <c:pt idx="88">
                  <c:v>6.2002531322622501</c:v>
                </c:pt>
                <c:pt idx="89">
                  <c:v>5.8388506880576703</c:v>
                </c:pt>
                <c:pt idx="90">
                  <c:v>5.9567375464749199</c:v>
                </c:pt>
                <c:pt idx="91">
                  <c:v>5.8939104108898102</c:v>
                </c:pt>
                <c:pt idx="92">
                  <c:v>5.9221303831673797</c:v>
                </c:pt>
                <c:pt idx="93">
                  <c:v>6.1940058913655296</c:v>
                </c:pt>
                <c:pt idx="94">
                  <c:v>5.9141427020208202</c:v>
                </c:pt>
                <c:pt idx="95">
                  <c:v>5.9976357560472202</c:v>
                </c:pt>
                <c:pt idx="96">
                  <c:v>5.7991997838567002</c:v>
                </c:pt>
                <c:pt idx="97">
                  <c:v>5.7942866902904502</c:v>
                </c:pt>
                <c:pt idx="98">
                  <c:v>6.3168438194476098</c:v>
                </c:pt>
                <c:pt idx="99">
                  <c:v>5.0373339250101301</c:v>
                </c:pt>
                <c:pt idx="100">
                  <c:v>5.8048453610253299</c:v>
                </c:pt>
                <c:pt idx="101">
                  <c:v>5.6577852670303397</c:v>
                </c:pt>
                <c:pt idx="102">
                  <c:v>5.8464227159586803</c:v>
                </c:pt>
                <c:pt idx="103">
                  <c:v>5.7944034710338004</c:v>
                </c:pt>
                <c:pt idx="104">
                  <c:v>5.9060303618415197</c:v>
                </c:pt>
                <c:pt idx="105">
                  <c:v>5.9228442268354797</c:v>
                </c:pt>
                <c:pt idx="106">
                  <c:v>6.2148221298300399</c:v>
                </c:pt>
                <c:pt idx="107">
                  <c:v>5.97712502955617</c:v>
                </c:pt>
                <c:pt idx="108">
                  <c:v>5.8949030684122503</c:v>
                </c:pt>
                <c:pt idx="109">
                  <c:v>6.1189647998884604</c:v>
                </c:pt>
                <c:pt idx="110">
                  <c:v>5.94249483405435</c:v>
                </c:pt>
                <c:pt idx="111">
                  <c:v>6.0266117278463902</c:v>
                </c:pt>
                <c:pt idx="112">
                  <c:v>6.1164197595593999</c:v>
                </c:pt>
                <c:pt idx="113">
                  <c:v>6.0850167175548799</c:v>
                </c:pt>
                <c:pt idx="114">
                  <c:v>6.01613029271632</c:v>
                </c:pt>
                <c:pt idx="115">
                  <c:v>6.1722287011327399</c:v>
                </c:pt>
                <c:pt idx="116">
                  <c:v>5.8421979745463997</c:v>
                </c:pt>
                <c:pt idx="117">
                  <c:v>5.8970642701921703</c:v>
                </c:pt>
                <c:pt idx="118">
                  <c:v>5.8676887819503403</c:v>
                </c:pt>
                <c:pt idx="119">
                  <c:v>5.7897638610214797</c:v>
                </c:pt>
                <c:pt idx="120">
                  <c:v>4.7448099791683003</c:v>
                </c:pt>
                <c:pt idx="121">
                  <c:v>6.3359510897220801</c:v>
                </c:pt>
                <c:pt idx="122">
                  <c:v>4.4263117870942503</c:v>
                </c:pt>
                <c:pt idx="123">
                  <c:v>4.7373290405114803</c:v>
                </c:pt>
                <c:pt idx="124">
                  <c:v>4.6494654444413497</c:v>
                </c:pt>
                <c:pt idx="125">
                  <c:v>5.6013588491843196</c:v>
                </c:pt>
                <c:pt idx="126">
                  <c:v>5.9906418151474101</c:v>
                </c:pt>
                <c:pt idx="127">
                  <c:v>5.9736512371014303</c:v>
                </c:pt>
                <c:pt idx="128">
                  <c:v>6.0025631620409898</c:v>
                </c:pt>
                <c:pt idx="129">
                  <c:v>6.23295204377433</c:v>
                </c:pt>
                <c:pt idx="130">
                  <c:v>6.0067279964237796</c:v>
                </c:pt>
                <c:pt idx="131">
                  <c:v>5.87614449852585</c:v>
                </c:pt>
                <c:pt idx="132">
                  <c:v>6.0681553415709297</c:v>
                </c:pt>
                <c:pt idx="133">
                  <c:v>6.09992680043616</c:v>
                </c:pt>
                <c:pt idx="134">
                  <c:v>5.93921886363092</c:v>
                </c:pt>
                <c:pt idx="135">
                  <c:v>5.9515308811411396</c:v>
                </c:pt>
                <c:pt idx="136">
                  <c:v>6.21257057696711</c:v>
                </c:pt>
                <c:pt idx="137">
                  <c:v>6.0111720745027597</c:v>
                </c:pt>
                <c:pt idx="138">
                  <c:v>6.00040528571256</c:v>
                </c:pt>
                <c:pt idx="139">
                  <c:v>6.2460748618419499</c:v>
                </c:pt>
                <c:pt idx="140">
                  <c:v>5.8540555911091596</c:v>
                </c:pt>
                <c:pt idx="141">
                  <c:v>6.0723780441987998</c:v>
                </c:pt>
                <c:pt idx="142">
                  <c:v>5.8581629916943996</c:v>
                </c:pt>
                <c:pt idx="143">
                  <c:v>5.8156906448274803</c:v>
                </c:pt>
                <c:pt idx="144">
                  <c:v>5.7486236718110604</c:v>
                </c:pt>
                <c:pt idx="145">
                  <c:v>5.7335173619708604</c:v>
                </c:pt>
                <c:pt idx="146">
                  <c:v>4.4051209928350001</c:v>
                </c:pt>
                <c:pt idx="147">
                  <c:v>5.7108165222576996</c:v>
                </c:pt>
                <c:pt idx="148">
                  <c:v>5.5679987340355099</c:v>
                </c:pt>
                <c:pt idx="149">
                  <c:v>5.9852395862746697</c:v>
                </c:pt>
                <c:pt idx="150">
                  <c:v>5.9915876929072596</c:v>
                </c:pt>
                <c:pt idx="151">
                  <c:v>5.8193176368022401</c:v>
                </c:pt>
                <c:pt idx="152">
                  <c:v>6.1448863123425799</c:v>
                </c:pt>
                <c:pt idx="153">
                  <c:v>6.0314551749643801</c:v>
                </c:pt>
                <c:pt idx="154">
                  <c:v>6.1085150115960403</c:v>
                </c:pt>
                <c:pt idx="155">
                  <c:v>5.8502044867465504</c:v>
                </c:pt>
                <c:pt idx="156">
                  <c:v>6.0647399173574703</c:v>
                </c:pt>
                <c:pt idx="157">
                  <c:v>6.0277227794833204</c:v>
                </c:pt>
                <c:pt idx="158">
                  <c:v>6.1035203593127498</c:v>
                </c:pt>
                <c:pt idx="159">
                  <c:v>6.1309877384049498</c:v>
                </c:pt>
                <c:pt idx="160">
                  <c:v>5.9025307467981802</c:v>
                </c:pt>
                <c:pt idx="161">
                  <c:v>5.9673250265055602</c:v>
                </c:pt>
                <c:pt idx="162">
                  <c:v>6.1121193050815403</c:v>
                </c:pt>
                <c:pt idx="163">
                  <c:v>6.0781098432979999</c:v>
                </c:pt>
                <c:pt idx="164">
                  <c:v>6.0994670250768497</c:v>
                </c:pt>
                <c:pt idx="165">
                  <c:v>6.0309113669721404</c:v>
                </c:pt>
                <c:pt idx="166">
                  <c:v>5.9555105481475303</c:v>
                </c:pt>
                <c:pt idx="167">
                  <c:v>5.8934871303376397</c:v>
                </c:pt>
                <c:pt idx="168">
                  <c:v>5.6764135527507698</c:v>
                </c:pt>
                <c:pt idx="169">
                  <c:v>6.0138684967978397</c:v>
                </c:pt>
                <c:pt idx="170">
                  <c:v>6.0865619835067104</c:v>
                </c:pt>
                <c:pt idx="171">
                  <c:v>5.0394081804011996</c:v>
                </c:pt>
                <c:pt idx="172">
                  <c:v>5.5021258453913298</c:v>
                </c:pt>
                <c:pt idx="173">
                  <c:v>4.6329956262367302</c:v>
                </c:pt>
                <c:pt idx="174">
                  <c:v>5.6733210720917802</c:v>
                </c:pt>
                <c:pt idx="175">
                  <c:v>5.9216139311679603</c:v>
                </c:pt>
                <c:pt idx="176">
                  <c:v>6.0413099839130897</c:v>
                </c:pt>
                <c:pt idx="177">
                  <c:v>5.9517301987862901</c:v>
                </c:pt>
                <c:pt idx="178">
                  <c:v>6.1465284181328697</c:v>
                </c:pt>
                <c:pt idx="179">
                  <c:v>6.11408498534212</c:v>
                </c:pt>
                <c:pt idx="180">
                  <c:v>5.8942994858913202</c:v>
                </c:pt>
                <c:pt idx="181">
                  <c:v>5.9506140515246901</c:v>
                </c:pt>
                <c:pt idx="182">
                  <c:v>6.1603810065370501</c:v>
                </c:pt>
                <c:pt idx="183">
                  <c:v>6.02492871772216</c:v>
                </c:pt>
                <c:pt idx="184">
                  <c:v>6.0934596187265404</c:v>
                </c:pt>
                <c:pt idx="185">
                  <c:v>6.0472708047395196</c:v>
                </c:pt>
                <c:pt idx="186">
                  <c:v>6.1683461038888199</c:v>
                </c:pt>
                <c:pt idx="187">
                  <c:v>6.09089263757315</c:v>
                </c:pt>
                <c:pt idx="188">
                  <c:v>5.8739570654876596</c:v>
                </c:pt>
                <c:pt idx="189">
                  <c:v>5.9980027903635396</c:v>
                </c:pt>
                <c:pt idx="190">
                  <c:v>5.8253481954239401</c:v>
                </c:pt>
                <c:pt idx="191">
                  <c:v>5.9084346797154499</c:v>
                </c:pt>
                <c:pt idx="192">
                  <c:v>5.9069059153219499</c:v>
                </c:pt>
                <c:pt idx="193">
                  <c:v>4.7993043380586098</c:v>
                </c:pt>
                <c:pt idx="194">
                  <c:v>4.7555736018969101</c:v>
                </c:pt>
                <c:pt idx="195">
                  <c:v>5.6485801204295996</c:v>
                </c:pt>
                <c:pt idx="196">
                  <c:v>5.6843040690390501</c:v>
                </c:pt>
                <c:pt idx="197">
                  <c:v>5.7739001213521401</c:v>
                </c:pt>
                <c:pt idx="198">
                  <c:v>5.8552771055747197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CA-4B47-A542-918AEE2E6C0A}"/>
            </c:ext>
          </c:extLst>
        </c:ser>
        <c:ser>
          <c:idx val="2"/>
          <c:order val="1"/>
          <c:tx>
            <c:strRef>
              <c:f>'Data over Time'!$C$1</c:f>
              <c:strCache>
                <c:ptCount val="1"/>
                <c:pt idx="0">
                  <c:v>Server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Time'!$C$2:$C$200</c:f>
              <c:numCache>
                <c:formatCode>General</c:formatCode>
                <c:ptCount val="199"/>
                <c:pt idx="0">
                  <c:v>6.3858968859944598</c:v>
                </c:pt>
                <c:pt idx="1">
                  <c:v>6.3755495803070197</c:v>
                </c:pt>
                <c:pt idx="2">
                  <c:v>6.2607588507136196</c:v>
                </c:pt>
                <c:pt idx="3">
                  <c:v>5.8917333619646897</c:v>
                </c:pt>
                <c:pt idx="4">
                  <c:v>6.2189859231809503</c:v>
                </c:pt>
                <c:pt idx="5">
                  <c:v>6.47101921885245</c:v>
                </c:pt>
                <c:pt idx="6">
                  <c:v>6.5183053375777398</c:v>
                </c:pt>
                <c:pt idx="7">
                  <c:v>6.5318063068617001</c:v>
                </c:pt>
                <c:pt idx="8">
                  <c:v>6.5130263199176204</c:v>
                </c:pt>
                <c:pt idx="9">
                  <c:v>6.2025990390767296</c:v>
                </c:pt>
                <c:pt idx="10">
                  <c:v>6.1569049604563304</c:v>
                </c:pt>
                <c:pt idx="11">
                  <c:v>6.2515239247646504</c:v>
                </c:pt>
                <c:pt idx="12">
                  <c:v>6.18877750578958</c:v>
                </c:pt>
                <c:pt idx="13">
                  <c:v>6.2812526748463497</c:v>
                </c:pt>
                <c:pt idx="14">
                  <c:v>6.0629078502339997</c:v>
                </c:pt>
                <c:pt idx="15">
                  <c:v>6.0771827520482198</c:v>
                </c:pt>
                <c:pt idx="16">
                  <c:v>6.2905809400258903</c:v>
                </c:pt>
                <c:pt idx="17">
                  <c:v>6.1138738878697003</c:v>
                </c:pt>
                <c:pt idx="18">
                  <c:v>6.1739015667354398</c:v>
                </c:pt>
                <c:pt idx="19">
                  <c:v>6.1957039491228203</c:v>
                </c:pt>
                <c:pt idx="20">
                  <c:v>6.1665340542757399</c:v>
                </c:pt>
                <c:pt idx="21">
                  <c:v>6.2956635089992101</c:v>
                </c:pt>
                <c:pt idx="22">
                  <c:v>6.1639751641272502</c:v>
                </c:pt>
                <c:pt idx="23">
                  <c:v>6.5346416495815598</c:v>
                </c:pt>
                <c:pt idx="24">
                  <c:v>6.4220250181053702</c:v>
                </c:pt>
                <c:pt idx="25">
                  <c:v>6.3041211886526503</c:v>
                </c:pt>
                <c:pt idx="26">
                  <c:v>6.3336065420853904</c:v>
                </c:pt>
                <c:pt idx="27">
                  <c:v>6.0687991124486302</c:v>
                </c:pt>
                <c:pt idx="28">
                  <c:v>6.2113767913807898</c:v>
                </c:pt>
                <c:pt idx="29">
                  <c:v>6.1561010238881702</c:v>
                </c:pt>
                <c:pt idx="30">
                  <c:v>6.21520675531813</c:v>
                </c:pt>
                <c:pt idx="31">
                  <c:v>6.2650634220090504</c:v>
                </c:pt>
                <c:pt idx="32">
                  <c:v>6.13507323312714</c:v>
                </c:pt>
                <c:pt idx="33">
                  <c:v>6.19275934621872</c:v>
                </c:pt>
                <c:pt idx="34">
                  <c:v>6.1033090958462104</c:v>
                </c:pt>
                <c:pt idx="35">
                  <c:v>6.1081487694305903</c:v>
                </c:pt>
                <c:pt idx="36">
                  <c:v>6.0752964485300804</c:v>
                </c:pt>
                <c:pt idx="37">
                  <c:v>6.1997306397487701</c:v>
                </c:pt>
                <c:pt idx="38">
                  <c:v>6.0080072016721298</c:v>
                </c:pt>
                <c:pt idx="39">
                  <c:v>6.2033300138763598</c:v>
                </c:pt>
                <c:pt idx="40">
                  <c:v>6.1742683311929998</c:v>
                </c:pt>
                <c:pt idx="41">
                  <c:v>6.1865365996705997</c:v>
                </c:pt>
                <c:pt idx="42">
                  <c:v>6.0577876792238703</c:v>
                </c:pt>
                <c:pt idx="43">
                  <c:v>6.33050591557378</c:v>
                </c:pt>
                <c:pt idx="44">
                  <c:v>5.99784230351327</c:v>
                </c:pt>
                <c:pt idx="45">
                  <c:v>6.1528925050706897</c:v>
                </c:pt>
                <c:pt idx="46">
                  <c:v>6.3046868658351798</c:v>
                </c:pt>
                <c:pt idx="47">
                  <c:v>6.4415949819968397</c:v>
                </c:pt>
                <c:pt idx="48">
                  <c:v>6.4961416558568796</c:v>
                </c:pt>
                <c:pt idx="49">
                  <c:v>6.18492337670786</c:v>
                </c:pt>
                <c:pt idx="50">
                  <c:v>6.1190122129764903</c:v>
                </c:pt>
                <c:pt idx="51">
                  <c:v>5.9455715232528297</c:v>
                </c:pt>
                <c:pt idx="52">
                  <c:v>6.4954193707323702</c:v>
                </c:pt>
                <c:pt idx="53">
                  <c:v>5.91123880966237</c:v>
                </c:pt>
                <c:pt idx="54">
                  <c:v>6.2853273900564304</c:v>
                </c:pt>
                <c:pt idx="55">
                  <c:v>6.2254257242802904</c:v>
                </c:pt>
                <c:pt idx="56">
                  <c:v>5.9951349040356599</c:v>
                </c:pt>
                <c:pt idx="57">
                  <c:v>6.0115939844783304</c:v>
                </c:pt>
                <c:pt idx="58">
                  <c:v>6.1490847295279503</c:v>
                </c:pt>
                <c:pt idx="59">
                  <c:v>6.1086329153482399</c:v>
                </c:pt>
                <c:pt idx="60">
                  <c:v>6.0696924683145896</c:v>
                </c:pt>
                <c:pt idx="61">
                  <c:v>6.1782826488789198</c:v>
                </c:pt>
                <c:pt idx="62">
                  <c:v>6.1663337495434503</c:v>
                </c:pt>
                <c:pt idx="63">
                  <c:v>6.17325990881608</c:v>
                </c:pt>
                <c:pt idx="64">
                  <c:v>6.2050959118889502</c:v>
                </c:pt>
                <c:pt idx="65">
                  <c:v>6.2190739639122103</c:v>
                </c:pt>
                <c:pt idx="66">
                  <c:v>6.1546320459376203</c:v>
                </c:pt>
                <c:pt idx="67">
                  <c:v>6.1123094268471299</c:v>
                </c:pt>
                <c:pt idx="68">
                  <c:v>6.0889090047667098</c:v>
                </c:pt>
                <c:pt idx="69">
                  <c:v>5.8601163834474104</c:v>
                </c:pt>
                <c:pt idx="70">
                  <c:v>6.0764711285925603</c:v>
                </c:pt>
                <c:pt idx="71">
                  <c:v>6.3945244319471799</c:v>
                </c:pt>
                <c:pt idx="72">
                  <c:v>5.9080721443187496</c:v>
                </c:pt>
                <c:pt idx="73">
                  <c:v>5.9278540546377201</c:v>
                </c:pt>
                <c:pt idx="74">
                  <c:v>5.0945160796701696</c:v>
                </c:pt>
                <c:pt idx="75">
                  <c:v>4.9322467490169801</c:v>
                </c:pt>
                <c:pt idx="76">
                  <c:v>5.1812053281181303</c:v>
                </c:pt>
                <c:pt idx="77">
                  <c:v>5.2061924046644501</c:v>
                </c:pt>
                <c:pt idx="78">
                  <c:v>5.8015575824005303</c:v>
                </c:pt>
                <c:pt idx="79">
                  <c:v>6.2010260072761998</c:v>
                </c:pt>
                <c:pt idx="80">
                  <c:v>6.2834755427214297</c:v>
                </c:pt>
                <c:pt idx="81">
                  <c:v>6.1715294950159203</c:v>
                </c:pt>
                <c:pt idx="82">
                  <c:v>6.0368048017335898</c:v>
                </c:pt>
                <c:pt idx="83">
                  <c:v>6.17209075315421</c:v>
                </c:pt>
                <c:pt idx="84">
                  <c:v>6.1040906673114401</c:v>
                </c:pt>
                <c:pt idx="85">
                  <c:v>6.2831107887422899</c:v>
                </c:pt>
                <c:pt idx="86">
                  <c:v>5.9878556240589704</c:v>
                </c:pt>
                <c:pt idx="87">
                  <c:v>6.0018171212337501</c:v>
                </c:pt>
                <c:pt idx="88">
                  <c:v>6.1725716922994298</c:v>
                </c:pt>
                <c:pt idx="89">
                  <c:v>6.1311864745813596</c:v>
                </c:pt>
                <c:pt idx="90">
                  <c:v>6.1573398194946503</c:v>
                </c:pt>
                <c:pt idx="91">
                  <c:v>6.1745087766332301</c:v>
                </c:pt>
                <c:pt idx="92">
                  <c:v>6.1128942773977597</c:v>
                </c:pt>
                <c:pt idx="93">
                  <c:v>6.0361061991289802</c:v>
                </c:pt>
                <c:pt idx="94">
                  <c:v>6.3721143157466402</c:v>
                </c:pt>
                <c:pt idx="95">
                  <c:v>6.70535714499636</c:v>
                </c:pt>
                <c:pt idx="96">
                  <c:v>6.4374536226225798</c:v>
                </c:pt>
                <c:pt idx="97">
                  <c:v>6.3625486136867497</c:v>
                </c:pt>
                <c:pt idx="98">
                  <c:v>6.5166306777398697</c:v>
                </c:pt>
                <c:pt idx="99">
                  <c:v>6.4198670648699396</c:v>
                </c:pt>
                <c:pt idx="100">
                  <c:v>6.1738127247925298</c:v>
                </c:pt>
                <c:pt idx="101">
                  <c:v>6.2379976320525499</c:v>
                </c:pt>
                <c:pt idx="102">
                  <c:v>6.0230740018055204</c:v>
                </c:pt>
                <c:pt idx="103">
                  <c:v>6.57540999982497</c:v>
                </c:pt>
                <c:pt idx="104">
                  <c:v>6.4283976666192899</c:v>
                </c:pt>
                <c:pt idx="105">
                  <c:v>6.4436951800247204</c:v>
                </c:pt>
                <c:pt idx="106">
                  <c:v>6.36827703249108</c:v>
                </c:pt>
                <c:pt idx="107">
                  <c:v>6.53910690338056</c:v>
                </c:pt>
                <c:pt idx="108">
                  <c:v>6.3464964686561398</c:v>
                </c:pt>
                <c:pt idx="109">
                  <c:v>6.2633735281543599</c:v>
                </c:pt>
                <c:pt idx="110">
                  <c:v>6.3268328519498001</c:v>
                </c:pt>
                <c:pt idx="111">
                  <c:v>6.2192196965025204</c:v>
                </c:pt>
                <c:pt idx="112">
                  <c:v>6.1929102408495504</c:v>
                </c:pt>
                <c:pt idx="113">
                  <c:v>6.2508953493321604</c:v>
                </c:pt>
                <c:pt idx="114">
                  <c:v>6.3708669866674601</c:v>
                </c:pt>
                <c:pt idx="115">
                  <c:v>6.1697640437159702</c:v>
                </c:pt>
                <c:pt idx="116">
                  <c:v>6.1341274386696796</c:v>
                </c:pt>
                <c:pt idx="117">
                  <c:v>6.2962553305517002</c:v>
                </c:pt>
                <c:pt idx="118">
                  <c:v>6.3764235524736499</c:v>
                </c:pt>
                <c:pt idx="119">
                  <c:v>6.4136834338508502</c:v>
                </c:pt>
                <c:pt idx="120">
                  <c:v>5.9448470696076603</c:v>
                </c:pt>
                <c:pt idx="121">
                  <c:v>5.6291590500588997</c:v>
                </c:pt>
                <c:pt idx="122">
                  <c:v>5.8568157240009304</c:v>
                </c:pt>
                <c:pt idx="123">
                  <c:v>5.9111188550445304</c:v>
                </c:pt>
                <c:pt idx="124">
                  <c:v>6.2497635156144398</c:v>
                </c:pt>
                <c:pt idx="125">
                  <c:v>5.81192576424686</c:v>
                </c:pt>
                <c:pt idx="126">
                  <c:v>6.4170066388128602</c:v>
                </c:pt>
                <c:pt idx="127">
                  <c:v>6.2630697580634598</c:v>
                </c:pt>
                <c:pt idx="128">
                  <c:v>6.2161866224485403</c:v>
                </c:pt>
                <c:pt idx="129">
                  <c:v>6.1877667992533096</c:v>
                </c:pt>
                <c:pt idx="130">
                  <c:v>6.0543703237473796</c:v>
                </c:pt>
                <c:pt idx="131">
                  <c:v>5.9686891776380104</c:v>
                </c:pt>
                <c:pt idx="132">
                  <c:v>6.2030164335045503</c:v>
                </c:pt>
                <c:pt idx="133">
                  <c:v>6.1505120988408697</c:v>
                </c:pt>
                <c:pt idx="134">
                  <c:v>6.0639568930432404</c:v>
                </c:pt>
                <c:pt idx="135">
                  <c:v>6.1327885512848503</c:v>
                </c:pt>
                <c:pt idx="136">
                  <c:v>6.2751021626788601</c:v>
                </c:pt>
                <c:pt idx="137">
                  <c:v>6.1632830763598401</c:v>
                </c:pt>
                <c:pt idx="138">
                  <c:v>6.1235938477321197</c:v>
                </c:pt>
                <c:pt idx="139">
                  <c:v>6.1164107069138902</c:v>
                </c:pt>
                <c:pt idx="140">
                  <c:v>5.9912226336384</c:v>
                </c:pt>
                <c:pt idx="141">
                  <c:v>6.3363937249140898</c:v>
                </c:pt>
                <c:pt idx="142">
                  <c:v>6.2577524282447001</c:v>
                </c:pt>
                <c:pt idx="143">
                  <c:v>6.2572792785165197</c:v>
                </c:pt>
                <c:pt idx="144">
                  <c:v>6.0887130360332096</c:v>
                </c:pt>
                <c:pt idx="145">
                  <c:v>6.4701237778209997</c:v>
                </c:pt>
                <c:pt idx="146">
                  <c:v>6.2591304735664499</c:v>
                </c:pt>
                <c:pt idx="147">
                  <c:v>5.4967045075143304</c:v>
                </c:pt>
                <c:pt idx="148">
                  <c:v>6.01652016905149</c:v>
                </c:pt>
                <c:pt idx="149">
                  <c:v>6.2989060213794303</c:v>
                </c:pt>
                <c:pt idx="150">
                  <c:v>5.9980968684941001</c:v>
                </c:pt>
                <c:pt idx="151">
                  <c:v>6.3170370268775402</c:v>
                </c:pt>
                <c:pt idx="152">
                  <c:v>6.1743299135561998</c:v>
                </c:pt>
                <c:pt idx="153">
                  <c:v>6.2411886783446597</c:v>
                </c:pt>
                <c:pt idx="154">
                  <c:v>6.1532528781236602</c:v>
                </c:pt>
                <c:pt idx="155">
                  <c:v>6.1679143787094901</c:v>
                </c:pt>
                <c:pt idx="156">
                  <c:v>6.1388509042303401</c:v>
                </c:pt>
                <c:pt idx="157">
                  <c:v>6.3063888178475302</c:v>
                </c:pt>
                <c:pt idx="158">
                  <c:v>6.1467745103203697</c:v>
                </c:pt>
                <c:pt idx="159">
                  <c:v>6.1864381386456797</c:v>
                </c:pt>
                <c:pt idx="160">
                  <c:v>6.29164250596176</c:v>
                </c:pt>
                <c:pt idx="161">
                  <c:v>6.2837294366596304</c:v>
                </c:pt>
                <c:pt idx="162">
                  <c:v>6.4487514211010897</c:v>
                </c:pt>
                <c:pt idx="163">
                  <c:v>6.1580211088217398</c:v>
                </c:pt>
                <c:pt idx="164">
                  <c:v>6.2851708795142702</c:v>
                </c:pt>
                <c:pt idx="165">
                  <c:v>6.1579664732033201</c:v>
                </c:pt>
                <c:pt idx="166">
                  <c:v>6.2114159458979001</c:v>
                </c:pt>
                <c:pt idx="167">
                  <c:v>6.7344455468677999</c:v>
                </c:pt>
                <c:pt idx="168">
                  <c:v>6.4247638638583</c:v>
                </c:pt>
                <c:pt idx="169">
                  <c:v>6.4080854050845</c:v>
                </c:pt>
                <c:pt idx="170">
                  <c:v>6.41704089276279</c:v>
                </c:pt>
                <c:pt idx="171">
                  <c:v>6.1557550737882902</c:v>
                </c:pt>
                <c:pt idx="172">
                  <c:v>6.12922344832295</c:v>
                </c:pt>
                <c:pt idx="173">
                  <c:v>6.4377189522394502</c:v>
                </c:pt>
                <c:pt idx="174">
                  <c:v>6.1067147630869396</c:v>
                </c:pt>
                <c:pt idx="175">
                  <c:v>6.3191706668262899</c:v>
                </c:pt>
                <c:pt idx="176">
                  <c:v>6.3490966650794096</c:v>
                </c:pt>
                <c:pt idx="177">
                  <c:v>6.3881902710241096</c:v>
                </c:pt>
                <c:pt idx="178">
                  <c:v>6.2361309247986503</c:v>
                </c:pt>
                <c:pt idx="179">
                  <c:v>6.22750235240742</c:v>
                </c:pt>
                <c:pt idx="180">
                  <c:v>6.0872881234082499</c:v>
                </c:pt>
                <c:pt idx="181">
                  <c:v>6.1082384907612299</c:v>
                </c:pt>
                <c:pt idx="182">
                  <c:v>6.1543503747406101</c:v>
                </c:pt>
                <c:pt idx="183">
                  <c:v>6.1994360618256197</c:v>
                </c:pt>
                <c:pt idx="184">
                  <c:v>6.0614445846444696</c:v>
                </c:pt>
                <c:pt idx="185">
                  <c:v>6.1784832689645501</c:v>
                </c:pt>
                <c:pt idx="186">
                  <c:v>6.3552912564872397</c:v>
                </c:pt>
                <c:pt idx="187">
                  <c:v>6.1914315039583396</c:v>
                </c:pt>
                <c:pt idx="188">
                  <c:v>6.0547038549992998</c:v>
                </c:pt>
                <c:pt idx="189">
                  <c:v>6.2893963330637401</c:v>
                </c:pt>
                <c:pt idx="190">
                  <c:v>6.3883739352346698</c:v>
                </c:pt>
                <c:pt idx="191">
                  <c:v>6.6069490441730503</c:v>
                </c:pt>
                <c:pt idx="192">
                  <c:v>6.2780645668095998</c:v>
                </c:pt>
                <c:pt idx="193">
                  <c:v>6.1003657520030901</c:v>
                </c:pt>
                <c:pt idx="194">
                  <c:v>6.1655118390477801</c:v>
                </c:pt>
                <c:pt idx="195">
                  <c:v>6.3282104958201204</c:v>
                </c:pt>
                <c:pt idx="196">
                  <c:v>6.3496672918253898</c:v>
                </c:pt>
                <c:pt idx="197">
                  <c:v>6.36961920223942</c:v>
                </c:pt>
                <c:pt idx="198">
                  <c:v>6.5601959243824997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CA-4B47-A542-918AEE2E6C0A}"/>
            </c:ext>
          </c:extLst>
        </c:ser>
        <c:ser>
          <c:idx val="0"/>
          <c:order val="2"/>
          <c:tx>
            <c:strRef>
              <c:f>'Data over Time'!$A$1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'Data over Time'!$A$2:$A$200</c:f>
              <c:numCache>
                <c:formatCode>General</c:formatCode>
                <c:ptCount val="199"/>
                <c:pt idx="0">
                  <c:v>6.3449559956858801</c:v>
                </c:pt>
                <c:pt idx="1">
                  <c:v>6.2676153617710701</c:v>
                </c:pt>
                <c:pt idx="2">
                  <c:v>6.2105604598945199</c:v>
                </c:pt>
                <c:pt idx="3">
                  <c:v>6.1397951355933502</c:v>
                </c:pt>
                <c:pt idx="4">
                  <c:v>6.3339615183662401</c:v>
                </c:pt>
                <c:pt idx="5">
                  <c:v>6.4871389450933501</c:v>
                </c:pt>
                <c:pt idx="6">
                  <c:v>6.3639480308246901</c:v>
                </c:pt>
                <c:pt idx="7">
                  <c:v>6.3391103695601103</c:v>
                </c:pt>
                <c:pt idx="8">
                  <c:v>6.32891394783835</c:v>
                </c:pt>
                <c:pt idx="9">
                  <c:v>6.1309090601003096</c:v>
                </c:pt>
                <c:pt idx="10">
                  <c:v>6.1034374763709804</c:v>
                </c:pt>
                <c:pt idx="11">
                  <c:v>6.1416786764239104</c:v>
                </c:pt>
                <c:pt idx="12">
                  <c:v>6.0935281543293103</c:v>
                </c:pt>
                <c:pt idx="13">
                  <c:v>6.1510104275021602</c:v>
                </c:pt>
                <c:pt idx="14">
                  <c:v>6.17641386928549</c:v>
                </c:pt>
                <c:pt idx="15">
                  <c:v>6.0484765139120302</c:v>
                </c:pt>
                <c:pt idx="16">
                  <c:v>6.1504878356277999</c:v>
                </c:pt>
                <c:pt idx="17">
                  <c:v>6.14359545837228</c:v>
                </c:pt>
                <c:pt idx="18">
                  <c:v>6.12396632988116</c:v>
                </c:pt>
                <c:pt idx="19">
                  <c:v>6.22376997424956</c:v>
                </c:pt>
                <c:pt idx="20">
                  <c:v>6.1770926006959899</c:v>
                </c:pt>
                <c:pt idx="21">
                  <c:v>6.1476711587953004</c:v>
                </c:pt>
                <c:pt idx="22">
                  <c:v>6.1864005235812103</c:v>
                </c:pt>
                <c:pt idx="23">
                  <c:v>6.3752789319857097</c:v>
                </c:pt>
                <c:pt idx="24">
                  <c:v>6.4158424106307699</c:v>
                </c:pt>
                <c:pt idx="25">
                  <c:v>6.3253107748349597</c:v>
                </c:pt>
                <c:pt idx="26">
                  <c:v>6.2542211958948197</c:v>
                </c:pt>
                <c:pt idx="27">
                  <c:v>6.1435186329552103</c:v>
                </c:pt>
                <c:pt idx="28">
                  <c:v>6.3327751230439402</c:v>
                </c:pt>
                <c:pt idx="29">
                  <c:v>6.1495654002224196</c:v>
                </c:pt>
                <c:pt idx="30">
                  <c:v>6.2517361921490799</c:v>
                </c:pt>
                <c:pt idx="31">
                  <c:v>6.2834898751181996</c:v>
                </c:pt>
                <c:pt idx="32">
                  <c:v>6.1669980565183504</c:v>
                </c:pt>
                <c:pt idx="33">
                  <c:v>6.1063376707898698</c:v>
                </c:pt>
                <c:pt idx="34">
                  <c:v>6.1790718902049298</c:v>
                </c:pt>
                <c:pt idx="35">
                  <c:v>6.1339826043982297</c:v>
                </c:pt>
                <c:pt idx="36">
                  <c:v>6.1087093900810201</c:v>
                </c:pt>
                <c:pt idx="37">
                  <c:v>6.1559521533565702</c:v>
                </c:pt>
                <c:pt idx="38">
                  <c:v>6.0441060650185996</c:v>
                </c:pt>
                <c:pt idx="39">
                  <c:v>6.1913378352024901</c:v>
                </c:pt>
                <c:pt idx="40">
                  <c:v>6.09532681439216</c:v>
                </c:pt>
                <c:pt idx="41">
                  <c:v>6.1401567359064</c:v>
                </c:pt>
                <c:pt idx="42">
                  <c:v>6.0130001877475703</c:v>
                </c:pt>
                <c:pt idx="43">
                  <c:v>6.1961862065273703</c:v>
                </c:pt>
                <c:pt idx="44">
                  <c:v>5.9905782419235996</c:v>
                </c:pt>
                <c:pt idx="45">
                  <c:v>6.1021109886585299</c:v>
                </c:pt>
                <c:pt idx="46">
                  <c:v>6.2608622849255404</c:v>
                </c:pt>
                <c:pt idx="47">
                  <c:v>6.39520186280921</c:v>
                </c:pt>
                <c:pt idx="48">
                  <c:v>6.3896853971591598</c:v>
                </c:pt>
                <c:pt idx="49">
                  <c:v>6.2279231206645802</c:v>
                </c:pt>
                <c:pt idx="50">
                  <c:v>6.3676923480233798</c:v>
                </c:pt>
                <c:pt idx="51">
                  <c:v>6.1543639289107803</c:v>
                </c:pt>
                <c:pt idx="52">
                  <c:v>6.3981150709033798</c:v>
                </c:pt>
                <c:pt idx="53">
                  <c:v>5.7729547375790702</c:v>
                </c:pt>
                <c:pt idx="54">
                  <c:v>6.2556351018812704</c:v>
                </c:pt>
                <c:pt idx="55">
                  <c:v>6.1755632841135997</c:v>
                </c:pt>
                <c:pt idx="56">
                  <c:v>5.9681959212376299</c:v>
                </c:pt>
                <c:pt idx="57">
                  <c:v>5.9915508143144498</c:v>
                </c:pt>
                <c:pt idx="58">
                  <c:v>6.1719921024397602</c:v>
                </c:pt>
                <c:pt idx="59">
                  <c:v>6.01403869232273</c:v>
                </c:pt>
                <c:pt idx="60">
                  <c:v>6.0252684352327996</c:v>
                </c:pt>
                <c:pt idx="61">
                  <c:v>6.0739703587477596</c:v>
                </c:pt>
                <c:pt idx="62">
                  <c:v>6.1411364658235703</c:v>
                </c:pt>
                <c:pt idx="63">
                  <c:v>6.1490678962661303</c:v>
                </c:pt>
                <c:pt idx="64">
                  <c:v>6.1727801409753598</c:v>
                </c:pt>
                <c:pt idx="65">
                  <c:v>6.0788663501520599</c:v>
                </c:pt>
                <c:pt idx="66">
                  <c:v>6.1122009284252199</c:v>
                </c:pt>
                <c:pt idx="67">
                  <c:v>6.06774276732434</c:v>
                </c:pt>
                <c:pt idx="68">
                  <c:v>6.0553846091896402</c:v>
                </c:pt>
                <c:pt idx="69">
                  <c:v>5.96341331748238</c:v>
                </c:pt>
                <c:pt idx="70">
                  <c:v>6.0776246865003003</c:v>
                </c:pt>
                <c:pt idx="71">
                  <c:v>6.2610641413758898</c:v>
                </c:pt>
                <c:pt idx="72">
                  <c:v>6.0791666913148799</c:v>
                </c:pt>
                <c:pt idx="73">
                  <c:v>5.9252104793828604</c:v>
                </c:pt>
                <c:pt idx="74">
                  <c:v>6.1090950026764501</c:v>
                </c:pt>
                <c:pt idx="75">
                  <c:v>5.6284070801472801</c:v>
                </c:pt>
                <c:pt idx="76">
                  <c:v>5.8048005593231196</c:v>
                </c:pt>
                <c:pt idx="77">
                  <c:v>5.7387694281739901</c:v>
                </c:pt>
                <c:pt idx="78">
                  <c:v>5.9931096554044201</c:v>
                </c:pt>
                <c:pt idx="79">
                  <c:v>6.12507638764421</c:v>
                </c:pt>
                <c:pt idx="80">
                  <c:v>6.14666359190851</c:v>
                </c:pt>
                <c:pt idx="81">
                  <c:v>6.1297380410858899</c:v>
                </c:pt>
                <c:pt idx="82">
                  <c:v>6.03803272378339</c:v>
                </c:pt>
                <c:pt idx="83">
                  <c:v>6.1386590358505098</c:v>
                </c:pt>
                <c:pt idx="84">
                  <c:v>6.0060832378035096</c:v>
                </c:pt>
                <c:pt idx="85">
                  <c:v>6.3596620032799596</c:v>
                </c:pt>
                <c:pt idx="86">
                  <c:v>5.9609013080897402</c:v>
                </c:pt>
                <c:pt idx="87">
                  <c:v>6.0902765727968804</c:v>
                </c:pt>
                <c:pt idx="88">
                  <c:v>6.2175080505674902</c:v>
                </c:pt>
                <c:pt idx="89">
                  <c:v>6.0227670510767801</c:v>
                </c:pt>
                <c:pt idx="90">
                  <c:v>6.0976370185336499</c:v>
                </c:pt>
                <c:pt idx="91">
                  <c:v>6.0706377591127101</c:v>
                </c:pt>
                <c:pt idx="92">
                  <c:v>6.0478740725838804</c:v>
                </c:pt>
                <c:pt idx="93">
                  <c:v>6.1900024138235699</c:v>
                </c:pt>
                <c:pt idx="94">
                  <c:v>6.22604957054513</c:v>
                </c:pt>
                <c:pt idx="95">
                  <c:v>6.5375228790317204</c:v>
                </c:pt>
                <c:pt idx="96">
                  <c:v>6.2977557509194897</c:v>
                </c:pt>
                <c:pt idx="97">
                  <c:v>6.4935552795541698</c:v>
                </c:pt>
                <c:pt idx="98">
                  <c:v>6.8514799643536897</c:v>
                </c:pt>
                <c:pt idx="99">
                  <c:v>6.2019859097626702</c:v>
                </c:pt>
                <c:pt idx="100">
                  <c:v>6.47613366992144</c:v>
                </c:pt>
                <c:pt idx="101">
                  <c:v>6.2923245912765804</c:v>
                </c:pt>
                <c:pt idx="102">
                  <c:v>6.2227518360724199</c:v>
                </c:pt>
                <c:pt idx="103">
                  <c:v>6.3589431518978303</c:v>
                </c:pt>
                <c:pt idx="104">
                  <c:v>6.2597072089071197</c:v>
                </c:pt>
                <c:pt idx="105">
                  <c:v>6.2566385526692603</c:v>
                </c:pt>
                <c:pt idx="106">
                  <c:v>6.3240916131341498</c:v>
                </c:pt>
                <c:pt idx="107">
                  <c:v>6.3285774541421302</c:v>
                </c:pt>
                <c:pt idx="108">
                  <c:v>6.1735930143440001</c:v>
                </c:pt>
                <c:pt idx="109">
                  <c:v>6.2202340633619899</c:v>
                </c:pt>
                <c:pt idx="110">
                  <c:v>6.1948258039197199</c:v>
                </c:pt>
                <c:pt idx="111">
                  <c:v>6.1516820544395596</c:v>
                </c:pt>
                <c:pt idx="112">
                  <c:v>6.1770219805845601</c:v>
                </c:pt>
                <c:pt idx="113">
                  <c:v>6.1909436238144098</c:v>
                </c:pt>
                <c:pt idx="114">
                  <c:v>6.2419595226353204</c:v>
                </c:pt>
                <c:pt idx="115">
                  <c:v>6.2146621298237603</c:v>
                </c:pt>
                <c:pt idx="116">
                  <c:v>6.0267994358959598</c:v>
                </c:pt>
                <c:pt idx="117">
                  <c:v>6.1574956714066502</c:v>
                </c:pt>
                <c:pt idx="118">
                  <c:v>6.2489041677856898</c:v>
                </c:pt>
                <c:pt idx="119">
                  <c:v>6.30178248023942</c:v>
                </c:pt>
                <c:pt idx="120">
                  <c:v>5.89215748048177</c:v>
                </c:pt>
                <c:pt idx="121">
                  <c:v>6.49096702727691</c:v>
                </c:pt>
                <c:pt idx="122">
                  <c:v>5.7135526341891998</c:v>
                </c:pt>
                <c:pt idx="123">
                  <c:v>5.7544126205355903</c:v>
                </c:pt>
                <c:pt idx="124">
                  <c:v>6.0184048929619696</c:v>
                </c:pt>
                <c:pt idx="125">
                  <c:v>6.1563669956671498</c:v>
                </c:pt>
                <c:pt idx="126">
                  <c:v>6.3474785927808197</c:v>
                </c:pt>
                <c:pt idx="127">
                  <c:v>6.2100256951828801</c:v>
                </c:pt>
                <c:pt idx="128">
                  <c:v>6.1472799369868101</c:v>
                </c:pt>
                <c:pt idx="129">
                  <c:v>6.2268388565719102</c:v>
                </c:pt>
                <c:pt idx="130">
                  <c:v>6.0448974814028196</c:v>
                </c:pt>
                <c:pt idx="131">
                  <c:v>5.9391644055910504</c:v>
                </c:pt>
                <c:pt idx="132">
                  <c:v>6.1498292848334</c:v>
                </c:pt>
                <c:pt idx="133">
                  <c:v>6.1386679348523296</c:v>
                </c:pt>
                <c:pt idx="134">
                  <c:v>6.0187625065249701</c:v>
                </c:pt>
                <c:pt idx="135">
                  <c:v>6.0589417440400899</c:v>
                </c:pt>
                <c:pt idx="136">
                  <c:v>6.2581512671943198</c:v>
                </c:pt>
                <c:pt idx="137">
                  <c:v>6.1052808180557303</c:v>
                </c:pt>
                <c:pt idx="138">
                  <c:v>6.0805289400801001</c:v>
                </c:pt>
                <c:pt idx="139">
                  <c:v>6.2064137303881104</c:v>
                </c:pt>
                <c:pt idx="140">
                  <c:v>5.9422458541192604</c:v>
                </c:pt>
                <c:pt idx="141">
                  <c:v>6.2560838379377604</c:v>
                </c:pt>
                <c:pt idx="142">
                  <c:v>6.1335825476284596</c:v>
                </c:pt>
                <c:pt idx="143">
                  <c:v>6.1181410337965003</c:v>
                </c:pt>
                <c:pt idx="144">
                  <c:v>6.0508469398557603</c:v>
                </c:pt>
                <c:pt idx="145">
                  <c:v>6.5810544733290302</c:v>
                </c:pt>
                <c:pt idx="146">
                  <c:v>5.89735107803949</c:v>
                </c:pt>
                <c:pt idx="147">
                  <c:v>6.0360059843958203</c:v>
                </c:pt>
                <c:pt idx="148">
                  <c:v>6.3018689219767303</c:v>
                </c:pt>
                <c:pt idx="149">
                  <c:v>6.3238822456598003</c:v>
                </c:pt>
                <c:pt idx="150">
                  <c:v>6.1717611639920502</c:v>
                </c:pt>
                <c:pt idx="151">
                  <c:v>6.2118404922897597</c:v>
                </c:pt>
                <c:pt idx="152">
                  <c:v>6.1866502460699104</c:v>
                </c:pt>
                <c:pt idx="153">
                  <c:v>6.1565195449532997</c:v>
                </c:pt>
                <c:pt idx="154">
                  <c:v>6.1434612586292801</c:v>
                </c:pt>
                <c:pt idx="155">
                  <c:v>6.0411790800268799</c:v>
                </c:pt>
                <c:pt idx="156">
                  <c:v>6.1255881981802096</c:v>
                </c:pt>
                <c:pt idx="157">
                  <c:v>6.1967358486450204</c:v>
                </c:pt>
                <c:pt idx="158">
                  <c:v>6.1357008394752697</c:v>
                </c:pt>
                <c:pt idx="159">
                  <c:v>6.1731223982826302</c:v>
                </c:pt>
                <c:pt idx="160">
                  <c:v>6.1322883035909701</c:v>
                </c:pt>
                <c:pt idx="161">
                  <c:v>6.1505172996822104</c:v>
                </c:pt>
                <c:pt idx="162">
                  <c:v>6.3308197612061399</c:v>
                </c:pt>
                <c:pt idx="163">
                  <c:v>6.1410997157531302</c:v>
                </c:pt>
                <c:pt idx="164">
                  <c:v>6.21661362549332</c:v>
                </c:pt>
                <c:pt idx="165">
                  <c:v>6.1332279916273098</c:v>
                </c:pt>
                <c:pt idx="166">
                  <c:v>6.1387041529149</c:v>
                </c:pt>
                <c:pt idx="167">
                  <c:v>6.5045421033406798</c:v>
                </c:pt>
                <c:pt idx="168">
                  <c:v>6.3084611867872198</c:v>
                </c:pt>
                <c:pt idx="169">
                  <c:v>6.6762582277188596</c:v>
                </c:pt>
                <c:pt idx="170">
                  <c:v>6.55544196859206</c:v>
                </c:pt>
                <c:pt idx="171">
                  <c:v>6.1442462846827901</c:v>
                </c:pt>
                <c:pt idx="172">
                  <c:v>6.3711668300567199</c:v>
                </c:pt>
                <c:pt idx="173">
                  <c:v>6.10866982265029</c:v>
                </c:pt>
                <c:pt idx="174">
                  <c:v>6.0433260651911702</c:v>
                </c:pt>
                <c:pt idx="175">
                  <c:v>6.2360444636060901</c:v>
                </c:pt>
                <c:pt idx="176">
                  <c:v>6.2325747121448503</c:v>
                </c:pt>
                <c:pt idx="177">
                  <c:v>6.21162860972027</c:v>
                </c:pt>
                <c:pt idx="178">
                  <c:v>6.2056588435964599</c:v>
                </c:pt>
                <c:pt idx="179">
                  <c:v>6.1896561820380303</c:v>
                </c:pt>
                <c:pt idx="180">
                  <c:v>6.0109765474936498</c:v>
                </c:pt>
                <c:pt idx="181">
                  <c:v>6.04690167947457</c:v>
                </c:pt>
                <c:pt idx="182">
                  <c:v>6.1732556112010899</c:v>
                </c:pt>
                <c:pt idx="183">
                  <c:v>6.1295220497874503</c:v>
                </c:pt>
                <c:pt idx="184">
                  <c:v>6.1004837389969202</c:v>
                </c:pt>
                <c:pt idx="185">
                  <c:v>6.1318910849500403</c:v>
                </c:pt>
                <c:pt idx="186">
                  <c:v>6.2925078934115399</c:v>
                </c:pt>
                <c:pt idx="187">
                  <c:v>6.1693022456352704</c:v>
                </c:pt>
                <c:pt idx="188">
                  <c:v>5.9859877961732302</c:v>
                </c:pt>
                <c:pt idx="189">
                  <c:v>6.2074245369481504</c:v>
                </c:pt>
                <c:pt idx="190">
                  <c:v>6.2011744984104897</c:v>
                </c:pt>
                <c:pt idx="191">
                  <c:v>6.4668810013216804</c:v>
                </c:pt>
                <c:pt idx="192">
                  <c:v>6.3093942136547101</c:v>
                </c:pt>
                <c:pt idx="193">
                  <c:v>5.9456120829943799</c:v>
                </c:pt>
                <c:pt idx="194">
                  <c:v>5.9709456039736102</c:v>
                </c:pt>
                <c:pt idx="195">
                  <c:v>6.3543093295329998</c:v>
                </c:pt>
                <c:pt idx="196">
                  <c:v>6.3740670656023202</c:v>
                </c:pt>
                <c:pt idx="197">
                  <c:v>6.4048362187639301</c:v>
                </c:pt>
                <c:pt idx="198">
                  <c:v>6.4178758744864899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CA-4B47-A542-918AEE2E6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3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2"/>
          <c:order val="0"/>
          <c:tx>
            <c:strRef>
              <c:f>'How the Data Looks'!$C$1</c:f>
              <c:strCache>
                <c:ptCount val="1"/>
                <c:pt idx="0">
                  <c:v>Server 1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Looks'!$C$2:$C$101</c:f>
              <c:numCache>
                <c:formatCode>General</c:formatCode>
                <c:ptCount val="100"/>
                <c:pt idx="0">
                  <c:v>5.4588665370104001</c:v>
                </c:pt>
                <c:pt idx="1">
                  <c:v>5.2595958455099003</c:v>
                </c:pt>
                <c:pt idx="2">
                  <c:v>3.6200739392227699</c:v>
                </c:pt>
                <c:pt idx="3">
                  <c:v>1.74786809746676</c:v>
                </c:pt>
                <c:pt idx="4">
                  <c:v>1.5607104090414099</c:v>
                </c:pt>
                <c:pt idx="5">
                  <c:v>1.7328679513998599</c:v>
                </c:pt>
                <c:pt idx="6">
                  <c:v>5.4836675302500701</c:v>
                </c:pt>
                <c:pt idx="7">
                  <c:v>5.6059406580539397</c:v>
                </c:pt>
                <c:pt idx="8">
                  <c:v>5.7786100692932001</c:v>
                </c:pt>
                <c:pt idx="9">
                  <c:v>5.8622975322498103</c:v>
                </c:pt>
                <c:pt idx="10">
                  <c:v>6.1288226748605696</c:v>
                </c:pt>
                <c:pt idx="11">
                  <c:v>5.7848433552592597</c:v>
                </c:pt>
                <c:pt idx="12">
                  <c:v>5.7556654566711698</c:v>
                </c:pt>
                <c:pt idx="13">
                  <c:v>5.81636808748459</c:v>
                </c:pt>
                <c:pt idx="14">
                  <c:v>5.7703750944448799</c:v>
                </c:pt>
                <c:pt idx="15">
                  <c:v>5.8341942518085101</c:v>
                </c:pt>
                <c:pt idx="16">
                  <c:v>5.84055422956245</c:v>
                </c:pt>
                <c:pt idx="17">
                  <c:v>5.7649275055439198</c:v>
                </c:pt>
                <c:pt idx="18">
                  <c:v>5.78054970997007</c:v>
                </c:pt>
                <c:pt idx="19">
                  <c:v>5.9683953631318198</c:v>
                </c:pt>
                <c:pt idx="20">
                  <c:v>5.6935049926549199</c:v>
                </c:pt>
                <c:pt idx="21">
                  <c:v>5.7378225096945199</c:v>
                </c:pt>
                <c:pt idx="22">
                  <c:v>5.7651736586838398</c:v>
                </c:pt>
                <c:pt idx="23">
                  <c:v>5.2429530091870999</c:v>
                </c:pt>
                <c:pt idx="24">
                  <c:v>5.4109119990809296</c:v>
                </c:pt>
                <c:pt idx="25">
                  <c:v>5.2513107022066503</c:v>
                </c:pt>
                <c:pt idx="26">
                  <c:v>1.3862943611198899</c:v>
                </c:pt>
                <c:pt idx="27">
                  <c:v>1.3862943611198899</c:v>
                </c:pt>
                <c:pt idx="28">
                  <c:v>5.1604079608136901</c:v>
                </c:pt>
                <c:pt idx="29">
                  <c:v>4.7881197991082702</c:v>
                </c:pt>
                <c:pt idx="30">
                  <c:v>5.5834916781039396</c:v>
                </c:pt>
                <c:pt idx="31">
                  <c:v>5.7331758350889102</c:v>
                </c:pt>
                <c:pt idx="32">
                  <c:v>5.7279332356047297</c:v>
                </c:pt>
                <c:pt idx="33">
                  <c:v>5.7824473980943898</c:v>
                </c:pt>
                <c:pt idx="34">
                  <c:v>6.01702550167197</c:v>
                </c:pt>
                <c:pt idx="35">
                  <c:v>6.0292223770137001</c:v>
                </c:pt>
                <c:pt idx="36">
                  <c:v>5.7624163350612303</c:v>
                </c:pt>
                <c:pt idx="37">
                  <c:v>5.9952548121057996</c:v>
                </c:pt>
                <c:pt idx="38">
                  <c:v>6.0907032989938399</c:v>
                </c:pt>
                <c:pt idx="39">
                  <c:v>6.0185523249524699</c:v>
                </c:pt>
                <c:pt idx="40">
                  <c:v>5.9382413590863097</c:v>
                </c:pt>
                <c:pt idx="41">
                  <c:v>5.8691898850632001</c:v>
                </c:pt>
                <c:pt idx="42">
                  <c:v>6.0523134006731496</c:v>
                </c:pt>
                <c:pt idx="43">
                  <c:v>5.7689195626345704</c:v>
                </c:pt>
                <c:pt idx="44">
                  <c:v>5.7811060593535597</c:v>
                </c:pt>
                <c:pt idx="45">
                  <c:v>5.9345645253762402</c:v>
                </c:pt>
                <c:pt idx="46">
                  <c:v>5.7959888128008998</c:v>
                </c:pt>
                <c:pt idx="47">
                  <c:v>3.6644819044526402</c:v>
                </c:pt>
                <c:pt idx="48">
                  <c:v>2.7555497906641802</c:v>
                </c:pt>
                <c:pt idx="49">
                  <c:v>2.9470047701612998</c:v>
                </c:pt>
                <c:pt idx="50">
                  <c:v>1.7328679513998599</c:v>
                </c:pt>
                <c:pt idx="51">
                  <c:v>4.6813659866222403</c:v>
                </c:pt>
                <c:pt idx="52">
                  <c:v>5.1488831206613002</c:v>
                </c:pt>
                <c:pt idx="53">
                  <c:v>1.5498260458782001</c:v>
                </c:pt>
                <c:pt idx="54">
                  <c:v>5.2330074433607203</c:v>
                </c:pt>
                <c:pt idx="55">
                  <c:v>5.2201203495867103</c:v>
                </c:pt>
                <c:pt idx="56">
                  <c:v>5.74934701277608</c:v>
                </c:pt>
                <c:pt idx="57">
                  <c:v>5.8892224362460199</c:v>
                </c:pt>
                <c:pt idx="58">
                  <c:v>6.0681213900547402</c:v>
                </c:pt>
                <c:pt idx="59">
                  <c:v>5.8140564864783597</c:v>
                </c:pt>
                <c:pt idx="60">
                  <c:v>5.8415504971532499</c:v>
                </c:pt>
                <c:pt idx="61">
                  <c:v>5.8582881371648199</c:v>
                </c:pt>
                <c:pt idx="62">
                  <c:v>6.1818468302572098</c:v>
                </c:pt>
                <c:pt idx="63">
                  <c:v>5.7686676295517003</c:v>
                </c:pt>
                <c:pt idx="64">
                  <c:v>5.87787296385196</c:v>
                </c:pt>
                <c:pt idx="65">
                  <c:v>5.7015907113628197</c:v>
                </c:pt>
                <c:pt idx="66">
                  <c:v>6.1487560871347799</c:v>
                </c:pt>
                <c:pt idx="67">
                  <c:v>6.0609487883346196</c:v>
                </c:pt>
                <c:pt idx="68">
                  <c:v>6.0477252566604198</c:v>
                </c:pt>
                <c:pt idx="69">
                  <c:v>5.7655556426390104</c:v>
                </c:pt>
                <c:pt idx="70">
                  <c:v>5.7727457143260903</c:v>
                </c:pt>
                <c:pt idx="71">
                  <c:v>2.2047854169135199</c:v>
                </c:pt>
                <c:pt idx="72">
                  <c:v>5.4721895982956097</c:v>
                </c:pt>
                <c:pt idx="73">
                  <c:v>4.5924140085750098</c:v>
                </c:pt>
                <c:pt idx="74">
                  <c:v>3.23318348438093</c:v>
                </c:pt>
                <c:pt idx="75">
                  <c:v>4.2829985228001197</c:v>
                </c:pt>
                <c:pt idx="76">
                  <c:v>5.1041530817589997</c:v>
                </c:pt>
                <c:pt idx="77">
                  <c:v>2.55208529762097</c:v>
                </c:pt>
                <c:pt idx="78">
                  <c:v>5.1442841413381197</c:v>
                </c:pt>
                <c:pt idx="79">
                  <c:v>3.6200739392227699</c:v>
                </c:pt>
                <c:pt idx="80">
                  <c:v>5.7173931662396003</c:v>
                </c:pt>
                <c:pt idx="81">
                  <c:v>5.7810224729477104</c:v>
                </c:pt>
                <c:pt idx="82">
                  <c:v>5.7308019763782303</c:v>
                </c:pt>
                <c:pt idx="83">
                  <c:v>5.7649625495480796</c:v>
                </c:pt>
                <c:pt idx="84">
                  <c:v>5.7796957041905097</c:v>
                </c:pt>
                <c:pt idx="85">
                  <c:v>6.28798469866258</c:v>
                </c:pt>
                <c:pt idx="86">
                  <c:v>5.7962787006429801</c:v>
                </c:pt>
                <c:pt idx="87">
                  <c:v>6.1845993838518396</c:v>
                </c:pt>
                <c:pt idx="88">
                  <c:v>6.0985062393493097</c:v>
                </c:pt>
                <c:pt idx="89">
                  <c:v>5.7116531626804603</c:v>
                </c:pt>
                <c:pt idx="90">
                  <c:v>5.7923907180023999</c:v>
                </c:pt>
                <c:pt idx="91">
                  <c:v>5.7611020584527397</c:v>
                </c:pt>
                <c:pt idx="92">
                  <c:v>5.7889053588632002</c:v>
                </c:pt>
                <c:pt idx="93">
                  <c:v>6.3537709005130099</c:v>
                </c:pt>
                <c:pt idx="94">
                  <c:v>5.6406266873619497</c:v>
                </c:pt>
                <c:pt idx="95">
                  <c:v>5.39741107072172</c:v>
                </c:pt>
                <c:pt idx="96">
                  <c:v>3.9659392033456999</c:v>
                </c:pt>
                <c:pt idx="97">
                  <c:v>5.2283362178911998</c:v>
                </c:pt>
                <c:pt idx="98">
                  <c:v>5.9590784092044302</c:v>
                </c:pt>
                <c:pt idx="99">
                  <c:v>1.3862943611198899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A7-4F89-ABFB-6DB06868B1B8}"/>
            </c:ext>
          </c:extLst>
        </c:ser>
        <c:ser>
          <c:idx val="0"/>
          <c:order val="1"/>
          <c:tx>
            <c:strRef>
              <c:f>'How the Data Looks'!$D$1</c:f>
              <c:strCache>
                <c:ptCount val="1"/>
                <c:pt idx="0">
                  <c:v>Server 2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Looks'!$D$2:$D$101</c:f>
              <c:numCache>
                <c:formatCode>General</c:formatCode>
                <c:ptCount val="100"/>
                <c:pt idx="0">
                  <c:v>6.2468839421750602</c:v>
                </c:pt>
                <c:pt idx="1">
                  <c:v>6.1220826912344499</c:v>
                </c:pt>
                <c:pt idx="2">
                  <c:v>6.1593081893245802</c:v>
                </c:pt>
                <c:pt idx="3">
                  <c:v>5.6645267332363103</c:v>
                </c:pt>
                <c:pt idx="4">
                  <c:v>5.6679472852716302</c:v>
                </c:pt>
                <c:pt idx="5">
                  <c:v>6.2829293112479503</c:v>
                </c:pt>
                <c:pt idx="6">
                  <c:v>6.5490613146944696</c:v>
                </c:pt>
                <c:pt idx="7">
                  <c:v>6.3880304696464396</c:v>
                </c:pt>
                <c:pt idx="8">
                  <c:v>6.4494661532320796</c:v>
                </c:pt>
                <c:pt idx="9">
                  <c:v>6.3143633301398898</c:v>
                </c:pt>
                <c:pt idx="10">
                  <c:v>6.4054961578963603</c:v>
                </c:pt>
                <c:pt idx="11">
                  <c:v>6.2047846108451399</c:v>
                </c:pt>
                <c:pt idx="12">
                  <c:v>6.2163969917028599</c:v>
                </c:pt>
                <c:pt idx="13">
                  <c:v>6.3798919506612899</c:v>
                </c:pt>
                <c:pt idx="14">
                  <c:v>6.01552489322708</c:v>
                </c:pt>
                <c:pt idx="15">
                  <c:v>6.1057081928153103</c:v>
                </c:pt>
                <c:pt idx="16">
                  <c:v>6.1818765801950297</c:v>
                </c:pt>
                <c:pt idx="17">
                  <c:v>6.4592976981346597</c:v>
                </c:pt>
                <c:pt idx="18">
                  <c:v>6.2019525099559702</c:v>
                </c:pt>
                <c:pt idx="19">
                  <c:v>6.2199051812625203</c:v>
                </c:pt>
                <c:pt idx="20">
                  <c:v>6.1685351316306001</c:v>
                </c:pt>
                <c:pt idx="21">
                  <c:v>6.5757645748909601</c:v>
                </c:pt>
                <c:pt idx="22">
                  <c:v>6.3978617874996901</c:v>
                </c:pt>
                <c:pt idx="23">
                  <c:v>6.54495853528329</c:v>
                </c:pt>
                <c:pt idx="24">
                  <c:v>6.48448440756186</c:v>
                </c:pt>
                <c:pt idx="25">
                  <c:v>6.1781179467930896</c:v>
                </c:pt>
                <c:pt idx="26">
                  <c:v>5.9507655971724596</c:v>
                </c:pt>
                <c:pt idx="27">
                  <c:v>5.6906944220109503</c:v>
                </c:pt>
                <c:pt idx="28">
                  <c:v>5.7140429525510701</c:v>
                </c:pt>
                <c:pt idx="29">
                  <c:v>5.9372880616862904</c:v>
                </c:pt>
                <c:pt idx="30">
                  <c:v>6.2113721320397897</c:v>
                </c:pt>
                <c:pt idx="31">
                  <c:v>6.3250949711893298</c:v>
                </c:pt>
                <c:pt idx="32">
                  <c:v>6.1764195616138302</c:v>
                </c:pt>
                <c:pt idx="33">
                  <c:v>6.1296189849253402</c:v>
                </c:pt>
                <c:pt idx="34">
                  <c:v>6.0999018107759202</c:v>
                </c:pt>
                <c:pt idx="35">
                  <c:v>6.1099353257505502</c:v>
                </c:pt>
                <c:pt idx="36">
                  <c:v>6.1695350127653104</c:v>
                </c:pt>
                <c:pt idx="37">
                  <c:v>6.42050659376378</c:v>
                </c:pt>
                <c:pt idx="38">
                  <c:v>6.1684017318227502</c:v>
                </c:pt>
                <c:pt idx="39">
                  <c:v>6.2785627883304498</c:v>
                </c:pt>
                <c:pt idx="40">
                  <c:v>6.2486116063818802</c:v>
                </c:pt>
                <c:pt idx="41">
                  <c:v>6.1888959193456898</c:v>
                </c:pt>
                <c:pt idx="42">
                  <c:v>6.19861181630157</c:v>
                </c:pt>
                <c:pt idx="43">
                  <c:v>6.4396206170036896</c:v>
                </c:pt>
                <c:pt idx="44">
                  <c:v>6.1176342497255796</c:v>
                </c:pt>
                <c:pt idx="45">
                  <c:v>6.5849710220146997</c:v>
                </c:pt>
                <c:pt idx="46">
                  <c:v>6.4476134605684097</c:v>
                </c:pt>
                <c:pt idx="47">
                  <c:v>6.4191090998011102</c:v>
                </c:pt>
                <c:pt idx="48">
                  <c:v>6.6641615653076496</c:v>
                </c:pt>
                <c:pt idx="49">
                  <c:v>6.0664862276850604</c:v>
                </c:pt>
                <c:pt idx="50">
                  <c:v>5.9136487468880503</c:v>
                </c:pt>
                <c:pt idx="51">
                  <c:v>5.7113031232896301</c:v>
                </c:pt>
                <c:pt idx="52">
                  <c:v>6.0178392440583597</c:v>
                </c:pt>
                <c:pt idx="53">
                  <c:v>5.3439399512731001</c:v>
                </c:pt>
                <c:pt idx="54">
                  <c:v>6.2504136723718604</c:v>
                </c:pt>
                <c:pt idx="55">
                  <c:v>6.3313016322119804</c:v>
                </c:pt>
                <c:pt idx="56">
                  <c:v>6.07716148709265</c:v>
                </c:pt>
                <c:pt idx="57">
                  <c:v>6.1353305509477796</c:v>
                </c:pt>
                <c:pt idx="58">
                  <c:v>6.0259968078827697</c:v>
                </c:pt>
                <c:pt idx="59">
                  <c:v>6.0212563999154902</c:v>
                </c:pt>
                <c:pt idx="60">
                  <c:v>6.2423850021996303</c:v>
                </c:pt>
                <c:pt idx="61">
                  <c:v>6.1735518997996399</c:v>
                </c:pt>
                <c:pt idx="62">
                  <c:v>6.3912169240705303</c:v>
                </c:pt>
                <c:pt idx="63">
                  <c:v>6.12716948950239</c:v>
                </c:pt>
                <c:pt idx="64">
                  <c:v>6.1318409242210903</c:v>
                </c:pt>
                <c:pt idx="65">
                  <c:v>6.0760093555948202</c:v>
                </c:pt>
                <c:pt idx="66">
                  <c:v>6.1247967223612196</c:v>
                </c:pt>
                <c:pt idx="67">
                  <c:v>6.3378578600512103</c:v>
                </c:pt>
                <c:pt idx="68">
                  <c:v>6.26748143622103</c:v>
                </c:pt>
                <c:pt idx="69">
                  <c:v>5.9512097527475003</c:v>
                </c:pt>
                <c:pt idx="70">
                  <c:v>5.8403503862932302</c:v>
                </c:pt>
                <c:pt idx="71">
                  <c:v>4.4261205634269896</c:v>
                </c:pt>
                <c:pt idx="72">
                  <c:v>3.92768974372802</c:v>
                </c:pt>
                <c:pt idx="73">
                  <c:v>4.0429782169784598</c:v>
                </c:pt>
                <c:pt idx="74">
                  <c:v>3.8465874704964</c:v>
                </c:pt>
                <c:pt idx="75">
                  <c:v>3.8252615593330899</c:v>
                </c:pt>
                <c:pt idx="76">
                  <c:v>4.0464216365614902</c:v>
                </c:pt>
                <c:pt idx="77">
                  <c:v>3.88794575361554</c:v>
                </c:pt>
                <c:pt idx="78">
                  <c:v>5.5073961165229504</c:v>
                </c:pt>
                <c:pt idx="79">
                  <c:v>5.6649161773105501</c:v>
                </c:pt>
                <c:pt idx="80">
                  <c:v>6.19258645612706</c:v>
                </c:pt>
                <c:pt idx="81">
                  <c:v>6.1913195070339402</c:v>
                </c:pt>
                <c:pt idx="82">
                  <c:v>6.1396765191661196</c:v>
                </c:pt>
                <c:pt idx="83">
                  <c:v>6.1101349272229397</c:v>
                </c:pt>
                <c:pt idx="84">
                  <c:v>6.0623850067998903</c:v>
                </c:pt>
                <c:pt idx="85">
                  <c:v>6.1355942681445201</c:v>
                </c:pt>
                <c:pt idx="86">
                  <c:v>6.0600592710649401</c:v>
                </c:pt>
                <c:pt idx="87">
                  <c:v>6.1372084986457898</c:v>
                </c:pt>
                <c:pt idx="88">
                  <c:v>6.1054009316552804</c:v>
                </c:pt>
                <c:pt idx="89">
                  <c:v>5.9804097040047797</c:v>
                </c:pt>
                <c:pt idx="90">
                  <c:v>6.4299914917574004</c:v>
                </c:pt>
                <c:pt idx="91">
                  <c:v>5.9901371112375097</c:v>
                </c:pt>
                <c:pt idx="92">
                  <c:v>6.2798434195358803</c:v>
                </c:pt>
                <c:pt idx="93">
                  <c:v>6.23737501838254</c:v>
                </c:pt>
                <c:pt idx="94">
                  <c:v>6.3218237587806803</c:v>
                </c:pt>
                <c:pt idx="95">
                  <c:v>6.1846786608236997</c:v>
                </c:pt>
                <c:pt idx="96">
                  <c:v>5.8853233377735403</c:v>
                </c:pt>
                <c:pt idx="97">
                  <c:v>6.0410635976261897</c:v>
                </c:pt>
                <c:pt idx="98">
                  <c:v>6.1273977495093597</c:v>
                </c:pt>
                <c:pt idx="99">
                  <c:v>5.9590884175411603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7-4F89-ABFB-6DB06868B1B8}"/>
            </c:ext>
          </c:extLst>
        </c:ser>
        <c:ser>
          <c:idx val="3"/>
          <c:order val="2"/>
          <c:tx>
            <c:strRef>
              <c:f>'How the Data Looks'!$E$1</c:f>
              <c:strCache>
                <c:ptCount val="1"/>
                <c:pt idx="0">
                  <c:v>Server 3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Looks'!$E$2:$E$101</c:f>
              <c:numCache>
                <c:formatCode>General</c:formatCode>
                <c:ptCount val="100"/>
                <c:pt idx="0">
                  <c:v>5.8933835405513202</c:v>
                </c:pt>
                <c:pt idx="1">
                  <c:v>5.2673099102940499</c:v>
                </c:pt>
                <c:pt idx="2">
                  <c:v>3.6834363243374399</c:v>
                </c:pt>
                <c:pt idx="3">
                  <c:v>3.6011047291706002</c:v>
                </c:pt>
                <c:pt idx="4">
                  <c:v>3.5734504974788202</c:v>
                </c:pt>
                <c:pt idx="5">
                  <c:v>3.3549875696248201</c:v>
                </c:pt>
                <c:pt idx="6">
                  <c:v>5.6135898024332098</c:v>
                </c:pt>
                <c:pt idx="7">
                  <c:v>5.7736897627875701</c:v>
                </c:pt>
                <c:pt idx="8">
                  <c:v>5.8161888532768398</c:v>
                </c:pt>
                <c:pt idx="9">
                  <c:v>5.9145903099599204</c:v>
                </c:pt>
                <c:pt idx="10">
                  <c:v>5.7669568551783801</c:v>
                </c:pt>
                <c:pt idx="11">
                  <c:v>6.0852935495593403</c:v>
                </c:pt>
                <c:pt idx="12">
                  <c:v>5.8683183129045497</c:v>
                </c:pt>
                <c:pt idx="13">
                  <c:v>5.8622594543588802</c:v>
                </c:pt>
                <c:pt idx="14">
                  <c:v>6.2200469903830999</c:v>
                </c:pt>
                <c:pt idx="15">
                  <c:v>5.7980740235552704</c:v>
                </c:pt>
                <c:pt idx="16">
                  <c:v>5.8694442614430899</c:v>
                </c:pt>
                <c:pt idx="17">
                  <c:v>6.2594723774502503</c:v>
                </c:pt>
                <c:pt idx="18">
                  <c:v>5.9998180231650498</c:v>
                </c:pt>
                <c:pt idx="19">
                  <c:v>6.2334713680843103</c:v>
                </c:pt>
                <c:pt idx="20">
                  <c:v>6.1878474299239103</c:v>
                </c:pt>
                <c:pt idx="21">
                  <c:v>5.9382299719724001</c:v>
                </c:pt>
                <c:pt idx="22">
                  <c:v>6.0580002228897403</c:v>
                </c:pt>
                <c:pt idx="23">
                  <c:v>5.4719915561650501</c:v>
                </c:pt>
                <c:pt idx="24">
                  <c:v>5.7473961889476701</c:v>
                </c:pt>
                <c:pt idx="25">
                  <c:v>3.7758559484120999</c:v>
                </c:pt>
                <c:pt idx="26">
                  <c:v>3.73823089467693</c:v>
                </c:pt>
                <c:pt idx="27">
                  <c:v>3.72896071194659</c:v>
                </c:pt>
                <c:pt idx="28">
                  <c:v>3.6011047291706002</c:v>
                </c:pt>
                <c:pt idx="29">
                  <c:v>3.28269399727807</c:v>
                </c:pt>
                <c:pt idx="30">
                  <c:v>5.8068811834411003</c:v>
                </c:pt>
                <c:pt idx="31">
                  <c:v>5.77200999915026</c:v>
                </c:pt>
                <c:pt idx="32">
                  <c:v>6.1182339948708098</c:v>
                </c:pt>
                <c:pt idx="33">
                  <c:v>5.8559464029643298</c:v>
                </c:pt>
                <c:pt idx="34">
                  <c:v>6.2728897777020496</c:v>
                </c:pt>
                <c:pt idx="35">
                  <c:v>6.1385941261337598</c:v>
                </c:pt>
                <c:pt idx="36">
                  <c:v>6.1230599284013199</c:v>
                </c:pt>
                <c:pt idx="37">
                  <c:v>5.8386241948149697</c:v>
                </c:pt>
                <c:pt idx="38">
                  <c:v>6.1331412059461403</c:v>
                </c:pt>
                <c:pt idx="39">
                  <c:v>5.9293422125681596</c:v>
                </c:pt>
                <c:pt idx="40">
                  <c:v>6.0147831813027004</c:v>
                </c:pt>
                <c:pt idx="41">
                  <c:v>6.2273869271740097</c:v>
                </c:pt>
                <c:pt idx="42">
                  <c:v>5.9566512214912803</c:v>
                </c:pt>
                <c:pt idx="43">
                  <c:v>5.7978019255284101</c:v>
                </c:pt>
                <c:pt idx="44">
                  <c:v>5.9650077960435697</c:v>
                </c:pt>
                <c:pt idx="45">
                  <c:v>5.9598400480997302</c:v>
                </c:pt>
                <c:pt idx="46">
                  <c:v>6.0235527026980602</c:v>
                </c:pt>
                <c:pt idx="47">
                  <c:v>5.5398773421795298</c:v>
                </c:pt>
                <c:pt idx="48">
                  <c:v>5.5373415325992204</c:v>
                </c:pt>
                <c:pt idx="49">
                  <c:v>3.3892680315458001</c:v>
                </c:pt>
                <c:pt idx="50">
                  <c:v>3.6386485924890901</c:v>
                </c:pt>
                <c:pt idx="51">
                  <c:v>3.6280156368701602</c:v>
                </c:pt>
                <c:pt idx="52">
                  <c:v>3.6542220950859399</c:v>
                </c:pt>
                <c:pt idx="53">
                  <c:v>3.28269399727807</c:v>
                </c:pt>
                <c:pt idx="54">
                  <c:v>4.0426954529706904</c:v>
                </c:pt>
                <c:pt idx="55">
                  <c:v>5.5102201654055598</c:v>
                </c:pt>
                <c:pt idx="56">
                  <c:v>5.8858541310412704</c:v>
                </c:pt>
                <c:pt idx="57">
                  <c:v>5.8701051289752497</c:v>
                </c:pt>
                <c:pt idx="58">
                  <c:v>6.12043690346934</c:v>
                </c:pt>
                <c:pt idx="59">
                  <c:v>5.8112211596113799</c:v>
                </c:pt>
                <c:pt idx="60">
                  <c:v>5.8273790962729501</c:v>
                </c:pt>
                <c:pt idx="61">
                  <c:v>5.9131650177153201</c:v>
                </c:pt>
                <c:pt idx="62">
                  <c:v>5.92126101387458</c:v>
                </c:pt>
                <c:pt idx="63">
                  <c:v>6.05795249123448</c:v>
                </c:pt>
                <c:pt idx="64">
                  <c:v>6.2325446143706102</c:v>
                </c:pt>
                <c:pt idx="65">
                  <c:v>5.9222081277414302</c:v>
                </c:pt>
                <c:pt idx="66">
                  <c:v>5.7963120693014201</c:v>
                </c:pt>
                <c:pt idx="67">
                  <c:v>5.9874591343362704</c:v>
                </c:pt>
                <c:pt idx="68">
                  <c:v>5.7953338124786598</c:v>
                </c:pt>
                <c:pt idx="69">
                  <c:v>6.0498768437360102</c:v>
                </c:pt>
                <c:pt idx="70">
                  <c:v>6.2386033893479498</c:v>
                </c:pt>
                <c:pt idx="71">
                  <c:v>5.4304151619406502</c:v>
                </c:pt>
                <c:pt idx="72">
                  <c:v>5.8819198636683403</c:v>
                </c:pt>
                <c:pt idx="73">
                  <c:v>4.7328773947882903</c:v>
                </c:pt>
                <c:pt idx="74">
                  <c:v>3.6386485924890901</c:v>
                </c:pt>
                <c:pt idx="75">
                  <c:v>3.6011047291706002</c:v>
                </c:pt>
                <c:pt idx="76">
                  <c:v>3.5734504974788202</c:v>
                </c:pt>
                <c:pt idx="77">
                  <c:v>3.28269399727807</c:v>
                </c:pt>
                <c:pt idx="78">
                  <c:v>3.9119676931687302</c:v>
                </c:pt>
                <c:pt idx="79">
                  <c:v>5.5799500650423903</c:v>
                </c:pt>
                <c:pt idx="80">
                  <c:v>5.9236791612286703</c:v>
                </c:pt>
                <c:pt idx="81">
                  <c:v>6.15847783555951</c:v>
                </c:pt>
                <c:pt idx="82">
                  <c:v>5.8709125272320204</c:v>
                </c:pt>
                <c:pt idx="83">
                  <c:v>5.7902051687348104</c:v>
                </c:pt>
                <c:pt idx="84">
                  <c:v>5.7708524152009204</c:v>
                </c:pt>
                <c:pt idx="85">
                  <c:v>5.9779891129529599</c:v>
                </c:pt>
                <c:pt idx="86">
                  <c:v>5.75023986176316</c:v>
                </c:pt>
                <c:pt idx="87">
                  <c:v>5.7939091586912896</c:v>
                </c:pt>
                <c:pt idx="88">
                  <c:v>5.7744583494808603</c:v>
                </c:pt>
                <c:pt idx="89">
                  <c:v>5.6486911116416998</c:v>
                </c:pt>
                <c:pt idx="90">
                  <c:v>5.7601004198875003</c:v>
                </c:pt>
                <c:pt idx="91">
                  <c:v>5.9118182803599497</c:v>
                </c:pt>
                <c:pt idx="92">
                  <c:v>5.9278598695895601</c:v>
                </c:pt>
                <c:pt idx="93">
                  <c:v>6.0045129905489096</c:v>
                </c:pt>
                <c:pt idx="94">
                  <c:v>5.7990617671581699</c:v>
                </c:pt>
                <c:pt idx="95">
                  <c:v>5.8459349899256097</c:v>
                </c:pt>
                <c:pt idx="96">
                  <c:v>5.6919685199495502</c:v>
                </c:pt>
                <c:pt idx="97">
                  <c:v>5.5905120549601302</c:v>
                </c:pt>
                <c:pt idx="98">
                  <c:v>3.6386485924890901</c:v>
                </c:pt>
                <c:pt idx="99">
                  <c:v>3.6280156368701602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A7-4F89-ABFB-6DB06868B1B8}"/>
            </c:ext>
          </c:extLst>
        </c:ser>
        <c:ser>
          <c:idx val="4"/>
          <c:order val="3"/>
          <c:tx>
            <c:strRef>
              <c:f>'How the Data Looks'!$F$1</c:f>
              <c:strCache>
                <c:ptCount val="1"/>
                <c:pt idx="0">
                  <c:v>Server 4</c:v>
                </c:pt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Looks'!$F$2:$F$101</c:f>
              <c:numCache>
                <c:formatCode>General</c:formatCode>
                <c:ptCount val="100"/>
                <c:pt idx="0">
                  <c:v>4.2888426353068203</c:v>
                </c:pt>
                <c:pt idx="1">
                  <c:v>4.4688775234277403</c:v>
                </c:pt>
                <c:pt idx="2">
                  <c:v>3.9179789187928802</c:v>
                </c:pt>
                <c:pt idx="3">
                  <c:v>3.9376398109672501</c:v>
                </c:pt>
                <c:pt idx="4">
                  <c:v>3.8979247046921999</c:v>
                </c:pt>
                <c:pt idx="5">
                  <c:v>3.9376398109672501</c:v>
                </c:pt>
                <c:pt idx="6">
                  <c:v>5.6975856395398496</c:v>
                </c:pt>
                <c:pt idx="7">
                  <c:v>6.01326642488314</c:v>
                </c:pt>
                <c:pt idx="8">
                  <c:v>5.9426240733290303</c:v>
                </c:pt>
                <c:pt idx="9">
                  <c:v>6.0893097786809403</c:v>
                </c:pt>
                <c:pt idx="10">
                  <c:v>5.8884417846180304</c:v>
                </c:pt>
                <c:pt idx="11">
                  <c:v>6.0387022137534903</c:v>
                </c:pt>
                <c:pt idx="12">
                  <c:v>5.9111800200418898</c:v>
                </c:pt>
                <c:pt idx="13">
                  <c:v>5.8837917482350299</c:v>
                </c:pt>
                <c:pt idx="14">
                  <c:v>5.9825787154303196</c:v>
                </c:pt>
                <c:pt idx="15">
                  <c:v>5.7856061556821201</c:v>
                </c:pt>
                <c:pt idx="16">
                  <c:v>6.3198359872931302</c:v>
                </c:pt>
                <c:pt idx="17">
                  <c:v>5.87264561433763</c:v>
                </c:pt>
                <c:pt idx="18">
                  <c:v>6.0646329627927198</c:v>
                </c:pt>
                <c:pt idx="19">
                  <c:v>6.1021816333066301</c:v>
                </c:pt>
                <c:pt idx="20">
                  <c:v>6.0460659687308098</c:v>
                </c:pt>
                <c:pt idx="21">
                  <c:v>5.8148054878347697</c:v>
                </c:pt>
                <c:pt idx="22">
                  <c:v>6.0275262083371102</c:v>
                </c:pt>
                <c:pt idx="23">
                  <c:v>5.8337616999702799</c:v>
                </c:pt>
                <c:pt idx="24">
                  <c:v>5.8206336696308902</c:v>
                </c:pt>
                <c:pt idx="25">
                  <c:v>4.6356742529792001</c:v>
                </c:pt>
                <c:pt idx="26">
                  <c:v>5.3526993205615696</c:v>
                </c:pt>
                <c:pt idx="27">
                  <c:v>5.3190075561983603</c:v>
                </c:pt>
                <c:pt idx="28">
                  <c:v>3.9376398109672501</c:v>
                </c:pt>
                <c:pt idx="29">
                  <c:v>4.5391079567560002</c:v>
                </c:pt>
                <c:pt idx="30">
                  <c:v>5.6565157086566904</c:v>
                </c:pt>
                <c:pt idx="31">
                  <c:v>5.86876118584075</c:v>
                </c:pt>
                <c:pt idx="32">
                  <c:v>5.84802598827571</c:v>
                </c:pt>
                <c:pt idx="33">
                  <c:v>5.8320056070576403</c:v>
                </c:pt>
                <c:pt idx="34">
                  <c:v>6.1677235107146</c:v>
                </c:pt>
                <c:pt idx="35">
                  <c:v>5.9254555117300596</c:v>
                </c:pt>
                <c:pt idx="36">
                  <c:v>6.1980665678880298</c:v>
                </c:pt>
                <c:pt idx="37">
                  <c:v>5.8583658791270299</c:v>
                </c:pt>
                <c:pt idx="38">
                  <c:v>5.8164561277670996</c:v>
                </c:pt>
                <c:pt idx="39">
                  <c:v>5.9135946335060403</c:v>
                </c:pt>
                <c:pt idx="40">
                  <c:v>5.9213617422020297</c:v>
                </c:pt>
                <c:pt idx="41">
                  <c:v>5.93868233674793</c:v>
                </c:pt>
                <c:pt idx="42">
                  <c:v>5.8284707826346001</c:v>
                </c:pt>
                <c:pt idx="43">
                  <c:v>5.8200509416546797</c:v>
                </c:pt>
                <c:pt idx="44">
                  <c:v>5.7964561736145104</c:v>
                </c:pt>
                <c:pt idx="45">
                  <c:v>5.9228705464524998</c:v>
                </c:pt>
                <c:pt idx="46">
                  <c:v>5.7377581325081604</c:v>
                </c:pt>
                <c:pt idx="47">
                  <c:v>6.0681292832275702</c:v>
                </c:pt>
                <c:pt idx="48">
                  <c:v>5.4405116504509001</c:v>
                </c:pt>
                <c:pt idx="49">
                  <c:v>3.99440936042684</c:v>
                </c:pt>
                <c:pt idx="50">
                  <c:v>3.9376398109672501</c:v>
                </c:pt>
                <c:pt idx="51">
                  <c:v>3.9376398109672501</c:v>
                </c:pt>
                <c:pt idx="52">
                  <c:v>5.5689438264211599</c:v>
                </c:pt>
                <c:pt idx="53">
                  <c:v>5.01872495830799</c:v>
                </c:pt>
                <c:pt idx="54">
                  <c:v>5.10303840065838</c:v>
                </c:pt>
                <c:pt idx="55">
                  <c:v>5.3082720769221297</c:v>
                </c:pt>
                <c:pt idx="56">
                  <c:v>5.8163804572045104</c:v>
                </c:pt>
                <c:pt idx="57">
                  <c:v>5.8861927300777497</c:v>
                </c:pt>
                <c:pt idx="58">
                  <c:v>5.9519881843057103</c:v>
                </c:pt>
                <c:pt idx="59">
                  <c:v>5.92707532696644</c:v>
                </c:pt>
                <c:pt idx="60">
                  <c:v>5.8660951271879496</c:v>
                </c:pt>
                <c:pt idx="61">
                  <c:v>5.7989342226179801</c:v>
                </c:pt>
                <c:pt idx="62">
                  <c:v>6.1819273365088501</c:v>
                </c:pt>
                <c:pt idx="63">
                  <c:v>6.3261940268750099</c:v>
                </c:pt>
                <c:pt idx="64">
                  <c:v>6.3501211338053496</c:v>
                </c:pt>
                <c:pt idx="65">
                  <c:v>6.1312304207929902</c:v>
                </c:pt>
                <c:pt idx="66">
                  <c:v>6.01609126219308</c:v>
                </c:pt>
                <c:pt idx="67">
                  <c:v>6.0007614437135697</c:v>
                </c:pt>
                <c:pt idx="68">
                  <c:v>5.8960335653037799</c:v>
                </c:pt>
                <c:pt idx="69">
                  <c:v>5.75842049023806</c:v>
                </c:pt>
                <c:pt idx="70">
                  <c:v>5.8631334374694797</c:v>
                </c:pt>
                <c:pt idx="71">
                  <c:v>5.8200345812414502</c:v>
                </c:pt>
                <c:pt idx="72">
                  <c:v>5.6626401769537296</c:v>
                </c:pt>
                <c:pt idx="73">
                  <c:v>5.7361973706221399</c:v>
                </c:pt>
                <c:pt idx="74">
                  <c:v>4.0576038118482298</c:v>
                </c:pt>
                <c:pt idx="75">
                  <c:v>4.0250298441661103</c:v>
                </c:pt>
                <c:pt idx="76">
                  <c:v>4.6080487241292003</c:v>
                </c:pt>
                <c:pt idx="77">
                  <c:v>4.6857530767548701</c:v>
                </c:pt>
                <c:pt idx="78">
                  <c:v>5.5195880763710603</c:v>
                </c:pt>
                <c:pt idx="79">
                  <c:v>4.8060800647833801</c:v>
                </c:pt>
                <c:pt idx="80">
                  <c:v>5.6561287999709204</c:v>
                </c:pt>
                <c:pt idx="81">
                  <c:v>5.91021165425835</c:v>
                </c:pt>
                <c:pt idx="82">
                  <c:v>5.9078631403523998</c:v>
                </c:pt>
                <c:pt idx="83">
                  <c:v>5.8382731772907599</c:v>
                </c:pt>
                <c:pt idx="84">
                  <c:v>5.9786455465892798</c:v>
                </c:pt>
                <c:pt idx="85">
                  <c:v>6.1176557434098102</c:v>
                </c:pt>
                <c:pt idx="86">
                  <c:v>5.8604415749119303</c:v>
                </c:pt>
                <c:pt idx="87">
                  <c:v>5.8232691321669696</c:v>
                </c:pt>
                <c:pt idx="88">
                  <c:v>6.23366154452156</c:v>
                </c:pt>
                <c:pt idx="89">
                  <c:v>5.9555082353197504</c:v>
                </c:pt>
                <c:pt idx="90">
                  <c:v>5.9333009888311796</c:v>
                </c:pt>
                <c:pt idx="91">
                  <c:v>6.20051595436267</c:v>
                </c:pt>
                <c:pt idx="92">
                  <c:v>5.8216942695584999</c:v>
                </c:pt>
                <c:pt idx="93">
                  <c:v>5.4336128581242802</c:v>
                </c:pt>
                <c:pt idx="94">
                  <c:v>5.3931103671418299</c:v>
                </c:pt>
                <c:pt idx="95">
                  <c:v>5.9089060460422997</c:v>
                </c:pt>
                <c:pt idx="96">
                  <c:v>5.7652416919451204</c:v>
                </c:pt>
                <c:pt idx="97">
                  <c:v>4.3033898128003703</c:v>
                </c:pt>
                <c:pt idx="98">
                  <c:v>3.9179789187928802</c:v>
                </c:pt>
                <c:pt idx="99">
                  <c:v>3.9376398109672501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7-4F89-ABFB-6DB06868B1B8}"/>
            </c:ext>
          </c:extLst>
        </c:ser>
        <c:ser>
          <c:idx val="5"/>
          <c:order val="4"/>
          <c:tx>
            <c:strRef>
              <c:f>'How the Data Looks'!$G$1</c:f>
              <c:strCache>
                <c:ptCount val="1"/>
                <c:pt idx="0">
                  <c:v>Server 5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Looks'!$G$2:$G$101</c:f>
              <c:numCache>
                <c:formatCode>General</c:formatCode>
                <c:ptCount val="100"/>
                <c:pt idx="0">
                  <c:v>5.3528737097962802</c:v>
                </c:pt>
                <c:pt idx="1">
                  <c:v>5.2732392761699396</c:v>
                </c:pt>
                <c:pt idx="2">
                  <c:v>5.2685173171729396</c:v>
                </c:pt>
                <c:pt idx="3">
                  <c:v>5.3465419819220497</c:v>
                </c:pt>
                <c:pt idx="4">
                  <c:v>3.45449864143254</c:v>
                </c:pt>
                <c:pt idx="5">
                  <c:v>5.3621208563269303</c:v>
                </c:pt>
                <c:pt idx="6">
                  <c:v>5.8417048693987201</c:v>
                </c:pt>
                <c:pt idx="7">
                  <c:v>5.8001314608800998</c:v>
                </c:pt>
                <c:pt idx="8">
                  <c:v>6.1939057136903504</c:v>
                </c:pt>
                <c:pt idx="9">
                  <c:v>6.1453375811859896</c:v>
                </c:pt>
                <c:pt idx="10">
                  <c:v>5.8485115510659504</c:v>
                </c:pt>
                <c:pt idx="11">
                  <c:v>5.9427324130715702</c:v>
                </c:pt>
                <c:pt idx="12">
                  <c:v>5.9415389359099899</c:v>
                </c:pt>
                <c:pt idx="13">
                  <c:v>5.9552375804302997</c:v>
                </c:pt>
                <c:pt idx="14">
                  <c:v>6.2391085530668899</c:v>
                </c:pt>
                <c:pt idx="15">
                  <c:v>6.0982726956202598</c:v>
                </c:pt>
                <c:pt idx="16">
                  <c:v>5.8232656141060799</c:v>
                </c:pt>
                <c:pt idx="17">
                  <c:v>6.0107154468314796</c:v>
                </c:pt>
                <c:pt idx="18">
                  <c:v>5.8114655819291503</c:v>
                </c:pt>
                <c:pt idx="19">
                  <c:v>6.39514749298095</c:v>
                </c:pt>
                <c:pt idx="20">
                  <c:v>5.8308840111111104</c:v>
                </c:pt>
                <c:pt idx="21">
                  <c:v>5.6958802341498798</c:v>
                </c:pt>
                <c:pt idx="22">
                  <c:v>6.2774800038840501</c:v>
                </c:pt>
                <c:pt idx="23">
                  <c:v>5.7271128071545201</c:v>
                </c:pt>
                <c:pt idx="24">
                  <c:v>5.7433572536958</c:v>
                </c:pt>
                <c:pt idx="25">
                  <c:v>5.7710324042395902</c:v>
                </c:pt>
                <c:pt idx="26">
                  <c:v>4.5948358920616403</c:v>
                </c:pt>
                <c:pt idx="27">
                  <c:v>3.45449864143254</c:v>
                </c:pt>
                <c:pt idx="28">
                  <c:v>5.4786248332203202</c:v>
                </c:pt>
                <c:pt idx="29">
                  <c:v>3.8979247046921999</c:v>
                </c:pt>
                <c:pt idx="30">
                  <c:v>3.64594795152773</c:v>
                </c:pt>
                <c:pt idx="31">
                  <c:v>5.8047410177757399</c:v>
                </c:pt>
                <c:pt idx="32">
                  <c:v>6.2928264224492096</c:v>
                </c:pt>
                <c:pt idx="33">
                  <c:v>6.0819953301116803</c:v>
                </c:pt>
                <c:pt idx="34">
                  <c:v>6.2670839222620502</c:v>
                </c:pt>
                <c:pt idx="35">
                  <c:v>6.1974442027463503</c:v>
                </c:pt>
                <c:pt idx="36">
                  <c:v>6.0217125037531698</c:v>
                </c:pt>
                <c:pt idx="37">
                  <c:v>5.8416797850578197</c:v>
                </c:pt>
                <c:pt idx="38">
                  <c:v>5.8750195065923503</c:v>
                </c:pt>
                <c:pt idx="39">
                  <c:v>6.1992330179983997</c:v>
                </c:pt>
                <c:pt idx="40">
                  <c:v>5.8970796929441098</c:v>
                </c:pt>
                <c:pt idx="41">
                  <c:v>6.0787846584942198</c:v>
                </c:pt>
                <c:pt idx="42">
                  <c:v>5.7492013013093803</c:v>
                </c:pt>
                <c:pt idx="43">
                  <c:v>5.9429185608198001</c:v>
                </c:pt>
                <c:pt idx="44">
                  <c:v>5.9548930144894303</c:v>
                </c:pt>
                <c:pt idx="45">
                  <c:v>5.81068911852834</c:v>
                </c:pt>
                <c:pt idx="46">
                  <c:v>5.99153070107314</c:v>
                </c:pt>
                <c:pt idx="47">
                  <c:v>5.6420156969677997</c:v>
                </c:pt>
                <c:pt idx="48">
                  <c:v>5.4544461707864196</c:v>
                </c:pt>
                <c:pt idx="49">
                  <c:v>5.4862222114635797</c:v>
                </c:pt>
                <c:pt idx="50">
                  <c:v>4.49214536015951</c:v>
                </c:pt>
                <c:pt idx="51">
                  <c:v>3.5157396511717001</c:v>
                </c:pt>
                <c:pt idx="52">
                  <c:v>5.3684221943320196</c:v>
                </c:pt>
                <c:pt idx="53">
                  <c:v>3.7911563523007001</c:v>
                </c:pt>
                <c:pt idx="54">
                  <c:v>5.6437063917870702</c:v>
                </c:pt>
                <c:pt idx="55">
                  <c:v>5.3780390641403804</c:v>
                </c:pt>
                <c:pt idx="56">
                  <c:v>5.8056746922606504</c:v>
                </c:pt>
                <c:pt idx="57">
                  <c:v>5.9858708962901401</c:v>
                </c:pt>
                <c:pt idx="58">
                  <c:v>6.1868895074975603</c:v>
                </c:pt>
                <c:pt idx="59">
                  <c:v>5.8082309768594502</c:v>
                </c:pt>
                <c:pt idx="60">
                  <c:v>5.9325694928075201</c:v>
                </c:pt>
                <c:pt idx="61">
                  <c:v>5.8353406555061698</c:v>
                </c:pt>
                <c:pt idx="62">
                  <c:v>6.1245253107475097</c:v>
                </c:pt>
                <c:pt idx="63">
                  <c:v>6.0856952422347899</c:v>
                </c:pt>
                <c:pt idx="64">
                  <c:v>5.81156933674648</c:v>
                </c:pt>
                <c:pt idx="65">
                  <c:v>5.8622246958810402</c:v>
                </c:pt>
                <c:pt idx="66">
                  <c:v>5.8137805970577698</c:v>
                </c:pt>
                <c:pt idx="67">
                  <c:v>5.8308972763457003</c:v>
                </c:pt>
                <c:pt idx="68">
                  <c:v>5.7809112863955798</c:v>
                </c:pt>
                <c:pt idx="69">
                  <c:v>5.6580487112858497</c:v>
                </c:pt>
                <c:pt idx="70">
                  <c:v>5.7076461650037</c:v>
                </c:pt>
                <c:pt idx="71">
                  <c:v>5.8375227081159498</c:v>
                </c:pt>
                <c:pt idx="72">
                  <c:v>5.8256054235993204</c:v>
                </c:pt>
                <c:pt idx="73">
                  <c:v>5.4228357447504303</c:v>
                </c:pt>
                <c:pt idx="74">
                  <c:v>5.83041225065171</c:v>
                </c:pt>
                <c:pt idx="75">
                  <c:v>3.54501076175834</c:v>
                </c:pt>
                <c:pt idx="76">
                  <c:v>3.6011047291706002</c:v>
                </c:pt>
                <c:pt idx="77">
                  <c:v>5.24801859266897</c:v>
                </c:pt>
                <c:pt idx="78">
                  <c:v>5.7360058158726099</c:v>
                </c:pt>
                <c:pt idx="79">
                  <c:v>5.7917407392031901</c:v>
                </c:pt>
                <c:pt idx="80">
                  <c:v>5.7912293972427999</c:v>
                </c:pt>
                <c:pt idx="81">
                  <c:v>5.8246891292743204</c:v>
                </c:pt>
                <c:pt idx="82">
                  <c:v>5.9573307777395499</c:v>
                </c:pt>
                <c:pt idx="83">
                  <c:v>6.2760178496684498</c:v>
                </c:pt>
                <c:pt idx="84">
                  <c:v>5.8203443068569802</c:v>
                </c:pt>
                <c:pt idx="85">
                  <c:v>6.5498507040240801</c:v>
                </c:pt>
                <c:pt idx="86">
                  <c:v>5.8656133772798098</c:v>
                </c:pt>
                <c:pt idx="87">
                  <c:v>5.9150659587113203</c:v>
                </c:pt>
                <c:pt idx="88">
                  <c:v>6.07909573898774</c:v>
                </c:pt>
                <c:pt idx="89">
                  <c:v>5.6018997406851598</c:v>
                </c:pt>
                <c:pt idx="90">
                  <c:v>5.9272879943879904</c:v>
                </c:pt>
                <c:pt idx="91">
                  <c:v>5.7645386211670004</c:v>
                </c:pt>
                <c:pt idx="92">
                  <c:v>5.8126543133508104</c:v>
                </c:pt>
                <c:pt idx="93">
                  <c:v>5.8339897906148099</c:v>
                </c:pt>
                <c:pt idx="94">
                  <c:v>5.7297788475146403</c:v>
                </c:pt>
                <c:pt idx="95">
                  <c:v>3.6011047291706002</c:v>
                </c:pt>
                <c:pt idx="96">
                  <c:v>3.7758559484120999</c:v>
                </c:pt>
                <c:pt idx="97">
                  <c:v>3.6542220950859399</c:v>
                </c:pt>
                <c:pt idx="98">
                  <c:v>3.6011047291706002</c:v>
                </c:pt>
                <c:pt idx="99">
                  <c:v>4.2717901303669299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A7-4F89-ABFB-6DB06868B1B8}"/>
            </c:ext>
          </c:extLst>
        </c:ser>
        <c:ser>
          <c:idx val="6"/>
          <c:order val="5"/>
          <c:tx>
            <c:strRef>
              <c:f>'How the Data Looks'!$H$1</c:f>
              <c:strCache>
                <c:ptCount val="1"/>
                <c:pt idx="0">
                  <c:v>Server 6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Looks'!$H$2:$H$101</c:f>
              <c:numCache>
                <c:formatCode>General</c:formatCode>
                <c:ptCount val="100"/>
                <c:pt idx="0">
                  <c:v>4.73216302076424</c:v>
                </c:pt>
                <c:pt idx="1">
                  <c:v>4.5635813551544899</c:v>
                </c:pt>
                <c:pt idx="2">
                  <c:v>4.5497184115432896</c:v>
                </c:pt>
                <c:pt idx="3">
                  <c:v>4.28979395323862</c:v>
                </c:pt>
                <c:pt idx="4">
                  <c:v>4.2334884400064796</c:v>
                </c:pt>
                <c:pt idx="5">
                  <c:v>4.96483386158312</c:v>
                </c:pt>
                <c:pt idx="6">
                  <c:v>5.8895065180224799</c:v>
                </c:pt>
                <c:pt idx="7">
                  <c:v>6.3017170249150096</c:v>
                </c:pt>
                <c:pt idx="8">
                  <c:v>6.6668803639866203</c:v>
                </c:pt>
                <c:pt idx="9">
                  <c:v>6.2376538999333997</c:v>
                </c:pt>
                <c:pt idx="10">
                  <c:v>6.0009211696487004</c:v>
                </c:pt>
                <c:pt idx="11">
                  <c:v>6.3084812321845796</c:v>
                </c:pt>
                <c:pt idx="12">
                  <c:v>6.3884159742267199</c:v>
                </c:pt>
                <c:pt idx="13">
                  <c:v>6.3221219807014801</c:v>
                </c:pt>
                <c:pt idx="14">
                  <c:v>6.1989202619834902</c:v>
                </c:pt>
                <c:pt idx="15">
                  <c:v>6.3168460190712503</c:v>
                </c:pt>
                <c:pt idx="16">
                  <c:v>6.1975982984248397</c:v>
                </c:pt>
                <c:pt idx="17">
                  <c:v>5.8634117286736496</c:v>
                </c:pt>
                <c:pt idx="18">
                  <c:v>5.8094751621334897</c:v>
                </c:pt>
                <c:pt idx="19">
                  <c:v>5.8098207198868597</c:v>
                </c:pt>
                <c:pt idx="20">
                  <c:v>6.0389603713863398</c:v>
                </c:pt>
                <c:pt idx="21">
                  <c:v>5.9307630381838301</c:v>
                </c:pt>
                <c:pt idx="22">
                  <c:v>5.7918511546058102</c:v>
                </c:pt>
                <c:pt idx="23">
                  <c:v>5.9754605065320296</c:v>
                </c:pt>
                <c:pt idx="24">
                  <c:v>5.8591686461561796</c:v>
                </c:pt>
                <c:pt idx="25">
                  <c:v>5.6165309640038501</c:v>
                </c:pt>
                <c:pt idx="26">
                  <c:v>5.1628610896695397</c:v>
                </c:pt>
                <c:pt idx="27">
                  <c:v>5.0250340511742904</c:v>
                </c:pt>
                <c:pt idx="28">
                  <c:v>4.5902025324947697</c:v>
                </c:pt>
                <c:pt idx="29">
                  <c:v>4.7947020867112</c:v>
                </c:pt>
                <c:pt idx="30">
                  <c:v>5.0264912326212201</c:v>
                </c:pt>
                <c:pt idx="31">
                  <c:v>5.4646365394853902</c:v>
                </c:pt>
                <c:pt idx="32">
                  <c:v>6.1987739105084003</c:v>
                </c:pt>
                <c:pt idx="33">
                  <c:v>6.48479692893478</c:v>
                </c:pt>
                <c:pt idx="34">
                  <c:v>5.9575239204806696</c:v>
                </c:pt>
                <c:pt idx="35">
                  <c:v>5.9424048407983703</c:v>
                </c:pt>
                <c:pt idx="36">
                  <c:v>5.8298771924430799</c:v>
                </c:pt>
                <c:pt idx="37">
                  <c:v>5.9201199662011197</c:v>
                </c:pt>
                <c:pt idx="38">
                  <c:v>5.9247802347071099</c:v>
                </c:pt>
                <c:pt idx="39">
                  <c:v>6.3248752942631201</c:v>
                </c:pt>
                <c:pt idx="40">
                  <c:v>6.1220820055368801</c:v>
                </c:pt>
                <c:pt idx="41">
                  <c:v>6.1475257112439401</c:v>
                </c:pt>
                <c:pt idx="42">
                  <c:v>5.89263079018541</c:v>
                </c:pt>
                <c:pt idx="43">
                  <c:v>6.3297439743344599</c:v>
                </c:pt>
                <c:pt idx="44">
                  <c:v>5.8229786267748898</c:v>
                </c:pt>
                <c:pt idx="45">
                  <c:v>5.8129328665381204</c:v>
                </c:pt>
                <c:pt idx="46">
                  <c:v>5.7087758095056396</c:v>
                </c:pt>
                <c:pt idx="47">
                  <c:v>6.0254817508202603</c:v>
                </c:pt>
                <c:pt idx="48">
                  <c:v>4.7755623926656696</c:v>
                </c:pt>
                <c:pt idx="49">
                  <c:v>5.4182666313849603</c:v>
                </c:pt>
                <c:pt idx="50">
                  <c:v>4.4803914985801496</c:v>
                </c:pt>
                <c:pt idx="51">
                  <c:v>4.3854359243961198</c:v>
                </c:pt>
                <c:pt idx="52">
                  <c:v>4.8852897009664904</c:v>
                </c:pt>
                <c:pt idx="53">
                  <c:v>4.6660473602556998</c:v>
                </c:pt>
                <c:pt idx="54">
                  <c:v>5.9735604724467404</c:v>
                </c:pt>
                <c:pt idx="55">
                  <c:v>5.5892301878896298</c:v>
                </c:pt>
                <c:pt idx="56">
                  <c:v>5.8809692042300803</c:v>
                </c:pt>
                <c:pt idx="57">
                  <c:v>6.0253094617018297</c:v>
                </c:pt>
                <c:pt idx="58">
                  <c:v>6.3698311078004499</c:v>
                </c:pt>
                <c:pt idx="59">
                  <c:v>6.0329353119028104</c:v>
                </c:pt>
                <c:pt idx="60">
                  <c:v>5.8861098746969196</c:v>
                </c:pt>
                <c:pt idx="61">
                  <c:v>6.2275908166381502</c:v>
                </c:pt>
                <c:pt idx="62">
                  <c:v>5.8237214842407399</c:v>
                </c:pt>
                <c:pt idx="63">
                  <c:v>5.8263346262438898</c:v>
                </c:pt>
                <c:pt idx="64">
                  <c:v>6.0374804190169797</c:v>
                </c:pt>
                <c:pt idx="65">
                  <c:v>6.3617057629610603</c:v>
                </c:pt>
                <c:pt idx="66">
                  <c:v>5.9480950824306396</c:v>
                </c:pt>
                <c:pt idx="67">
                  <c:v>5.7911853460857197</c:v>
                </c:pt>
                <c:pt idx="68">
                  <c:v>5.8249076615830901</c:v>
                </c:pt>
                <c:pt idx="69">
                  <c:v>5.6427967526509901</c:v>
                </c:pt>
                <c:pt idx="70">
                  <c:v>6.0107131360514501</c:v>
                </c:pt>
                <c:pt idx="71">
                  <c:v>6.4121046926667304</c:v>
                </c:pt>
                <c:pt idx="72">
                  <c:v>5.3252867147303897</c:v>
                </c:pt>
                <c:pt idx="73">
                  <c:v>5.62813143895315</c:v>
                </c:pt>
                <c:pt idx="74">
                  <c:v>4.5497184115432896</c:v>
                </c:pt>
                <c:pt idx="75">
                  <c:v>4.2805202639064399</c:v>
                </c:pt>
                <c:pt idx="76">
                  <c:v>4.5497184115432896</c:v>
                </c:pt>
                <c:pt idx="77">
                  <c:v>4.4083774327936096</c:v>
                </c:pt>
                <c:pt idx="78">
                  <c:v>4.6614168457091099</c:v>
                </c:pt>
                <c:pt idx="79">
                  <c:v>5.9219611269344901</c:v>
                </c:pt>
                <c:pt idx="80">
                  <c:v>6.3083190288160802</c:v>
                </c:pt>
                <c:pt idx="81">
                  <c:v>6.0015424846427097</c:v>
                </c:pt>
                <c:pt idx="82">
                  <c:v>5.7716662235447904</c:v>
                </c:pt>
                <c:pt idx="83">
                  <c:v>6.4467115698002901</c:v>
                </c:pt>
                <c:pt idx="84">
                  <c:v>5.9954114609396498</c:v>
                </c:pt>
                <c:pt idx="85">
                  <c:v>6.2816787299330601</c:v>
                </c:pt>
                <c:pt idx="86">
                  <c:v>5.8460198726117101</c:v>
                </c:pt>
                <c:pt idx="87">
                  <c:v>5.9222214762212104</c:v>
                </c:pt>
                <c:pt idx="88">
                  <c:v>6.1577272829201899</c:v>
                </c:pt>
                <c:pt idx="89">
                  <c:v>6.1213077769200899</c:v>
                </c:pt>
                <c:pt idx="90">
                  <c:v>5.9634239874245596</c:v>
                </c:pt>
                <c:pt idx="91">
                  <c:v>5.9486694244911904</c:v>
                </c:pt>
                <c:pt idx="92">
                  <c:v>5.9689857812498799</c:v>
                </c:pt>
                <c:pt idx="93">
                  <c:v>6.0388493013382103</c:v>
                </c:pt>
                <c:pt idx="94">
                  <c:v>5.9726628146505503</c:v>
                </c:pt>
                <c:pt idx="95">
                  <c:v>6.67637144419409</c:v>
                </c:pt>
                <c:pt idx="96">
                  <c:v>5.9806340454686904</c:v>
                </c:pt>
                <c:pt idx="97">
                  <c:v>5.1451718539086597</c:v>
                </c:pt>
                <c:pt idx="98">
                  <c:v>5.5567689909719604</c:v>
                </c:pt>
                <c:pt idx="99">
                  <c:v>5.1291567033833196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A7-4F89-ABFB-6DB06868B1B8}"/>
            </c:ext>
          </c:extLst>
        </c:ser>
        <c:ser>
          <c:idx val="7"/>
          <c:order val="6"/>
          <c:tx>
            <c:strRef>
              <c:f>'How the Data Looks'!$I$1</c:f>
              <c:strCache>
                <c:ptCount val="1"/>
                <c:pt idx="0">
                  <c:v>Server 7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Looks'!$I$2:$I$101</c:f>
              <c:numCache>
                <c:formatCode>General</c:formatCode>
                <c:ptCount val="100"/>
                <c:pt idx="0">
                  <c:v>4.4803914985801496</c:v>
                </c:pt>
                <c:pt idx="1">
                  <c:v>4.2577704791747504</c:v>
                </c:pt>
                <c:pt idx="2">
                  <c:v>4.27601119445265</c:v>
                </c:pt>
                <c:pt idx="3">
                  <c:v>4.0722396857896799</c:v>
                </c:pt>
                <c:pt idx="4">
                  <c:v>5.4050246752505497</c:v>
                </c:pt>
                <c:pt idx="5">
                  <c:v>4.27601119445265</c:v>
                </c:pt>
                <c:pt idx="6">
                  <c:v>5.4037173648806096</c:v>
                </c:pt>
                <c:pt idx="7">
                  <c:v>5.4642911873394304</c:v>
                </c:pt>
                <c:pt idx="8">
                  <c:v>5.9270483332610899</c:v>
                </c:pt>
                <c:pt idx="9">
                  <c:v>5.9412763541356197</c:v>
                </c:pt>
                <c:pt idx="10">
                  <c:v>6.0123576915607204</c:v>
                </c:pt>
                <c:pt idx="11">
                  <c:v>5.9211117972395204</c:v>
                </c:pt>
                <c:pt idx="12">
                  <c:v>5.9814356887734696</c:v>
                </c:pt>
                <c:pt idx="13">
                  <c:v>6.0042754676896299</c:v>
                </c:pt>
                <c:pt idx="14">
                  <c:v>6.3253867647394602</c:v>
                </c:pt>
                <c:pt idx="15">
                  <c:v>5.9425321493489802</c:v>
                </c:pt>
                <c:pt idx="16">
                  <c:v>6.07276795189658</c:v>
                </c:pt>
                <c:pt idx="17">
                  <c:v>6.15042004122847</c:v>
                </c:pt>
                <c:pt idx="18">
                  <c:v>6.1109516369438301</c:v>
                </c:pt>
                <c:pt idx="19">
                  <c:v>5.8424112508277002</c:v>
                </c:pt>
                <c:pt idx="20">
                  <c:v>6.2981964132521897</c:v>
                </c:pt>
                <c:pt idx="21">
                  <c:v>5.8519873482856601</c:v>
                </c:pt>
                <c:pt idx="22">
                  <c:v>5.8021407331407397</c:v>
                </c:pt>
                <c:pt idx="23">
                  <c:v>4.6595736477584699</c:v>
                </c:pt>
                <c:pt idx="24">
                  <c:v>5.4617878984513402</c:v>
                </c:pt>
                <c:pt idx="25">
                  <c:v>4.4499737007106699</c:v>
                </c:pt>
                <c:pt idx="26">
                  <c:v>5.4063741714324598</c:v>
                </c:pt>
                <c:pt idx="27">
                  <c:v>5.0444572349363304</c:v>
                </c:pt>
                <c:pt idx="28">
                  <c:v>3.9633119287657599</c:v>
                </c:pt>
                <c:pt idx="29">
                  <c:v>4.9099726709181502</c:v>
                </c:pt>
                <c:pt idx="30">
                  <c:v>5.9032255417750301</c:v>
                </c:pt>
                <c:pt idx="31">
                  <c:v>6.3605873955411596</c:v>
                </c:pt>
                <c:pt idx="32">
                  <c:v>5.8607116371839503</c:v>
                </c:pt>
                <c:pt idx="33">
                  <c:v>5.9952241572847003</c:v>
                </c:pt>
                <c:pt idx="34">
                  <c:v>5.9747764492051898</c:v>
                </c:pt>
                <c:pt idx="35">
                  <c:v>5.9724531746130598</c:v>
                </c:pt>
                <c:pt idx="36">
                  <c:v>6.1810242512804097</c:v>
                </c:pt>
                <c:pt idx="37">
                  <c:v>6.4149956933451904</c:v>
                </c:pt>
                <c:pt idx="38">
                  <c:v>5.8398868420865604</c:v>
                </c:pt>
                <c:pt idx="39">
                  <c:v>6.0694344943153196</c:v>
                </c:pt>
                <c:pt idx="40">
                  <c:v>5.8781202572768603</c:v>
                </c:pt>
                <c:pt idx="41">
                  <c:v>5.9288081560113497</c:v>
                </c:pt>
                <c:pt idx="42">
                  <c:v>5.74744263589914</c:v>
                </c:pt>
                <c:pt idx="43">
                  <c:v>6.1372429202999399</c:v>
                </c:pt>
                <c:pt idx="44">
                  <c:v>5.7728812305705004</c:v>
                </c:pt>
                <c:pt idx="45">
                  <c:v>5.8461262159246496</c:v>
                </c:pt>
                <c:pt idx="46">
                  <c:v>5.8422819377693802</c:v>
                </c:pt>
                <c:pt idx="47">
                  <c:v>5.5949345329273603</c:v>
                </c:pt>
                <c:pt idx="48">
                  <c:v>5.8467098356431304</c:v>
                </c:pt>
                <c:pt idx="49">
                  <c:v>5.5713746308024499</c:v>
                </c:pt>
                <c:pt idx="50">
                  <c:v>5.38689079540646</c:v>
                </c:pt>
                <c:pt idx="51">
                  <c:v>5.1112759027563799</c:v>
                </c:pt>
                <c:pt idx="52">
                  <c:v>4.0977088997803</c:v>
                </c:pt>
                <c:pt idx="53">
                  <c:v>3.9569224811917501</c:v>
                </c:pt>
                <c:pt idx="54">
                  <c:v>5.4870116001113702</c:v>
                </c:pt>
                <c:pt idx="55">
                  <c:v>5.7735051358282803</c:v>
                </c:pt>
                <c:pt idx="56">
                  <c:v>5.8544598272697703</c:v>
                </c:pt>
                <c:pt idx="57">
                  <c:v>5.8944246489275303</c:v>
                </c:pt>
                <c:pt idx="58">
                  <c:v>6.0564035706785297</c:v>
                </c:pt>
                <c:pt idx="59">
                  <c:v>5.8867598564016204</c:v>
                </c:pt>
                <c:pt idx="60">
                  <c:v>5.9711628354187001</c:v>
                </c:pt>
                <c:pt idx="61">
                  <c:v>5.8590010471553002</c:v>
                </c:pt>
                <c:pt idx="62">
                  <c:v>5.8937013534104103</c:v>
                </c:pt>
                <c:pt idx="63">
                  <c:v>6.1484862657034798</c:v>
                </c:pt>
                <c:pt idx="64">
                  <c:v>6.1678981409187603</c:v>
                </c:pt>
                <c:pt idx="65">
                  <c:v>5.8580070033164597</c:v>
                </c:pt>
                <c:pt idx="66">
                  <c:v>6.0475538221179903</c:v>
                </c:pt>
                <c:pt idx="67">
                  <c:v>5.8288979346545302</c:v>
                </c:pt>
                <c:pt idx="68">
                  <c:v>5.8433339203859198</c:v>
                </c:pt>
                <c:pt idx="69">
                  <c:v>5.9977128408620697</c:v>
                </c:pt>
                <c:pt idx="70">
                  <c:v>5.4392373514995702</c:v>
                </c:pt>
                <c:pt idx="71">
                  <c:v>5.1527156892718597</c:v>
                </c:pt>
                <c:pt idx="72">
                  <c:v>3.7758559484120999</c:v>
                </c:pt>
                <c:pt idx="73">
                  <c:v>3.84231987838456</c:v>
                </c:pt>
                <c:pt idx="74">
                  <c:v>5.7273142232003798</c:v>
                </c:pt>
                <c:pt idx="75">
                  <c:v>4.8906878855234801</c:v>
                </c:pt>
                <c:pt idx="76">
                  <c:v>5.3270833190381204</c:v>
                </c:pt>
                <c:pt idx="77">
                  <c:v>3.5646232986148099</c:v>
                </c:pt>
                <c:pt idx="78">
                  <c:v>4.3943928723366898</c:v>
                </c:pt>
                <c:pt idx="79">
                  <c:v>5.7125461398295698</c:v>
                </c:pt>
                <c:pt idx="80">
                  <c:v>5.7558759049877501</c:v>
                </c:pt>
                <c:pt idx="81">
                  <c:v>5.8765719564205199</c:v>
                </c:pt>
                <c:pt idx="82">
                  <c:v>6.05625676379577</c:v>
                </c:pt>
                <c:pt idx="83">
                  <c:v>5.8749068730251803</c:v>
                </c:pt>
                <c:pt idx="84">
                  <c:v>5.89316225946851</c:v>
                </c:pt>
                <c:pt idx="85">
                  <c:v>6.3424807466030204</c:v>
                </c:pt>
                <c:pt idx="86">
                  <c:v>6.0451757949598699</c:v>
                </c:pt>
                <c:pt idx="87">
                  <c:v>6.2513241909313297</c:v>
                </c:pt>
                <c:pt idx="88">
                  <c:v>6.3690119250844202</c:v>
                </c:pt>
                <c:pt idx="89">
                  <c:v>5.9144859094200903</c:v>
                </c:pt>
                <c:pt idx="90">
                  <c:v>6.0554066389980497</c:v>
                </c:pt>
                <c:pt idx="91">
                  <c:v>5.7799374155607399</c:v>
                </c:pt>
                <c:pt idx="92">
                  <c:v>5.8115970545120899</c:v>
                </c:pt>
                <c:pt idx="93">
                  <c:v>5.7019564799886204</c:v>
                </c:pt>
                <c:pt idx="94">
                  <c:v>5.7861601423976099</c:v>
                </c:pt>
                <c:pt idx="95">
                  <c:v>5.9650366999220497</c:v>
                </c:pt>
                <c:pt idx="96">
                  <c:v>5.48559152436491</c:v>
                </c:pt>
                <c:pt idx="97">
                  <c:v>4.4529372644706902</c:v>
                </c:pt>
                <c:pt idx="98">
                  <c:v>5.9942782729198596</c:v>
                </c:pt>
                <c:pt idx="99">
                  <c:v>4.4955066027112904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A7-4F89-ABFB-6DB06868B1B8}"/>
            </c:ext>
          </c:extLst>
        </c:ser>
        <c:ser>
          <c:idx val="8"/>
          <c:order val="7"/>
          <c:tx>
            <c:strRef>
              <c:f>'How the Data Looks'!$J$1</c:f>
              <c:strCache>
                <c:ptCount val="1"/>
                <c:pt idx="0">
                  <c:v>Server 8</c:v>
                </c:pt>
              </c:strCache>
            </c:strRef>
          </c:tx>
          <c:spPr>
            <a:ln w="127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Looks'!$J$2:$J$101</c:f>
              <c:numCache>
                <c:formatCode>General</c:formatCode>
                <c:ptCount val="100"/>
                <c:pt idx="0">
                  <c:v>5.6579585413090596</c:v>
                </c:pt>
                <c:pt idx="1">
                  <c:v>5.07997352894877</c:v>
                </c:pt>
                <c:pt idx="2">
                  <c:v>2.8133554045006202</c:v>
                </c:pt>
                <c:pt idx="3">
                  <c:v>2.6156305770275501</c:v>
                </c:pt>
                <c:pt idx="4">
                  <c:v>5.0660543702359098</c:v>
                </c:pt>
                <c:pt idx="5">
                  <c:v>3.1931483948102599</c:v>
                </c:pt>
                <c:pt idx="6">
                  <c:v>5.7356240981117699</c:v>
                </c:pt>
                <c:pt idx="7">
                  <c:v>5.7196884854692396</c:v>
                </c:pt>
                <c:pt idx="8">
                  <c:v>5.9325835781648504</c:v>
                </c:pt>
                <c:pt idx="9">
                  <c:v>5.91893672546363</c:v>
                </c:pt>
                <c:pt idx="10">
                  <c:v>5.9823871738234304</c:v>
                </c:pt>
                <c:pt idx="11">
                  <c:v>6.1800964597564798</c:v>
                </c:pt>
                <c:pt idx="12">
                  <c:v>5.8389294870822299</c:v>
                </c:pt>
                <c:pt idx="13">
                  <c:v>6.1941527069925701</c:v>
                </c:pt>
                <c:pt idx="14">
                  <c:v>5.8055754257130303</c:v>
                </c:pt>
                <c:pt idx="15">
                  <c:v>5.8262021953744298</c:v>
                </c:pt>
                <c:pt idx="16">
                  <c:v>6.1521601673900399</c:v>
                </c:pt>
                <c:pt idx="17">
                  <c:v>5.8527737208641204</c:v>
                </c:pt>
                <c:pt idx="18">
                  <c:v>6.2664489739932101</c:v>
                </c:pt>
                <c:pt idx="19">
                  <c:v>6.2593921124382303</c:v>
                </c:pt>
                <c:pt idx="20">
                  <c:v>5.9626603585892903</c:v>
                </c:pt>
                <c:pt idx="21">
                  <c:v>5.7518126358492898</c:v>
                </c:pt>
                <c:pt idx="22">
                  <c:v>5.7669787188386001</c:v>
                </c:pt>
                <c:pt idx="23">
                  <c:v>3.1984371714783602</c:v>
                </c:pt>
                <c:pt idx="24">
                  <c:v>5.3191853089636103</c:v>
                </c:pt>
                <c:pt idx="25">
                  <c:v>5.1791082692643098</c:v>
                </c:pt>
                <c:pt idx="26">
                  <c:v>2.8133554045006202</c:v>
                </c:pt>
                <c:pt idx="27">
                  <c:v>2.68594532466979</c:v>
                </c:pt>
                <c:pt idx="28">
                  <c:v>4.8777259668339399</c:v>
                </c:pt>
                <c:pt idx="29">
                  <c:v>3.3087777575874902</c:v>
                </c:pt>
                <c:pt idx="30">
                  <c:v>5.07997352894877</c:v>
                </c:pt>
                <c:pt idx="31">
                  <c:v>5.3264787711876096</c:v>
                </c:pt>
                <c:pt idx="32">
                  <c:v>5.8680748998040304</c:v>
                </c:pt>
                <c:pt idx="33">
                  <c:v>5.8153315339445397</c:v>
                </c:pt>
                <c:pt idx="34">
                  <c:v>5.9175722323409596</c:v>
                </c:pt>
                <c:pt idx="35">
                  <c:v>6.1587719346125303</c:v>
                </c:pt>
                <c:pt idx="36">
                  <c:v>5.7746242580852902</c:v>
                </c:pt>
                <c:pt idx="37">
                  <c:v>6.18260312685074</c:v>
                </c:pt>
                <c:pt idx="38">
                  <c:v>5.8030819266952296</c:v>
                </c:pt>
                <c:pt idx="39">
                  <c:v>5.9454861002388899</c:v>
                </c:pt>
                <c:pt idx="40">
                  <c:v>6.1926622740231902</c:v>
                </c:pt>
                <c:pt idx="41">
                  <c:v>6.1912158755093101</c:v>
                </c:pt>
                <c:pt idx="42">
                  <c:v>6.0442245942408004</c:v>
                </c:pt>
                <c:pt idx="43">
                  <c:v>6.2033806350003804</c:v>
                </c:pt>
                <c:pt idx="44">
                  <c:v>5.9817684223930803</c:v>
                </c:pt>
                <c:pt idx="45">
                  <c:v>5.8694174585598597</c:v>
                </c:pt>
                <c:pt idx="46">
                  <c:v>5.8354664978637603</c:v>
                </c:pt>
                <c:pt idx="47">
                  <c:v>5.2397034860170901</c:v>
                </c:pt>
                <c:pt idx="48">
                  <c:v>5.3387652190891401</c:v>
                </c:pt>
                <c:pt idx="49">
                  <c:v>2.8133554045006202</c:v>
                </c:pt>
                <c:pt idx="50">
                  <c:v>2.7516666169315198</c:v>
                </c:pt>
                <c:pt idx="51">
                  <c:v>2.7516666169315198</c:v>
                </c:pt>
                <c:pt idx="52">
                  <c:v>5.5217441238209704</c:v>
                </c:pt>
                <c:pt idx="53">
                  <c:v>3.3704808013646699</c:v>
                </c:pt>
                <c:pt idx="54">
                  <c:v>4.6614113892071902</c:v>
                </c:pt>
                <c:pt idx="55">
                  <c:v>5.56051944589331</c:v>
                </c:pt>
                <c:pt idx="56">
                  <c:v>5.8850639541285599</c:v>
                </c:pt>
                <c:pt idx="57">
                  <c:v>5.7866014925239497</c:v>
                </c:pt>
                <c:pt idx="58">
                  <c:v>5.8394427116717598</c:v>
                </c:pt>
                <c:pt idx="59">
                  <c:v>6.2677945362566803</c:v>
                </c:pt>
                <c:pt idx="60">
                  <c:v>5.9777655830182903</c:v>
                </c:pt>
                <c:pt idx="61">
                  <c:v>6.1805405020264299</c:v>
                </c:pt>
                <c:pt idx="62">
                  <c:v>5.83840303954329</c:v>
                </c:pt>
                <c:pt idx="63">
                  <c:v>5.9576913826044002</c:v>
                </c:pt>
                <c:pt idx="64">
                  <c:v>5.8722968735357899</c:v>
                </c:pt>
                <c:pt idx="65">
                  <c:v>5.9850540649174402</c:v>
                </c:pt>
                <c:pt idx="66">
                  <c:v>6.2780361007333401</c:v>
                </c:pt>
                <c:pt idx="67">
                  <c:v>5.86042619566157</c:v>
                </c:pt>
                <c:pt idx="68">
                  <c:v>5.7757361826246196</c:v>
                </c:pt>
                <c:pt idx="69">
                  <c:v>5.6582895547993903</c:v>
                </c:pt>
                <c:pt idx="70">
                  <c:v>5.5301028320177901</c:v>
                </c:pt>
                <c:pt idx="71">
                  <c:v>5.2173395900547597</c:v>
                </c:pt>
                <c:pt idx="72">
                  <c:v>5.1207351987021896</c:v>
                </c:pt>
                <c:pt idx="73">
                  <c:v>5.0683350616908198</c:v>
                </c:pt>
                <c:pt idx="74">
                  <c:v>1.6094379124341001</c:v>
                </c:pt>
                <c:pt idx="75">
                  <c:v>2.2718685126965599</c:v>
                </c:pt>
                <c:pt idx="76">
                  <c:v>2.2718685126965599</c:v>
                </c:pt>
                <c:pt idx="77">
                  <c:v>3.0149468801796</c:v>
                </c:pt>
                <c:pt idx="78">
                  <c:v>2.5400363038209801</c:v>
                </c:pt>
                <c:pt idx="79">
                  <c:v>5.8217951226817597</c:v>
                </c:pt>
                <c:pt idx="80">
                  <c:v>5.72319963383723</c:v>
                </c:pt>
                <c:pt idx="81">
                  <c:v>6.0571910642164504</c:v>
                </c:pt>
                <c:pt idx="82">
                  <c:v>5.8872869809285104</c:v>
                </c:pt>
                <c:pt idx="83">
                  <c:v>5.7957687395405699</c:v>
                </c:pt>
                <c:pt idx="84">
                  <c:v>6.0412720954059402</c:v>
                </c:pt>
                <c:pt idx="85">
                  <c:v>6.3248012939271003</c:v>
                </c:pt>
                <c:pt idx="86">
                  <c:v>5.9179241737063597</c:v>
                </c:pt>
                <c:pt idx="87">
                  <c:v>5.7600699658133703</c:v>
                </c:pt>
                <c:pt idx="88">
                  <c:v>5.7476298231421401</c:v>
                </c:pt>
                <c:pt idx="89">
                  <c:v>5.9946001770308097</c:v>
                </c:pt>
                <c:pt idx="90">
                  <c:v>5.8192802378475204</c:v>
                </c:pt>
                <c:pt idx="91">
                  <c:v>5.9155987563075803</c:v>
                </c:pt>
                <c:pt idx="92">
                  <c:v>5.7552164381394002</c:v>
                </c:pt>
                <c:pt idx="93">
                  <c:v>5.67074117642162</c:v>
                </c:pt>
                <c:pt idx="94">
                  <c:v>6.0481638132083599</c:v>
                </c:pt>
                <c:pt idx="95">
                  <c:v>5.2944361791703001</c:v>
                </c:pt>
                <c:pt idx="96">
                  <c:v>4.4615834694654799</c:v>
                </c:pt>
                <c:pt idx="97">
                  <c:v>2.6156305770275501</c:v>
                </c:pt>
                <c:pt idx="98">
                  <c:v>2.8714761180548698</c:v>
                </c:pt>
                <c:pt idx="99">
                  <c:v>4.67995313859572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9A7-4F89-ABFB-6DB06868B1B8}"/>
            </c:ext>
          </c:extLst>
        </c:ser>
        <c:ser>
          <c:idx val="1"/>
          <c:order val="8"/>
          <c:tx>
            <c:strRef>
              <c:f>'How the Data Looks'!$B$1</c:f>
              <c:strCache>
                <c:ptCount val="1"/>
                <c:pt idx="0">
                  <c:v>Function's Value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'How the Data Looks'!$B$2:$B$101</c:f>
              <c:numCache>
                <c:formatCode>General</c:formatCode>
                <c:ptCount val="100"/>
                <c:pt idx="0">
                  <c:v>6.2469924589409302</c:v>
                </c:pt>
                <c:pt idx="1">
                  <c:v>6.15933006952248</c:v>
                </c:pt>
                <c:pt idx="2">
                  <c:v>5.7545072089398497</c:v>
                </c:pt>
                <c:pt idx="3">
                  <c:v>5.53608453354434</c:v>
                </c:pt>
                <c:pt idx="4">
                  <c:v>5.8107212937300003</c:v>
                </c:pt>
                <c:pt idx="5">
                  <c:v>5.7947429369415202</c:v>
                </c:pt>
                <c:pt idx="6">
                  <c:v>6.29316928333931</c:v>
                </c:pt>
                <c:pt idx="7">
                  <c:v>6.3129171172130496</c:v>
                </c:pt>
                <c:pt idx="8">
                  <c:v>6.2877157684532801</c:v>
                </c:pt>
                <c:pt idx="9">
                  <c:v>6.1356027774058202</c:v>
                </c:pt>
                <c:pt idx="10">
                  <c:v>6.0983773102933103</c:v>
                </c:pt>
                <c:pt idx="11">
                  <c:v>6.1379178373508303</c:v>
                </c:pt>
                <c:pt idx="12">
                  <c:v>6.0750299565944603</c:v>
                </c:pt>
                <c:pt idx="13">
                  <c:v>6.1451023212786096</c:v>
                </c:pt>
                <c:pt idx="14">
                  <c:v>6.1493514693837401</c:v>
                </c:pt>
                <c:pt idx="15">
                  <c:v>6.0457659122516896</c:v>
                </c:pt>
                <c:pt idx="16">
                  <c:v>6.1542596489215899</c:v>
                </c:pt>
                <c:pt idx="17">
                  <c:v>6.1285637223256701</c:v>
                </c:pt>
                <c:pt idx="18">
                  <c:v>6.11801122475556</c:v>
                </c:pt>
                <c:pt idx="19">
                  <c:v>6.2189780987474998</c:v>
                </c:pt>
                <c:pt idx="20">
                  <c:v>6.1544668968300904</c:v>
                </c:pt>
                <c:pt idx="21">
                  <c:v>6.0769001984195201</c:v>
                </c:pt>
                <c:pt idx="22">
                  <c:v>6.1774073593982299</c:v>
                </c:pt>
                <c:pt idx="23">
                  <c:v>6.2688630401488901</c:v>
                </c:pt>
                <c:pt idx="24">
                  <c:v>6.4335125249220502</c:v>
                </c:pt>
                <c:pt idx="25">
                  <c:v>6.2238851134955997</c:v>
                </c:pt>
                <c:pt idx="26">
                  <c:v>5.7109565357863099</c:v>
                </c:pt>
                <c:pt idx="27">
                  <c:v>5.5927261155637096</c:v>
                </c:pt>
                <c:pt idx="28">
                  <c:v>6.2016844534675002</c:v>
                </c:pt>
                <c:pt idx="29">
                  <c:v>5.8375104401538396</c:v>
                </c:pt>
                <c:pt idx="30">
                  <c:v>6.12006978966056</c:v>
                </c:pt>
                <c:pt idx="31">
                  <c:v>6.1755441724365703</c:v>
                </c:pt>
                <c:pt idx="32">
                  <c:v>6.1512009532201697</c:v>
                </c:pt>
                <c:pt idx="33">
                  <c:v>6.0866227390357004</c:v>
                </c:pt>
                <c:pt idx="34">
                  <c:v>6.1694507217258296</c:v>
                </c:pt>
                <c:pt idx="35">
                  <c:v>6.1284890468044297</c:v>
                </c:pt>
                <c:pt idx="36">
                  <c:v>6.0920433900292199</c:v>
                </c:pt>
                <c:pt idx="37">
                  <c:v>6.1500919256585398</c:v>
                </c:pt>
                <c:pt idx="38">
                  <c:v>6.0314321122087904</c:v>
                </c:pt>
                <c:pt idx="39">
                  <c:v>6.1849770512435303</c:v>
                </c:pt>
                <c:pt idx="40">
                  <c:v>6.0960313202244096</c:v>
                </c:pt>
                <c:pt idx="41">
                  <c:v>6.1578619607509104</c:v>
                </c:pt>
                <c:pt idx="42">
                  <c:v>6.0221093801134096</c:v>
                </c:pt>
                <c:pt idx="43">
                  <c:v>6.16199957375109</c:v>
                </c:pt>
                <c:pt idx="44">
                  <c:v>6.0030053646418402</c:v>
                </c:pt>
                <c:pt idx="45">
                  <c:v>6.1398874495783202</c:v>
                </c:pt>
                <c:pt idx="46">
                  <c:v>6.2257779803247004</c:v>
                </c:pt>
                <c:pt idx="47">
                  <c:v>6.2985623341272099</c:v>
                </c:pt>
                <c:pt idx="48">
                  <c:v>6.0423826312850499</c:v>
                </c:pt>
                <c:pt idx="49">
                  <c:v>5.8355670628513696</c:v>
                </c:pt>
                <c:pt idx="50">
                  <c:v>5.660304072372</c:v>
                </c:pt>
                <c:pt idx="51">
                  <c:v>5.7853725476663502</c:v>
                </c:pt>
                <c:pt idx="52">
                  <c:v>6.3518904697247898</c:v>
                </c:pt>
                <c:pt idx="53">
                  <c:v>5.4605339907494299</c:v>
                </c:pt>
                <c:pt idx="54">
                  <c:v>6.1476850621086498</c:v>
                </c:pt>
                <c:pt idx="55">
                  <c:v>6.1210099374579299</c:v>
                </c:pt>
                <c:pt idx="56">
                  <c:v>5.9529129191928698</c:v>
                </c:pt>
                <c:pt idx="57">
                  <c:v>5.9924602431311103</c:v>
                </c:pt>
                <c:pt idx="58">
                  <c:v>6.1654537865162604</c:v>
                </c:pt>
                <c:pt idx="59">
                  <c:v>6.01888327637141</c:v>
                </c:pt>
                <c:pt idx="60">
                  <c:v>6.0167583072439701</c:v>
                </c:pt>
                <c:pt idx="61">
                  <c:v>6.06753666781057</c:v>
                </c:pt>
                <c:pt idx="62">
                  <c:v>6.1318757177549799</c:v>
                </c:pt>
                <c:pt idx="63">
                  <c:v>6.1209287232640097</c:v>
                </c:pt>
                <c:pt idx="64">
                  <c:v>6.14509889036065</c:v>
                </c:pt>
                <c:pt idx="65">
                  <c:v>6.07551830255934</c:v>
                </c:pt>
                <c:pt idx="66">
                  <c:v>6.1063548070751503</c:v>
                </c:pt>
                <c:pt idx="67">
                  <c:v>6.0555186428564598</c:v>
                </c:pt>
                <c:pt idx="68">
                  <c:v>6.0127680502630296</c:v>
                </c:pt>
                <c:pt idx="69">
                  <c:v>5.95863882316194</c:v>
                </c:pt>
                <c:pt idx="70">
                  <c:v>6.0746713926781304</c:v>
                </c:pt>
                <c:pt idx="71">
                  <c:v>6.0521921281334397</c:v>
                </c:pt>
                <c:pt idx="72">
                  <c:v>6.0146488312375803</c:v>
                </c:pt>
                <c:pt idx="73">
                  <c:v>5.8609608418085299</c:v>
                </c:pt>
                <c:pt idx="74">
                  <c:v>5.6591957210678698</c:v>
                </c:pt>
                <c:pt idx="75">
                  <c:v>5.4334081721047802</c:v>
                </c:pt>
                <c:pt idx="76">
                  <c:v>5.6172957758070297</c:v>
                </c:pt>
                <c:pt idx="77">
                  <c:v>5.4000255143978499</c:v>
                </c:pt>
                <c:pt idx="78">
                  <c:v>5.78372793228636</c:v>
                </c:pt>
                <c:pt idx="79">
                  <c:v>6.0267780823655102</c:v>
                </c:pt>
                <c:pt idx="80">
                  <c:v>6.1091646048023396</c:v>
                </c:pt>
                <c:pt idx="81">
                  <c:v>6.1157106681181297</c:v>
                </c:pt>
                <c:pt idx="82">
                  <c:v>6.0417038321951901</c:v>
                </c:pt>
                <c:pt idx="83">
                  <c:v>6.10351783778321</c:v>
                </c:pt>
                <c:pt idx="84">
                  <c:v>6.0085269740624998</c:v>
                </c:pt>
                <c:pt idx="85">
                  <c:v>6.3562471279462098</c:v>
                </c:pt>
                <c:pt idx="86">
                  <c:v>5.9626853032364</c:v>
                </c:pt>
                <c:pt idx="87">
                  <c:v>6.1073313886449103</c:v>
                </c:pt>
                <c:pt idx="88">
                  <c:v>6.2216755835947399</c:v>
                </c:pt>
                <c:pt idx="89">
                  <c:v>6.02267927526837</c:v>
                </c:pt>
                <c:pt idx="90">
                  <c:v>6.1176711469483704</c:v>
                </c:pt>
                <c:pt idx="91">
                  <c:v>6.0583802798452604</c:v>
                </c:pt>
                <c:pt idx="92">
                  <c:v>6.0460525036176298</c:v>
                </c:pt>
                <c:pt idx="93">
                  <c:v>6.1624990126497803</c:v>
                </c:pt>
                <c:pt idx="94">
                  <c:v>6.2744066293949103</c:v>
                </c:pt>
                <c:pt idx="95">
                  <c:v>6.4180297488798503</c:v>
                </c:pt>
                <c:pt idx="96">
                  <c:v>6.1562377153721304</c:v>
                </c:pt>
                <c:pt idx="97">
                  <c:v>6.0612748422129199</c:v>
                </c:pt>
                <c:pt idx="98">
                  <c:v>6.3186256634124698</c:v>
                </c:pt>
                <c:pt idx="99">
                  <c:v>5.8173991944991297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7-4F89-ABFB-6DB06868B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9652320"/>
        <c:axId val="299546352"/>
      </c:lineChart>
      <c:catAx>
        <c:axId val="289652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9546352"/>
        <c:crosses val="autoZero"/>
        <c:auto val="1"/>
        <c:lblAlgn val="ctr"/>
        <c:lblOffset val="100"/>
        <c:noMultiLvlLbl val="0"/>
      </c:catAx>
      <c:valAx>
        <c:axId val="299546352"/>
        <c:scaling>
          <c:orientation val="minMax"/>
          <c:max val="7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2896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[8nodes.xlsx]Sheet1!PivotTable1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Dist 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Sheet1!$B$5:$B$1492</c:f>
              <c:numCache>
                <c:formatCode>General</c:formatCode>
                <c:ptCount val="1487"/>
                <c:pt idx="0">
                  <c:v>22</c:v>
                </c:pt>
                <c:pt idx="1">
                  <c:v>186510</c:v>
                </c:pt>
                <c:pt idx="2">
                  <c:v>372998</c:v>
                </c:pt>
                <c:pt idx="3">
                  <c:v>559486</c:v>
                </c:pt>
                <c:pt idx="4">
                  <c:v>745974</c:v>
                </c:pt>
                <c:pt idx="5">
                  <c:v>932462</c:v>
                </c:pt>
                <c:pt idx="6">
                  <c:v>1118950</c:v>
                </c:pt>
                <c:pt idx="7">
                  <c:v>1118966</c:v>
                </c:pt>
                <c:pt idx="8">
                  <c:v>1118982</c:v>
                </c:pt>
                <c:pt idx="9">
                  <c:v>1118990</c:v>
                </c:pt>
                <c:pt idx="10">
                  <c:v>1119000</c:v>
                </c:pt>
                <c:pt idx="11">
                  <c:v>1119016</c:v>
                </c:pt>
                <c:pt idx="12">
                  <c:v>1119022</c:v>
                </c:pt>
                <c:pt idx="13">
                  <c:v>1119032</c:v>
                </c:pt>
                <c:pt idx="14">
                  <c:v>1119048</c:v>
                </c:pt>
                <c:pt idx="15">
                  <c:v>1119058</c:v>
                </c:pt>
                <c:pt idx="16">
                  <c:v>1119070</c:v>
                </c:pt>
                <c:pt idx="17">
                  <c:v>1119084</c:v>
                </c:pt>
                <c:pt idx="18">
                  <c:v>1119096</c:v>
                </c:pt>
                <c:pt idx="19">
                  <c:v>1119106</c:v>
                </c:pt>
                <c:pt idx="20">
                  <c:v>1119114</c:v>
                </c:pt>
                <c:pt idx="21">
                  <c:v>1119122</c:v>
                </c:pt>
                <c:pt idx="22">
                  <c:v>1119122</c:v>
                </c:pt>
                <c:pt idx="23">
                  <c:v>1305610</c:v>
                </c:pt>
                <c:pt idx="24">
                  <c:v>1492098</c:v>
                </c:pt>
                <c:pt idx="25">
                  <c:v>1678586</c:v>
                </c:pt>
                <c:pt idx="26">
                  <c:v>1865074</c:v>
                </c:pt>
                <c:pt idx="27">
                  <c:v>2051562</c:v>
                </c:pt>
                <c:pt idx="28">
                  <c:v>2238050</c:v>
                </c:pt>
                <c:pt idx="29">
                  <c:v>2424538</c:v>
                </c:pt>
                <c:pt idx="30">
                  <c:v>2611026</c:v>
                </c:pt>
                <c:pt idx="31">
                  <c:v>2797514</c:v>
                </c:pt>
                <c:pt idx="32">
                  <c:v>2797524</c:v>
                </c:pt>
                <c:pt idx="33">
                  <c:v>2797530</c:v>
                </c:pt>
                <c:pt idx="34">
                  <c:v>2797536</c:v>
                </c:pt>
                <c:pt idx="35">
                  <c:v>2797536</c:v>
                </c:pt>
                <c:pt idx="36">
                  <c:v>2797544</c:v>
                </c:pt>
                <c:pt idx="37">
                  <c:v>2797548</c:v>
                </c:pt>
                <c:pt idx="38">
                  <c:v>2797552</c:v>
                </c:pt>
                <c:pt idx="39">
                  <c:v>2797556</c:v>
                </c:pt>
                <c:pt idx="40">
                  <c:v>2797556</c:v>
                </c:pt>
                <c:pt idx="41">
                  <c:v>2797556</c:v>
                </c:pt>
                <c:pt idx="42">
                  <c:v>2797556</c:v>
                </c:pt>
                <c:pt idx="43">
                  <c:v>2797556</c:v>
                </c:pt>
                <c:pt idx="44">
                  <c:v>2797556</c:v>
                </c:pt>
                <c:pt idx="45">
                  <c:v>2797560</c:v>
                </c:pt>
                <c:pt idx="46">
                  <c:v>2797566</c:v>
                </c:pt>
                <c:pt idx="47">
                  <c:v>2984054</c:v>
                </c:pt>
                <c:pt idx="48">
                  <c:v>3170542</c:v>
                </c:pt>
                <c:pt idx="49">
                  <c:v>3357030</c:v>
                </c:pt>
                <c:pt idx="50">
                  <c:v>3543518</c:v>
                </c:pt>
                <c:pt idx="51">
                  <c:v>3730006</c:v>
                </c:pt>
                <c:pt idx="52">
                  <c:v>3916494</c:v>
                </c:pt>
                <c:pt idx="53">
                  <c:v>4102982</c:v>
                </c:pt>
                <c:pt idx="54">
                  <c:v>4289470</c:v>
                </c:pt>
                <c:pt idx="55">
                  <c:v>4475958</c:v>
                </c:pt>
                <c:pt idx="56">
                  <c:v>4475966</c:v>
                </c:pt>
                <c:pt idx="57">
                  <c:v>4475970</c:v>
                </c:pt>
                <c:pt idx="58">
                  <c:v>4475974</c:v>
                </c:pt>
                <c:pt idx="59">
                  <c:v>4475984</c:v>
                </c:pt>
                <c:pt idx="60">
                  <c:v>4475988</c:v>
                </c:pt>
                <c:pt idx="61">
                  <c:v>4475996</c:v>
                </c:pt>
                <c:pt idx="62">
                  <c:v>4476004</c:v>
                </c:pt>
                <c:pt idx="63">
                  <c:v>4476012</c:v>
                </c:pt>
                <c:pt idx="64">
                  <c:v>4476016</c:v>
                </c:pt>
                <c:pt idx="65">
                  <c:v>4476026</c:v>
                </c:pt>
                <c:pt idx="66">
                  <c:v>4476040</c:v>
                </c:pt>
                <c:pt idx="67">
                  <c:v>4476044</c:v>
                </c:pt>
                <c:pt idx="68">
                  <c:v>4476050</c:v>
                </c:pt>
                <c:pt idx="69">
                  <c:v>4476062</c:v>
                </c:pt>
                <c:pt idx="70">
                  <c:v>4476076</c:v>
                </c:pt>
                <c:pt idx="71">
                  <c:v>4662564</c:v>
                </c:pt>
                <c:pt idx="72">
                  <c:v>4849052</c:v>
                </c:pt>
                <c:pt idx="73">
                  <c:v>5035540</c:v>
                </c:pt>
                <c:pt idx="74">
                  <c:v>5222028</c:v>
                </c:pt>
                <c:pt idx="75">
                  <c:v>5408516</c:v>
                </c:pt>
                <c:pt idx="76">
                  <c:v>5595004</c:v>
                </c:pt>
                <c:pt idx="77">
                  <c:v>5781492</c:v>
                </c:pt>
                <c:pt idx="78">
                  <c:v>5967980</c:v>
                </c:pt>
                <c:pt idx="79">
                  <c:v>6154468</c:v>
                </c:pt>
                <c:pt idx="80">
                  <c:v>6340956</c:v>
                </c:pt>
                <c:pt idx="81">
                  <c:v>6340960</c:v>
                </c:pt>
                <c:pt idx="82">
                  <c:v>6340968</c:v>
                </c:pt>
                <c:pt idx="83">
                  <c:v>6340968</c:v>
                </c:pt>
                <c:pt idx="84">
                  <c:v>6340968</c:v>
                </c:pt>
                <c:pt idx="85">
                  <c:v>6527456</c:v>
                </c:pt>
                <c:pt idx="86">
                  <c:v>6527456</c:v>
                </c:pt>
                <c:pt idx="87">
                  <c:v>6527456</c:v>
                </c:pt>
                <c:pt idx="88">
                  <c:v>6527456</c:v>
                </c:pt>
                <c:pt idx="89">
                  <c:v>6527460</c:v>
                </c:pt>
                <c:pt idx="90">
                  <c:v>6527460</c:v>
                </c:pt>
                <c:pt idx="91">
                  <c:v>6527460</c:v>
                </c:pt>
                <c:pt idx="92">
                  <c:v>6527460</c:v>
                </c:pt>
                <c:pt idx="93">
                  <c:v>6527460</c:v>
                </c:pt>
                <c:pt idx="94">
                  <c:v>6527464</c:v>
                </c:pt>
                <c:pt idx="95">
                  <c:v>6713962</c:v>
                </c:pt>
                <c:pt idx="96">
                  <c:v>6900450</c:v>
                </c:pt>
                <c:pt idx="97">
                  <c:v>7086938</c:v>
                </c:pt>
                <c:pt idx="98">
                  <c:v>7273426</c:v>
                </c:pt>
                <c:pt idx="99">
                  <c:v>7459914</c:v>
                </c:pt>
                <c:pt idx="100">
                  <c:v>7646402</c:v>
                </c:pt>
                <c:pt idx="101">
                  <c:v>7832890</c:v>
                </c:pt>
                <c:pt idx="102">
                  <c:v>8019378</c:v>
                </c:pt>
                <c:pt idx="103">
                  <c:v>8205866</c:v>
                </c:pt>
                <c:pt idx="104">
                  <c:v>8392354</c:v>
                </c:pt>
                <c:pt idx="105">
                  <c:v>8392374</c:v>
                </c:pt>
                <c:pt idx="106">
                  <c:v>8392390</c:v>
                </c:pt>
                <c:pt idx="107">
                  <c:v>8392410</c:v>
                </c:pt>
                <c:pt idx="108">
                  <c:v>8392424</c:v>
                </c:pt>
                <c:pt idx="109">
                  <c:v>8392440</c:v>
                </c:pt>
                <c:pt idx="110">
                  <c:v>8392456</c:v>
                </c:pt>
                <c:pt idx="111">
                  <c:v>8392474</c:v>
                </c:pt>
                <c:pt idx="112">
                  <c:v>8392484</c:v>
                </c:pt>
                <c:pt idx="113">
                  <c:v>8392494</c:v>
                </c:pt>
                <c:pt idx="114">
                  <c:v>8392508</c:v>
                </c:pt>
                <c:pt idx="115">
                  <c:v>8392524</c:v>
                </c:pt>
                <c:pt idx="116">
                  <c:v>8392536</c:v>
                </c:pt>
                <c:pt idx="117">
                  <c:v>8392550</c:v>
                </c:pt>
                <c:pt idx="118">
                  <c:v>8392560</c:v>
                </c:pt>
                <c:pt idx="119">
                  <c:v>8579048</c:v>
                </c:pt>
                <c:pt idx="120">
                  <c:v>8765536</c:v>
                </c:pt>
                <c:pt idx="121">
                  <c:v>8952024</c:v>
                </c:pt>
                <c:pt idx="122">
                  <c:v>9138512</c:v>
                </c:pt>
                <c:pt idx="123">
                  <c:v>9325000</c:v>
                </c:pt>
                <c:pt idx="124">
                  <c:v>9511488</c:v>
                </c:pt>
                <c:pt idx="125">
                  <c:v>9697976</c:v>
                </c:pt>
                <c:pt idx="126">
                  <c:v>9884464</c:v>
                </c:pt>
                <c:pt idx="127">
                  <c:v>10070952</c:v>
                </c:pt>
                <c:pt idx="128">
                  <c:v>10257440</c:v>
                </c:pt>
                <c:pt idx="129">
                  <c:v>10257440</c:v>
                </c:pt>
                <c:pt idx="130">
                  <c:v>10257440</c:v>
                </c:pt>
                <c:pt idx="131">
                  <c:v>10257440</c:v>
                </c:pt>
                <c:pt idx="132">
                  <c:v>10257440</c:v>
                </c:pt>
                <c:pt idx="133">
                  <c:v>10257440</c:v>
                </c:pt>
                <c:pt idx="134">
                  <c:v>10257440</c:v>
                </c:pt>
                <c:pt idx="135">
                  <c:v>10257440</c:v>
                </c:pt>
                <c:pt idx="136">
                  <c:v>10257440</c:v>
                </c:pt>
                <c:pt idx="137">
                  <c:v>10257440</c:v>
                </c:pt>
                <c:pt idx="138">
                  <c:v>10257440</c:v>
                </c:pt>
                <c:pt idx="139">
                  <c:v>10257440</c:v>
                </c:pt>
                <c:pt idx="140">
                  <c:v>10257440</c:v>
                </c:pt>
                <c:pt idx="141">
                  <c:v>10257444</c:v>
                </c:pt>
                <c:pt idx="142">
                  <c:v>10257454</c:v>
                </c:pt>
                <c:pt idx="143">
                  <c:v>10257460</c:v>
                </c:pt>
                <c:pt idx="144">
                  <c:v>10257488</c:v>
                </c:pt>
                <c:pt idx="145">
                  <c:v>10443976</c:v>
                </c:pt>
                <c:pt idx="146">
                  <c:v>10630464</c:v>
                </c:pt>
                <c:pt idx="147">
                  <c:v>10816952</c:v>
                </c:pt>
                <c:pt idx="148">
                  <c:v>11003440</c:v>
                </c:pt>
                <c:pt idx="149">
                  <c:v>11189928</c:v>
                </c:pt>
                <c:pt idx="150">
                  <c:v>11376416</c:v>
                </c:pt>
                <c:pt idx="151">
                  <c:v>11562904</c:v>
                </c:pt>
                <c:pt idx="152">
                  <c:v>11749392</c:v>
                </c:pt>
                <c:pt idx="153">
                  <c:v>11749392</c:v>
                </c:pt>
                <c:pt idx="154">
                  <c:v>11749392</c:v>
                </c:pt>
                <c:pt idx="155">
                  <c:v>11749392</c:v>
                </c:pt>
                <c:pt idx="156">
                  <c:v>11749392</c:v>
                </c:pt>
                <c:pt idx="157">
                  <c:v>11749396</c:v>
                </c:pt>
                <c:pt idx="158">
                  <c:v>11749396</c:v>
                </c:pt>
                <c:pt idx="159">
                  <c:v>11749396</c:v>
                </c:pt>
                <c:pt idx="160">
                  <c:v>11749396</c:v>
                </c:pt>
                <c:pt idx="161">
                  <c:v>11749400</c:v>
                </c:pt>
                <c:pt idx="162">
                  <c:v>11749408</c:v>
                </c:pt>
                <c:pt idx="163">
                  <c:v>11749408</c:v>
                </c:pt>
                <c:pt idx="164">
                  <c:v>11749408</c:v>
                </c:pt>
                <c:pt idx="165">
                  <c:v>11749408</c:v>
                </c:pt>
                <c:pt idx="166">
                  <c:v>11749412</c:v>
                </c:pt>
                <c:pt idx="167">
                  <c:v>11749434</c:v>
                </c:pt>
                <c:pt idx="168">
                  <c:v>11935922</c:v>
                </c:pt>
                <c:pt idx="169">
                  <c:v>12122410</c:v>
                </c:pt>
                <c:pt idx="170">
                  <c:v>12308898</c:v>
                </c:pt>
                <c:pt idx="171">
                  <c:v>12495386</c:v>
                </c:pt>
                <c:pt idx="172">
                  <c:v>12681874</c:v>
                </c:pt>
                <c:pt idx="173">
                  <c:v>12868362</c:v>
                </c:pt>
                <c:pt idx="174">
                  <c:v>13054850</c:v>
                </c:pt>
                <c:pt idx="175">
                  <c:v>13241338</c:v>
                </c:pt>
                <c:pt idx="176">
                  <c:v>13241350</c:v>
                </c:pt>
                <c:pt idx="177">
                  <c:v>13241356</c:v>
                </c:pt>
                <c:pt idx="178">
                  <c:v>13241372</c:v>
                </c:pt>
                <c:pt idx="179">
                  <c:v>13241380</c:v>
                </c:pt>
                <c:pt idx="180">
                  <c:v>13241380</c:v>
                </c:pt>
                <c:pt idx="181">
                  <c:v>13241384</c:v>
                </c:pt>
                <c:pt idx="182">
                  <c:v>13241390</c:v>
                </c:pt>
                <c:pt idx="183">
                  <c:v>13241394</c:v>
                </c:pt>
                <c:pt idx="184">
                  <c:v>13241400</c:v>
                </c:pt>
                <c:pt idx="185">
                  <c:v>13241408</c:v>
                </c:pt>
                <c:pt idx="186">
                  <c:v>13241420</c:v>
                </c:pt>
                <c:pt idx="187">
                  <c:v>13241432</c:v>
                </c:pt>
                <c:pt idx="188">
                  <c:v>13241432</c:v>
                </c:pt>
                <c:pt idx="189">
                  <c:v>13241436</c:v>
                </c:pt>
                <c:pt idx="190">
                  <c:v>13241442</c:v>
                </c:pt>
                <c:pt idx="191">
                  <c:v>13427936</c:v>
                </c:pt>
                <c:pt idx="192">
                  <c:v>13614424</c:v>
                </c:pt>
                <c:pt idx="193">
                  <c:v>13800912</c:v>
                </c:pt>
                <c:pt idx="194">
                  <c:v>13987400</c:v>
                </c:pt>
                <c:pt idx="195">
                  <c:v>14173888</c:v>
                </c:pt>
                <c:pt idx="196">
                  <c:v>14360376</c:v>
                </c:pt>
                <c:pt idx="197">
                  <c:v>14546864</c:v>
                </c:pt>
                <c:pt idx="198">
                  <c:v>14733352</c:v>
                </c:pt>
                <c:pt idx="199">
                  <c:v>14919840</c:v>
                </c:pt>
                <c:pt idx="200">
                  <c:v>14919862</c:v>
                </c:pt>
                <c:pt idx="201">
                  <c:v>14919872</c:v>
                </c:pt>
                <c:pt idx="202">
                  <c:v>14919876</c:v>
                </c:pt>
                <c:pt idx="203">
                  <c:v>14919894</c:v>
                </c:pt>
                <c:pt idx="204">
                  <c:v>14919904</c:v>
                </c:pt>
                <c:pt idx="205">
                  <c:v>14919914</c:v>
                </c:pt>
                <c:pt idx="206">
                  <c:v>14919928</c:v>
                </c:pt>
                <c:pt idx="207">
                  <c:v>14919942</c:v>
                </c:pt>
                <c:pt idx="208">
                  <c:v>14919952</c:v>
                </c:pt>
                <c:pt idx="209">
                  <c:v>14919960</c:v>
                </c:pt>
                <c:pt idx="210">
                  <c:v>14919966</c:v>
                </c:pt>
                <c:pt idx="211">
                  <c:v>14919980</c:v>
                </c:pt>
                <c:pt idx="212">
                  <c:v>14919994</c:v>
                </c:pt>
                <c:pt idx="213">
                  <c:v>15106482</c:v>
                </c:pt>
                <c:pt idx="214">
                  <c:v>15106494</c:v>
                </c:pt>
                <c:pt idx="215">
                  <c:v>15106518</c:v>
                </c:pt>
                <c:pt idx="216">
                  <c:v>15293006</c:v>
                </c:pt>
                <c:pt idx="217">
                  <c:v>15479494</c:v>
                </c:pt>
                <c:pt idx="218">
                  <c:v>15665982</c:v>
                </c:pt>
                <c:pt idx="219">
                  <c:v>15852470</c:v>
                </c:pt>
                <c:pt idx="220">
                  <c:v>16038958</c:v>
                </c:pt>
                <c:pt idx="221">
                  <c:v>16225446</c:v>
                </c:pt>
                <c:pt idx="222">
                  <c:v>16411934</c:v>
                </c:pt>
                <c:pt idx="223">
                  <c:v>16598422</c:v>
                </c:pt>
                <c:pt idx="224">
                  <c:v>16598434</c:v>
                </c:pt>
                <c:pt idx="225">
                  <c:v>16598434</c:v>
                </c:pt>
                <c:pt idx="226">
                  <c:v>16598434</c:v>
                </c:pt>
                <c:pt idx="227">
                  <c:v>16598434</c:v>
                </c:pt>
                <c:pt idx="228">
                  <c:v>16598434</c:v>
                </c:pt>
                <c:pt idx="229">
                  <c:v>16598434</c:v>
                </c:pt>
                <c:pt idx="230">
                  <c:v>16598434</c:v>
                </c:pt>
                <c:pt idx="231">
                  <c:v>16598438</c:v>
                </c:pt>
                <c:pt idx="232">
                  <c:v>16598444</c:v>
                </c:pt>
                <c:pt idx="233">
                  <c:v>16598444</c:v>
                </c:pt>
                <c:pt idx="234">
                  <c:v>16598448</c:v>
                </c:pt>
                <c:pt idx="235">
                  <c:v>16598452</c:v>
                </c:pt>
                <c:pt idx="236">
                  <c:v>16598456</c:v>
                </c:pt>
                <c:pt idx="237">
                  <c:v>16598464</c:v>
                </c:pt>
                <c:pt idx="238">
                  <c:v>16598480</c:v>
                </c:pt>
                <c:pt idx="239">
                  <c:v>16598508</c:v>
                </c:pt>
                <c:pt idx="240">
                  <c:v>16784996</c:v>
                </c:pt>
                <c:pt idx="241">
                  <c:v>16971484</c:v>
                </c:pt>
                <c:pt idx="242">
                  <c:v>17157972</c:v>
                </c:pt>
                <c:pt idx="243">
                  <c:v>17344460</c:v>
                </c:pt>
                <c:pt idx="244">
                  <c:v>17530948</c:v>
                </c:pt>
                <c:pt idx="245">
                  <c:v>17717436</c:v>
                </c:pt>
                <c:pt idx="246">
                  <c:v>17903924</c:v>
                </c:pt>
                <c:pt idx="247">
                  <c:v>18090412</c:v>
                </c:pt>
                <c:pt idx="248">
                  <c:v>18276900</c:v>
                </c:pt>
                <c:pt idx="249">
                  <c:v>18276904</c:v>
                </c:pt>
                <c:pt idx="250">
                  <c:v>18276908</c:v>
                </c:pt>
                <c:pt idx="251">
                  <c:v>18276908</c:v>
                </c:pt>
                <c:pt idx="252">
                  <c:v>18276912</c:v>
                </c:pt>
                <c:pt idx="253">
                  <c:v>18276912</c:v>
                </c:pt>
                <c:pt idx="254">
                  <c:v>18276912</c:v>
                </c:pt>
                <c:pt idx="255">
                  <c:v>18276912</c:v>
                </c:pt>
                <c:pt idx="256">
                  <c:v>18276912</c:v>
                </c:pt>
                <c:pt idx="257">
                  <c:v>18276912</c:v>
                </c:pt>
                <c:pt idx="258">
                  <c:v>18276912</c:v>
                </c:pt>
                <c:pt idx="259">
                  <c:v>18276912</c:v>
                </c:pt>
                <c:pt idx="260">
                  <c:v>18276916</c:v>
                </c:pt>
                <c:pt idx="261">
                  <c:v>18276920</c:v>
                </c:pt>
                <c:pt idx="262">
                  <c:v>18276920</c:v>
                </c:pt>
                <c:pt idx="263">
                  <c:v>18463408</c:v>
                </c:pt>
                <c:pt idx="264">
                  <c:v>18649896</c:v>
                </c:pt>
                <c:pt idx="265">
                  <c:v>18836384</c:v>
                </c:pt>
                <c:pt idx="266">
                  <c:v>19022872</c:v>
                </c:pt>
                <c:pt idx="267">
                  <c:v>19209360</c:v>
                </c:pt>
                <c:pt idx="268">
                  <c:v>19395848</c:v>
                </c:pt>
                <c:pt idx="269">
                  <c:v>19582336</c:v>
                </c:pt>
                <c:pt idx="270">
                  <c:v>19768824</c:v>
                </c:pt>
                <c:pt idx="271">
                  <c:v>19955312</c:v>
                </c:pt>
                <c:pt idx="272">
                  <c:v>20141800</c:v>
                </c:pt>
                <c:pt idx="273">
                  <c:v>20141804</c:v>
                </c:pt>
                <c:pt idx="274">
                  <c:v>20141808</c:v>
                </c:pt>
                <c:pt idx="275">
                  <c:v>20141808</c:v>
                </c:pt>
                <c:pt idx="276">
                  <c:v>20141808</c:v>
                </c:pt>
                <c:pt idx="277">
                  <c:v>20141808</c:v>
                </c:pt>
                <c:pt idx="278">
                  <c:v>20141808</c:v>
                </c:pt>
                <c:pt idx="279">
                  <c:v>20141808</c:v>
                </c:pt>
                <c:pt idx="280">
                  <c:v>20141812</c:v>
                </c:pt>
                <c:pt idx="281">
                  <c:v>20141812</c:v>
                </c:pt>
                <c:pt idx="282">
                  <c:v>20141820</c:v>
                </c:pt>
                <c:pt idx="283">
                  <c:v>20141824</c:v>
                </c:pt>
                <c:pt idx="284">
                  <c:v>20141842</c:v>
                </c:pt>
                <c:pt idx="285">
                  <c:v>20141850</c:v>
                </c:pt>
                <c:pt idx="286">
                  <c:v>20141854</c:v>
                </c:pt>
                <c:pt idx="287">
                  <c:v>20141872</c:v>
                </c:pt>
                <c:pt idx="288">
                  <c:v>20328360</c:v>
                </c:pt>
                <c:pt idx="289">
                  <c:v>20514848</c:v>
                </c:pt>
                <c:pt idx="290">
                  <c:v>20701336</c:v>
                </c:pt>
                <c:pt idx="291">
                  <c:v>20887824</c:v>
                </c:pt>
                <c:pt idx="292">
                  <c:v>21074312</c:v>
                </c:pt>
                <c:pt idx="293">
                  <c:v>21260800</c:v>
                </c:pt>
                <c:pt idx="294">
                  <c:v>21447288</c:v>
                </c:pt>
                <c:pt idx="295">
                  <c:v>21633776</c:v>
                </c:pt>
                <c:pt idx="296">
                  <c:v>21633800</c:v>
                </c:pt>
                <c:pt idx="297">
                  <c:v>21633818</c:v>
                </c:pt>
                <c:pt idx="298">
                  <c:v>21633842</c:v>
                </c:pt>
                <c:pt idx="299">
                  <c:v>21633862</c:v>
                </c:pt>
                <c:pt idx="300">
                  <c:v>21633874</c:v>
                </c:pt>
                <c:pt idx="301">
                  <c:v>21633882</c:v>
                </c:pt>
                <c:pt idx="302">
                  <c:v>21633902</c:v>
                </c:pt>
                <c:pt idx="303">
                  <c:v>21633918</c:v>
                </c:pt>
                <c:pt idx="304">
                  <c:v>21820406</c:v>
                </c:pt>
                <c:pt idx="305">
                  <c:v>21820406</c:v>
                </c:pt>
                <c:pt idx="306">
                  <c:v>21820406</c:v>
                </c:pt>
                <c:pt idx="307">
                  <c:v>21820406</c:v>
                </c:pt>
                <c:pt idx="308">
                  <c:v>21820406</c:v>
                </c:pt>
                <c:pt idx="309">
                  <c:v>21820414</c:v>
                </c:pt>
                <c:pt idx="310">
                  <c:v>21820418</c:v>
                </c:pt>
                <c:pt idx="311">
                  <c:v>22006914</c:v>
                </c:pt>
                <c:pt idx="312">
                  <c:v>22193402</c:v>
                </c:pt>
                <c:pt idx="313">
                  <c:v>22379890</c:v>
                </c:pt>
                <c:pt idx="314">
                  <c:v>22566378</c:v>
                </c:pt>
                <c:pt idx="315">
                  <c:v>22752866</c:v>
                </c:pt>
                <c:pt idx="316">
                  <c:v>22939354</c:v>
                </c:pt>
                <c:pt idx="317">
                  <c:v>23125842</c:v>
                </c:pt>
                <c:pt idx="318">
                  <c:v>23312330</c:v>
                </c:pt>
                <c:pt idx="319">
                  <c:v>23498818</c:v>
                </c:pt>
                <c:pt idx="320">
                  <c:v>23685306</c:v>
                </c:pt>
                <c:pt idx="321">
                  <c:v>23685306</c:v>
                </c:pt>
                <c:pt idx="322">
                  <c:v>23685306</c:v>
                </c:pt>
                <c:pt idx="323">
                  <c:v>23685306</c:v>
                </c:pt>
                <c:pt idx="324">
                  <c:v>23685306</c:v>
                </c:pt>
                <c:pt idx="325">
                  <c:v>23685306</c:v>
                </c:pt>
                <c:pt idx="326">
                  <c:v>23685310</c:v>
                </c:pt>
                <c:pt idx="327">
                  <c:v>23685314</c:v>
                </c:pt>
                <c:pt idx="328">
                  <c:v>23685314</c:v>
                </c:pt>
                <c:pt idx="329">
                  <c:v>23685314</c:v>
                </c:pt>
                <c:pt idx="330">
                  <c:v>23685318</c:v>
                </c:pt>
                <c:pt idx="331">
                  <c:v>23685318</c:v>
                </c:pt>
                <c:pt idx="332">
                  <c:v>23685322</c:v>
                </c:pt>
                <c:pt idx="333">
                  <c:v>23685328</c:v>
                </c:pt>
                <c:pt idx="334">
                  <c:v>23685334</c:v>
                </c:pt>
                <c:pt idx="335">
                  <c:v>23871822</c:v>
                </c:pt>
                <c:pt idx="336">
                  <c:v>24058310</c:v>
                </c:pt>
                <c:pt idx="337">
                  <c:v>24244798</c:v>
                </c:pt>
                <c:pt idx="338">
                  <c:v>24431286</c:v>
                </c:pt>
                <c:pt idx="339">
                  <c:v>24617774</c:v>
                </c:pt>
                <c:pt idx="340">
                  <c:v>24804262</c:v>
                </c:pt>
                <c:pt idx="341">
                  <c:v>24990750</c:v>
                </c:pt>
                <c:pt idx="342">
                  <c:v>25177238</c:v>
                </c:pt>
                <c:pt idx="343">
                  <c:v>25363726</c:v>
                </c:pt>
                <c:pt idx="344">
                  <c:v>25550214</c:v>
                </c:pt>
                <c:pt idx="345">
                  <c:v>25550218</c:v>
                </c:pt>
                <c:pt idx="346">
                  <c:v>25550218</c:v>
                </c:pt>
                <c:pt idx="347">
                  <c:v>25550222</c:v>
                </c:pt>
                <c:pt idx="348">
                  <c:v>25550222</c:v>
                </c:pt>
                <c:pt idx="349">
                  <c:v>25550226</c:v>
                </c:pt>
                <c:pt idx="350">
                  <c:v>25550230</c:v>
                </c:pt>
                <c:pt idx="351">
                  <c:v>25550234</c:v>
                </c:pt>
                <c:pt idx="352">
                  <c:v>25550234</c:v>
                </c:pt>
                <c:pt idx="353">
                  <c:v>25550234</c:v>
                </c:pt>
                <c:pt idx="354">
                  <c:v>25550234</c:v>
                </c:pt>
                <c:pt idx="355">
                  <c:v>25550238</c:v>
                </c:pt>
                <c:pt idx="356">
                  <c:v>25550238</c:v>
                </c:pt>
                <c:pt idx="357">
                  <c:v>25550242</c:v>
                </c:pt>
                <c:pt idx="358">
                  <c:v>25550254</c:v>
                </c:pt>
                <c:pt idx="359">
                  <c:v>25736746</c:v>
                </c:pt>
                <c:pt idx="360">
                  <c:v>25923234</c:v>
                </c:pt>
                <c:pt idx="361">
                  <c:v>26109722</c:v>
                </c:pt>
                <c:pt idx="362">
                  <c:v>26296210</c:v>
                </c:pt>
                <c:pt idx="363">
                  <c:v>26482698</c:v>
                </c:pt>
                <c:pt idx="364">
                  <c:v>26669186</c:v>
                </c:pt>
                <c:pt idx="365">
                  <c:v>26855674</c:v>
                </c:pt>
                <c:pt idx="366">
                  <c:v>27042162</c:v>
                </c:pt>
                <c:pt idx="367">
                  <c:v>27228650</c:v>
                </c:pt>
                <c:pt idx="368">
                  <c:v>27228658</c:v>
                </c:pt>
                <c:pt idx="369">
                  <c:v>27228666</c:v>
                </c:pt>
                <c:pt idx="370">
                  <c:v>27228672</c:v>
                </c:pt>
                <c:pt idx="371">
                  <c:v>27228672</c:v>
                </c:pt>
                <c:pt idx="372">
                  <c:v>27228678</c:v>
                </c:pt>
                <c:pt idx="373">
                  <c:v>27228682</c:v>
                </c:pt>
                <c:pt idx="374">
                  <c:v>27228682</c:v>
                </c:pt>
                <c:pt idx="375">
                  <c:v>27228686</c:v>
                </c:pt>
                <c:pt idx="376">
                  <c:v>27228686</c:v>
                </c:pt>
                <c:pt idx="377">
                  <c:v>27228690</c:v>
                </c:pt>
                <c:pt idx="378">
                  <c:v>27228690</c:v>
                </c:pt>
                <c:pt idx="379">
                  <c:v>27228690</c:v>
                </c:pt>
                <c:pt idx="380">
                  <c:v>27228696</c:v>
                </c:pt>
                <c:pt idx="381">
                  <c:v>27228704</c:v>
                </c:pt>
                <c:pt idx="382">
                  <c:v>27228716</c:v>
                </c:pt>
                <c:pt idx="383">
                  <c:v>27228744</c:v>
                </c:pt>
                <c:pt idx="384">
                  <c:v>27415232</c:v>
                </c:pt>
                <c:pt idx="385">
                  <c:v>27601720</c:v>
                </c:pt>
                <c:pt idx="386">
                  <c:v>27788208</c:v>
                </c:pt>
                <c:pt idx="387">
                  <c:v>27974696</c:v>
                </c:pt>
                <c:pt idx="388">
                  <c:v>28161184</c:v>
                </c:pt>
                <c:pt idx="389">
                  <c:v>28347672</c:v>
                </c:pt>
                <c:pt idx="390">
                  <c:v>28534160</c:v>
                </c:pt>
                <c:pt idx="391">
                  <c:v>28720648</c:v>
                </c:pt>
                <c:pt idx="392">
                  <c:v>28907136</c:v>
                </c:pt>
                <c:pt idx="393">
                  <c:v>28907136</c:v>
                </c:pt>
                <c:pt idx="394">
                  <c:v>28907136</c:v>
                </c:pt>
                <c:pt idx="395">
                  <c:v>28907136</c:v>
                </c:pt>
                <c:pt idx="396">
                  <c:v>28907136</c:v>
                </c:pt>
                <c:pt idx="397">
                  <c:v>28907136</c:v>
                </c:pt>
                <c:pt idx="398">
                  <c:v>28907140</c:v>
                </c:pt>
                <c:pt idx="399">
                  <c:v>28907140</c:v>
                </c:pt>
                <c:pt idx="400">
                  <c:v>28907140</c:v>
                </c:pt>
                <c:pt idx="401">
                  <c:v>28907140</c:v>
                </c:pt>
                <c:pt idx="402">
                  <c:v>28907140</c:v>
                </c:pt>
                <c:pt idx="403">
                  <c:v>28907140</c:v>
                </c:pt>
                <c:pt idx="404">
                  <c:v>28907140</c:v>
                </c:pt>
                <c:pt idx="405">
                  <c:v>28907140</c:v>
                </c:pt>
                <c:pt idx="406">
                  <c:v>28907140</c:v>
                </c:pt>
                <c:pt idx="407">
                  <c:v>29093628</c:v>
                </c:pt>
                <c:pt idx="408">
                  <c:v>29280116</c:v>
                </c:pt>
                <c:pt idx="409">
                  <c:v>29466604</c:v>
                </c:pt>
                <c:pt idx="410">
                  <c:v>29653092</c:v>
                </c:pt>
                <c:pt idx="411">
                  <c:v>29839580</c:v>
                </c:pt>
                <c:pt idx="412">
                  <c:v>30026068</c:v>
                </c:pt>
                <c:pt idx="413">
                  <c:v>30212556</c:v>
                </c:pt>
                <c:pt idx="414">
                  <c:v>30399044</c:v>
                </c:pt>
                <c:pt idx="415">
                  <c:v>30585532</c:v>
                </c:pt>
                <c:pt idx="416">
                  <c:v>30772020</c:v>
                </c:pt>
                <c:pt idx="417">
                  <c:v>30772030</c:v>
                </c:pt>
                <c:pt idx="418">
                  <c:v>30772030</c:v>
                </c:pt>
                <c:pt idx="419">
                  <c:v>30772030</c:v>
                </c:pt>
                <c:pt idx="420">
                  <c:v>30772034</c:v>
                </c:pt>
                <c:pt idx="421">
                  <c:v>30772034</c:v>
                </c:pt>
                <c:pt idx="422">
                  <c:v>30772034</c:v>
                </c:pt>
                <c:pt idx="423">
                  <c:v>30772034</c:v>
                </c:pt>
                <c:pt idx="424">
                  <c:v>30772034</c:v>
                </c:pt>
                <c:pt idx="425">
                  <c:v>30772034</c:v>
                </c:pt>
                <c:pt idx="426">
                  <c:v>30772038</c:v>
                </c:pt>
                <c:pt idx="427">
                  <c:v>30772038</c:v>
                </c:pt>
                <c:pt idx="428">
                  <c:v>30772038</c:v>
                </c:pt>
                <c:pt idx="429">
                  <c:v>30772038</c:v>
                </c:pt>
                <c:pt idx="430">
                  <c:v>30772046</c:v>
                </c:pt>
                <c:pt idx="431">
                  <c:v>30958534</c:v>
                </c:pt>
                <c:pt idx="432">
                  <c:v>31145022</c:v>
                </c:pt>
                <c:pt idx="433">
                  <c:v>31331510</c:v>
                </c:pt>
                <c:pt idx="434">
                  <c:v>31517998</c:v>
                </c:pt>
                <c:pt idx="435">
                  <c:v>31704486</c:v>
                </c:pt>
                <c:pt idx="436">
                  <c:v>31890974</c:v>
                </c:pt>
                <c:pt idx="437">
                  <c:v>32077462</c:v>
                </c:pt>
                <c:pt idx="438">
                  <c:v>32263950</c:v>
                </c:pt>
                <c:pt idx="439">
                  <c:v>32450438</c:v>
                </c:pt>
                <c:pt idx="440">
                  <c:v>32450458</c:v>
                </c:pt>
                <c:pt idx="441">
                  <c:v>32450468</c:v>
                </c:pt>
                <c:pt idx="442">
                  <c:v>32450472</c:v>
                </c:pt>
                <c:pt idx="443">
                  <c:v>32450486</c:v>
                </c:pt>
                <c:pt idx="444">
                  <c:v>32450502</c:v>
                </c:pt>
                <c:pt idx="445">
                  <c:v>32450510</c:v>
                </c:pt>
                <c:pt idx="446">
                  <c:v>32450518</c:v>
                </c:pt>
                <c:pt idx="447">
                  <c:v>32450528</c:v>
                </c:pt>
                <c:pt idx="448">
                  <c:v>32450540</c:v>
                </c:pt>
                <c:pt idx="449">
                  <c:v>32450558</c:v>
                </c:pt>
                <c:pt idx="450">
                  <c:v>32450572</c:v>
                </c:pt>
                <c:pt idx="451">
                  <c:v>32450584</c:v>
                </c:pt>
                <c:pt idx="452">
                  <c:v>32450592</c:v>
                </c:pt>
                <c:pt idx="453">
                  <c:v>32450612</c:v>
                </c:pt>
                <c:pt idx="454">
                  <c:v>32450630</c:v>
                </c:pt>
                <c:pt idx="455">
                  <c:v>32637118</c:v>
                </c:pt>
                <c:pt idx="456">
                  <c:v>32823606</c:v>
                </c:pt>
                <c:pt idx="457">
                  <c:v>33010094</c:v>
                </c:pt>
                <c:pt idx="458">
                  <c:v>33196582</c:v>
                </c:pt>
                <c:pt idx="459">
                  <c:v>33383070</c:v>
                </c:pt>
                <c:pt idx="460">
                  <c:v>33569558</c:v>
                </c:pt>
                <c:pt idx="461">
                  <c:v>33756046</c:v>
                </c:pt>
                <c:pt idx="462">
                  <c:v>33942534</c:v>
                </c:pt>
                <c:pt idx="463">
                  <c:v>34129022</c:v>
                </c:pt>
                <c:pt idx="464">
                  <c:v>34129034</c:v>
                </c:pt>
                <c:pt idx="465">
                  <c:v>34129042</c:v>
                </c:pt>
                <c:pt idx="466">
                  <c:v>34129052</c:v>
                </c:pt>
                <c:pt idx="467">
                  <c:v>34129058</c:v>
                </c:pt>
                <c:pt idx="468">
                  <c:v>34129066</c:v>
                </c:pt>
                <c:pt idx="469">
                  <c:v>34129082</c:v>
                </c:pt>
                <c:pt idx="470">
                  <c:v>34129096</c:v>
                </c:pt>
                <c:pt idx="471">
                  <c:v>34129108</c:v>
                </c:pt>
                <c:pt idx="472">
                  <c:v>34129114</c:v>
                </c:pt>
                <c:pt idx="473">
                  <c:v>34129120</c:v>
                </c:pt>
                <c:pt idx="474">
                  <c:v>34129130</c:v>
                </c:pt>
                <c:pt idx="475">
                  <c:v>34129144</c:v>
                </c:pt>
                <c:pt idx="476">
                  <c:v>34129158</c:v>
                </c:pt>
                <c:pt idx="477">
                  <c:v>34129170</c:v>
                </c:pt>
                <c:pt idx="478">
                  <c:v>34129176</c:v>
                </c:pt>
                <c:pt idx="479">
                  <c:v>34315664</c:v>
                </c:pt>
                <c:pt idx="480">
                  <c:v>34502152</c:v>
                </c:pt>
                <c:pt idx="481">
                  <c:v>34688640</c:v>
                </c:pt>
                <c:pt idx="482">
                  <c:v>34875128</c:v>
                </c:pt>
                <c:pt idx="483">
                  <c:v>35061616</c:v>
                </c:pt>
                <c:pt idx="484">
                  <c:v>35248104</c:v>
                </c:pt>
                <c:pt idx="485">
                  <c:v>35434592</c:v>
                </c:pt>
                <c:pt idx="486">
                  <c:v>35621080</c:v>
                </c:pt>
                <c:pt idx="487">
                  <c:v>35807568</c:v>
                </c:pt>
                <c:pt idx="488">
                  <c:v>35807580</c:v>
                </c:pt>
                <c:pt idx="489">
                  <c:v>35807590</c:v>
                </c:pt>
                <c:pt idx="490">
                  <c:v>35807598</c:v>
                </c:pt>
                <c:pt idx="491">
                  <c:v>35807604</c:v>
                </c:pt>
                <c:pt idx="492">
                  <c:v>35807608</c:v>
                </c:pt>
                <c:pt idx="493">
                  <c:v>35807612</c:v>
                </c:pt>
                <c:pt idx="494">
                  <c:v>35807624</c:v>
                </c:pt>
                <c:pt idx="495">
                  <c:v>35807628</c:v>
                </c:pt>
                <c:pt idx="496">
                  <c:v>35807634</c:v>
                </c:pt>
                <c:pt idx="497">
                  <c:v>35807638</c:v>
                </c:pt>
                <c:pt idx="498">
                  <c:v>35807648</c:v>
                </c:pt>
                <c:pt idx="499">
                  <c:v>35807656</c:v>
                </c:pt>
                <c:pt idx="500">
                  <c:v>35807668</c:v>
                </c:pt>
                <c:pt idx="501">
                  <c:v>35807692</c:v>
                </c:pt>
                <c:pt idx="502">
                  <c:v>35994184</c:v>
                </c:pt>
                <c:pt idx="503">
                  <c:v>36180672</c:v>
                </c:pt>
                <c:pt idx="504">
                  <c:v>36367160</c:v>
                </c:pt>
                <c:pt idx="505">
                  <c:v>36553648</c:v>
                </c:pt>
                <c:pt idx="506">
                  <c:v>36740136</c:v>
                </c:pt>
                <c:pt idx="507">
                  <c:v>36926624</c:v>
                </c:pt>
                <c:pt idx="508">
                  <c:v>37113112</c:v>
                </c:pt>
                <c:pt idx="509">
                  <c:v>37299600</c:v>
                </c:pt>
                <c:pt idx="510">
                  <c:v>37486088</c:v>
                </c:pt>
                <c:pt idx="511">
                  <c:v>37672576</c:v>
                </c:pt>
                <c:pt idx="512">
                  <c:v>37672584</c:v>
                </c:pt>
                <c:pt idx="513">
                  <c:v>37672592</c:v>
                </c:pt>
                <c:pt idx="514">
                  <c:v>37672598</c:v>
                </c:pt>
                <c:pt idx="515">
                  <c:v>37672602</c:v>
                </c:pt>
                <c:pt idx="516">
                  <c:v>37672610</c:v>
                </c:pt>
                <c:pt idx="517">
                  <c:v>37672616</c:v>
                </c:pt>
                <c:pt idx="518">
                  <c:v>37672622</c:v>
                </c:pt>
                <c:pt idx="519">
                  <c:v>37672630</c:v>
                </c:pt>
                <c:pt idx="520">
                  <c:v>37672636</c:v>
                </c:pt>
                <c:pt idx="521">
                  <c:v>37672642</c:v>
                </c:pt>
                <c:pt idx="522">
                  <c:v>37672646</c:v>
                </c:pt>
                <c:pt idx="523">
                  <c:v>37672652</c:v>
                </c:pt>
                <c:pt idx="524">
                  <c:v>37672662</c:v>
                </c:pt>
                <c:pt idx="525">
                  <c:v>37672666</c:v>
                </c:pt>
                <c:pt idx="526">
                  <c:v>37672676</c:v>
                </c:pt>
                <c:pt idx="527">
                  <c:v>37859164</c:v>
                </c:pt>
                <c:pt idx="528">
                  <c:v>38045652</c:v>
                </c:pt>
                <c:pt idx="529">
                  <c:v>38232140</c:v>
                </c:pt>
                <c:pt idx="530">
                  <c:v>38418628</c:v>
                </c:pt>
                <c:pt idx="531">
                  <c:v>38605116</c:v>
                </c:pt>
                <c:pt idx="532">
                  <c:v>38791604</c:v>
                </c:pt>
                <c:pt idx="533">
                  <c:v>38978092</c:v>
                </c:pt>
                <c:pt idx="534">
                  <c:v>39164580</c:v>
                </c:pt>
                <c:pt idx="535">
                  <c:v>39351068</c:v>
                </c:pt>
                <c:pt idx="536">
                  <c:v>39351074</c:v>
                </c:pt>
                <c:pt idx="537">
                  <c:v>39351082</c:v>
                </c:pt>
                <c:pt idx="538">
                  <c:v>39351086</c:v>
                </c:pt>
                <c:pt idx="539">
                  <c:v>39351086</c:v>
                </c:pt>
                <c:pt idx="540">
                  <c:v>39351086</c:v>
                </c:pt>
                <c:pt idx="541">
                  <c:v>39351086</c:v>
                </c:pt>
                <c:pt idx="542">
                  <c:v>39351086</c:v>
                </c:pt>
                <c:pt idx="543">
                  <c:v>39351086</c:v>
                </c:pt>
                <c:pt idx="544">
                  <c:v>39351090</c:v>
                </c:pt>
                <c:pt idx="545">
                  <c:v>39351090</c:v>
                </c:pt>
                <c:pt idx="546">
                  <c:v>39351090</c:v>
                </c:pt>
                <c:pt idx="547">
                  <c:v>39351090</c:v>
                </c:pt>
                <c:pt idx="548">
                  <c:v>39351090</c:v>
                </c:pt>
                <c:pt idx="549">
                  <c:v>39351096</c:v>
                </c:pt>
                <c:pt idx="550">
                  <c:v>39351118</c:v>
                </c:pt>
                <c:pt idx="551">
                  <c:v>39537606</c:v>
                </c:pt>
                <c:pt idx="552">
                  <c:v>39724094</c:v>
                </c:pt>
                <c:pt idx="553">
                  <c:v>39910582</c:v>
                </c:pt>
                <c:pt idx="554">
                  <c:v>40097070</c:v>
                </c:pt>
                <c:pt idx="555">
                  <c:v>40283558</c:v>
                </c:pt>
                <c:pt idx="556">
                  <c:v>40470046</c:v>
                </c:pt>
                <c:pt idx="557">
                  <c:v>40656534</c:v>
                </c:pt>
                <c:pt idx="558">
                  <c:v>40843022</c:v>
                </c:pt>
                <c:pt idx="559">
                  <c:v>41029510</c:v>
                </c:pt>
                <c:pt idx="560">
                  <c:v>41029522</c:v>
                </c:pt>
                <c:pt idx="561">
                  <c:v>41029530</c:v>
                </c:pt>
                <c:pt idx="562">
                  <c:v>41029534</c:v>
                </c:pt>
                <c:pt idx="563">
                  <c:v>41029538</c:v>
                </c:pt>
                <c:pt idx="564">
                  <c:v>41029538</c:v>
                </c:pt>
                <c:pt idx="565">
                  <c:v>41029542</c:v>
                </c:pt>
                <c:pt idx="566">
                  <c:v>41029548</c:v>
                </c:pt>
                <c:pt idx="567">
                  <c:v>41029552</c:v>
                </c:pt>
                <c:pt idx="568">
                  <c:v>41029560</c:v>
                </c:pt>
                <c:pt idx="569">
                  <c:v>41029564</c:v>
                </c:pt>
                <c:pt idx="570">
                  <c:v>41029572</c:v>
                </c:pt>
                <c:pt idx="571">
                  <c:v>41029576</c:v>
                </c:pt>
                <c:pt idx="572">
                  <c:v>41029586</c:v>
                </c:pt>
                <c:pt idx="573">
                  <c:v>41029586</c:v>
                </c:pt>
                <c:pt idx="574">
                  <c:v>41029590</c:v>
                </c:pt>
                <c:pt idx="575">
                  <c:v>41029618</c:v>
                </c:pt>
                <c:pt idx="576">
                  <c:v>41216106</c:v>
                </c:pt>
                <c:pt idx="577">
                  <c:v>41402594</c:v>
                </c:pt>
                <c:pt idx="578">
                  <c:v>41589082</c:v>
                </c:pt>
                <c:pt idx="579">
                  <c:v>41775570</c:v>
                </c:pt>
                <c:pt idx="580">
                  <c:v>41962058</c:v>
                </c:pt>
                <c:pt idx="581">
                  <c:v>42148546</c:v>
                </c:pt>
                <c:pt idx="582">
                  <c:v>42335034</c:v>
                </c:pt>
                <c:pt idx="583">
                  <c:v>42521522</c:v>
                </c:pt>
                <c:pt idx="584">
                  <c:v>42708010</c:v>
                </c:pt>
                <c:pt idx="585">
                  <c:v>42708022</c:v>
                </c:pt>
                <c:pt idx="586">
                  <c:v>42708028</c:v>
                </c:pt>
                <c:pt idx="587">
                  <c:v>42708032</c:v>
                </c:pt>
                <c:pt idx="588">
                  <c:v>42708036</c:v>
                </c:pt>
                <c:pt idx="589">
                  <c:v>42708036</c:v>
                </c:pt>
                <c:pt idx="590">
                  <c:v>42708042</c:v>
                </c:pt>
                <c:pt idx="591">
                  <c:v>42708048</c:v>
                </c:pt>
                <c:pt idx="592">
                  <c:v>42708048</c:v>
                </c:pt>
                <c:pt idx="593">
                  <c:v>42708052</c:v>
                </c:pt>
                <c:pt idx="594">
                  <c:v>42708052</c:v>
                </c:pt>
                <c:pt idx="595">
                  <c:v>42708056</c:v>
                </c:pt>
                <c:pt idx="596">
                  <c:v>42708066</c:v>
                </c:pt>
                <c:pt idx="597">
                  <c:v>42708074</c:v>
                </c:pt>
                <c:pt idx="598">
                  <c:v>42708082</c:v>
                </c:pt>
                <c:pt idx="599">
                  <c:v>42894582</c:v>
                </c:pt>
                <c:pt idx="600">
                  <c:v>43081070</c:v>
                </c:pt>
                <c:pt idx="601">
                  <c:v>43267558</c:v>
                </c:pt>
                <c:pt idx="602">
                  <c:v>43454046</c:v>
                </c:pt>
                <c:pt idx="603">
                  <c:v>43640534</c:v>
                </c:pt>
                <c:pt idx="604">
                  <c:v>43827022</c:v>
                </c:pt>
                <c:pt idx="605">
                  <c:v>44013510</c:v>
                </c:pt>
                <c:pt idx="606">
                  <c:v>44199998</c:v>
                </c:pt>
                <c:pt idx="607">
                  <c:v>44386486</c:v>
                </c:pt>
                <c:pt idx="608">
                  <c:v>44572974</c:v>
                </c:pt>
                <c:pt idx="609">
                  <c:v>44572986</c:v>
                </c:pt>
                <c:pt idx="610">
                  <c:v>44572990</c:v>
                </c:pt>
                <c:pt idx="611">
                  <c:v>44572998</c:v>
                </c:pt>
                <c:pt idx="612">
                  <c:v>44573002</c:v>
                </c:pt>
                <c:pt idx="613">
                  <c:v>44573012</c:v>
                </c:pt>
                <c:pt idx="614">
                  <c:v>44573022</c:v>
                </c:pt>
                <c:pt idx="615">
                  <c:v>44573026</c:v>
                </c:pt>
                <c:pt idx="616">
                  <c:v>44573030</c:v>
                </c:pt>
                <c:pt idx="617">
                  <c:v>44573030</c:v>
                </c:pt>
                <c:pt idx="618">
                  <c:v>44573034</c:v>
                </c:pt>
                <c:pt idx="619">
                  <c:v>44573038</c:v>
                </c:pt>
                <c:pt idx="620">
                  <c:v>44573046</c:v>
                </c:pt>
                <c:pt idx="621">
                  <c:v>44573054</c:v>
                </c:pt>
                <c:pt idx="622">
                  <c:v>44573070</c:v>
                </c:pt>
                <c:pt idx="623">
                  <c:v>44759564</c:v>
                </c:pt>
                <c:pt idx="624">
                  <c:v>44946052</c:v>
                </c:pt>
                <c:pt idx="625">
                  <c:v>45132540</c:v>
                </c:pt>
                <c:pt idx="626">
                  <c:v>45319028</c:v>
                </c:pt>
                <c:pt idx="627">
                  <c:v>45505516</c:v>
                </c:pt>
                <c:pt idx="628">
                  <c:v>45692004</c:v>
                </c:pt>
                <c:pt idx="629">
                  <c:v>45878492</c:v>
                </c:pt>
                <c:pt idx="630">
                  <c:v>46064980</c:v>
                </c:pt>
                <c:pt idx="631">
                  <c:v>46251468</c:v>
                </c:pt>
                <c:pt idx="632">
                  <c:v>46437956</c:v>
                </c:pt>
                <c:pt idx="633">
                  <c:v>46437956</c:v>
                </c:pt>
                <c:pt idx="634">
                  <c:v>46437956</c:v>
                </c:pt>
                <c:pt idx="635">
                  <c:v>46437956</c:v>
                </c:pt>
                <c:pt idx="636">
                  <c:v>46437956</c:v>
                </c:pt>
                <c:pt idx="637">
                  <c:v>46437956</c:v>
                </c:pt>
                <c:pt idx="638">
                  <c:v>46437956</c:v>
                </c:pt>
                <c:pt idx="639">
                  <c:v>46437956</c:v>
                </c:pt>
                <c:pt idx="640">
                  <c:v>46437956</c:v>
                </c:pt>
                <c:pt idx="641">
                  <c:v>46437956</c:v>
                </c:pt>
                <c:pt idx="642">
                  <c:v>46437956</c:v>
                </c:pt>
                <c:pt idx="643">
                  <c:v>46437960</c:v>
                </c:pt>
                <c:pt idx="644">
                  <c:v>46437960</c:v>
                </c:pt>
                <c:pt idx="645">
                  <c:v>46437964</c:v>
                </c:pt>
                <c:pt idx="646">
                  <c:v>46437964</c:v>
                </c:pt>
                <c:pt idx="647">
                  <c:v>46624456</c:v>
                </c:pt>
                <c:pt idx="648">
                  <c:v>46810944</c:v>
                </c:pt>
                <c:pt idx="649">
                  <c:v>46997432</c:v>
                </c:pt>
                <c:pt idx="650">
                  <c:v>47183920</c:v>
                </c:pt>
                <c:pt idx="651">
                  <c:v>47370408</c:v>
                </c:pt>
                <c:pt idx="652">
                  <c:v>47556896</c:v>
                </c:pt>
                <c:pt idx="653">
                  <c:v>47743384</c:v>
                </c:pt>
                <c:pt idx="654">
                  <c:v>47929872</c:v>
                </c:pt>
                <c:pt idx="655">
                  <c:v>48116360</c:v>
                </c:pt>
                <c:pt idx="656">
                  <c:v>48116374</c:v>
                </c:pt>
                <c:pt idx="657">
                  <c:v>48116374</c:v>
                </c:pt>
                <c:pt idx="658">
                  <c:v>48116384</c:v>
                </c:pt>
                <c:pt idx="659">
                  <c:v>48116390</c:v>
                </c:pt>
                <c:pt idx="660">
                  <c:v>48116396</c:v>
                </c:pt>
                <c:pt idx="661">
                  <c:v>48116396</c:v>
                </c:pt>
                <c:pt idx="662">
                  <c:v>48116400</c:v>
                </c:pt>
                <c:pt idx="663">
                  <c:v>48116400</c:v>
                </c:pt>
                <c:pt idx="664">
                  <c:v>48116406</c:v>
                </c:pt>
                <c:pt idx="665">
                  <c:v>48116416</c:v>
                </c:pt>
                <c:pt idx="666">
                  <c:v>48116420</c:v>
                </c:pt>
                <c:pt idx="667">
                  <c:v>48116424</c:v>
                </c:pt>
                <c:pt idx="668">
                  <c:v>48116428</c:v>
                </c:pt>
                <c:pt idx="669">
                  <c:v>48116434</c:v>
                </c:pt>
                <c:pt idx="670">
                  <c:v>48116440</c:v>
                </c:pt>
                <c:pt idx="671">
                  <c:v>48302928</c:v>
                </c:pt>
                <c:pt idx="672">
                  <c:v>48489416</c:v>
                </c:pt>
                <c:pt idx="673">
                  <c:v>48675904</c:v>
                </c:pt>
                <c:pt idx="674">
                  <c:v>48862392</c:v>
                </c:pt>
                <c:pt idx="675">
                  <c:v>48862418</c:v>
                </c:pt>
                <c:pt idx="676">
                  <c:v>49048906</c:v>
                </c:pt>
                <c:pt idx="677">
                  <c:v>49235394</c:v>
                </c:pt>
                <c:pt idx="678">
                  <c:v>49421882</c:v>
                </c:pt>
                <c:pt idx="679">
                  <c:v>49608370</c:v>
                </c:pt>
                <c:pt idx="680">
                  <c:v>49608388</c:v>
                </c:pt>
                <c:pt idx="681">
                  <c:v>49608404</c:v>
                </c:pt>
                <c:pt idx="682">
                  <c:v>49608420</c:v>
                </c:pt>
                <c:pt idx="683">
                  <c:v>49608438</c:v>
                </c:pt>
                <c:pt idx="684">
                  <c:v>49608444</c:v>
                </c:pt>
                <c:pt idx="685">
                  <c:v>49608458</c:v>
                </c:pt>
                <c:pt idx="686">
                  <c:v>49608472</c:v>
                </c:pt>
                <c:pt idx="687">
                  <c:v>49608480</c:v>
                </c:pt>
                <c:pt idx="688">
                  <c:v>49608494</c:v>
                </c:pt>
                <c:pt idx="689">
                  <c:v>49608504</c:v>
                </c:pt>
                <c:pt idx="690">
                  <c:v>49608514</c:v>
                </c:pt>
                <c:pt idx="691">
                  <c:v>49795002</c:v>
                </c:pt>
                <c:pt idx="692">
                  <c:v>49981490</c:v>
                </c:pt>
                <c:pt idx="693">
                  <c:v>49981490</c:v>
                </c:pt>
                <c:pt idx="694">
                  <c:v>49981496</c:v>
                </c:pt>
                <c:pt idx="695">
                  <c:v>50167984</c:v>
                </c:pt>
                <c:pt idx="696">
                  <c:v>50354472</c:v>
                </c:pt>
                <c:pt idx="697">
                  <c:v>50540960</c:v>
                </c:pt>
                <c:pt idx="698">
                  <c:v>50727448</c:v>
                </c:pt>
                <c:pt idx="699">
                  <c:v>50913936</c:v>
                </c:pt>
                <c:pt idx="700">
                  <c:v>51100424</c:v>
                </c:pt>
                <c:pt idx="701">
                  <c:v>51286912</c:v>
                </c:pt>
                <c:pt idx="702">
                  <c:v>51473400</c:v>
                </c:pt>
                <c:pt idx="703">
                  <c:v>51659888</c:v>
                </c:pt>
                <c:pt idx="704">
                  <c:v>51659910</c:v>
                </c:pt>
                <c:pt idx="705">
                  <c:v>51846402</c:v>
                </c:pt>
                <c:pt idx="706">
                  <c:v>51846402</c:v>
                </c:pt>
                <c:pt idx="707">
                  <c:v>51846402</c:v>
                </c:pt>
                <c:pt idx="708">
                  <c:v>51846402</c:v>
                </c:pt>
                <c:pt idx="709">
                  <c:v>51846402</c:v>
                </c:pt>
                <c:pt idx="710">
                  <c:v>51846402</c:v>
                </c:pt>
                <c:pt idx="711">
                  <c:v>51846402</c:v>
                </c:pt>
                <c:pt idx="712">
                  <c:v>51846402</c:v>
                </c:pt>
                <c:pt idx="713">
                  <c:v>51846402</c:v>
                </c:pt>
                <c:pt idx="714">
                  <c:v>51846402</c:v>
                </c:pt>
                <c:pt idx="715">
                  <c:v>51846402</c:v>
                </c:pt>
                <c:pt idx="716">
                  <c:v>51846402</c:v>
                </c:pt>
                <c:pt idx="717">
                  <c:v>51846402</c:v>
                </c:pt>
                <c:pt idx="718">
                  <c:v>51846402</c:v>
                </c:pt>
                <c:pt idx="719">
                  <c:v>51846428</c:v>
                </c:pt>
                <c:pt idx="720">
                  <c:v>51846448</c:v>
                </c:pt>
                <c:pt idx="721">
                  <c:v>52032936</c:v>
                </c:pt>
                <c:pt idx="722">
                  <c:v>52219424</c:v>
                </c:pt>
                <c:pt idx="723">
                  <c:v>52405912</c:v>
                </c:pt>
                <c:pt idx="724">
                  <c:v>52592400</c:v>
                </c:pt>
                <c:pt idx="725">
                  <c:v>52778888</c:v>
                </c:pt>
                <c:pt idx="726">
                  <c:v>52965376</c:v>
                </c:pt>
                <c:pt idx="727">
                  <c:v>53151864</c:v>
                </c:pt>
                <c:pt idx="728">
                  <c:v>53151878</c:v>
                </c:pt>
                <c:pt idx="729">
                  <c:v>53151894</c:v>
                </c:pt>
                <c:pt idx="730">
                  <c:v>53151914</c:v>
                </c:pt>
                <c:pt idx="731">
                  <c:v>53151922</c:v>
                </c:pt>
                <c:pt idx="732">
                  <c:v>53151938</c:v>
                </c:pt>
                <c:pt idx="733">
                  <c:v>53151946</c:v>
                </c:pt>
                <c:pt idx="734">
                  <c:v>53151958</c:v>
                </c:pt>
                <c:pt idx="735">
                  <c:v>53151962</c:v>
                </c:pt>
                <c:pt idx="736">
                  <c:v>53151970</c:v>
                </c:pt>
                <c:pt idx="737">
                  <c:v>53151980</c:v>
                </c:pt>
                <c:pt idx="738">
                  <c:v>53151994</c:v>
                </c:pt>
                <c:pt idx="739">
                  <c:v>53152018</c:v>
                </c:pt>
                <c:pt idx="740">
                  <c:v>53152032</c:v>
                </c:pt>
                <c:pt idx="741">
                  <c:v>53338520</c:v>
                </c:pt>
                <c:pt idx="742">
                  <c:v>53338528</c:v>
                </c:pt>
                <c:pt idx="743">
                  <c:v>53525016</c:v>
                </c:pt>
                <c:pt idx="744">
                  <c:v>53711504</c:v>
                </c:pt>
                <c:pt idx="745">
                  <c:v>53897992</c:v>
                </c:pt>
                <c:pt idx="746">
                  <c:v>54084480</c:v>
                </c:pt>
                <c:pt idx="747">
                  <c:v>54270968</c:v>
                </c:pt>
                <c:pt idx="748">
                  <c:v>54457456</c:v>
                </c:pt>
                <c:pt idx="749">
                  <c:v>54643944</c:v>
                </c:pt>
                <c:pt idx="750">
                  <c:v>54830432</c:v>
                </c:pt>
                <c:pt idx="751">
                  <c:v>55016920</c:v>
                </c:pt>
                <c:pt idx="752">
                  <c:v>55203408</c:v>
                </c:pt>
                <c:pt idx="753">
                  <c:v>55203422</c:v>
                </c:pt>
                <c:pt idx="754">
                  <c:v>55203426</c:v>
                </c:pt>
                <c:pt idx="755">
                  <c:v>55203436</c:v>
                </c:pt>
                <c:pt idx="756">
                  <c:v>55203436</c:v>
                </c:pt>
                <c:pt idx="757">
                  <c:v>55203440</c:v>
                </c:pt>
                <c:pt idx="758">
                  <c:v>55203450</c:v>
                </c:pt>
                <c:pt idx="759">
                  <c:v>55203450</c:v>
                </c:pt>
                <c:pt idx="760">
                  <c:v>55203454</c:v>
                </c:pt>
                <c:pt idx="761">
                  <c:v>55203454</c:v>
                </c:pt>
                <c:pt idx="762">
                  <c:v>55203458</c:v>
                </c:pt>
                <c:pt idx="763">
                  <c:v>55203468</c:v>
                </c:pt>
                <c:pt idx="764">
                  <c:v>55203468</c:v>
                </c:pt>
                <c:pt idx="765">
                  <c:v>55203476</c:v>
                </c:pt>
                <c:pt idx="766">
                  <c:v>55203490</c:v>
                </c:pt>
                <c:pt idx="767">
                  <c:v>55203518</c:v>
                </c:pt>
                <c:pt idx="768">
                  <c:v>55390020</c:v>
                </c:pt>
                <c:pt idx="769">
                  <c:v>55576508</c:v>
                </c:pt>
                <c:pt idx="770">
                  <c:v>55762996</c:v>
                </c:pt>
                <c:pt idx="771">
                  <c:v>55949484</c:v>
                </c:pt>
                <c:pt idx="772">
                  <c:v>56135972</c:v>
                </c:pt>
                <c:pt idx="773">
                  <c:v>56322460</c:v>
                </c:pt>
                <c:pt idx="774">
                  <c:v>56508948</c:v>
                </c:pt>
                <c:pt idx="775">
                  <c:v>56695436</c:v>
                </c:pt>
                <c:pt idx="776">
                  <c:v>56881924</c:v>
                </c:pt>
                <c:pt idx="777">
                  <c:v>56881930</c:v>
                </c:pt>
                <c:pt idx="778">
                  <c:v>56881930</c:v>
                </c:pt>
                <c:pt idx="779">
                  <c:v>56881930</c:v>
                </c:pt>
                <c:pt idx="780">
                  <c:v>56881930</c:v>
                </c:pt>
                <c:pt idx="781">
                  <c:v>56881936</c:v>
                </c:pt>
                <c:pt idx="782">
                  <c:v>56881936</c:v>
                </c:pt>
                <c:pt idx="783">
                  <c:v>56881936</c:v>
                </c:pt>
                <c:pt idx="784">
                  <c:v>56881946</c:v>
                </c:pt>
                <c:pt idx="785">
                  <c:v>56881952</c:v>
                </c:pt>
                <c:pt idx="786">
                  <c:v>56881952</c:v>
                </c:pt>
                <c:pt idx="787">
                  <c:v>56881956</c:v>
                </c:pt>
                <c:pt idx="788">
                  <c:v>56881962</c:v>
                </c:pt>
                <c:pt idx="789">
                  <c:v>56881962</c:v>
                </c:pt>
                <c:pt idx="790">
                  <c:v>56881966</c:v>
                </c:pt>
                <c:pt idx="791">
                  <c:v>57068462</c:v>
                </c:pt>
                <c:pt idx="792">
                  <c:v>57254950</c:v>
                </c:pt>
                <c:pt idx="793">
                  <c:v>57441438</c:v>
                </c:pt>
                <c:pt idx="794">
                  <c:v>57627926</c:v>
                </c:pt>
                <c:pt idx="795">
                  <c:v>57814414</c:v>
                </c:pt>
                <c:pt idx="796">
                  <c:v>58000902</c:v>
                </c:pt>
                <c:pt idx="797">
                  <c:v>58187390</c:v>
                </c:pt>
                <c:pt idx="798">
                  <c:v>58373878</c:v>
                </c:pt>
                <c:pt idx="799">
                  <c:v>58560366</c:v>
                </c:pt>
                <c:pt idx="800">
                  <c:v>58746854</c:v>
                </c:pt>
                <c:pt idx="801">
                  <c:v>58746854</c:v>
                </c:pt>
                <c:pt idx="802">
                  <c:v>58746854</c:v>
                </c:pt>
                <c:pt idx="803">
                  <c:v>58746854</c:v>
                </c:pt>
                <c:pt idx="804">
                  <c:v>58746854</c:v>
                </c:pt>
                <c:pt idx="805">
                  <c:v>58746854</c:v>
                </c:pt>
                <c:pt idx="806">
                  <c:v>58746854</c:v>
                </c:pt>
                <c:pt idx="807">
                  <c:v>58746854</c:v>
                </c:pt>
                <c:pt idx="808">
                  <c:v>58746854</c:v>
                </c:pt>
                <c:pt idx="809">
                  <c:v>58746854</c:v>
                </c:pt>
                <c:pt idx="810">
                  <c:v>58746854</c:v>
                </c:pt>
                <c:pt idx="811">
                  <c:v>58746854</c:v>
                </c:pt>
                <c:pt idx="812">
                  <c:v>58746854</c:v>
                </c:pt>
                <c:pt idx="813">
                  <c:v>58746854</c:v>
                </c:pt>
                <c:pt idx="814">
                  <c:v>58746854</c:v>
                </c:pt>
                <c:pt idx="815">
                  <c:v>58746870</c:v>
                </c:pt>
                <c:pt idx="816">
                  <c:v>58933358</c:v>
                </c:pt>
                <c:pt idx="817">
                  <c:v>59119846</c:v>
                </c:pt>
                <c:pt idx="818">
                  <c:v>59306334</c:v>
                </c:pt>
                <c:pt idx="819">
                  <c:v>59492822</c:v>
                </c:pt>
                <c:pt idx="820">
                  <c:v>59679310</c:v>
                </c:pt>
                <c:pt idx="821">
                  <c:v>59865798</c:v>
                </c:pt>
                <c:pt idx="822">
                  <c:v>60052286</c:v>
                </c:pt>
                <c:pt idx="823">
                  <c:v>60238774</c:v>
                </c:pt>
                <c:pt idx="824">
                  <c:v>60238786</c:v>
                </c:pt>
                <c:pt idx="825">
                  <c:v>60238796</c:v>
                </c:pt>
                <c:pt idx="826">
                  <c:v>60238796</c:v>
                </c:pt>
                <c:pt idx="827">
                  <c:v>60238796</c:v>
                </c:pt>
                <c:pt idx="828">
                  <c:v>60238802</c:v>
                </c:pt>
                <c:pt idx="829">
                  <c:v>60238816</c:v>
                </c:pt>
                <c:pt idx="830">
                  <c:v>60238824</c:v>
                </c:pt>
                <c:pt idx="831">
                  <c:v>60238824</c:v>
                </c:pt>
                <c:pt idx="832">
                  <c:v>60238828</c:v>
                </c:pt>
                <c:pt idx="833">
                  <c:v>60238828</c:v>
                </c:pt>
                <c:pt idx="834">
                  <c:v>60238828</c:v>
                </c:pt>
                <c:pt idx="835">
                  <c:v>60238828</c:v>
                </c:pt>
                <c:pt idx="836">
                  <c:v>60238838</c:v>
                </c:pt>
                <c:pt idx="837">
                  <c:v>60238848</c:v>
                </c:pt>
                <c:pt idx="838">
                  <c:v>60238852</c:v>
                </c:pt>
                <c:pt idx="839">
                  <c:v>60425346</c:v>
                </c:pt>
                <c:pt idx="840">
                  <c:v>60611834</c:v>
                </c:pt>
                <c:pt idx="841">
                  <c:v>60798322</c:v>
                </c:pt>
                <c:pt idx="842">
                  <c:v>60984810</c:v>
                </c:pt>
                <c:pt idx="843">
                  <c:v>61171298</c:v>
                </c:pt>
                <c:pt idx="844">
                  <c:v>61357786</c:v>
                </c:pt>
                <c:pt idx="845">
                  <c:v>61544274</c:v>
                </c:pt>
                <c:pt idx="846">
                  <c:v>61730762</c:v>
                </c:pt>
                <c:pt idx="847">
                  <c:v>61917250</c:v>
                </c:pt>
                <c:pt idx="848">
                  <c:v>62103738</c:v>
                </c:pt>
                <c:pt idx="849">
                  <c:v>62103738</c:v>
                </c:pt>
                <c:pt idx="850">
                  <c:v>62103738</c:v>
                </c:pt>
                <c:pt idx="851">
                  <c:v>62103738</c:v>
                </c:pt>
                <c:pt idx="852">
                  <c:v>62103738</c:v>
                </c:pt>
                <c:pt idx="853">
                  <c:v>62103738</c:v>
                </c:pt>
                <c:pt idx="854">
                  <c:v>62103738</c:v>
                </c:pt>
                <c:pt idx="855">
                  <c:v>62103738</c:v>
                </c:pt>
                <c:pt idx="856">
                  <c:v>62103738</c:v>
                </c:pt>
                <c:pt idx="857">
                  <c:v>62103738</c:v>
                </c:pt>
                <c:pt idx="858">
                  <c:v>62103738</c:v>
                </c:pt>
                <c:pt idx="859">
                  <c:v>62103738</c:v>
                </c:pt>
                <c:pt idx="860">
                  <c:v>62103738</c:v>
                </c:pt>
                <c:pt idx="861">
                  <c:v>62103742</c:v>
                </c:pt>
                <c:pt idx="862">
                  <c:v>62103746</c:v>
                </c:pt>
                <c:pt idx="863">
                  <c:v>62103762</c:v>
                </c:pt>
                <c:pt idx="864">
                  <c:v>62290250</c:v>
                </c:pt>
                <c:pt idx="865">
                  <c:v>62476738</c:v>
                </c:pt>
                <c:pt idx="866">
                  <c:v>62663226</c:v>
                </c:pt>
                <c:pt idx="867">
                  <c:v>62849714</c:v>
                </c:pt>
                <c:pt idx="868">
                  <c:v>63036202</c:v>
                </c:pt>
                <c:pt idx="869">
                  <c:v>63222690</c:v>
                </c:pt>
                <c:pt idx="870">
                  <c:v>63409178</c:v>
                </c:pt>
                <c:pt idx="871">
                  <c:v>63595666</c:v>
                </c:pt>
                <c:pt idx="872">
                  <c:v>63595684</c:v>
                </c:pt>
                <c:pt idx="873">
                  <c:v>63595706</c:v>
                </c:pt>
                <c:pt idx="874">
                  <c:v>63595720</c:v>
                </c:pt>
                <c:pt idx="875">
                  <c:v>63595736</c:v>
                </c:pt>
                <c:pt idx="876">
                  <c:v>63595748</c:v>
                </c:pt>
                <c:pt idx="877">
                  <c:v>63595756</c:v>
                </c:pt>
                <c:pt idx="878">
                  <c:v>63595764</c:v>
                </c:pt>
                <c:pt idx="879">
                  <c:v>63595776</c:v>
                </c:pt>
                <c:pt idx="880">
                  <c:v>63595786</c:v>
                </c:pt>
                <c:pt idx="881">
                  <c:v>63595800</c:v>
                </c:pt>
                <c:pt idx="882">
                  <c:v>63595816</c:v>
                </c:pt>
                <c:pt idx="883">
                  <c:v>63595830</c:v>
                </c:pt>
                <c:pt idx="884">
                  <c:v>63595844</c:v>
                </c:pt>
                <c:pt idx="885">
                  <c:v>63595860</c:v>
                </c:pt>
                <c:pt idx="886">
                  <c:v>63595880</c:v>
                </c:pt>
                <c:pt idx="887">
                  <c:v>63782378</c:v>
                </c:pt>
                <c:pt idx="888">
                  <c:v>63968866</c:v>
                </c:pt>
                <c:pt idx="889">
                  <c:v>64155354</c:v>
                </c:pt>
                <c:pt idx="890">
                  <c:v>64341842</c:v>
                </c:pt>
                <c:pt idx="891">
                  <c:v>64528330</c:v>
                </c:pt>
                <c:pt idx="892">
                  <c:v>64714818</c:v>
                </c:pt>
                <c:pt idx="893">
                  <c:v>64901306</c:v>
                </c:pt>
                <c:pt idx="894">
                  <c:v>65087794</c:v>
                </c:pt>
                <c:pt idx="895">
                  <c:v>65274282</c:v>
                </c:pt>
                <c:pt idx="896">
                  <c:v>65274290</c:v>
                </c:pt>
                <c:pt idx="897">
                  <c:v>65274294</c:v>
                </c:pt>
                <c:pt idx="898">
                  <c:v>65274302</c:v>
                </c:pt>
                <c:pt idx="899">
                  <c:v>65274306</c:v>
                </c:pt>
                <c:pt idx="900">
                  <c:v>65274310</c:v>
                </c:pt>
                <c:pt idx="901">
                  <c:v>65274310</c:v>
                </c:pt>
                <c:pt idx="902">
                  <c:v>65274310</c:v>
                </c:pt>
                <c:pt idx="903">
                  <c:v>65274310</c:v>
                </c:pt>
                <c:pt idx="904">
                  <c:v>65274310</c:v>
                </c:pt>
                <c:pt idx="905">
                  <c:v>65274314</c:v>
                </c:pt>
                <c:pt idx="906">
                  <c:v>65274318</c:v>
                </c:pt>
                <c:pt idx="907">
                  <c:v>65274322</c:v>
                </c:pt>
                <c:pt idx="908">
                  <c:v>65274326</c:v>
                </c:pt>
                <c:pt idx="909">
                  <c:v>65274334</c:v>
                </c:pt>
                <c:pt idx="910">
                  <c:v>65274334</c:v>
                </c:pt>
                <c:pt idx="911">
                  <c:v>65460822</c:v>
                </c:pt>
                <c:pt idx="912">
                  <c:v>65647310</c:v>
                </c:pt>
                <c:pt idx="913">
                  <c:v>65833798</c:v>
                </c:pt>
                <c:pt idx="914">
                  <c:v>66020286</c:v>
                </c:pt>
                <c:pt idx="915">
                  <c:v>66206774</c:v>
                </c:pt>
                <c:pt idx="916">
                  <c:v>66393262</c:v>
                </c:pt>
                <c:pt idx="917">
                  <c:v>66579750</c:v>
                </c:pt>
                <c:pt idx="918">
                  <c:v>66766238</c:v>
                </c:pt>
                <c:pt idx="919">
                  <c:v>66952726</c:v>
                </c:pt>
                <c:pt idx="920">
                  <c:v>67139214</c:v>
                </c:pt>
                <c:pt idx="921">
                  <c:v>67139222</c:v>
                </c:pt>
                <c:pt idx="922">
                  <c:v>67139222</c:v>
                </c:pt>
                <c:pt idx="923">
                  <c:v>67139230</c:v>
                </c:pt>
                <c:pt idx="924">
                  <c:v>67139230</c:v>
                </c:pt>
                <c:pt idx="925">
                  <c:v>67139238</c:v>
                </c:pt>
                <c:pt idx="926">
                  <c:v>67139242</c:v>
                </c:pt>
                <c:pt idx="927">
                  <c:v>67139242</c:v>
                </c:pt>
                <c:pt idx="928">
                  <c:v>67139248</c:v>
                </c:pt>
                <c:pt idx="929">
                  <c:v>67139248</c:v>
                </c:pt>
                <c:pt idx="930">
                  <c:v>67139252</c:v>
                </c:pt>
                <c:pt idx="931">
                  <c:v>67139260</c:v>
                </c:pt>
                <c:pt idx="932">
                  <c:v>67139264</c:v>
                </c:pt>
                <c:pt idx="933">
                  <c:v>67139264</c:v>
                </c:pt>
                <c:pt idx="934">
                  <c:v>67139268</c:v>
                </c:pt>
                <c:pt idx="935">
                  <c:v>67325756</c:v>
                </c:pt>
                <c:pt idx="936">
                  <c:v>67512244</c:v>
                </c:pt>
                <c:pt idx="937">
                  <c:v>67698732</c:v>
                </c:pt>
                <c:pt idx="938">
                  <c:v>67885220</c:v>
                </c:pt>
                <c:pt idx="939">
                  <c:v>68071708</c:v>
                </c:pt>
                <c:pt idx="940">
                  <c:v>68258196</c:v>
                </c:pt>
                <c:pt idx="941">
                  <c:v>68444684</c:v>
                </c:pt>
                <c:pt idx="942">
                  <c:v>68631172</c:v>
                </c:pt>
                <c:pt idx="943">
                  <c:v>68817660</c:v>
                </c:pt>
                <c:pt idx="944">
                  <c:v>69004148</c:v>
                </c:pt>
                <c:pt idx="945">
                  <c:v>69004162</c:v>
                </c:pt>
                <c:pt idx="946">
                  <c:v>69004170</c:v>
                </c:pt>
                <c:pt idx="947">
                  <c:v>69004182</c:v>
                </c:pt>
                <c:pt idx="948">
                  <c:v>69004188</c:v>
                </c:pt>
                <c:pt idx="949">
                  <c:v>69004188</c:v>
                </c:pt>
                <c:pt idx="950">
                  <c:v>69004196</c:v>
                </c:pt>
                <c:pt idx="951">
                  <c:v>69004210</c:v>
                </c:pt>
                <c:pt idx="952">
                  <c:v>69004214</c:v>
                </c:pt>
                <c:pt idx="953">
                  <c:v>69004228</c:v>
                </c:pt>
                <c:pt idx="954">
                  <c:v>69004238</c:v>
                </c:pt>
                <c:pt idx="955">
                  <c:v>69004252</c:v>
                </c:pt>
                <c:pt idx="956">
                  <c:v>69004260</c:v>
                </c:pt>
                <c:pt idx="957">
                  <c:v>69004272</c:v>
                </c:pt>
                <c:pt idx="958">
                  <c:v>69190760</c:v>
                </c:pt>
                <c:pt idx="959">
                  <c:v>69377248</c:v>
                </c:pt>
                <c:pt idx="960">
                  <c:v>69563736</c:v>
                </c:pt>
                <c:pt idx="961">
                  <c:v>69750224</c:v>
                </c:pt>
                <c:pt idx="962">
                  <c:v>69936712</c:v>
                </c:pt>
                <c:pt idx="963">
                  <c:v>70123200</c:v>
                </c:pt>
                <c:pt idx="964">
                  <c:v>70309688</c:v>
                </c:pt>
                <c:pt idx="965">
                  <c:v>70496176</c:v>
                </c:pt>
                <c:pt idx="966">
                  <c:v>70682664</c:v>
                </c:pt>
                <c:pt idx="967">
                  <c:v>70869152</c:v>
                </c:pt>
                <c:pt idx="968">
                  <c:v>70869166</c:v>
                </c:pt>
                <c:pt idx="969">
                  <c:v>70869170</c:v>
                </c:pt>
                <c:pt idx="970">
                  <c:v>70869186</c:v>
                </c:pt>
                <c:pt idx="971">
                  <c:v>70869196</c:v>
                </c:pt>
                <c:pt idx="972">
                  <c:v>70869212</c:v>
                </c:pt>
                <c:pt idx="973">
                  <c:v>70869220</c:v>
                </c:pt>
                <c:pt idx="974">
                  <c:v>70869230</c:v>
                </c:pt>
                <c:pt idx="975">
                  <c:v>70869244</c:v>
                </c:pt>
                <c:pt idx="976">
                  <c:v>70869258</c:v>
                </c:pt>
                <c:pt idx="977">
                  <c:v>70869266</c:v>
                </c:pt>
                <c:pt idx="978">
                  <c:v>70869270</c:v>
                </c:pt>
                <c:pt idx="979">
                  <c:v>70869278</c:v>
                </c:pt>
                <c:pt idx="980">
                  <c:v>70869286</c:v>
                </c:pt>
                <c:pt idx="981">
                  <c:v>70869290</c:v>
                </c:pt>
                <c:pt idx="982">
                  <c:v>70869302</c:v>
                </c:pt>
                <c:pt idx="983">
                  <c:v>71055802</c:v>
                </c:pt>
                <c:pt idx="984">
                  <c:v>71242290</c:v>
                </c:pt>
                <c:pt idx="985">
                  <c:v>71428778</c:v>
                </c:pt>
                <c:pt idx="986">
                  <c:v>71615266</c:v>
                </c:pt>
                <c:pt idx="987">
                  <c:v>71801754</c:v>
                </c:pt>
                <c:pt idx="988">
                  <c:v>71988242</c:v>
                </c:pt>
                <c:pt idx="989">
                  <c:v>72174730</c:v>
                </c:pt>
                <c:pt idx="990">
                  <c:v>72361218</c:v>
                </c:pt>
                <c:pt idx="991">
                  <c:v>72547706</c:v>
                </c:pt>
                <c:pt idx="992">
                  <c:v>72734194</c:v>
                </c:pt>
                <c:pt idx="993">
                  <c:v>72734194</c:v>
                </c:pt>
                <c:pt idx="994">
                  <c:v>72734194</c:v>
                </c:pt>
                <c:pt idx="995">
                  <c:v>72734194</c:v>
                </c:pt>
                <c:pt idx="996">
                  <c:v>72734194</c:v>
                </c:pt>
                <c:pt idx="997">
                  <c:v>72734194</c:v>
                </c:pt>
                <c:pt idx="998">
                  <c:v>72734194</c:v>
                </c:pt>
                <c:pt idx="999">
                  <c:v>72734194</c:v>
                </c:pt>
                <c:pt idx="1000">
                  <c:v>72734194</c:v>
                </c:pt>
                <c:pt idx="1001">
                  <c:v>72734194</c:v>
                </c:pt>
                <c:pt idx="1002">
                  <c:v>72734194</c:v>
                </c:pt>
                <c:pt idx="1003">
                  <c:v>72734194</c:v>
                </c:pt>
                <c:pt idx="1004">
                  <c:v>72734194</c:v>
                </c:pt>
                <c:pt idx="1005">
                  <c:v>72734194</c:v>
                </c:pt>
                <c:pt idx="1006">
                  <c:v>72734202</c:v>
                </c:pt>
                <c:pt idx="1007">
                  <c:v>72920694</c:v>
                </c:pt>
                <c:pt idx="1008">
                  <c:v>73107182</c:v>
                </c:pt>
                <c:pt idx="1009">
                  <c:v>73293670</c:v>
                </c:pt>
                <c:pt idx="1010">
                  <c:v>73480158</c:v>
                </c:pt>
                <c:pt idx="1011">
                  <c:v>73666646</c:v>
                </c:pt>
                <c:pt idx="1012">
                  <c:v>73853134</c:v>
                </c:pt>
                <c:pt idx="1013">
                  <c:v>74039622</c:v>
                </c:pt>
                <c:pt idx="1014">
                  <c:v>74226110</c:v>
                </c:pt>
                <c:pt idx="1015">
                  <c:v>74412598</c:v>
                </c:pt>
                <c:pt idx="1016">
                  <c:v>74412614</c:v>
                </c:pt>
                <c:pt idx="1017">
                  <c:v>74412622</c:v>
                </c:pt>
                <c:pt idx="1018">
                  <c:v>74412634</c:v>
                </c:pt>
                <c:pt idx="1019">
                  <c:v>74412644</c:v>
                </c:pt>
                <c:pt idx="1020">
                  <c:v>74412654</c:v>
                </c:pt>
                <c:pt idx="1021">
                  <c:v>74412662</c:v>
                </c:pt>
                <c:pt idx="1022">
                  <c:v>74412670</c:v>
                </c:pt>
                <c:pt idx="1023">
                  <c:v>74412680</c:v>
                </c:pt>
                <c:pt idx="1024">
                  <c:v>74412684</c:v>
                </c:pt>
                <c:pt idx="1025">
                  <c:v>74412694</c:v>
                </c:pt>
                <c:pt idx="1026">
                  <c:v>74412702</c:v>
                </c:pt>
                <c:pt idx="1027">
                  <c:v>74412706</c:v>
                </c:pt>
                <c:pt idx="1028">
                  <c:v>74412706</c:v>
                </c:pt>
                <c:pt idx="1029">
                  <c:v>74412712</c:v>
                </c:pt>
                <c:pt idx="1030">
                  <c:v>74412730</c:v>
                </c:pt>
                <c:pt idx="1031">
                  <c:v>74599218</c:v>
                </c:pt>
                <c:pt idx="1032">
                  <c:v>74785706</c:v>
                </c:pt>
                <c:pt idx="1033">
                  <c:v>74972194</c:v>
                </c:pt>
                <c:pt idx="1034">
                  <c:v>75158682</c:v>
                </c:pt>
                <c:pt idx="1035">
                  <c:v>75345170</c:v>
                </c:pt>
                <c:pt idx="1036">
                  <c:v>75531658</c:v>
                </c:pt>
                <c:pt idx="1037">
                  <c:v>75718146</c:v>
                </c:pt>
                <c:pt idx="1038">
                  <c:v>75904634</c:v>
                </c:pt>
                <c:pt idx="1039">
                  <c:v>76091122</c:v>
                </c:pt>
                <c:pt idx="1040">
                  <c:v>76091136</c:v>
                </c:pt>
                <c:pt idx="1041">
                  <c:v>76091148</c:v>
                </c:pt>
                <c:pt idx="1042">
                  <c:v>76091148</c:v>
                </c:pt>
                <c:pt idx="1043">
                  <c:v>76091154</c:v>
                </c:pt>
                <c:pt idx="1044">
                  <c:v>76091162</c:v>
                </c:pt>
                <c:pt idx="1045">
                  <c:v>76091162</c:v>
                </c:pt>
                <c:pt idx="1046">
                  <c:v>76091168</c:v>
                </c:pt>
                <c:pt idx="1047">
                  <c:v>76091178</c:v>
                </c:pt>
                <c:pt idx="1048">
                  <c:v>76091184</c:v>
                </c:pt>
                <c:pt idx="1049">
                  <c:v>76091192</c:v>
                </c:pt>
                <c:pt idx="1050">
                  <c:v>76091192</c:v>
                </c:pt>
                <c:pt idx="1051">
                  <c:v>76091196</c:v>
                </c:pt>
                <c:pt idx="1052">
                  <c:v>76091196</c:v>
                </c:pt>
                <c:pt idx="1053">
                  <c:v>76091204</c:v>
                </c:pt>
                <c:pt idx="1054">
                  <c:v>76091214</c:v>
                </c:pt>
                <c:pt idx="1055">
                  <c:v>76277710</c:v>
                </c:pt>
                <c:pt idx="1056">
                  <c:v>76464198</c:v>
                </c:pt>
                <c:pt idx="1057">
                  <c:v>76650686</c:v>
                </c:pt>
                <c:pt idx="1058">
                  <c:v>76837174</c:v>
                </c:pt>
                <c:pt idx="1059">
                  <c:v>77023662</c:v>
                </c:pt>
                <c:pt idx="1060">
                  <c:v>77210150</c:v>
                </c:pt>
                <c:pt idx="1061">
                  <c:v>77396638</c:v>
                </c:pt>
                <c:pt idx="1062">
                  <c:v>77583126</c:v>
                </c:pt>
                <c:pt idx="1063">
                  <c:v>77769614</c:v>
                </c:pt>
                <c:pt idx="1064">
                  <c:v>77956118</c:v>
                </c:pt>
                <c:pt idx="1065">
                  <c:v>77956118</c:v>
                </c:pt>
                <c:pt idx="1066">
                  <c:v>77956118</c:v>
                </c:pt>
                <c:pt idx="1067">
                  <c:v>77956118</c:v>
                </c:pt>
                <c:pt idx="1068">
                  <c:v>77956118</c:v>
                </c:pt>
                <c:pt idx="1069">
                  <c:v>77956118</c:v>
                </c:pt>
                <c:pt idx="1070">
                  <c:v>77956118</c:v>
                </c:pt>
                <c:pt idx="1071">
                  <c:v>77956118</c:v>
                </c:pt>
                <c:pt idx="1072">
                  <c:v>77956118</c:v>
                </c:pt>
                <c:pt idx="1073">
                  <c:v>77956118</c:v>
                </c:pt>
                <c:pt idx="1074">
                  <c:v>77956118</c:v>
                </c:pt>
                <c:pt idx="1075">
                  <c:v>77956118</c:v>
                </c:pt>
                <c:pt idx="1076">
                  <c:v>77956122</c:v>
                </c:pt>
                <c:pt idx="1077">
                  <c:v>77956122</c:v>
                </c:pt>
                <c:pt idx="1078">
                  <c:v>77956128</c:v>
                </c:pt>
                <c:pt idx="1079">
                  <c:v>78142616</c:v>
                </c:pt>
                <c:pt idx="1080">
                  <c:v>78329104</c:v>
                </c:pt>
                <c:pt idx="1081">
                  <c:v>78515592</c:v>
                </c:pt>
                <c:pt idx="1082">
                  <c:v>78702080</c:v>
                </c:pt>
                <c:pt idx="1083">
                  <c:v>78888568</c:v>
                </c:pt>
                <c:pt idx="1084">
                  <c:v>79075056</c:v>
                </c:pt>
                <c:pt idx="1085">
                  <c:v>79261544</c:v>
                </c:pt>
                <c:pt idx="1086">
                  <c:v>79448032</c:v>
                </c:pt>
                <c:pt idx="1087">
                  <c:v>79634520</c:v>
                </c:pt>
                <c:pt idx="1088">
                  <c:v>79821008</c:v>
                </c:pt>
                <c:pt idx="1089">
                  <c:v>79821014</c:v>
                </c:pt>
                <c:pt idx="1090">
                  <c:v>79821018</c:v>
                </c:pt>
                <c:pt idx="1091">
                  <c:v>79821026</c:v>
                </c:pt>
                <c:pt idx="1092">
                  <c:v>79821032</c:v>
                </c:pt>
                <c:pt idx="1093">
                  <c:v>79821032</c:v>
                </c:pt>
                <c:pt idx="1094">
                  <c:v>79821036</c:v>
                </c:pt>
                <c:pt idx="1095">
                  <c:v>79821036</c:v>
                </c:pt>
                <c:pt idx="1096">
                  <c:v>79821040</c:v>
                </c:pt>
                <c:pt idx="1097">
                  <c:v>79821044</c:v>
                </c:pt>
                <c:pt idx="1098">
                  <c:v>79821054</c:v>
                </c:pt>
                <c:pt idx="1099">
                  <c:v>79821054</c:v>
                </c:pt>
                <c:pt idx="1100">
                  <c:v>79821058</c:v>
                </c:pt>
                <c:pt idx="1101">
                  <c:v>79821072</c:v>
                </c:pt>
                <c:pt idx="1102">
                  <c:v>79821086</c:v>
                </c:pt>
                <c:pt idx="1103">
                  <c:v>80007588</c:v>
                </c:pt>
                <c:pt idx="1104">
                  <c:v>80194076</c:v>
                </c:pt>
                <c:pt idx="1105">
                  <c:v>80380564</c:v>
                </c:pt>
                <c:pt idx="1106">
                  <c:v>80567052</c:v>
                </c:pt>
                <c:pt idx="1107">
                  <c:v>80753540</c:v>
                </c:pt>
                <c:pt idx="1108">
                  <c:v>80940028</c:v>
                </c:pt>
                <c:pt idx="1109">
                  <c:v>81126516</c:v>
                </c:pt>
                <c:pt idx="1110">
                  <c:v>81313004</c:v>
                </c:pt>
                <c:pt idx="1111">
                  <c:v>81499492</c:v>
                </c:pt>
                <c:pt idx="1112">
                  <c:v>81685980</c:v>
                </c:pt>
                <c:pt idx="1113">
                  <c:v>81685980</c:v>
                </c:pt>
                <c:pt idx="1114">
                  <c:v>81685988</c:v>
                </c:pt>
                <c:pt idx="1115">
                  <c:v>81685994</c:v>
                </c:pt>
                <c:pt idx="1116">
                  <c:v>81685998</c:v>
                </c:pt>
                <c:pt idx="1117">
                  <c:v>81686006</c:v>
                </c:pt>
                <c:pt idx="1118">
                  <c:v>81686012</c:v>
                </c:pt>
                <c:pt idx="1119">
                  <c:v>81686022</c:v>
                </c:pt>
                <c:pt idx="1120">
                  <c:v>81686022</c:v>
                </c:pt>
                <c:pt idx="1121">
                  <c:v>81686030</c:v>
                </c:pt>
                <c:pt idx="1122">
                  <c:v>81686030</c:v>
                </c:pt>
                <c:pt idx="1123">
                  <c:v>81686034</c:v>
                </c:pt>
                <c:pt idx="1124">
                  <c:v>81686038</c:v>
                </c:pt>
                <c:pt idx="1125">
                  <c:v>81686050</c:v>
                </c:pt>
                <c:pt idx="1126">
                  <c:v>81686066</c:v>
                </c:pt>
                <c:pt idx="1127">
                  <c:v>81872560</c:v>
                </c:pt>
                <c:pt idx="1128">
                  <c:v>82059048</c:v>
                </c:pt>
                <c:pt idx="1129">
                  <c:v>82245536</c:v>
                </c:pt>
                <c:pt idx="1130">
                  <c:v>82432024</c:v>
                </c:pt>
                <c:pt idx="1131">
                  <c:v>82618512</c:v>
                </c:pt>
                <c:pt idx="1132">
                  <c:v>82805000</c:v>
                </c:pt>
                <c:pt idx="1133">
                  <c:v>82991488</c:v>
                </c:pt>
                <c:pt idx="1134">
                  <c:v>83177976</c:v>
                </c:pt>
                <c:pt idx="1135">
                  <c:v>83364464</c:v>
                </c:pt>
                <c:pt idx="1136">
                  <c:v>83550952</c:v>
                </c:pt>
                <c:pt idx="1137">
                  <c:v>83550952</c:v>
                </c:pt>
                <c:pt idx="1138">
                  <c:v>83550956</c:v>
                </c:pt>
                <c:pt idx="1139">
                  <c:v>83550962</c:v>
                </c:pt>
                <c:pt idx="1140">
                  <c:v>83550966</c:v>
                </c:pt>
                <c:pt idx="1141">
                  <c:v>83550974</c:v>
                </c:pt>
                <c:pt idx="1142">
                  <c:v>83550978</c:v>
                </c:pt>
                <c:pt idx="1143">
                  <c:v>83550982</c:v>
                </c:pt>
                <c:pt idx="1144">
                  <c:v>83550986</c:v>
                </c:pt>
                <c:pt idx="1145">
                  <c:v>83550986</c:v>
                </c:pt>
                <c:pt idx="1146">
                  <c:v>83550992</c:v>
                </c:pt>
                <c:pt idx="1147">
                  <c:v>83550992</c:v>
                </c:pt>
                <c:pt idx="1148">
                  <c:v>83550996</c:v>
                </c:pt>
                <c:pt idx="1149">
                  <c:v>83551006</c:v>
                </c:pt>
                <c:pt idx="1150">
                  <c:v>83551006</c:v>
                </c:pt>
                <c:pt idx="1151">
                  <c:v>83737506</c:v>
                </c:pt>
                <c:pt idx="1152">
                  <c:v>83923994</c:v>
                </c:pt>
                <c:pt idx="1153">
                  <c:v>84110482</c:v>
                </c:pt>
                <c:pt idx="1154">
                  <c:v>84296970</c:v>
                </c:pt>
                <c:pt idx="1155">
                  <c:v>84483458</c:v>
                </c:pt>
                <c:pt idx="1156">
                  <c:v>84669946</c:v>
                </c:pt>
                <c:pt idx="1157">
                  <c:v>84856434</c:v>
                </c:pt>
                <c:pt idx="1158">
                  <c:v>85042922</c:v>
                </c:pt>
                <c:pt idx="1159">
                  <c:v>85229410</c:v>
                </c:pt>
                <c:pt idx="1160">
                  <c:v>85229420</c:v>
                </c:pt>
                <c:pt idx="1161">
                  <c:v>85229434</c:v>
                </c:pt>
                <c:pt idx="1162">
                  <c:v>85229446</c:v>
                </c:pt>
                <c:pt idx="1163">
                  <c:v>85229456</c:v>
                </c:pt>
                <c:pt idx="1164">
                  <c:v>85229460</c:v>
                </c:pt>
                <c:pt idx="1165">
                  <c:v>85229464</c:v>
                </c:pt>
                <c:pt idx="1166">
                  <c:v>85229468</c:v>
                </c:pt>
                <c:pt idx="1167">
                  <c:v>85229472</c:v>
                </c:pt>
                <c:pt idx="1168">
                  <c:v>85229478</c:v>
                </c:pt>
                <c:pt idx="1169">
                  <c:v>85229478</c:v>
                </c:pt>
                <c:pt idx="1170">
                  <c:v>85229488</c:v>
                </c:pt>
                <c:pt idx="1171">
                  <c:v>85229492</c:v>
                </c:pt>
                <c:pt idx="1172">
                  <c:v>85229492</c:v>
                </c:pt>
                <c:pt idx="1173">
                  <c:v>85229500</c:v>
                </c:pt>
                <c:pt idx="1174">
                  <c:v>85229504</c:v>
                </c:pt>
                <c:pt idx="1175">
                  <c:v>85229518</c:v>
                </c:pt>
                <c:pt idx="1176">
                  <c:v>85416006</c:v>
                </c:pt>
                <c:pt idx="1177">
                  <c:v>85602494</c:v>
                </c:pt>
                <c:pt idx="1178">
                  <c:v>85788982</c:v>
                </c:pt>
                <c:pt idx="1179">
                  <c:v>85975470</c:v>
                </c:pt>
                <c:pt idx="1180">
                  <c:v>86161958</c:v>
                </c:pt>
                <c:pt idx="1181">
                  <c:v>86348446</c:v>
                </c:pt>
                <c:pt idx="1182">
                  <c:v>86534934</c:v>
                </c:pt>
                <c:pt idx="1183">
                  <c:v>86721422</c:v>
                </c:pt>
                <c:pt idx="1184">
                  <c:v>86907910</c:v>
                </c:pt>
                <c:pt idx="1185">
                  <c:v>86907910</c:v>
                </c:pt>
                <c:pt idx="1186">
                  <c:v>86907914</c:v>
                </c:pt>
                <c:pt idx="1187">
                  <c:v>86907914</c:v>
                </c:pt>
                <c:pt idx="1188">
                  <c:v>86907914</c:v>
                </c:pt>
                <c:pt idx="1189">
                  <c:v>86907914</c:v>
                </c:pt>
                <c:pt idx="1190">
                  <c:v>86907914</c:v>
                </c:pt>
                <c:pt idx="1191">
                  <c:v>86907918</c:v>
                </c:pt>
                <c:pt idx="1192">
                  <c:v>86907918</c:v>
                </c:pt>
                <c:pt idx="1193">
                  <c:v>86907922</c:v>
                </c:pt>
                <c:pt idx="1194">
                  <c:v>86907922</c:v>
                </c:pt>
                <c:pt idx="1195">
                  <c:v>86907926</c:v>
                </c:pt>
                <c:pt idx="1196">
                  <c:v>86907930</c:v>
                </c:pt>
                <c:pt idx="1197">
                  <c:v>86907936</c:v>
                </c:pt>
                <c:pt idx="1198">
                  <c:v>86907942</c:v>
                </c:pt>
                <c:pt idx="1199">
                  <c:v>86907958</c:v>
                </c:pt>
                <c:pt idx="1200">
                  <c:v>87094462</c:v>
                </c:pt>
                <c:pt idx="1201">
                  <c:v>87280950</c:v>
                </c:pt>
                <c:pt idx="1202">
                  <c:v>87467438</c:v>
                </c:pt>
                <c:pt idx="1203">
                  <c:v>87653926</c:v>
                </c:pt>
                <c:pt idx="1204">
                  <c:v>87840414</c:v>
                </c:pt>
                <c:pt idx="1205">
                  <c:v>88026902</c:v>
                </c:pt>
                <c:pt idx="1206">
                  <c:v>88213390</c:v>
                </c:pt>
                <c:pt idx="1207">
                  <c:v>88399878</c:v>
                </c:pt>
                <c:pt idx="1208">
                  <c:v>88586366</c:v>
                </c:pt>
                <c:pt idx="1209">
                  <c:v>88586366</c:v>
                </c:pt>
                <c:pt idx="1210">
                  <c:v>88586366</c:v>
                </c:pt>
                <c:pt idx="1211">
                  <c:v>88586366</c:v>
                </c:pt>
                <c:pt idx="1212">
                  <c:v>88586370</c:v>
                </c:pt>
                <c:pt idx="1213">
                  <c:v>88586374</c:v>
                </c:pt>
                <c:pt idx="1214">
                  <c:v>88586374</c:v>
                </c:pt>
                <c:pt idx="1215">
                  <c:v>88586378</c:v>
                </c:pt>
                <c:pt idx="1216">
                  <c:v>88586382</c:v>
                </c:pt>
                <c:pt idx="1217">
                  <c:v>88586382</c:v>
                </c:pt>
                <c:pt idx="1218">
                  <c:v>88586386</c:v>
                </c:pt>
                <c:pt idx="1219">
                  <c:v>88586390</c:v>
                </c:pt>
                <c:pt idx="1220">
                  <c:v>88586390</c:v>
                </c:pt>
                <c:pt idx="1221">
                  <c:v>88772878</c:v>
                </c:pt>
                <c:pt idx="1222">
                  <c:v>88959366</c:v>
                </c:pt>
                <c:pt idx="1223">
                  <c:v>89145854</c:v>
                </c:pt>
                <c:pt idx="1224">
                  <c:v>89332342</c:v>
                </c:pt>
                <c:pt idx="1225">
                  <c:v>89518830</c:v>
                </c:pt>
                <c:pt idx="1226">
                  <c:v>89705318</c:v>
                </c:pt>
                <c:pt idx="1227">
                  <c:v>89891806</c:v>
                </c:pt>
                <c:pt idx="1228">
                  <c:v>90078294</c:v>
                </c:pt>
                <c:pt idx="1229">
                  <c:v>90264782</c:v>
                </c:pt>
                <c:pt idx="1230">
                  <c:v>90451270</c:v>
                </c:pt>
                <c:pt idx="1231">
                  <c:v>90637758</c:v>
                </c:pt>
                <c:pt idx="1232">
                  <c:v>90824246</c:v>
                </c:pt>
                <c:pt idx="1233">
                  <c:v>90824246</c:v>
                </c:pt>
                <c:pt idx="1234">
                  <c:v>90824246</c:v>
                </c:pt>
                <c:pt idx="1235">
                  <c:v>90824246</c:v>
                </c:pt>
                <c:pt idx="1236">
                  <c:v>90824246</c:v>
                </c:pt>
                <c:pt idx="1237">
                  <c:v>90824246</c:v>
                </c:pt>
                <c:pt idx="1238">
                  <c:v>90824250</c:v>
                </c:pt>
                <c:pt idx="1239">
                  <c:v>90824250</c:v>
                </c:pt>
                <c:pt idx="1240">
                  <c:v>90824250</c:v>
                </c:pt>
                <c:pt idx="1241">
                  <c:v>90824250</c:v>
                </c:pt>
                <c:pt idx="1242">
                  <c:v>90824250</c:v>
                </c:pt>
                <c:pt idx="1243">
                  <c:v>90824250</c:v>
                </c:pt>
                <c:pt idx="1244">
                  <c:v>90824254</c:v>
                </c:pt>
                <c:pt idx="1245">
                  <c:v>90824254</c:v>
                </c:pt>
                <c:pt idx="1246">
                  <c:v>90824254</c:v>
                </c:pt>
                <c:pt idx="1247">
                  <c:v>91010750</c:v>
                </c:pt>
                <c:pt idx="1248">
                  <c:v>91197238</c:v>
                </c:pt>
                <c:pt idx="1249">
                  <c:v>91383726</c:v>
                </c:pt>
                <c:pt idx="1250">
                  <c:v>91570214</c:v>
                </c:pt>
                <c:pt idx="1251">
                  <c:v>91756702</c:v>
                </c:pt>
                <c:pt idx="1252">
                  <c:v>91943190</c:v>
                </c:pt>
                <c:pt idx="1253">
                  <c:v>92129678</c:v>
                </c:pt>
                <c:pt idx="1254">
                  <c:v>92316166</c:v>
                </c:pt>
                <c:pt idx="1255">
                  <c:v>92502654</c:v>
                </c:pt>
                <c:pt idx="1256">
                  <c:v>92502670</c:v>
                </c:pt>
                <c:pt idx="1257">
                  <c:v>92502686</c:v>
                </c:pt>
                <c:pt idx="1258">
                  <c:v>92502704</c:v>
                </c:pt>
                <c:pt idx="1259">
                  <c:v>92502712</c:v>
                </c:pt>
                <c:pt idx="1260">
                  <c:v>92502720</c:v>
                </c:pt>
                <c:pt idx="1261">
                  <c:v>92502728</c:v>
                </c:pt>
                <c:pt idx="1262">
                  <c:v>92502736</c:v>
                </c:pt>
                <c:pt idx="1263">
                  <c:v>92502748</c:v>
                </c:pt>
                <c:pt idx="1264">
                  <c:v>92502756</c:v>
                </c:pt>
                <c:pt idx="1265">
                  <c:v>92502762</c:v>
                </c:pt>
                <c:pt idx="1266">
                  <c:v>92689256</c:v>
                </c:pt>
                <c:pt idx="1267">
                  <c:v>92689256</c:v>
                </c:pt>
                <c:pt idx="1268">
                  <c:v>92689256</c:v>
                </c:pt>
                <c:pt idx="1269">
                  <c:v>92689256</c:v>
                </c:pt>
                <c:pt idx="1270">
                  <c:v>92689256</c:v>
                </c:pt>
                <c:pt idx="1271">
                  <c:v>92875752</c:v>
                </c:pt>
                <c:pt idx="1272">
                  <c:v>93062240</c:v>
                </c:pt>
                <c:pt idx="1273">
                  <c:v>93062254</c:v>
                </c:pt>
                <c:pt idx="1274">
                  <c:v>93248742</c:v>
                </c:pt>
                <c:pt idx="1275">
                  <c:v>93435230</c:v>
                </c:pt>
                <c:pt idx="1276">
                  <c:v>93621718</c:v>
                </c:pt>
                <c:pt idx="1277">
                  <c:v>93808206</c:v>
                </c:pt>
                <c:pt idx="1278">
                  <c:v>93994694</c:v>
                </c:pt>
                <c:pt idx="1279">
                  <c:v>94181182</c:v>
                </c:pt>
                <c:pt idx="1280">
                  <c:v>94367670</c:v>
                </c:pt>
                <c:pt idx="1281">
                  <c:v>94367674</c:v>
                </c:pt>
                <c:pt idx="1282">
                  <c:v>94367674</c:v>
                </c:pt>
                <c:pt idx="1283">
                  <c:v>94367674</c:v>
                </c:pt>
                <c:pt idx="1284">
                  <c:v>94367690</c:v>
                </c:pt>
                <c:pt idx="1285">
                  <c:v>94367700</c:v>
                </c:pt>
                <c:pt idx="1286">
                  <c:v>94367706</c:v>
                </c:pt>
                <c:pt idx="1287">
                  <c:v>94367710</c:v>
                </c:pt>
                <c:pt idx="1288">
                  <c:v>94367714</c:v>
                </c:pt>
                <c:pt idx="1289">
                  <c:v>94367718</c:v>
                </c:pt>
                <c:pt idx="1290">
                  <c:v>94367726</c:v>
                </c:pt>
                <c:pt idx="1291">
                  <c:v>94367730</c:v>
                </c:pt>
                <c:pt idx="1292">
                  <c:v>94367734</c:v>
                </c:pt>
                <c:pt idx="1293">
                  <c:v>94367740</c:v>
                </c:pt>
                <c:pt idx="1294">
                  <c:v>94367752</c:v>
                </c:pt>
                <c:pt idx="1295">
                  <c:v>94367776</c:v>
                </c:pt>
                <c:pt idx="1296">
                  <c:v>94554264</c:v>
                </c:pt>
                <c:pt idx="1297">
                  <c:v>94740752</c:v>
                </c:pt>
                <c:pt idx="1298">
                  <c:v>94927240</c:v>
                </c:pt>
                <c:pt idx="1299">
                  <c:v>95113728</c:v>
                </c:pt>
                <c:pt idx="1300">
                  <c:v>95300216</c:v>
                </c:pt>
                <c:pt idx="1301">
                  <c:v>95486704</c:v>
                </c:pt>
                <c:pt idx="1302">
                  <c:v>95673192</c:v>
                </c:pt>
                <c:pt idx="1303">
                  <c:v>95859680</c:v>
                </c:pt>
                <c:pt idx="1304">
                  <c:v>95859694</c:v>
                </c:pt>
                <c:pt idx="1305">
                  <c:v>95859700</c:v>
                </c:pt>
                <c:pt idx="1306">
                  <c:v>95859700</c:v>
                </c:pt>
                <c:pt idx="1307">
                  <c:v>95859704</c:v>
                </c:pt>
                <c:pt idx="1308">
                  <c:v>95859704</c:v>
                </c:pt>
                <c:pt idx="1309">
                  <c:v>95859712</c:v>
                </c:pt>
                <c:pt idx="1310">
                  <c:v>95859720</c:v>
                </c:pt>
                <c:pt idx="1311">
                  <c:v>95859728</c:v>
                </c:pt>
                <c:pt idx="1312">
                  <c:v>95859728</c:v>
                </c:pt>
                <c:pt idx="1313">
                  <c:v>95859738</c:v>
                </c:pt>
                <c:pt idx="1314">
                  <c:v>95859742</c:v>
                </c:pt>
                <c:pt idx="1315">
                  <c:v>95859742</c:v>
                </c:pt>
                <c:pt idx="1316">
                  <c:v>95859746</c:v>
                </c:pt>
                <c:pt idx="1317">
                  <c:v>95859758</c:v>
                </c:pt>
                <c:pt idx="1318">
                  <c:v>95859776</c:v>
                </c:pt>
                <c:pt idx="1319">
                  <c:v>95859804</c:v>
                </c:pt>
                <c:pt idx="1320">
                  <c:v>96046292</c:v>
                </c:pt>
                <c:pt idx="1321">
                  <c:v>96232780</c:v>
                </c:pt>
                <c:pt idx="1322">
                  <c:v>96419268</c:v>
                </c:pt>
                <c:pt idx="1323">
                  <c:v>96605756</c:v>
                </c:pt>
                <c:pt idx="1324">
                  <c:v>96792244</c:v>
                </c:pt>
                <c:pt idx="1325">
                  <c:v>96978732</c:v>
                </c:pt>
                <c:pt idx="1326">
                  <c:v>97165220</c:v>
                </c:pt>
                <c:pt idx="1327">
                  <c:v>97351708</c:v>
                </c:pt>
                <c:pt idx="1328">
                  <c:v>97351718</c:v>
                </c:pt>
                <c:pt idx="1329">
                  <c:v>97351730</c:v>
                </c:pt>
                <c:pt idx="1330">
                  <c:v>97351744</c:v>
                </c:pt>
                <c:pt idx="1331">
                  <c:v>97351748</c:v>
                </c:pt>
                <c:pt idx="1332">
                  <c:v>97351752</c:v>
                </c:pt>
                <c:pt idx="1333">
                  <c:v>97351756</c:v>
                </c:pt>
                <c:pt idx="1334">
                  <c:v>97351760</c:v>
                </c:pt>
                <c:pt idx="1335">
                  <c:v>97351772</c:v>
                </c:pt>
                <c:pt idx="1336">
                  <c:v>97351784</c:v>
                </c:pt>
                <c:pt idx="1337">
                  <c:v>97351790</c:v>
                </c:pt>
                <c:pt idx="1338">
                  <c:v>97351790</c:v>
                </c:pt>
                <c:pt idx="1339">
                  <c:v>97351794</c:v>
                </c:pt>
                <c:pt idx="1340">
                  <c:v>97351798</c:v>
                </c:pt>
                <c:pt idx="1341">
                  <c:v>97351802</c:v>
                </c:pt>
                <c:pt idx="1342">
                  <c:v>97351814</c:v>
                </c:pt>
                <c:pt idx="1343">
                  <c:v>97538308</c:v>
                </c:pt>
                <c:pt idx="1344">
                  <c:v>97724796</c:v>
                </c:pt>
                <c:pt idx="1345">
                  <c:v>97911284</c:v>
                </c:pt>
                <c:pt idx="1346">
                  <c:v>98097772</c:v>
                </c:pt>
                <c:pt idx="1347">
                  <c:v>98284260</c:v>
                </c:pt>
                <c:pt idx="1348">
                  <c:v>98470748</c:v>
                </c:pt>
                <c:pt idx="1349">
                  <c:v>98657236</c:v>
                </c:pt>
                <c:pt idx="1350">
                  <c:v>98843724</c:v>
                </c:pt>
                <c:pt idx="1351">
                  <c:v>99030212</c:v>
                </c:pt>
                <c:pt idx="1352">
                  <c:v>99030220</c:v>
                </c:pt>
                <c:pt idx="1353">
                  <c:v>99030232</c:v>
                </c:pt>
                <c:pt idx="1354">
                  <c:v>99030240</c:v>
                </c:pt>
                <c:pt idx="1355">
                  <c:v>99030250</c:v>
                </c:pt>
                <c:pt idx="1356">
                  <c:v>99030250</c:v>
                </c:pt>
                <c:pt idx="1357">
                  <c:v>99030254</c:v>
                </c:pt>
                <c:pt idx="1358">
                  <c:v>99030260</c:v>
                </c:pt>
                <c:pt idx="1359">
                  <c:v>99030270</c:v>
                </c:pt>
                <c:pt idx="1360">
                  <c:v>99030270</c:v>
                </c:pt>
                <c:pt idx="1361">
                  <c:v>99030276</c:v>
                </c:pt>
                <c:pt idx="1362">
                  <c:v>99030284</c:v>
                </c:pt>
                <c:pt idx="1363">
                  <c:v>99030284</c:v>
                </c:pt>
                <c:pt idx="1364">
                  <c:v>99030290</c:v>
                </c:pt>
                <c:pt idx="1365">
                  <c:v>99030294</c:v>
                </c:pt>
                <c:pt idx="1366">
                  <c:v>99030310</c:v>
                </c:pt>
                <c:pt idx="1367">
                  <c:v>99216810</c:v>
                </c:pt>
                <c:pt idx="1368">
                  <c:v>99403298</c:v>
                </c:pt>
                <c:pt idx="1369">
                  <c:v>99589786</c:v>
                </c:pt>
                <c:pt idx="1370">
                  <c:v>99776274</c:v>
                </c:pt>
                <c:pt idx="1371">
                  <c:v>99962778</c:v>
                </c:pt>
                <c:pt idx="1372">
                  <c:v>100149266</c:v>
                </c:pt>
                <c:pt idx="1373">
                  <c:v>100335754</c:v>
                </c:pt>
                <c:pt idx="1374">
                  <c:v>100522242</c:v>
                </c:pt>
                <c:pt idx="1375">
                  <c:v>100708730</c:v>
                </c:pt>
                <c:pt idx="1376">
                  <c:v>100708744</c:v>
                </c:pt>
                <c:pt idx="1377">
                  <c:v>100708766</c:v>
                </c:pt>
                <c:pt idx="1378">
                  <c:v>100708784</c:v>
                </c:pt>
                <c:pt idx="1379">
                  <c:v>100708798</c:v>
                </c:pt>
                <c:pt idx="1380">
                  <c:v>100708820</c:v>
                </c:pt>
                <c:pt idx="1381">
                  <c:v>100708838</c:v>
                </c:pt>
                <c:pt idx="1382">
                  <c:v>100708850</c:v>
                </c:pt>
                <c:pt idx="1383">
                  <c:v>100708858</c:v>
                </c:pt>
                <c:pt idx="1384">
                  <c:v>100708862</c:v>
                </c:pt>
                <c:pt idx="1385">
                  <c:v>100708882</c:v>
                </c:pt>
                <c:pt idx="1386">
                  <c:v>100708902</c:v>
                </c:pt>
                <c:pt idx="1387">
                  <c:v>100708906</c:v>
                </c:pt>
                <c:pt idx="1388">
                  <c:v>100708922</c:v>
                </c:pt>
                <c:pt idx="1389">
                  <c:v>100708938</c:v>
                </c:pt>
                <c:pt idx="1390">
                  <c:v>100708966</c:v>
                </c:pt>
                <c:pt idx="1391">
                  <c:v>100895470</c:v>
                </c:pt>
                <c:pt idx="1392">
                  <c:v>101081958</c:v>
                </c:pt>
                <c:pt idx="1393">
                  <c:v>101268446</c:v>
                </c:pt>
                <c:pt idx="1394">
                  <c:v>101454934</c:v>
                </c:pt>
                <c:pt idx="1395">
                  <c:v>101641422</c:v>
                </c:pt>
                <c:pt idx="1396">
                  <c:v>101827910</c:v>
                </c:pt>
                <c:pt idx="1397">
                  <c:v>102014398</c:v>
                </c:pt>
                <c:pt idx="1398">
                  <c:v>102200886</c:v>
                </c:pt>
                <c:pt idx="1399">
                  <c:v>102387374</c:v>
                </c:pt>
                <c:pt idx="1400">
                  <c:v>102387402</c:v>
                </c:pt>
                <c:pt idx="1401">
                  <c:v>102387422</c:v>
                </c:pt>
                <c:pt idx="1402">
                  <c:v>102387438</c:v>
                </c:pt>
                <c:pt idx="1403">
                  <c:v>102387458</c:v>
                </c:pt>
                <c:pt idx="1404">
                  <c:v>102387472</c:v>
                </c:pt>
                <c:pt idx="1405">
                  <c:v>102387486</c:v>
                </c:pt>
                <c:pt idx="1406">
                  <c:v>102387498</c:v>
                </c:pt>
                <c:pt idx="1407">
                  <c:v>102387526</c:v>
                </c:pt>
                <c:pt idx="1408">
                  <c:v>102574014</c:v>
                </c:pt>
                <c:pt idx="1409">
                  <c:v>102574014</c:v>
                </c:pt>
                <c:pt idx="1410">
                  <c:v>102574018</c:v>
                </c:pt>
                <c:pt idx="1411">
                  <c:v>102574018</c:v>
                </c:pt>
                <c:pt idx="1412">
                  <c:v>102574018</c:v>
                </c:pt>
                <c:pt idx="1413">
                  <c:v>102574018</c:v>
                </c:pt>
                <c:pt idx="1414">
                  <c:v>102574022</c:v>
                </c:pt>
                <c:pt idx="1415">
                  <c:v>102574042</c:v>
                </c:pt>
                <c:pt idx="1416">
                  <c:v>102760530</c:v>
                </c:pt>
                <c:pt idx="1417">
                  <c:v>102947018</c:v>
                </c:pt>
                <c:pt idx="1418">
                  <c:v>103133506</c:v>
                </c:pt>
                <c:pt idx="1419">
                  <c:v>103319994</c:v>
                </c:pt>
                <c:pt idx="1420">
                  <c:v>103506482</c:v>
                </c:pt>
                <c:pt idx="1421">
                  <c:v>103692970</c:v>
                </c:pt>
                <c:pt idx="1422">
                  <c:v>103879458</c:v>
                </c:pt>
                <c:pt idx="1423">
                  <c:v>104065946</c:v>
                </c:pt>
                <c:pt idx="1424">
                  <c:v>104252434</c:v>
                </c:pt>
                <c:pt idx="1425">
                  <c:v>104252434</c:v>
                </c:pt>
                <c:pt idx="1426">
                  <c:v>104252438</c:v>
                </c:pt>
                <c:pt idx="1427">
                  <c:v>104252444</c:v>
                </c:pt>
                <c:pt idx="1428">
                  <c:v>104252452</c:v>
                </c:pt>
                <c:pt idx="1429">
                  <c:v>104252452</c:v>
                </c:pt>
                <c:pt idx="1430">
                  <c:v>104252460</c:v>
                </c:pt>
                <c:pt idx="1431">
                  <c:v>104252460</c:v>
                </c:pt>
                <c:pt idx="1432">
                  <c:v>104252464</c:v>
                </c:pt>
                <c:pt idx="1433">
                  <c:v>104252468</c:v>
                </c:pt>
                <c:pt idx="1434">
                  <c:v>104252476</c:v>
                </c:pt>
                <c:pt idx="1435">
                  <c:v>104252480</c:v>
                </c:pt>
                <c:pt idx="1436">
                  <c:v>104252490</c:v>
                </c:pt>
                <c:pt idx="1437">
                  <c:v>104252490</c:v>
                </c:pt>
                <c:pt idx="1438">
                  <c:v>104252510</c:v>
                </c:pt>
                <c:pt idx="1439">
                  <c:v>104439012</c:v>
                </c:pt>
                <c:pt idx="1440">
                  <c:v>104625500</c:v>
                </c:pt>
                <c:pt idx="1441">
                  <c:v>104811988</c:v>
                </c:pt>
                <c:pt idx="1442">
                  <c:v>104998476</c:v>
                </c:pt>
                <c:pt idx="1443">
                  <c:v>105184964</c:v>
                </c:pt>
                <c:pt idx="1444">
                  <c:v>105371452</c:v>
                </c:pt>
                <c:pt idx="1445">
                  <c:v>105557940</c:v>
                </c:pt>
                <c:pt idx="1446">
                  <c:v>105744428</c:v>
                </c:pt>
                <c:pt idx="1447">
                  <c:v>105930916</c:v>
                </c:pt>
                <c:pt idx="1448">
                  <c:v>106117404</c:v>
                </c:pt>
                <c:pt idx="1449">
                  <c:v>106117408</c:v>
                </c:pt>
                <c:pt idx="1450">
                  <c:v>106117408</c:v>
                </c:pt>
                <c:pt idx="1451">
                  <c:v>106117416</c:v>
                </c:pt>
                <c:pt idx="1452">
                  <c:v>106117416</c:v>
                </c:pt>
                <c:pt idx="1453">
                  <c:v>106117420</c:v>
                </c:pt>
                <c:pt idx="1454">
                  <c:v>106117424</c:v>
                </c:pt>
                <c:pt idx="1455">
                  <c:v>106117428</c:v>
                </c:pt>
                <c:pt idx="1456">
                  <c:v>106117432</c:v>
                </c:pt>
                <c:pt idx="1457">
                  <c:v>106117432</c:v>
                </c:pt>
                <c:pt idx="1458">
                  <c:v>106117432</c:v>
                </c:pt>
                <c:pt idx="1459">
                  <c:v>106117436</c:v>
                </c:pt>
                <c:pt idx="1460">
                  <c:v>106117444</c:v>
                </c:pt>
                <c:pt idx="1461">
                  <c:v>106117444</c:v>
                </c:pt>
                <c:pt idx="1462">
                  <c:v>106117454</c:v>
                </c:pt>
                <c:pt idx="1463">
                  <c:v>106117480</c:v>
                </c:pt>
                <c:pt idx="1464">
                  <c:v>106303968</c:v>
                </c:pt>
                <c:pt idx="1465">
                  <c:v>106490456</c:v>
                </c:pt>
                <c:pt idx="1466">
                  <c:v>106676944</c:v>
                </c:pt>
                <c:pt idx="1467">
                  <c:v>106863432</c:v>
                </c:pt>
                <c:pt idx="1468">
                  <c:v>107049920</c:v>
                </c:pt>
                <c:pt idx="1469">
                  <c:v>107236408</c:v>
                </c:pt>
                <c:pt idx="1470">
                  <c:v>107422896</c:v>
                </c:pt>
                <c:pt idx="1471">
                  <c:v>107609384</c:v>
                </c:pt>
                <c:pt idx="1472">
                  <c:v>107795872</c:v>
                </c:pt>
                <c:pt idx="1473">
                  <c:v>107795872</c:v>
                </c:pt>
                <c:pt idx="1474">
                  <c:v>107795876</c:v>
                </c:pt>
                <c:pt idx="1475">
                  <c:v>107795880</c:v>
                </c:pt>
                <c:pt idx="1476">
                  <c:v>107795884</c:v>
                </c:pt>
                <c:pt idx="1477">
                  <c:v>107795884</c:v>
                </c:pt>
                <c:pt idx="1478">
                  <c:v>107795884</c:v>
                </c:pt>
                <c:pt idx="1479">
                  <c:v>107795888</c:v>
                </c:pt>
                <c:pt idx="1480">
                  <c:v>107795892</c:v>
                </c:pt>
                <c:pt idx="1481">
                  <c:v>107795896</c:v>
                </c:pt>
                <c:pt idx="1482">
                  <c:v>107795896</c:v>
                </c:pt>
                <c:pt idx="1483">
                  <c:v>107795896</c:v>
                </c:pt>
                <c:pt idx="1484">
                  <c:v>107795896</c:v>
                </c:pt>
                <c:pt idx="1485">
                  <c:v>107795908</c:v>
                </c:pt>
                <c:pt idx="1486">
                  <c:v>107795924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D-4149-B047-7E4CF510319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Sheet1!$C$5:$C$1492</c:f>
              <c:numCache>
                <c:formatCode>General</c:formatCode>
                <c:ptCount val="1487"/>
                <c:pt idx="0">
                  <c:v>93240</c:v>
                </c:pt>
                <c:pt idx="1">
                  <c:v>186480</c:v>
                </c:pt>
                <c:pt idx="2">
                  <c:v>279720</c:v>
                </c:pt>
                <c:pt idx="3">
                  <c:v>372960</c:v>
                </c:pt>
                <c:pt idx="4">
                  <c:v>466200</c:v>
                </c:pt>
                <c:pt idx="5">
                  <c:v>559440</c:v>
                </c:pt>
                <c:pt idx="6">
                  <c:v>652680</c:v>
                </c:pt>
                <c:pt idx="7">
                  <c:v>745920</c:v>
                </c:pt>
                <c:pt idx="8">
                  <c:v>839160</c:v>
                </c:pt>
                <c:pt idx="9">
                  <c:v>932400</c:v>
                </c:pt>
                <c:pt idx="10">
                  <c:v>1025640</c:v>
                </c:pt>
                <c:pt idx="11">
                  <c:v>1118880</c:v>
                </c:pt>
                <c:pt idx="12">
                  <c:v>1212120</c:v>
                </c:pt>
                <c:pt idx="13">
                  <c:v>1305360</c:v>
                </c:pt>
                <c:pt idx="14">
                  <c:v>1398600</c:v>
                </c:pt>
                <c:pt idx="15">
                  <c:v>1491840</c:v>
                </c:pt>
                <c:pt idx="16">
                  <c:v>1585080</c:v>
                </c:pt>
                <c:pt idx="17">
                  <c:v>1678320</c:v>
                </c:pt>
                <c:pt idx="18">
                  <c:v>1771560</c:v>
                </c:pt>
                <c:pt idx="19">
                  <c:v>1864800</c:v>
                </c:pt>
                <c:pt idx="20">
                  <c:v>1958040</c:v>
                </c:pt>
                <c:pt idx="21">
                  <c:v>2051280</c:v>
                </c:pt>
                <c:pt idx="22">
                  <c:v>2144520</c:v>
                </c:pt>
                <c:pt idx="23">
                  <c:v>2237760</c:v>
                </c:pt>
                <c:pt idx="24">
                  <c:v>2331000</c:v>
                </c:pt>
                <c:pt idx="25">
                  <c:v>2424240</c:v>
                </c:pt>
                <c:pt idx="26">
                  <c:v>2517480</c:v>
                </c:pt>
                <c:pt idx="27">
                  <c:v>2610720</c:v>
                </c:pt>
                <c:pt idx="28">
                  <c:v>2703960</c:v>
                </c:pt>
                <c:pt idx="29">
                  <c:v>2797200</c:v>
                </c:pt>
                <c:pt idx="30">
                  <c:v>2890440</c:v>
                </c:pt>
                <c:pt idx="31">
                  <c:v>2983680</c:v>
                </c:pt>
                <c:pt idx="32">
                  <c:v>3076920</c:v>
                </c:pt>
                <c:pt idx="33">
                  <c:v>3170160</c:v>
                </c:pt>
                <c:pt idx="34">
                  <c:v>3263400</c:v>
                </c:pt>
                <c:pt idx="35">
                  <c:v>3356640</c:v>
                </c:pt>
                <c:pt idx="36">
                  <c:v>3449880</c:v>
                </c:pt>
                <c:pt idx="37">
                  <c:v>3543120</c:v>
                </c:pt>
                <c:pt idx="38">
                  <c:v>3636360</c:v>
                </c:pt>
                <c:pt idx="39">
                  <c:v>3729600</c:v>
                </c:pt>
                <c:pt idx="40">
                  <c:v>3822840</c:v>
                </c:pt>
                <c:pt idx="41">
                  <c:v>3916080</c:v>
                </c:pt>
                <c:pt idx="42">
                  <c:v>4009320</c:v>
                </c:pt>
                <c:pt idx="43">
                  <c:v>4102560</c:v>
                </c:pt>
                <c:pt idx="44">
                  <c:v>4195800</c:v>
                </c:pt>
                <c:pt idx="45">
                  <c:v>4289040</c:v>
                </c:pt>
                <c:pt idx="46">
                  <c:v>4382280</c:v>
                </c:pt>
                <c:pt idx="47">
                  <c:v>4475520</c:v>
                </c:pt>
                <c:pt idx="48">
                  <c:v>4568760</c:v>
                </c:pt>
                <c:pt idx="49">
                  <c:v>4662000</c:v>
                </c:pt>
                <c:pt idx="50">
                  <c:v>4755240</c:v>
                </c:pt>
                <c:pt idx="51">
                  <c:v>4848480</c:v>
                </c:pt>
                <c:pt idx="52">
                  <c:v>4941720</c:v>
                </c:pt>
                <c:pt idx="53">
                  <c:v>5034960</c:v>
                </c:pt>
                <c:pt idx="54">
                  <c:v>5128200</c:v>
                </c:pt>
                <c:pt idx="55">
                  <c:v>5221440</c:v>
                </c:pt>
                <c:pt idx="56">
                  <c:v>5314680</c:v>
                </c:pt>
                <c:pt idx="57">
                  <c:v>5407920</c:v>
                </c:pt>
                <c:pt idx="58">
                  <c:v>5501160</c:v>
                </c:pt>
                <c:pt idx="59">
                  <c:v>5594400</c:v>
                </c:pt>
                <c:pt idx="60">
                  <c:v>5687640</c:v>
                </c:pt>
                <c:pt idx="61">
                  <c:v>5780880</c:v>
                </c:pt>
                <c:pt idx="62">
                  <c:v>5874120</c:v>
                </c:pt>
                <c:pt idx="63">
                  <c:v>5967360</c:v>
                </c:pt>
                <c:pt idx="64">
                  <c:v>6060600</c:v>
                </c:pt>
                <c:pt idx="65">
                  <c:v>6153840</c:v>
                </c:pt>
                <c:pt idx="66">
                  <c:v>6247080</c:v>
                </c:pt>
                <c:pt idx="67">
                  <c:v>6340320</c:v>
                </c:pt>
                <c:pt idx="68">
                  <c:v>6433560</c:v>
                </c:pt>
                <c:pt idx="69">
                  <c:v>6526800</c:v>
                </c:pt>
                <c:pt idx="70">
                  <c:v>6620040</c:v>
                </c:pt>
                <c:pt idx="71">
                  <c:v>6713280</c:v>
                </c:pt>
                <c:pt idx="72">
                  <c:v>6806520</c:v>
                </c:pt>
                <c:pt idx="73">
                  <c:v>6899760</c:v>
                </c:pt>
                <c:pt idx="74">
                  <c:v>6993000</c:v>
                </c:pt>
                <c:pt idx="75">
                  <c:v>7086240</c:v>
                </c:pt>
                <c:pt idx="76">
                  <c:v>7179480</c:v>
                </c:pt>
                <c:pt idx="77">
                  <c:v>7272720</c:v>
                </c:pt>
                <c:pt idx="78">
                  <c:v>7365960</c:v>
                </c:pt>
                <c:pt idx="79">
                  <c:v>7459200</c:v>
                </c:pt>
                <c:pt idx="80">
                  <c:v>7552440</c:v>
                </c:pt>
                <c:pt idx="81">
                  <c:v>7645680</c:v>
                </c:pt>
                <c:pt idx="82">
                  <c:v>7738920</c:v>
                </c:pt>
                <c:pt idx="83">
                  <c:v>7832160</c:v>
                </c:pt>
                <c:pt idx="84">
                  <c:v>7925400</c:v>
                </c:pt>
                <c:pt idx="85">
                  <c:v>8018640</c:v>
                </c:pt>
                <c:pt idx="86">
                  <c:v>8111880</c:v>
                </c:pt>
                <c:pt idx="87">
                  <c:v>8205120</c:v>
                </c:pt>
                <c:pt idx="88">
                  <c:v>8298360</c:v>
                </c:pt>
                <c:pt idx="89">
                  <c:v>8391600</c:v>
                </c:pt>
                <c:pt idx="90">
                  <c:v>8484840</c:v>
                </c:pt>
                <c:pt idx="91">
                  <c:v>8578080</c:v>
                </c:pt>
                <c:pt idx="92">
                  <c:v>8671320</c:v>
                </c:pt>
                <c:pt idx="93">
                  <c:v>8764560</c:v>
                </c:pt>
                <c:pt idx="94">
                  <c:v>8857800</c:v>
                </c:pt>
                <c:pt idx="95">
                  <c:v>8951040</c:v>
                </c:pt>
                <c:pt idx="96">
                  <c:v>9044280</c:v>
                </c:pt>
                <c:pt idx="97">
                  <c:v>9137520</c:v>
                </c:pt>
                <c:pt idx="98">
                  <c:v>9230760</c:v>
                </c:pt>
                <c:pt idx="99">
                  <c:v>9324000</c:v>
                </c:pt>
                <c:pt idx="100">
                  <c:v>9417240</c:v>
                </c:pt>
                <c:pt idx="101">
                  <c:v>9510480</c:v>
                </c:pt>
                <c:pt idx="102">
                  <c:v>9603720</c:v>
                </c:pt>
                <c:pt idx="103">
                  <c:v>9696960</c:v>
                </c:pt>
                <c:pt idx="104">
                  <c:v>9790200</c:v>
                </c:pt>
                <c:pt idx="105">
                  <c:v>9883440</c:v>
                </c:pt>
                <c:pt idx="106">
                  <c:v>9976680</c:v>
                </c:pt>
                <c:pt idx="107">
                  <c:v>10069920</c:v>
                </c:pt>
                <c:pt idx="108">
                  <c:v>10163160</c:v>
                </c:pt>
                <c:pt idx="109">
                  <c:v>10256400</c:v>
                </c:pt>
                <c:pt idx="110">
                  <c:v>10349640</c:v>
                </c:pt>
                <c:pt idx="111">
                  <c:v>10442880</c:v>
                </c:pt>
                <c:pt idx="112">
                  <c:v>10536120</c:v>
                </c:pt>
                <c:pt idx="113">
                  <c:v>10629360</c:v>
                </c:pt>
                <c:pt idx="114">
                  <c:v>10722600</c:v>
                </c:pt>
                <c:pt idx="115">
                  <c:v>10815840</c:v>
                </c:pt>
                <c:pt idx="116">
                  <c:v>10909080</c:v>
                </c:pt>
                <c:pt idx="117">
                  <c:v>11002320</c:v>
                </c:pt>
                <c:pt idx="118">
                  <c:v>11095560</c:v>
                </c:pt>
                <c:pt idx="119">
                  <c:v>11188800</c:v>
                </c:pt>
                <c:pt idx="120">
                  <c:v>11282040</c:v>
                </c:pt>
                <c:pt idx="121">
                  <c:v>11375280</c:v>
                </c:pt>
                <c:pt idx="122">
                  <c:v>11468520</c:v>
                </c:pt>
                <c:pt idx="123">
                  <c:v>11561760</c:v>
                </c:pt>
                <c:pt idx="124">
                  <c:v>11655000</c:v>
                </c:pt>
                <c:pt idx="125">
                  <c:v>11748240</c:v>
                </c:pt>
                <c:pt idx="126">
                  <c:v>11841480</c:v>
                </c:pt>
                <c:pt idx="127">
                  <c:v>11934720</c:v>
                </c:pt>
                <c:pt idx="128">
                  <c:v>12027960</c:v>
                </c:pt>
                <c:pt idx="129">
                  <c:v>12121200</c:v>
                </c:pt>
                <c:pt idx="130">
                  <c:v>12214440</c:v>
                </c:pt>
                <c:pt idx="131">
                  <c:v>12307680</c:v>
                </c:pt>
                <c:pt idx="132">
                  <c:v>12400920</c:v>
                </c:pt>
                <c:pt idx="133">
                  <c:v>12494160</c:v>
                </c:pt>
                <c:pt idx="134">
                  <c:v>12587400</c:v>
                </c:pt>
                <c:pt idx="135">
                  <c:v>12680640</c:v>
                </c:pt>
                <c:pt idx="136">
                  <c:v>12773880</c:v>
                </c:pt>
                <c:pt idx="137">
                  <c:v>12867120</c:v>
                </c:pt>
                <c:pt idx="138">
                  <c:v>12960360</c:v>
                </c:pt>
                <c:pt idx="139">
                  <c:v>13053600</c:v>
                </c:pt>
                <c:pt idx="140">
                  <c:v>13146840</c:v>
                </c:pt>
                <c:pt idx="141">
                  <c:v>13240080</c:v>
                </c:pt>
                <c:pt idx="142">
                  <c:v>13333320</c:v>
                </c:pt>
                <c:pt idx="143">
                  <c:v>13426560</c:v>
                </c:pt>
                <c:pt idx="144">
                  <c:v>13519800</c:v>
                </c:pt>
                <c:pt idx="145">
                  <c:v>13613040</c:v>
                </c:pt>
                <c:pt idx="146">
                  <c:v>13706280</c:v>
                </c:pt>
                <c:pt idx="147">
                  <c:v>13799520</c:v>
                </c:pt>
                <c:pt idx="148">
                  <c:v>13892760</c:v>
                </c:pt>
                <c:pt idx="149">
                  <c:v>13986000</c:v>
                </c:pt>
                <c:pt idx="150">
                  <c:v>14079240</c:v>
                </c:pt>
                <c:pt idx="151">
                  <c:v>14172480</c:v>
                </c:pt>
                <c:pt idx="152">
                  <c:v>14265720</c:v>
                </c:pt>
                <c:pt idx="153">
                  <c:v>14358960</c:v>
                </c:pt>
                <c:pt idx="154">
                  <c:v>14452200</c:v>
                </c:pt>
                <c:pt idx="155">
                  <c:v>14545440</c:v>
                </c:pt>
                <c:pt idx="156">
                  <c:v>14638680</c:v>
                </c:pt>
                <c:pt idx="157">
                  <c:v>14731920</c:v>
                </c:pt>
                <c:pt idx="158">
                  <c:v>14825160</c:v>
                </c:pt>
                <c:pt idx="159">
                  <c:v>14918400</c:v>
                </c:pt>
                <c:pt idx="160">
                  <c:v>15011640</c:v>
                </c:pt>
                <c:pt idx="161">
                  <c:v>15104880</c:v>
                </c:pt>
                <c:pt idx="162">
                  <c:v>15198120</c:v>
                </c:pt>
                <c:pt idx="163">
                  <c:v>15291360</c:v>
                </c:pt>
                <c:pt idx="164">
                  <c:v>15384600</c:v>
                </c:pt>
                <c:pt idx="165">
                  <c:v>15477840</c:v>
                </c:pt>
                <c:pt idx="166">
                  <c:v>15571080</c:v>
                </c:pt>
                <c:pt idx="167">
                  <c:v>15664320</c:v>
                </c:pt>
                <c:pt idx="168">
                  <c:v>15757560</c:v>
                </c:pt>
                <c:pt idx="169">
                  <c:v>15850800</c:v>
                </c:pt>
                <c:pt idx="170">
                  <c:v>15944040</c:v>
                </c:pt>
                <c:pt idx="171">
                  <c:v>16037280</c:v>
                </c:pt>
                <c:pt idx="172">
                  <c:v>16130520</c:v>
                </c:pt>
                <c:pt idx="173">
                  <c:v>16223760</c:v>
                </c:pt>
                <c:pt idx="174">
                  <c:v>16317000</c:v>
                </c:pt>
                <c:pt idx="175">
                  <c:v>16410240</c:v>
                </c:pt>
                <c:pt idx="176">
                  <c:v>16503480</c:v>
                </c:pt>
                <c:pt idx="177">
                  <c:v>16596720</c:v>
                </c:pt>
                <c:pt idx="178">
                  <c:v>16689960</c:v>
                </c:pt>
                <c:pt idx="179">
                  <c:v>16783200</c:v>
                </c:pt>
                <c:pt idx="180">
                  <c:v>16876440</c:v>
                </c:pt>
                <c:pt idx="181">
                  <c:v>16969680</c:v>
                </c:pt>
                <c:pt idx="182">
                  <c:v>17062920</c:v>
                </c:pt>
                <c:pt idx="183">
                  <c:v>17156160</c:v>
                </c:pt>
                <c:pt idx="184">
                  <c:v>17249400</c:v>
                </c:pt>
                <c:pt idx="185">
                  <c:v>17342640</c:v>
                </c:pt>
                <c:pt idx="186">
                  <c:v>17435880</c:v>
                </c:pt>
                <c:pt idx="187">
                  <c:v>17529120</c:v>
                </c:pt>
                <c:pt idx="188">
                  <c:v>17622360</c:v>
                </c:pt>
                <c:pt idx="189">
                  <c:v>17715600</c:v>
                </c:pt>
                <c:pt idx="190">
                  <c:v>17808840</c:v>
                </c:pt>
                <c:pt idx="191">
                  <c:v>17902080</c:v>
                </c:pt>
                <c:pt idx="192">
                  <c:v>17995320</c:v>
                </c:pt>
                <c:pt idx="193">
                  <c:v>18088560</c:v>
                </c:pt>
                <c:pt idx="194">
                  <c:v>18181800</c:v>
                </c:pt>
                <c:pt idx="195">
                  <c:v>18275040</c:v>
                </c:pt>
                <c:pt idx="196">
                  <c:v>18368280</c:v>
                </c:pt>
                <c:pt idx="197">
                  <c:v>18461520</c:v>
                </c:pt>
                <c:pt idx="198">
                  <c:v>18554760</c:v>
                </c:pt>
                <c:pt idx="199">
                  <c:v>18648000</c:v>
                </c:pt>
                <c:pt idx="200">
                  <c:v>18741240</c:v>
                </c:pt>
                <c:pt idx="201">
                  <c:v>18834480</c:v>
                </c:pt>
                <c:pt idx="202">
                  <c:v>18927720</c:v>
                </c:pt>
                <c:pt idx="203">
                  <c:v>19020960</c:v>
                </c:pt>
                <c:pt idx="204">
                  <c:v>19114200</c:v>
                </c:pt>
                <c:pt idx="205">
                  <c:v>19207440</c:v>
                </c:pt>
                <c:pt idx="206">
                  <c:v>19300680</c:v>
                </c:pt>
                <c:pt idx="207">
                  <c:v>19393920</c:v>
                </c:pt>
                <c:pt idx="208">
                  <c:v>19487160</c:v>
                </c:pt>
                <c:pt idx="209">
                  <c:v>19580400</c:v>
                </c:pt>
                <c:pt idx="210">
                  <c:v>19673640</c:v>
                </c:pt>
                <c:pt idx="211">
                  <c:v>19766880</c:v>
                </c:pt>
                <c:pt idx="212">
                  <c:v>19860120</c:v>
                </c:pt>
                <c:pt idx="213">
                  <c:v>19953360</c:v>
                </c:pt>
                <c:pt idx="214">
                  <c:v>20046600</c:v>
                </c:pt>
                <c:pt idx="215">
                  <c:v>20139840</c:v>
                </c:pt>
                <c:pt idx="216">
                  <c:v>20233080</c:v>
                </c:pt>
                <c:pt idx="217">
                  <c:v>20326320</c:v>
                </c:pt>
                <c:pt idx="218">
                  <c:v>20419560</c:v>
                </c:pt>
                <c:pt idx="219">
                  <c:v>20512800</c:v>
                </c:pt>
                <c:pt idx="220">
                  <c:v>20606040</c:v>
                </c:pt>
                <c:pt idx="221">
                  <c:v>20699280</c:v>
                </c:pt>
                <c:pt idx="222">
                  <c:v>20792520</c:v>
                </c:pt>
                <c:pt idx="223">
                  <c:v>20885760</c:v>
                </c:pt>
                <c:pt idx="224">
                  <c:v>20979000</c:v>
                </c:pt>
                <c:pt idx="225">
                  <c:v>21072240</c:v>
                </c:pt>
                <c:pt idx="226">
                  <c:v>21165480</c:v>
                </c:pt>
                <c:pt idx="227">
                  <c:v>21258720</c:v>
                </c:pt>
                <c:pt idx="228">
                  <c:v>21351960</c:v>
                </c:pt>
                <c:pt idx="229">
                  <c:v>21445200</c:v>
                </c:pt>
                <c:pt idx="230">
                  <c:v>21538440</c:v>
                </c:pt>
                <c:pt idx="231">
                  <c:v>21631680</c:v>
                </c:pt>
                <c:pt idx="232">
                  <c:v>21724920</c:v>
                </c:pt>
                <c:pt idx="233">
                  <c:v>21818160</c:v>
                </c:pt>
                <c:pt idx="234">
                  <c:v>21911400</c:v>
                </c:pt>
                <c:pt idx="235">
                  <c:v>22004640</c:v>
                </c:pt>
                <c:pt idx="236">
                  <c:v>22097880</c:v>
                </c:pt>
                <c:pt idx="237">
                  <c:v>22191120</c:v>
                </c:pt>
                <c:pt idx="238">
                  <c:v>22284360</c:v>
                </c:pt>
                <c:pt idx="239">
                  <c:v>22377600</c:v>
                </c:pt>
                <c:pt idx="240">
                  <c:v>22470840</c:v>
                </c:pt>
                <c:pt idx="241">
                  <c:v>22564080</c:v>
                </c:pt>
                <c:pt idx="242">
                  <c:v>22657320</c:v>
                </c:pt>
                <c:pt idx="243">
                  <c:v>22750560</c:v>
                </c:pt>
                <c:pt idx="244">
                  <c:v>22843800</c:v>
                </c:pt>
                <c:pt idx="245">
                  <c:v>22937040</c:v>
                </c:pt>
                <c:pt idx="246">
                  <c:v>23030280</c:v>
                </c:pt>
                <c:pt idx="247">
                  <c:v>23123520</c:v>
                </c:pt>
                <c:pt idx="248">
                  <c:v>23216760</c:v>
                </c:pt>
                <c:pt idx="249">
                  <c:v>23310000</c:v>
                </c:pt>
                <c:pt idx="250">
                  <c:v>23403240</c:v>
                </c:pt>
                <c:pt idx="251">
                  <c:v>23496480</c:v>
                </c:pt>
                <c:pt idx="252">
                  <c:v>23589720</c:v>
                </c:pt>
                <c:pt idx="253">
                  <c:v>23682960</c:v>
                </c:pt>
                <c:pt idx="254">
                  <c:v>23776200</c:v>
                </c:pt>
                <c:pt idx="255">
                  <c:v>23869440</c:v>
                </c:pt>
                <c:pt idx="256">
                  <c:v>23962680</c:v>
                </c:pt>
                <c:pt idx="257">
                  <c:v>24055920</c:v>
                </c:pt>
                <c:pt idx="258">
                  <c:v>24149160</c:v>
                </c:pt>
                <c:pt idx="259">
                  <c:v>24242400</c:v>
                </c:pt>
                <c:pt idx="260">
                  <c:v>24335640</c:v>
                </c:pt>
                <c:pt idx="261">
                  <c:v>24428880</c:v>
                </c:pt>
                <c:pt idx="262">
                  <c:v>24522120</c:v>
                </c:pt>
                <c:pt idx="263">
                  <c:v>24615360</c:v>
                </c:pt>
                <c:pt idx="264">
                  <c:v>24708600</c:v>
                </c:pt>
                <c:pt idx="265">
                  <c:v>24801840</c:v>
                </c:pt>
                <c:pt idx="266">
                  <c:v>24895080</c:v>
                </c:pt>
                <c:pt idx="267">
                  <c:v>24988320</c:v>
                </c:pt>
                <c:pt idx="268">
                  <c:v>25081560</c:v>
                </c:pt>
                <c:pt idx="269">
                  <c:v>25174800</c:v>
                </c:pt>
                <c:pt idx="270">
                  <c:v>25268040</c:v>
                </c:pt>
                <c:pt idx="271">
                  <c:v>25361280</c:v>
                </c:pt>
                <c:pt idx="272">
                  <c:v>25454520</c:v>
                </c:pt>
                <c:pt idx="273">
                  <c:v>25547760</c:v>
                </c:pt>
                <c:pt idx="274">
                  <c:v>25641000</c:v>
                </c:pt>
                <c:pt idx="275">
                  <c:v>25734240</c:v>
                </c:pt>
                <c:pt idx="276">
                  <c:v>25827480</c:v>
                </c:pt>
                <c:pt idx="277">
                  <c:v>25920720</c:v>
                </c:pt>
                <c:pt idx="278">
                  <c:v>26013960</c:v>
                </c:pt>
                <c:pt idx="279">
                  <c:v>26107200</c:v>
                </c:pt>
                <c:pt idx="280">
                  <c:v>26200440</c:v>
                </c:pt>
                <c:pt idx="281">
                  <c:v>26293680</c:v>
                </c:pt>
                <c:pt idx="282">
                  <c:v>26386920</c:v>
                </c:pt>
                <c:pt idx="283">
                  <c:v>26480160</c:v>
                </c:pt>
                <c:pt idx="284">
                  <c:v>26573400</c:v>
                </c:pt>
                <c:pt idx="285">
                  <c:v>26666640</c:v>
                </c:pt>
                <c:pt idx="286">
                  <c:v>26759880</c:v>
                </c:pt>
                <c:pt idx="287">
                  <c:v>26853120</c:v>
                </c:pt>
                <c:pt idx="288">
                  <c:v>26946360</c:v>
                </c:pt>
                <c:pt idx="289">
                  <c:v>27039600</c:v>
                </c:pt>
                <c:pt idx="290">
                  <c:v>27132840</c:v>
                </c:pt>
                <c:pt idx="291">
                  <c:v>27226080</c:v>
                </c:pt>
                <c:pt idx="292">
                  <c:v>27319320</c:v>
                </c:pt>
                <c:pt idx="293">
                  <c:v>27412560</c:v>
                </c:pt>
                <c:pt idx="294">
                  <c:v>27505800</c:v>
                </c:pt>
                <c:pt idx="295">
                  <c:v>27599040</c:v>
                </c:pt>
                <c:pt idx="296">
                  <c:v>27692280</c:v>
                </c:pt>
                <c:pt idx="297">
                  <c:v>27785520</c:v>
                </c:pt>
                <c:pt idx="298">
                  <c:v>27878760</c:v>
                </c:pt>
                <c:pt idx="299">
                  <c:v>27972000</c:v>
                </c:pt>
                <c:pt idx="300">
                  <c:v>28065240</c:v>
                </c:pt>
                <c:pt idx="301">
                  <c:v>28158480</c:v>
                </c:pt>
                <c:pt idx="302">
                  <c:v>28251720</c:v>
                </c:pt>
                <c:pt idx="303">
                  <c:v>28344960</c:v>
                </c:pt>
                <c:pt idx="304">
                  <c:v>28438200</c:v>
                </c:pt>
                <c:pt idx="305">
                  <c:v>28531440</c:v>
                </c:pt>
                <c:pt idx="306">
                  <c:v>28624680</c:v>
                </c:pt>
                <c:pt idx="307">
                  <c:v>28717920</c:v>
                </c:pt>
                <c:pt idx="308">
                  <c:v>28811160</c:v>
                </c:pt>
                <c:pt idx="309">
                  <c:v>28904400</c:v>
                </c:pt>
                <c:pt idx="310">
                  <c:v>28997640</c:v>
                </c:pt>
                <c:pt idx="311">
                  <c:v>29090880</c:v>
                </c:pt>
                <c:pt idx="312">
                  <c:v>29184120</c:v>
                </c:pt>
                <c:pt idx="313">
                  <c:v>29277360</c:v>
                </c:pt>
                <c:pt idx="314">
                  <c:v>29370600</c:v>
                </c:pt>
                <c:pt idx="315">
                  <c:v>29463840</c:v>
                </c:pt>
                <c:pt idx="316">
                  <c:v>29557080</c:v>
                </c:pt>
                <c:pt idx="317">
                  <c:v>29650320</c:v>
                </c:pt>
                <c:pt idx="318">
                  <c:v>29743560</c:v>
                </c:pt>
                <c:pt idx="319">
                  <c:v>29836800</c:v>
                </c:pt>
                <c:pt idx="320">
                  <c:v>29930040</c:v>
                </c:pt>
                <c:pt idx="321">
                  <c:v>30023280</c:v>
                </c:pt>
                <c:pt idx="322">
                  <c:v>30116520</c:v>
                </c:pt>
                <c:pt idx="323">
                  <c:v>30209760</c:v>
                </c:pt>
                <c:pt idx="324">
                  <c:v>30303000</c:v>
                </c:pt>
                <c:pt idx="325">
                  <c:v>30396240</c:v>
                </c:pt>
                <c:pt idx="326">
                  <c:v>30489480</c:v>
                </c:pt>
                <c:pt idx="327">
                  <c:v>30582720</c:v>
                </c:pt>
                <c:pt idx="328">
                  <c:v>30675960</c:v>
                </c:pt>
                <c:pt idx="329">
                  <c:v>30769200</c:v>
                </c:pt>
                <c:pt idx="330">
                  <c:v>30862440</c:v>
                </c:pt>
                <c:pt idx="331">
                  <c:v>30955680</c:v>
                </c:pt>
                <c:pt idx="332">
                  <c:v>31048920</c:v>
                </c:pt>
                <c:pt idx="333">
                  <c:v>31142160</c:v>
                </c:pt>
                <c:pt idx="334">
                  <c:v>31235400</c:v>
                </c:pt>
                <c:pt idx="335">
                  <c:v>31328640</c:v>
                </c:pt>
                <c:pt idx="336">
                  <c:v>31421880</c:v>
                </c:pt>
                <c:pt idx="337">
                  <c:v>31515120</c:v>
                </c:pt>
                <c:pt idx="338">
                  <c:v>31608360</c:v>
                </c:pt>
                <c:pt idx="339">
                  <c:v>31701600</c:v>
                </c:pt>
                <c:pt idx="340">
                  <c:v>31794840</c:v>
                </c:pt>
                <c:pt idx="341">
                  <c:v>31888080</c:v>
                </c:pt>
                <c:pt idx="342">
                  <c:v>31981320</c:v>
                </c:pt>
                <c:pt idx="343">
                  <c:v>32074560</c:v>
                </c:pt>
                <c:pt idx="344">
                  <c:v>32167800</c:v>
                </c:pt>
                <c:pt idx="345">
                  <c:v>32261040</c:v>
                </c:pt>
                <c:pt idx="346">
                  <c:v>32354280</c:v>
                </c:pt>
                <c:pt idx="347">
                  <c:v>32447520</c:v>
                </c:pt>
                <c:pt idx="348">
                  <c:v>32540760</c:v>
                </c:pt>
                <c:pt idx="349">
                  <c:v>32634000</c:v>
                </c:pt>
                <c:pt idx="350">
                  <c:v>32727240</c:v>
                </c:pt>
                <c:pt idx="351">
                  <c:v>32820480</c:v>
                </c:pt>
                <c:pt idx="352">
                  <c:v>32913720</c:v>
                </c:pt>
                <c:pt idx="353">
                  <c:v>33006960</c:v>
                </c:pt>
                <c:pt idx="354">
                  <c:v>33100200</c:v>
                </c:pt>
                <c:pt idx="355">
                  <c:v>33193440</c:v>
                </c:pt>
                <c:pt idx="356">
                  <c:v>33286680</c:v>
                </c:pt>
                <c:pt idx="357">
                  <c:v>33379920</c:v>
                </c:pt>
                <c:pt idx="358">
                  <c:v>33473160</c:v>
                </c:pt>
                <c:pt idx="359">
                  <c:v>33566400</c:v>
                </c:pt>
                <c:pt idx="360">
                  <c:v>33659640</c:v>
                </c:pt>
                <c:pt idx="361">
                  <c:v>33752880</c:v>
                </c:pt>
                <c:pt idx="362">
                  <c:v>33846120</c:v>
                </c:pt>
                <c:pt idx="363">
                  <c:v>33939360</c:v>
                </c:pt>
                <c:pt idx="364">
                  <c:v>34032600</c:v>
                </c:pt>
                <c:pt idx="365">
                  <c:v>34125840</c:v>
                </c:pt>
                <c:pt idx="366">
                  <c:v>34219080</c:v>
                </c:pt>
                <c:pt idx="367">
                  <c:v>34312320</c:v>
                </c:pt>
                <c:pt idx="368">
                  <c:v>34405560</c:v>
                </c:pt>
                <c:pt idx="369">
                  <c:v>34498800</c:v>
                </c:pt>
                <c:pt idx="370">
                  <c:v>34592040</c:v>
                </c:pt>
                <c:pt idx="371">
                  <c:v>34685280</c:v>
                </c:pt>
                <c:pt idx="372">
                  <c:v>34778520</c:v>
                </c:pt>
                <c:pt idx="373">
                  <c:v>34871760</c:v>
                </c:pt>
                <c:pt idx="374">
                  <c:v>34965000</c:v>
                </c:pt>
                <c:pt idx="375">
                  <c:v>35058240</c:v>
                </c:pt>
                <c:pt idx="376">
                  <c:v>35151480</c:v>
                </c:pt>
                <c:pt idx="377">
                  <c:v>35244720</c:v>
                </c:pt>
                <c:pt idx="378">
                  <c:v>35337960</c:v>
                </c:pt>
                <c:pt idx="379">
                  <c:v>35431200</c:v>
                </c:pt>
                <c:pt idx="380">
                  <c:v>35524440</c:v>
                </c:pt>
                <c:pt idx="381">
                  <c:v>35617680</c:v>
                </c:pt>
                <c:pt idx="382">
                  <c:v>35710920</c:v>
                </c:pt>
                <c:pt idx="383">
                  <c:v>35804160</c:v>
                </c:pt>
                <c:pt idx="384">
                  <c:v>35897400</c:v>
                </c:pt>
                <c:pt idx="385">
                  <c:v>35990640</c:v>
                </c:pt>
                <c:pt idx="386">
                  <c:v>36083880</c:v>
                </c:pt>
                <c:pt idx="387">
                  <c:v>36177120</c:v>
                </c:pt>
                <c:pt idx="388">
                  <c:v>36270360</c:v>
                </c:pt>
                <c:pt idx="389">
                  <c:v>36363600</c:v>
                </c:pt>
                <c:pt idx="390">
                  <c:v>36456840</c:v>
                </c:pt>
                <c:pt idx="391">
                  <c:v>36550080</c:v>
                </c:pt>
                <c:pt idx="392">
                  <c:v>36643320</c:v>
                </c:pt>
                <c:pt idx="393">
                  <c:v>36736560</c:v>
                </c:pt>
                <c:pt idx="394">
                  <c:v>36829800</c:v>
                </c:pt>
                <c:pt idx="395">
                  <c:v>36923040</c:v>
                </c:pt>
                <c:pt idx="396">
                  <c:v>37016280</c:v>
                </c:pt>
                <c:pt idx="397">
                  <c:v>37109520</c:v>
                </c:pt>
                <c:pt idx="398">
                  <c:v>37202760</c:v>
                </c:pt>
                <c:pt idx="399">
                  <c:v>37296000</c:v>
                </c:pt>
                <c:pt idx="400">
                  <c:v>37389240</c:v>
                </c:pt>
                <c:pt idx="401">
                  <c:v>37482480</c:v>
                </c:pt>
                <c:pt idx="402">
                  <c:v>37575720</c:v>
                </c:pt>
                <c:pt idx="403">
                  <c:v>37668960</c:v>
                </c:pt>
                <c:pt idx="404">
                  <c:v>37762200</c:v>
                </c:pt>
                <c:pt idx="405">
                  <c:v>37855440</c:v>
                </c:pt>
                <c:pt idx="406">
                  <c:v>37948680</c:v>
                </c:pt>
                <c:pt idx="407">
                  <c:v>38041920</c:v>
                </c:pt>
                <c:pt idx="408">
                  <c:v>38135160</c:v>
                </c:pt>
                <c:pt idx="409">
                  <c:v>38228400</c:v>
                </c:pt>
                <c:pt idx="410">
                  <c:v>38321640</c:v>
                </c:pt>
                <c:pt idx="411">
                  <c:v>38414880</c:v>
                </c:pt>
                <c:pt idx="412">
                  <c:v>38508120</c:v>
                </c:pt>
                <c:pt idx="413">
                  <c:v>38601360</c:v>
                </c:pt>
                <c:pt idx="414">
                  <c:v>38694600</c:v>
                </c:pt>
                <c:pt idx="415">
                  <c:v>38787840</c:v>
                </c:pt>
                <c:pt idx="416">
                  <c:v>38881080</c:v>
                </c:pt>
                <c:pt idx="417">
                  <c:v>38974320</c:v>
                </c:pt>
                <c:pt idx="418">
                  <c:v>39067560</c:v>
                </c:pt>
                <c:pt idx="419">
                  <c:v>39160800</c:v>
                </c:pt>
                <c:pt idx="420">
                  <c:v>39254040</c:v>
                </c:pt>
                <c:pt idx="421">
                  <c:v>39347280</c:v>
                </c:pt>
                <c:pt idx="422">
                  <c:v>39440520</c:v>
                </c:pt>
                <c:pt idx="423">
                  <c:v>39533760</c:v>
                </c:pt>
                <c:pt idx="424">
                  <c:v>39627000</c:v>
                </c:pt>
                <c:pt idx="425">
                  <c:v>39720240</c:v>
                </c:pt>
                <c:pt idx="426">
                  <c:v>39813480</c:v>
                </c:pt>
                <c:pt idx="427">
                  <c:v>39906720</c:v>
                </c:pt>
                <c:pt idx="428">
                  <c:v>39999960</c:v>
                </c:pt>
                <c:pt idx="429">
                  <c:v>40093200</c:v>
                </c:pt>
                <c:pt idx="430">
                  <c:v>40186440</c:v>
                </c:pt>
                <c:pt idx="431">
                  <c:v>40279680</c:v>
                </c:pt>
                <c:pt idx="432">
                  <c:v>40372920</c:v>
                </c:pt>
                <c:pt idx="433">
                  <c:v>40466160</c:v>
                </c:pt>
                <c:pt idx="434">
                  <c:v>40559400</c:v>
                </c:pt>
                <c:pt idx="435">
                  <c:v>40652640</c:v>
                </c:pt>
                <c:pt idx="436">
                  <c:v>40745880</c:v>
                </c:pt>
                <c:pt idx="437">
                  <c:v>40839120</c:v>
                </c:pt>
                <c:pt idx="438">
                  <c:v>40932360</c:v>
                </c:pt>
                <c:pt idx="439">
                  <c:v>41025600</c:v>
                </c:pt>
                <c:pt idx="440">
                  <c:v>41118840</c:v>
                </c:pt>
                <c:pt idx="441">
                  <c:v>41212080</c:v>
                </c:pt>
                <c:pt idx="442">
                  <c:v>41305320</c:v>
                </c:pt>
                <c:pt idx="443">
                  <c:v>41398560</c:v>
                </c:pt>
                <c:pt idx="444">
                  <c:v>41491800</c:v>
                </c:pt>
                <c:pt idx="445">
                  <c:v>41585040</c:v>
                </c:pt>
                <c:pt idx="446">
                  <c:v>41678280</c:v>
                </c:pt>
                <c:pt idx="447">
                  <c:v>41771520</c:v>
                </c:pt>
                <c:pt idx="448">
                  <c:v>41864760</c:v>
                </c:pt>
                <c:pt idx="449">
                  <c:v>41958000</c:v>
                </c:pt>
                <c:pt idx="450">
                  <c:v>42051240</c:v>
                </c:pt>
                <c:pt idx="451">
                  <c:v>42144480</c:v>
                </c:pt>
                <c:pt idx="452">
                  <c:v>42237720</c:v>
                </c:pt>
                <c:pt idx="453">
                  <c:v>42330960</c:v>
                </c:pt>
                <c:pt idx="454">
                  <c:v>42424200</c:v>
                </c:pt>
                <c:pt idx="455">
                  <c:v>42517440</c:v>
                </c:pt>
                <c:pt idx="456">
                  <c:v>42610680</c:v>
                </c:pt>
                <c:pt idx="457">
                  <c:v>42703920</c:v>
                </c:pt>
                <c:pt idx="458">
                  <c:v>42797160</c:v>
                </c:pt>
                <c:pt idx="459">
                  <c:v>42890400</c:v>
                </c:pt>
                <c:pt idx="460">
                  <c:v>42983640</c:v>
                </c:pt>
                <c:pt idx="461">
                  <c:v>43076880</c:v>
                </c:pt>
                <c:pt idx="462">
                  <c:v>43170120</c:v>
                </c:pt>
                <c:pt idx="463">
                  <c:v>43263360</c:v>
                </c:pt>
                <c:pt idx="464">
                  <c:v>43356600</c:v>
                </c:pt>
                <c:pt idx="465">
                  <c:v>43449840</c:v>
                </c:pt>
                <c:pt idx="466">
                  <c:v>43543080</c:v>
                </c:pt>
                <c:pt idx="467">
                  <c:v>43636320</c:v>
                </c:pt>
                <c:pt idx="468">
                  <c:v>43729560</c:v>
                </c:pt>
                <c:pt idx="469">
                  <c:v>43822800</c:v>
                </c:pt>
                <c:pt idx="470">
                  <c:v>43916040</c:v>
                </c:pt>
                <c:pt idx="471">
                  <c:v>44009280</c:v>
                </c:pt>
                <c:pt idx="472">
                  <c:v>44102520</c:v>
                </c:pt>
                <c:pt idx="473">
                  <c:v>44195760</c:v>
                </c:pt>
                <c:pt idx="474">
                  <c:v>44289000</c:v>
                </c:pt>
                <c:pt idx="475">
                  <c:v>44382240</c:v>
                </c:pt>
                <c:pt idx="476">
                  <c:v>44475480</c:v>
                </c:pt>
                <c:pt idx="477">
                  <c:v>44568720</c:v>
                </c:pt>
                <c:pt idx="478">
                  <c:v>44661960</c:v>
                </c:pt>
                <c:pt idx="479">
                  <c:v>44755200</c:v>
                </c:pt>
                <c:pt idx="480">
                  <c:v>44848440</c:v>
                </c:pt>
                <c:pt idx="481">
                  <c:v>44941680</c:v>
                </c:pt>
                <c:pt idx="482">
                  <c:v>45034920</c:v>
                </c:pt>
                <c:pt idx="483">
                  <c:v>45128160</c:v>
                </c:pt>
                <c:pt idx="484">
                  <c:v>45221400</c:v>
                </c:pt>
                <c:pt idx="485">
                  <c:v>45314640</c:v>
                </c:pt>
                <c:pt idx="486">
                  <c:v>45407880</c:v>
                </c:pt>
                <c:pt idx="487">
                  <c:v>45501120</c:v>
                </c:pt>
                <c:pt idx="488">
                  <c:v>45594360</c:v>
                </c:pt>
                <c:pt idx="489">
                  <c:v>45687600</c:v>
                </c:pt>
                <c:pt idx="490">
                  <c:v>45780840</c:v>
                </c:pt>
                <c:pt idx="491">
                  <c:v>45874080</c:v>
                </c:pt>
                <c:pt idx="492">
                  <c:v>45967320</c:v>
                </c:pt>
                <c:pt idx="493">
                  <c:v>46060560</c:v>
                </c:pt>
                <c:pt idx="494">
                  <c:v>46153800</c:v>
                </c:pt>
                <c:pt idx="495">
                  <c:v>46247040</c:v>
                </c:pt>
                <c:pt idx="496">
                  <c:v>46340280</c:v>
                </c:pt>
                <c:pt idx="497">
                  <c:v>46433520</c:v>
                </c:pt>
                <c:pt idx="498">
                  <c:v>46526760</c:v>
                </c:pt>
                <c:pt idx="499">
                  <c:v>46620000</c:v>
                </c:pt>
                <c:pt idx="500">
                  <c:v>46713240</c:v>
                </c:pt>
                <c:pt idx="501">
                  <c:v>46806480</c:v>
                </c:pt>
                <c:pt idx="502">
                  <c:v>46899720</c:v>
                </c:pt>
                <c:pt idx="503">
                  <c:v>46992960</c:v>
                </c:pt>
                <c:pt idx="504">
                  <c:v>47086200</c:v>
                </c:pt>
                <c:pt idx="505">
                  <c:v>47179440</c:v>
                </c:pt>
                <c:pt idx="506">
                  <c:v>47272680</c:v>
                </c:pt>
                <c:pt idx="507">
                  <c:v>47365920</c:v>
                </c:pt>
                <c:pt idx="508">
                  <c:v>47459160</c:v>
                </c:pt>
                <c:pt idx="509">
                  <c:v>47552400</c:v>
                </c:pt>
                <c:pt idx="510">
                  <c:v>47645640</c:v>
                </c:pt>
                <c:pt idx="511">
                  <c:v>47738880</c:v>
                </c:pt>
                <c:pt idx="512">
                  <c:v>47832120</c:v>
                </c:pt>
                <c:pt idx="513">
                  <c:v>47925360</c:v>
                </c:pt>
                <c:pt idx="514">
                  <c:v>48018600</c:v>
                </c:pt>
                <c:pt idx="515">
                  <c:v>48111840</c:v>
                </c:pt>
                <c:pt idx="516">
                  <c:v>48205080</c:v>
                </c:pt>
                <c:pt idx="517">
                  <c:v>48298320</c:v>
                </c:pt>
                <c:pt idx="518">
                  <c:v>48391560</c:v>
                </c:pt>
                <c:pt idx="519">
                  <c:v>48484800</c:v>
                </c:pt>
                <c:pt idx="520">
                  <c:v>48578040</c:v>
                </c:pt>
                <c:pt idx="521">
                  <c:v>48671280</c:v>
                </c:pt>
                <c:pt idx="522">
                  <c:v>48764520</c:v>
                </c:pt>
                <c:pt idx="523">
                  <c:v>48857760</c:v>
                </c:pt>
                <c:pt idx="524">
                  <c:v>48951000</c:v>
                </c:pt>
                <c:pt idx="525">
                  <c:v>49044240</c:v>
                </c:pt>
                <c:pt idx="526">
                  <c:v>49137480</c:v>
                </c:pt>
                <c:pt idx="527">
                  <c:v>49230720</c:v>
                </c:pt>
                <c:pt idx="528">
                  <c:v>49323960</c:v>
                </c:pt>
                <c:pt idx="529">
                  <c:v>49417200</c:v>
                </c:pt>
                <c:pt idx="530">
                  <c:v>49510440</c:v>
                </c:pt>
                <c:pt idx="531">
                  <c:v>49603680</c:v>
                </c:pt>
                <c:pt idx="532">
                  <c:v>49696920</c:v>
                </c:pt>
                <c:pt idx="533">
                  <c:v>49790160</c:v>
                </c:pt>
                <c:pt idx="534">
                  <c:v>49883400</c:v>
                </c:pt>
                <c:pt idx="535">
                  <c:v>49976640</c:v>
                </c:pt>
                <c:pt idx="536">
                  <c:v>50069880</c:v>
                </c:pt>
                <c:pt idx="537">
                  <c:v>50163120</c:v>
                </c:pt>
                <c:pt idx="538">
                  <c:v>50256360</c:v>
                </c:pt>
                <c:pt idx="539">
                  <c:v>50349600</c:v>
                </c:pt>
                <c:pt idx="540">
                  <c:v>50442840</c:v>
                </c:pt>
                <c:pt idx="541">
                  <c:v>50536080</c:v>
                </c:pt>
                <c:pt idx="542">
                  <c:v>50629320</c:v>
                </c:pt>
                <c:pt idx="543">
                  <c:v>50722560</c:v>
                </c:pt>
                <c:pt idx="544">
                  <c:v>50815800</c:v>
                </c:pt>
                <c:pt idx="545">
                  <c:v>50909040</c:v>
                </c:pt>
                <c:pt idx="546">
                  <c:v>51002280</c:v>
                </c:pt>
                <c:pt idx="547">
                  <c:v>51095520</c:v>
                </c:pt>
                <c:pt idx="548">
                  <c:v>51188760</c:v>
                </c:pt>
                <c:pt idx="549">
                  <c:v>51282000</c:v>
                </c:pt>
                <c:pt idx="550">
                  <c:v>51375240</c:v>
                </c:pt>
                <c:pt idx="551">
                  <c:v>51468480</c:v>
                </c:pt>
                <c:pt idx="552">
                  <c:v>51561720</c:v>
                </c:pt>
                <c:pt idx="553">
                  <c:v>51654960</c:v>
                </c:pt>
                <c:pt idx="554">
                  <c:v>51748200</c:v>
                </c:pt>
                <c:pt idx="555">
                  <c:v>51841440</c:v>
                </c:pt>
                <c:pt idx="556">
                  <c:v>51934680</c:v>
                </c:pt>
                <c:pt idx="557">
                  <c:v>52027920</c:v>
                </c:pt>
                <c:pt idx="558">
                  <c:v>52121160</c:v>
                </c:pt>
                <c:pt idx="559">
                  <c:v>52214400</c:v>
                </c:pt>
                <c:pt idx="560">
                  <c:v>52307640</c:v>
                </c:pt>
                <c:pt idx="561">
                  <c:v>52400880</c:v>
                </c:pt>
                <c:pt idx="562">
                  <c:v>52494120</c:v>
                </c:pt>
                <c:pt idx="563">
                  <c:v>52587360</c:v>
                </c:pt>
                <c:pt idx="564">
                  <c:v>52680600</c:v>
                </c:pt>
                <c:pt idx="565">
                  <c:v>52773840</c:v>
                </c:pt>
                <c:pt idx="566">
                  <c:v>52867080</c:v>
                </c:pt>
                <c:pt idx="567">
                  <c:v>52960320</c:v>
                </c:pt>
                <c:pt idx="568">
                  <c:v>53053560</c:v>
                </c:pt>
                <c:pt idx="569">
                  <c:v>53146800</c:v>
                </c:pt>
                <c:pt idx="570">
                  <c:v>53240040</c:v>
                </c:pt>
                <c:pt idx="571">
                  <c:v>53333280</c:v>
                </c:pt>
                <c:pt idx="572">
                  <c:v>53426520</c:v>
                </c:pt>
                <c:pt idx="573">
                  <c:v>53519760</c:v>
                </c:pt>
                <c:pt idx="574">
                  <c:v>53613000</c:v>
                </c:pt>
                <c:pt idx="575">
                  <c:v>53706240</c:v>
                </c:pt>
                <c:pt idx="576">
                  <c:v>53799480</c:v>
                </c:pt>
                <c:pt idx="577">
                  <c:v>53892720</c:v>
                </c:pt>
                <c:pt idx="578">
                  <c:v>53985960</c:v>
                </c:pt>
                <c:pt idx="579">
                  <c:v>54079200</c:v>
                </c:pt>
                <c:pt idx="580">
                  <c:v>54172440</c:v>
                </c:pt>
                <c:pt idx="581">
                  <c:v>54265680</c:v>
                </c:pt>
                <c:pt idx="582">
                  <c:v>54358920</c:v>
                </c:pt>
                <c:pt idx="583">
                  <c:v>54452160</c:v>
                </c:pt>
                <c:pt idx="584">
                  <c:v>54545400</c:v>
                </c:pt>
                <c:pt idx="585">
                  <c:v>54638640</c:v>
                </c:pt>
                <c:pt idx="586">
                  <c:v>54731880</c:v>
                </c:pt>
                <c:pt idx="587">
                  <c:v>54825120</c:v>
                </c:pt>
                <c:pt idx="588">
                  <c:v>54918360</c:v>
                </c:pt>
                <c:pt idx="589">
                  <c:v>55011600</c:v>
                </c:pt>
                <c:pt idx="590">
                  <c:v>55104840</c:v>
                </c:pt>
                <c:pt idx="591">
                  <c:v>55198080</c:v>
                </c:pt>
                <c:pt idx="592">
                  <c:v>55291320</c:v>
                </c:pt>
                <c:pt idx="593">
                  <c:v>55384560</c:v>
                </c:pt>
                <c:pt idx="594">
                  <c:v>55477800</c:v>
                </c:pt>
                <c:pt idx="595">
                  <c:v>55571040</c:v>
                </c:pt>
                <c:pt idx="596">
                  <c:v>55664280</c:v>
                </c:pt>
                <c:pt idx="597">
                  <c:v>55757520</c:v>
                </c:pt>
                <c:pt idx="598">
                  <c:v>55850760</c:v>
                </c:pt>
                <c:pt idx="599">
                  <c:v>55944000</c:v>
                </c:pt>
                <c:pt idx="600">
                  <c:v>56037240</c:v>
                </c:pt>
                <c:pt idx="601">
                  <c:v>56130480</c:v>
                </c:pt>
                <c:pt idx="602">
                  <c:v>56223720</c:v>
                </c:pt>
                <c:pt idx="603">
                  <c:v>56316960</c:v>
                </c:pt>
                <c:pt idx="604">
                  <c:v>56410200</c:v>
                </c:pt>
                <c:pt idx="605">
                  <c:v>56503440</c:v>
                </c:pt>
                <c:pt idx="606">
                  <c:v>56596680</c:v>
                </c:pt>
                <c:pt idx="607">
                  <c:v>56689920</c:v>
                </c:pt>
                <c:pt idx="608">
                  <c:v>56783160</c:v>
                </c:pt>
                <c:pt idx="609">
                  <c:v>56876400</c:v>
                </c:pt>
                <c:pt idx="610">
                  <c:v>56969640</c:v>
                </c:pt>
                <c:pt idx="611">
                  <c:v>57062880</c:v>
                </c:pt>
                <c:pt idx="612">
                  <c:v>57156120</c:v>
                </c:pt>
                <c:pt idx="613">
                  <c:v>57249360</c:v>
                </c:pt>
                <c:pt idx="614">
                  <c:v>57342600</c:v>
                </c:pt>
                <c:pt idx="615">
                  <c:v>57435840</c:v>
                </c:pt>
                <c:pt idx="616">
                  <c:v>57529080</c:v>
                </c:pt>
                <c:pt idx="617">
                  <c:v>57622320</c:v>
                </c:pt>
                <c:pt idx="618">
                  <c:v>57715560</c:v>
                </c:pt>
                <c:pt idx="619">
                  <c:v>57808800</c:v>
                </c:pt>
                <c:pt idx="620">
                  <c:v>57902040</c:v>
                </c:pt>
                <c:pt idx="621">
                  <c:v>57995280</c:v>
                </c:pt>
                <c:pt idx="622">
                  <c:v>58088520</c:v>
                </c:pt>
                <c:pt idx="623">
                  <c:v>58181760</c:v>
                </c:pt>
                <c:pt idx="624">
                  <c:v>58275000</c:v>
                </c:pt>
                <c:pt idx="625">
                  <c:v>58368240</c:v>
                </c:pt>
                <c:pt idx="626">
                  <c:v>58461480</c:v>
                </c:pt>
                <c:pt idx="627">
                  <c:v>58554720</c:v>
                </c:pt>
                <c:pt idx="628">
                  <c:v>58647960</c:v>
                </c:pt>
                <c:pt idx="629">
                  <c:v>58741200</c:v>
                </c:pt>
                <c:pt idx="630">
                  <c:v>58834440</c:v>
                </c:pt>
                <c:pt idx="631">
                  <c:v>58927680</c:v>
                </c:pt>
                <c:pt idx="632">
                  <c:v>59020920</c:v>
                </c:pt>
                <c:pt idx="633">
                  <c:v>59114160</c:v>
                </c:pt>
                <c:pt idx="634">
                  <c:v>59207400</c:v>
                </c:pt>
                <c:pt idx="635">
                  <c:v>59300640</c:v>
                </c:pt>
                <c:pt idx="636">
                  <c:v>59393880</c:v>
                </c:pt>
                <c:pt idx="637">
                  <c:v>59487120</c:v>
                </c:pt>
                <c:pt idx="638">
                  <c:v>59580360</c:v>
                </c:pt>
                <c:pt idx="639">
                  <c:v>59673600</c:v>
                </c:pt>
                <c:pt idx="640">
                  <c:v>59766840</c:v>
                </c:pt>
                <c:pt idx="641">
                  <c:v>59860080</c:v>
                </c:pt>
                <c:pt idx="642">
                  <c:v>59953320</c:v>
                </c:pt>
                <c:pt idx="643">
                  <c:v>60046560</c:v>
                </c:pt>
                <c:pt idx="644">
                  <c:v>60139800</c:v>
                </c:pt>
                <c:pt idx="645">
                  <c:v>60233040</c:v>
                </c:pt>
                <c:pt idx="646">
                  <c:v>60326280</c:v>
                </c:pt>
                <c:pt idx="647">
                  <c:v>60419520</c:v>
                </c:pt>
                <c:pt idx="648">
                  <c:v>60512760</c:v>
                </c:pt>
                <c:pt idx="649">
                  <c:v>60606000</c:v>
                </c:pt>
                <c:pt idx="650">
                  <c:v>60699240</c:v>
                </c:pt>
                <c:pt idx="651">
                  <c:v>60792480</c:v>
                </c:pt>
                <c:pt idx="652">
                  <c:v>60885720</c:v>
                </c:pt>
                <c:pt idx="653">
                  <c:v>60978960</c:v>
                </c:pt>
                <c:pt idx="654">
                  <c:v>61072200</c:v>
                </c:pt>
                <c:pt idx="655">
                  <c:v>61165440</c:v>
                </c:pt>
                <c:pt idx="656">
                  <c:v>61258680</c:v>
                </c:pt>
                <c:pt idx="657">
                  <c:v>61351920</c:v>
                </c:pt>
                <c:pt idx="658">
                  <c:v>61445160</c:v>
                </c:pt>
                <c:pt idx="659">
                  <c:v>61538400</c:v>
                </c:pt>
                <c:pt idx="660">
                  <c:v>61631640</c:v>
                </c:pt>
                <c:pt idx="661">
                  <c:v>61724880</c:v>
                </c:pt>
                <c:pt idx="662">
                  <c:v>61818120</c:v>
                </c:pt>
                <c:pt idx="663">
                  <c:v>61911360</c:v>
                </c:pt>
                <c:pt idx="664">
                  <c:v>62004600</c:v>
                </c:pt>
                <c:pt idx="665">
                  <c:v>62097840</c:v>
                </c:pt>
                <c:pt idx="666">
                  <c:v>62191080</c:v>
                </c:pt>
                <c:pt idx="667">
                  <c:v>62284320</c:v>
                </c:pt>
                <c:pt idx="668">
                  <c:v>62377560</c:v>
                </c:pt>
                <c:pt idx="669">
                  <c:v>62470800</c:v>
                </c:pt>
                <c:pt idx="670">
                  <c:v>62564040</c:v>
                </c:pt>
                <c:pt idx="671">
                  <c:v>62657280</c:v>
                </c:pt>
                <c:pt idx="672">
                  <c:v>62750520</c:v>
                </c:pt>
                <c:pt idx="673">
                  <c:v>62843760</c:v>
                </c:pt>
                <c:pt idx="674">
                  <c:v>62937000</c:v>
                </c:pt>
                <c:pt idx="675">
                  <c:v>63030240</c:v>
                </c:pt>
                <c:pt idx="676">
                  <c:v>63123480</c:v>
                </c:pt>
                <c:pt idx="677">
                  <c:v>63216720</c:v>
                </c:pt>
                <c:pt idx="678">
                  <c:v>63309960</c:v>
                </c:pt>
                <c:pt idx="679">
                  <c:v>63403200</c:v>
                </c:pt>
                <c:pt idx="680">
                  <c:v>63496440</c:v>
                </c:pt>
                <c:pt idx="681">
                  <c:v>63589680</c:v>
                </c:pt>
                <c:pt idx="682">
                  <c:v>63682920</c:v>
                </c:pt>
                <c:pt idx="683">
                  <c:v>63776160</c:v>
                </c:pt>
                <c:pt idx="684">
                  <c:v>63869400</c:v>
                </c:pt>
                <c:pt idx="685">
                  <c:v>63962640</c:v>
                </c:pt>
                <c:pt idx="686">
                  <c:v>64055880</c:v>
                </c:pt>
                <c:pt idx="687">
                  <c:v>64149120</c:v>
                </c:pt>
                <c:pt idx="688">
                  <c:v>64242360</c:v>
                </c:pt>
                <c:pt idx="689">
                  <c:v>64335600</c:v>
                </c:pt>
                <c:pt idx="690">
                  <c:v>64428840</c:v>
                </c:pt>
                <c:pt idx="691">
                  <c:v>64522080</c:v>
                </c:pt>
                <c:pt idx="692">
                  <c:v>64615320</c:v>
                </c:pt>
                <c:pt idx="693">
                  <c:v>64708560</c:v>
                </c:pt>
                <c:pt idx="694">
                  <c:v>64801800</c:v>
                </c:pt>
                <c:pt idx="695">
                  <c:v>64895040</c:v>
                </c:pt>
                <c:pt idx="696">
                  <c:v>64988280</c:v>
                </c:pt>
                <c:pt idx="697">
                  <c:v>65081520</c:v>
                </c:pt>
                <c:pt idx="698">
                  <c:v>65174760</c:v>
                </c:pt>
                <c:pt idx="699">
                  <c:v>65268000</c:v>
                </c:pt>
                <c:pt idx="700">
                  <c:v>65361240</c:v>
                </c:pt>
                <c:pt idx="701">
                  <c:v>65454480</c:v>
                </c:pt>
                <c:pt idx="702">
                  <c:v>65547720</c:v>
                </c:pt>
                <c:pt idx="703">
                  <c:v>65640960</c:v>
                </c:pt>
                <c:pt idx="704">
                  <c:v>65734200</c:v>
                </c:pt>
                <c:pt idx="705">
                  <c:v>65827440</c:v>
                </c:pt>
                <c:pt idx="706">
                  <c:v>65920680</c:v>
                </c:pt>
                <c:pt idx="707">
                  <c:v>66013920</c:v>
                </c:pt>
                <c:pt idx="708">
                  <c:v>66107160</c:v>
                </c:pt>
                <c:pt idx="709">
                  <c:v>66200400</c:v>
                </c:pt>
                <c:pt idx="710">
                  <c:v>66293640</c:v>
                </c:pt>
                <c:pt idx="711">
                  <c:v>66386880</c:v>
                </c:pt>
                <c:pt idx="712">
                  <c:v>66480120</c:v>
                </c:pt>
                <c:pt idx="713">
                  <c:v>66573360</c:v>
                </c:pt>
                <c:pt idx="714">
                  <c:v>66666600</c:v>
                </c:pt>
                <c:pt idx="715">
                  <c:v>66759840</c:v>
                </c:pt>
                <c:pt idx="716">
                  <c:v>66853080</c:v>
                </c:pt>
                <c:pt idx="717">
                  <c:v>66946320</c:v>
                </c:pt>
                <c:pt idx="718">
                  <c:v>67039560</c:v>
                </c:pt>
                <c:pt idx="719">
                  <c:v>67132800</c:v>
                </c:pt>
                <c:pt idx="720">
                  <c:v>67226040</c:v>
                </c:pt>
                <c:pt idx="721">
                  <c:v>67319280</c:v>
                </c:pt>
                <c:pt idx="722">
                  <c:v>67412520</c:v>
                </c:pt>
                <c:pt idx="723">
                  <c:v>67505760</c:v>
                </c:pt>
                <c:pt idx="724">
                  <c:v>67599000</c:v>
                </c:pt>
                <c:pt idx="725">
                  <c:v>67692240</c:v>
                </c:pt>
                <c:pt idx="726">
                  <c:v>67785480</c:v>
                </c:pt>
                <c:pt idx="727">
                  <c:v>67878720</c:v>
                </c:pt>
                <c:pt idx="728">
                  <c:v>67971960</c:v>
                </c:pt>
                <c:pt idx="729">
                  <c:v>68065200</c:v>
                </c:pt>
                <c:pt idx="730">
                  <c:v>68158440</c:v>
                </c:pt>
                <c:pt idx="731">
                  <c:v>68251680</c:v>
                </c:pt>
                <c:pt idx="732">
                  <c:v>68344920</c:v>
                </c:pt>
                <c:pt idx="733">
                  <c:v>68438160</c:v>
                </c:pt>
                <c:pt idx="734">
                  <c:v>68531400</c:v>
                </c:pt>
                <c:pt idx="735">
                  <c:v>68624640</c:v>
                </c:pt>
                <c:pt idx="736">
                  <c:v>68717880</c:v>
                </c:pt>
                <c:pt idx="737">
                  <c:v>68811120</c:v>
                </c:pt>
                <c:pt idx="738">
                  <c:v>68904360</c:v>
                </c:pt>
                <c:pt idx="739">
                  <c:v>68997600</c:v>
                </c:pt>
                <c:pt idx="740">
                  <c:v>69090840</c:v>
                </c:pt>
                <c:pt idx="741">
                  <c:v>69184080</c:v>
                </c:pt>
                <c:pt idx="742">
                  <c:v>69277320</c:v>
                </c:pt>
                <c:pt idx="743">
                  <c:v>69370560</c:v>
                </c:pt>
                <c:pt idx="744">
                  <c:v>69463800</c:v>
                </c:pt>
                <c:pt idx="745">
                  <c:v>69557040</c:v>
                </c:pt>
                <c:pt idx="746">
                  <c:v>69650280</c:v>
                </c:pt>
                <c:pt idx="747">
                  <c:v>69743520</c:v>
                </c:pt>
                <c:pt idx="748">
                  <c:v>69836760</c:v>
                </c:pt>
                <c:pt idx="749">
                  <c:v>69930000</c:v>
                </c:pt>
                <c:pt idx="750">
                  <c:v>70023240</c:v>
                </c:pt>
                <c:pt idx="751">
                  <c:v>70116480</c:v>
                </c:pt>
                <c:pt idx="752">
                  <c:v>70209720</c:v>
                </c:pt>
                <c:pt idx="753">
                  <c:v>70302960</c:v>
                </c:pt>
                <c:pt idx="754">
                  <c:v>70396200</c:v>
                </c:pt>
                <c:pt idx="755">
                  <c:v>70489440</c:v>
                </c:pt>
                <c:pt idx="756">
                  <c:v>70582680</c:v>
                </c:pt>
                <c:pt idx="757">
                  <c:v>70675920</c:v>
                </c:pt>
                <c:pt idx="758">
                  <c:v>70769160</c:v>
                </c:pt>
                <c:pt idx="759">
                  <c:v>70862400</c:v>
                </c:pt>
                <c:pt idx="760">
                  <c:v>70955640</c:v>
                </c:pt>
                <c:pt idx="761">
                  <c:v>71048880</c:v>
                </c:pt>
                <c:pt idx="762">
                  <c:v>71142120</c:v>
                </c:pt>
                <c:pt idx="763">
                  <c:v>71235360</c:v>
                </c:pt>
                <c:pt idx="764">
                  <c:v>71328600</c:v>
                </c:pt>
                <c:pt idx="765">
                  <c:v>71421840</c:v>
                </c:pt>
                <c:pt idx="766">
                  <c:v>71515080</c:v>
                </c:pt>
                <c:pt idx="767">
                  <c:v>71608320</c:v>
                </c:pt>
                <c:pt idx="768">
                  <c:v>71701560</c:v>
                </c:pt>
                <c:pt idx="769">
                  <c:v>71794800</c:v>
                </c:pt>
                <c:pt idx="770">
                  <c:v>71888040</c:v>
                </c:pt>
                <c:pt idx="771">
                  <c:v>71981280</c:v>
                </c:pt>
                <c:pt idx="772">
                  <c:v>72074520</c:v>
                </c:pt>
                <c:pt idx="773">
                  <c:v>72167760</c:v>
                </c:pt>
                <c:pt idx="774">
                  <c:v>72261000</c:v>
                </c:pt>
                <c:pt idx="775">
                  <c:v>72354240</c:v>
                </c:pt>
                <c:pt idx="776">
                  <c:v>72447480</c:v>
                </c:pt>
                <c:pt idx="777">
                  <c:v>72540720</c:v>
                </c:pt>
                <c:pt idx="778">
                  <c:v>72633960</c:v>
                </c:pt>
                <c:pt idx="779">
                  <c:v>72727200</c:v>
                </c:pt>
                <c:pt idx="780">
                  <c:v>72820440</c:v>
                </c:pt>
                <c:pt idx="781">
                  <c:v>72913680</c:v>
                </c:pt>
                <c:pt idx="782">
                  <c:v>73006920</c:v>
                </c:pt>
                <c:pt idx="783">
                  <c:v>73100160</c:v>
                </c:pt>
                <c:pt idx="784">
                  <c:v>73193400</c:v>
                </c:pt>
                <c:pt idx="785">
                  <c:v>73286640</c:v>
                </c:pt>
                <c:pt idx="786">
                  <c:v>73379880</c:v>
                </c:pt>
                <c:pt idx="787">
                  <c:v>73473120</c:v>
                </c:pt>
                <c:pt idx="788">
                  <c:v>73566360</c:v>
                </c:pt>
                <c:pt idx="789">
                  <c:v>73659600</c:v>
                </c:pt>
                <c:pt idx="790">
                  <c:v>73752840</c:v>
                </c:pt>
                <c:pt idx="791">
                  <c:v>73846080</c:v>
                </c:pt>
                <c:pt idx="792">
                  <c:v>73939320</c:v>
                </c:pt>
                <c:pt idx="793">
                  <c:v>74032560</c:v>
                </c:pt>
                <c:pt idx="794">
                  <c:v>74125800</c:v>
                </c:pt>
                <c:pt idx="795">
                  <c:v>74219040</c:v>
                </c:pt>
                <c:pt idx="796">
                  <c:v>74312280</c:v>
                </c:pt>
                <c:pt idx="797">
                  <c:v>74405520</c:v>
                </c:pt>
                <c:pt idx="798">
                  <c:v>74498760</c:v>
                </c:pt>
                <c:pt idx="799">
                  <c:v>74592000</c:v>
                </c:pt>
                <c:pt idx="800">
                  <c:v>74685240</c:v>
                </c:pt>
                <c:pt idx="801">
                  <c:v>74778480</c:v>
                </c:pt>
                <c:pt idx="802">
                  <c:v>74871720</c:v>
                </c:pt>
                <c:pt idx="803">
                  <c:v>74964960</c:v>
                </c:pt>
                <c:pt idx="804">
                  <c:v>75058200</c:v>
                </c:pt>
                <c:pt idx="805">
                  <c:v>75151440</c:v>
                </c:pt>
                <c:pt idx="806">
                  <c:v>75244680</c:v>
                </c:pt>
                <c:pt idx="807">
                  <c:v>75337920</c:v>
                </c:pt>
                <c:pt idx="808">
                  <c:v>75431160</c:v>
                </c:pt>
                <c:pt idx="809">
                  <c:v>75524400</c:v>
                </c:pt>
                <c:pt idx="810">
                  <c:v>75617640</c:v>
                </c:pt>
                <c:pt idx="811">
                  <c:v>75710880</c:v>
                </c:pt>
                <c:pt idx="812">
                  <c:v>75804120</c:v>
                </c:pt>
                <c:pt idx="813">
                  <c:v>75897360</c:v>
                </c:pt>
                <c:pt idx="814">
                  <c:v>75990600</c:v>
                </c:pt>
                <c:pt idx="815">
                  <c:v>76083840</c:v>
                </c:pt>
                <c:pt idx="816">
                  <c:v>76177080</c:v>
                </c:pt>
                <c:pt idx="817">
                  <c:v>76270320</c:v>
                </c:pt>
                <c:pt idx="818">
                  <c:v>76363560</c:v>
                </c:pt>
                <c:pt idx="819">
                  <c:v>76456800</c:v>
                </c:pt>
                <c:pt idx="820">
                  <c:v>76550040</c:v>
                </c:pt>
                <c:pt idx="821">
                  <c:v>76643280</c:v>
                </c:pt>
                <c:pt idx="822">
                  <c:v>76736520</c:v>
                </c:pt>
                <c:pt idx="823">
                  <c:v>76829760</c:v>
                </c:pt>
                <c:pt idx="824">
                  <c:v>76923000</c:v>
                </c:pt>
                <c:pt idx="825">
                  <c:v>77016240</c:v>
                </c:pt>
                <c:pt idx="826">
                  <c:v>77109480</c:v>
                </c:pt>
                <c:pt idx="827">
                  <c:v>77202720</c:v>
                </c:pt>
                <c:pt idx="828">
                  <c:v>77295960</c:v>
                </c:pt>
                <c:pt idx="829">
                  <c:v>77389200</c:v>
                </c:pt>
                <c:pt idx="830">
                  <c:v>77482440</c:v>
                </c:pt>
                <c:pt idx="831">
                  <c:v>77575680</c:v>
                </c:pt>
                <c:pt idx="832">
                  <c:v>77668920</c:v>
                </c:pt>
                <c:pt idx="833">
                  <c:v>77762160</c:v>
                </c:pt>
                <c:pt idx="834">
                  <c:v>77855400</c:v>
                </c:pt>
                <c:pt idx="835">
                  <c:v>77948640</c:v>
                </c:pt>
                <c:pt idx="836">
                  <c:v>78041880</c:v>
                </c:pt>
                <c:pt idx="837">
                  <c:v>78135120</c:v>
                </c:pt>
                <c:pt idx="838">
                  <c:v>78228360</c:v>
                </c:pt>
                <c:pt idx="839">
                  <c:v>78321600</c:v>
                </c:pt>
                <c:pt idx="840">
                  <c:v>78414840</c:v>
                </c:pt>
                <c:pt idx="841">
                  <c:v>78508080</c:v>
                </c:pt>
                <c:pt idx="842">
                  <c:v>78601320</c:v>
                </c:pt>
                <c:pt idx="843">
                  <c:v>78694560</c:v>
                </c:pt>
                <c:pt idx="844">
                  <c:v>78787800</c:v>
                </c:pt>
                <c:pt idx="845">
                  <c:v>78881040</c:v>
                </c:pt>
                <c:pt idx="846">
                  <c:v>78974280</c:v>
                </c:pt>
                <c:pt idx="847">
                  <c:v>79067520</c:v>
                </c:pt>
                <c:pt idx="848">
                  <c:v>79160760</c:v>
                </c:pt>
                <c:pt idx="849">
                  <c:v>79254000</c:v>
                </c:pt>
                <c:pt idx="850">
                  <c:v>79347240</c:v>
                </c:pt>
                <c:pt idx="851">
                  <c:v>79440480</c:v>
                </c:pt>
                <c:pt idx="852">
                  <c:v>79533720</c:v>
                </c:pt>
                <c:pt idx="853">
                  <c:v>79626960</c:v>
                </c:pt>
                <c:pt idx="854">
                  <c:v>79720200</c:v>
                </c:pt>
                <c:pt idx="855">
                  <c:v>79813440</c:v>
                </c:pt>
                <c:pt idx="856">
                  <c:v>79906680</c:v>
                </c:pt>
                <c:pt idx="857">
                  <c:v>79999920</c:v>
                </c:pt>
                <c:pt idx="858">
                  <c:v>80093160</c:v>
                </c:pt>
                <c:pt idx="859">
                  <c:v>80186400</c:v>
                </c:pt>
                <c:pt idx="860">
                  <c:v>80279640</c:v>
                </c:pt>
                <c:pt idx="861">
                  <c:v>80372880</c:v>
                </c:pt>
                <c:pt idx="862">
                  <c:v>80466120</c:v>
                </c:pt>
                <c:pt idx="863">
                  <c:v>80559360</c:v>
                </c:pt>
                <c:pt idx="864">
                  <c:v>80652600</c:v>
                </c:pt>
                <c:pt idx="865">
                  <c:v>80745840</c:v>
                </c:pt>
                <c:pt idx="866">
                  <c:v>80839080</c:v>
                </c:pt>
                <c:pt idx="867">
                  <c:v>80932320</c:v>
                </c:pt>
                <c:pt idx="868">
                  <c:v>81025560</c:v>
                </c:pt>
                <c:pt idx="869">
                  <c:v>81118800</c:v>
                </c:pt>
                <c:pt idx="870">
                  <c:v>81212040</c:v>
                </c:pt>
                <c:pt idx="871">
                  <c:v>81305280</c:v>
                </c:pt>
                <c:pt idx="872">
                  <c:v>81398520</c:v>
                </c:pt>
                <c:pt idx="873">
                  <c:v>81491760</c:v>
                </c:pt>
                <c:pt idx="874">
                  <c:v>81585000</c:v>
                </c:pt>
                <c:pt idx="875">
                  <c:v>81678240</c:v>
                </c:pt>
                <c:pt idx="876">
                  <c:v>81771480</c:v>
                </c:pt>
                <c:pt idx="877">
                  <c:v>81864720</c:v>
                </c:pt>
                <c:pt idx="878">
                  <c:v>81957960</c:v>
                </c:pt>
                <c:pt idx="879">
                  <c:v>82051200</c:v>
                </c:pt>
                <c:pt idx="880">
                  <c:v>82144440</c:v>
                </c:pt>
                <c:pt idx="881">
                  <c:v>82237680</c:v>
                </c:pt>
                <c:pt idx="882">
                  <c:v>82330920</c:v>
                </c:pt>
                <c:pt idx="883">
                  <c:v>82424160</c:v>
                </c:pt>
                <c:pt idx="884">
                  <c:v>82517400</c:v>
                </c:pt>
                <c:pt idx="885">
                  <c:v>82610640</c:v>
                </c:pt>
                <c:pt idx="886">
                  <c:v>82703880</c:v>
                </c:pt>
                <c:pt idx="887">
                  <c:v>82797120</c:v>
                </c:pt>
                <c:pt idx="888">
                  <c:v>82890360</c:v>
                </c:pt>
                <c:pt idx="889">
                  <c:v>82983600</c:v>
                </c:pt>
                <c:pt idx="890">
                  <c:v>83076840</c:v>
                </c:pt>
                <c:pt idx="891">
                  <c:v>83170080</c:v>
                </c:pt>
                <c:pt idx="892">
                  <c:v>83263320</c:v>
                </c:pt>
                <c:pt idx="893">
                  <c:v>83356560</c:v>
                </c:pt>
                <c:pt idx="894">
                  <c:v>83449800</c:v>
                </c:pt>
                <c:pt idx="895">
                  <c:v>83543040</c:v>
                </c:pt>
                <c:pt idx="896">
                  <c:v>83636280</c:v>
                </c:pt>
                <c:pt idx="897">
                  <c:v>83729520</c:v>
                </c:pt>
                <c:pt idx="898">
                  <c:v>83822760</c:v>
                </c:pt>
                <c:pt idx="899">
                  <c:v>83916000</c:v>
                </c:pt>
                <c:pt idx="900">
                  <c:v>84009240</c:v>
                </c:pt>
                <c:pt idx="901">
                  <c:v>84102480</c:v>
                </c:pt>
                <c:pt idx="902">
                  <c:v>84195720</c:v>
                </c:pt>
                <c:pt idx="903">
                  <c:v>84288960</c:v>
                </c:pt>
                <c:pt idx="904">
                  <c:v>84382200</c:v>
                </c:pt>
                <c:pt idx="905">
                  <c:v>84475440</c:v>
                </c:pt>
                <c:pt idx="906">
                  <c:v>84568680</c:v>
                </c:pt>
                <c:pt idx="907">
                  <c:v>84661920</c:v>
                </c:pt>
                <c:pt idx="908">
                  <c:v>84755160</c:v>
                </c:pt>
                <c:pt idx="909">
                  <c:v>84848400</c:v>
                </c:pt>
                <c:pt idx="910">
                  <c:v>84941640</c:v>
                </c:pt>
                <c:pt idx="911">
                  <c:v>85034880</c:v>
                </c:pt>
                <c:pt idx="912">
                  <c:v>85128120</c:v>
                </c:pt>
                <c:pt idx="913">
                  <c:v>85221360</c:v>
                </c:pt>
                <c:pt idx="914">
                  <c:v>85314600</c:v>
                </c:pt>
                <c:pt idx="915">
                  <c:v>85407840</c:v>
                </c:pt>
                <c:pt idx="916">
                  <c:v>85501080</c:v>
                </c:pt>
                <c:pt idx="917">
                  <c:v>85594320</c:v>
                </c:pt>
                <c:pt idx="918">
                  <c:v>85687560</c:v>
                </c:pt>
                <c:pt idx="919">
                  <c:v>85780800</c:v>
                </c:pt>
                <c:pt idx="920">
                  <c:v>85874040</c:v>
                </c:pt>
                <c:pt idx="921">
                  <c:v>85967280</c:v>
                </c:pt>
                <c:pt idx="922">
                  <c:v>86060520</c:v>
                </c:pt>
                <c:pt idx="923">
                  <c:v>86153760</c:v>
                </c:pt>
                <c:pt idx="924">
                  <c:v>86247000</c:v>
                </c:pt>
                <c:pt idx="925">
                  <c:v>86340240</c:v>
                </c:pt>
                <c:pt idx="926">
                  <c:v>86433480</c:v>
                </c:pt>
                <c:pt idx="927">
                  <c:v>86526720</c:v>
                </c:pt>
                <c:pt idx="928">
                  <c:v>86619960</c:v>
                </c:pt>
                <c:pt idx="929">
                  <c:v>86713200</c:v>
                </c:pt>
                <c:pt idx="930">
                  <c:v>86806440</c:v>
                </c:pt>
                <c:pt idx="931">
                  <c:v>86899680</c:v>
                </c:pt>
                <c:pt idx="932">
                  <c:v>86992920</c:v>
                </c:pt>
                <c:pt idx="933">
                  <c:v>87086160</c:v>
                </c:pt>
                <c:pt idx="934">
                  <c:v>87179400</c:v>
                </c:pt>
                <c:pt idx="935">
                  <c:v>87272640</c:v>
                </c:pt>
                <c:pt idx="936">
                  <c:v>87365880</c:v>
                </c:pt>
                <c:pt idx="937">
                  <c:v>87459120</c:v>
                </c:pt>
                <c:pt idx="938">
                  <c:v>87552360</c:v>
                </c:pt>
                <c:pt idx="939">
                  <c:v>87645600</c:v>
                </c:pt>
                <c:pt idx="940">
                  <c:v>87738840</c:v>
                </c:pt>
                <c:pt idx="941">
                  <c:v>87832080</c:v>
                </c:pt>
                <c:pt idx="942">
                  <c:v>87925320</c:v>
                </c:pt>
                <c:pt idx="943">
                  <c:v>88018560</c:v>
                </c:pt>
                <c:pt idx="944">
                  <c:v>88111800</c:v>
                </c:pt>
                <c:pt idx="945">
                  <c:v>88205040</c:v>
                </c:pt>
                <c:pt idx="946">
                  <c:v>88298280</c:v>
                </c:pt>
                <c:pt idx="947">
                  <c:v>88391520</c:v>
                </c:pt>
                <c:pt idx="948">
                  <c:v>88484760</c:v>
                </c:pt>
                <c:pt idx="949">
                  <c:v>88578000</c:v>
                </c:pt>
                <c:pt idx="950">
                  <c:v>88671240</c:v>
                </c:pt>
                <c:pt idx="951">
                  <c:v>88764480</c:v>
                </c:pt>
                <c:pt idx="952">
                  <c:v>88857720</c:v>
                </c:pt>
                <c:pt idx="953">
                  <c:v>88950960</c:v>
                </c:pt>
                <c:pt idx="954">
                  <c:v>89044200</c:v>
                </c:pt>
                <c:pt idx="955">
                  <c:v>89137440</c:v>
                </c:pt>
                <c:pt idx="956">
                  <c:v>89230680</c:v>
                </c:pt>
                <c:pt idx="957">
                  <c:v>89323920</c:v>
                </c:pt>
                <c:pt idx="958">
                  <c:v>89417160</c:v>
                </c:pt>
                <c:pt idx="959">
                  <c:v>89510400</c:v>
                </c:pt>
                <c:pt idx="960">
                  <c:v>89603640</c:v>
                </c:pt>
                <c:pt idx="961">
                  <c:v>89696880</c:v>
                </c:pt>
                <c:pt idx="962">
                  <c:v>89790120</c:v>
                </c:pt>
                <c:pt idx="963">
                  <c:v>89883360</c:v>
                </c:pt>
                <c:pt idx="964">
                  <c:v>89976600</c:v>
                </c:pt>
                <c:pt idx="965">
                  <c:v>90069840</c:v>
                </c:pt>
                <c:pt idx="966">
                  <c:v>90163080</c:v>
                </c:pt>
                <c:pt idx="967">
                  <c:v>90256320</c:v>
                </c:pt>
                <c:pt idx="968">
                  <c:v>90349560</c:v>
                </c:pt>
                <c:pt idx="969">
                  <c:v>90442800</c:v>
                </c:pt>
                <c:pt idx="970">
                  <c:v>90536040</c:v>
                </c:pt>
                <c:pt idx="971">
                  <c:v>90629280</c:v>
                </c:pt>
                <c:pt idx="972">
                  <c:v>90722520</c:v>
                </c:pt>
                <c:pt idx="973">
                  <c:v>90815760</c:v>
                </c:pt>
                <c:pt idx="974">
                  <c:v>90909000</c:v>
                </c:pt>
                <c:pt idx="975">
                  <c:v>91002240</c:v>
                </c:pt>
                <c:pt idx="976">
                  <c:v>91095480</c:v>
                </c:pt>
                <c:pt idx="977">
                  <c:v>91188720</c:v>
                </c:pt>
                <c:pt idx="978">
                  <c:v>91281960</c:v>
                </c:pt>
                <c:pt idx="979">
                  <c:v>91375200</c:v>
                </c:pt>
                <c:pt idx="980">
                  <c:v>91468440</c:v>
                </c:pt>
                <c:pt idx="981">
                  <c:v>91561680</c:v>
                </c:pt>
                <c:pt idx="982">
                  <c:v>91654920</c:v>
                </c:pt>
                <c:pt idx="983">
                  <c:v>91748160</c:v>
                </c:pt>
                <c:pt idx="984">
                  <c:v>91841400</c:v>
                </c:pt>
                <c:pt idx="985">
                  <c:v>91934640</c:v>
                </c:pt>
                <c:pt idx="986">
                  <c:v>92027880</c:v>
                </c:pt>
                <c:pt idx="987">
                  <c:v>92121120</c:v>
                </c:pt>
                <c:pt idx="988">
                  <c:v>92214360</c:v>
                </c:pt>
                <c:pt idx="989">
                  <c:v>92307600</c:v>
                </c:pt>
                <c:pt idx="990">
                  <c:v>92400840</c:v>
                </c:pt>
                <c:pt idx="991">
                  <c:v>92494080</c:v>
                </c:pt>
                <c:pt idx="992">
                  <c:v>92587320</c:v>
                </c:pt>
                <c:pt idx="993">
                  <c:v>92680560</c:v>
                </c:pt>
                <c:pt idx="994">
                  <c:v>92773800</c:v>
                </c:pt>
                <c:pt idx="995">
                  <c:v>92867040</c:v>
                </c:pt>
                <c:pt idx="996">
                  <c:v>92960280</c:v>
                </c:pt>
                <c:pt idx="997">
                  <c:v>93053520</c:v>
                </c:pt>
                <c:pt idx="998">
                  <c:v>93146760</c:v>
                </c:pt>
                <c:pt idx="999">
                  <c:v>93240000</c:v>
                </c:pt>
                <c:pt idx="1000">
                  <c:v>93333240</c:v>
                </c:pt>
                <c:pt idx="1001">
                  <c:v>93426480</c:v>
                </c:pt>
                <c:pt idx="1002">
                  <c:v>93519720</c:v>
                </c:pt>
                <c:pt idx="1003">
                  <c:v>93612960</c:v>
                </c:pt>
                <c:pt idx="1004">
                  <c:v>93706200</c:v>
                </c:pt>
                <c:pt idx="1005">
                  <c:v>93799440</c:v>
                </c:pt>
                <c:pt idx="1006">
                  <c:v>93892680</c:v>
                </c:pt>
                <c:pt idx="1007">
                  <c:v>93985920</c:v>
                </c:pt>
                <c:pt idx="1008">
                  <c:v>94079160</c:v>
                </c:pt>
                <c:pt idx="1009">
                  <c:v>94172400</c:v>
                </c:pt>
                <c:pt idx="1010">
                  <c:v>94265640</c:v>
                </c:pt>
                <c:pt idx="1011">
                  <c:v>94358880</c:v>
                </c:pt>
                <c:pt idx="1012">
                  <c:v>94452120</c:v>
                </c:pt>
                <c:pt idx="1013">
                  <c:v>94545360</c:v>
                </c:pt>
                <c:pt idx="1014">
                  <c:v>94638600</c:v>
                </c:pt>
                <c:pt idx="1015">
                  <c:v>94731840</c:v>
                </c:pt>
                <c:pt idx="1016">
                  <c:v>94825080</c:v>
                </c:pt>
                <c:pt idx="1017">
                  <c:v>94918320</c:v>
                </c:pt>
                <c:pt idx="1018">
                  <c:v>95011560</c:v>
                </c:pt>
                <c:pt idx="1019">
                  <c:v>95104800</c:v>
                </c:pt>
                <c:pt idx="1020">
                  <c:v>95198040</c:v>
                </c:pt>
                <c:pt idx="1021">
                  <c:v>95291280</c:v>
                </c:pt>
                <c:pt idx="1022">
                  <c:v>95384520</c:v>
                </c:pt>
                <c:pt idx="1023">
                  <c:v>95477760</c:v>
                </c:pt>
                <c:pt idx="1024">
                  <c:v>95571000</c:v>
                </c:pt>
                <c:pt idx="1025">
                  <c:v>95664240</c:v>
                </c:pt>
                <c:pt idx="1026">
                  <c:v>95757480</c:v>
                </c:pt>
                <c:pt idx="1027">
                  <c:v>95850720</c:v>
                </c:pt>
                <c:pt idx="1028">
                  <c:v>95943960</c:v>
                </c:pt>
                <c:pt idx="1029">
                  <c:v>96037200</c:v>
                </c:pt>
                <c:pt idx="1030">
                  <c:v>96130440</c:v>
                </c:pt>
                <c:pt idx="1031">
                  <c:v>96223680</c:v>
                </c:pt>
                <c:pt idx="1032">
                  <c:v>96316920</c:v>
                </c:pt>
                <c:pt idx="1033">
                  <c:v>96410160</c:v>
                </c:pt>
                <c:pt idx="1034">
                  <c:v>96503400</c:v>
                </c:pt>
                <c:pt idx="1035">
                  <c:v>96596640</c:v>
                </c:pt>
                <c:pt idx="1036">
                  <c:v>96689880</c:v>
                </c:pt>
                <c:pt idx="1037">
                  <c:v>96783120</c:v>
                </c:pt>
                <c:pt idx="1038">
                  <c:v>96876360</c:v>
                </c:pt>
                <c:pt idx="1039">
                  <c:v>96969600</c:v>
                </c:pt>
                <c:pt idx="1040">
                  <c:v>97062840</c:v>
                </c:pt>
                <c:pt idx="1041">
                  <c:v>97156080</c:v>
                </c:pt>
                <c:pt idx="1042">
                  <c:v>97249320</c:v>
                </c:pt>
                <c:pt idx="1043">
                  <c:v>97342560</c:v>
                </c:pt>
                <c:pt idx="1044">
                  <c:v>97435800</c:v>
                </c:pt>
                <c:pt idx="1045">
                  <c:v>97529040</c:v>
                </c:pt>
                <c:pt idx="1046">
                  <c:v>97622280</c:v>
                </c:pt>
                <c:pt idx="1047">
                  <c:v>97715520</c:v>
                </c:pt>
                <c:pt idx="1048">
                  <c:v>97808760</c:v>
                </c:pt>
                <c:pt idx="1049">
                  <c:v>97902000</c:v>
                </c:pt>
                <c:pt idx="1050">
                  <c:v>97995240</c:v>
                </c:pt>
                <c:pt idx="1051">
                  <c:v>98088480</c:v>
                </c:pt>
                <c:pt idx="1052">
                  <c:v>98181720</c:v>
                </c:pt>
                <c:pt idx="1053">
                  <c:v>98274960</c:v>
                </c:pt>
                <c:pt idx="1054">
                  <c:v>98368200</c:v>
                </c:pt>
                <c:pt idx="1055">
                  <c:v>98461440</c:v>
                </c:pt>
                <c:pt idx="1056">
                  <c:v>98554680</c:v>
                </c:pt>
                <c:pt idx="1057">
                  <c:v>98647920</c:v>
                </c:pt>
                <c:pt idx="1058">
                  <c:v>98741160</c:v>
                </c:pt>
                <c:pt idx="1059">
                  <c:v>98834400</c:v>
                </c:pt>
                <c:pt idx="1060">
                  <c:v>98927640</c:v>
                </c:pt>
                <c:pt idx="1061">
                  <c:v>99020880</c:v>
                </c:pt>
                <c:pt idx="1062">
                  <c:v>99114120</c:v>
                </c:pt>
                <c:pt idx="1063">
                  <c:v>99207360</c:v>
                </c:pt>
                <c:pt idx="1064">
                  <c:v>99300600</c:v>
                </c:pt>
                <c:pt idx="1065">
                  <c:v>99393840</c:v>
                </c:pt>
                <c:pt idx="1066">
                  <c:v>99487080</c:v>
                </c:pt>
                <c:pt idx="1067">
                  <c:v>99580320</c:v>
                </c:pt>
                <c:pt idx="1068">
                  <c:v>99673560</c:v>
                </c:pt>
                <c:pt idx="1069">
                  <c:v>99766800</c:v>
                </c:pt>
                <c:pt idx="1070">
                  <c:v>99860040</c:v>
                </c:pt>
                <c:pt idx="1071">
                  <c:v>99953280</c:v>
                </c:pt>
                <c:pt idx="1072">
                  <c:v>100046520</c:v>
                </c:pt>
                <c:pt idx="1073">
                  <c:v>100139760</c:v>
                </c:pt>
                <c:pt idx="1074">
                  <c:v>100233000</c:v>
                </c:pt>
                <c:pt idx="1075">
                  <c:v>100326240</c:v>
                </c:pt>
                <c:pt idx="1076">
                  <c:v>100419480</c:v>
                </c:pt>
                <c:pt idx="1077">
                  <c:v>100512720</c:v>
                </c:pt>
                <c:pt idx="1078">
                  <c:v>100605960</c:v>
                </c:pt>
                <c:pt idx="1079">
                  <c:v>100699200</c:v>
                </c:pt>
                <c:pt idx="1080">
                  <c:v>100792440</c:v>
                </c:pt>
                <c:pt idx="1081">
                  <c:v>100885680</c:v>
                </c:pt>
                <c:pt idx="1082">
                  <c:v>100978920</c:v>
                </c:pt>
                <c:pt idx="1083">
                  <c:v>101072160</c:v>
                </c:pt>
                <c:pt idx="1084">
                  <c:v>101165400</c:v>
                </c:pt>
                <c:pt idx="1085">
                  <c:v>101258640</c:v>
                </c:pt>
                <c:pt idx="1086">
                  <c:v>101351880</c:v>
                </c:pt>
                <c:pt idx="1087">
                  <c:v>101445120</c:v>
                </c:pt>
                <c:pt idx="1088">
                  <c:v>101538360</c:v>
                </c:pt>
                <c:pt idx="1089">
                  <c:v>101631600</c:v>
                </c:pt>
                <c:pt idx="1090">
                  <c:v>101724840</c:v>
                </c:pt>
                <c:pt idx="1091">
                  <c:v>101818080</c:v>
                </c:pt>
                <c:pt idx="1092">
                  <c:v>101911320</c:v>
                </c:pt>
                <c:pt idx="1093">
                  <c:v>102004560</c:v>
                </c:pt>
                <c:pt idx="1094">
                  <c:v>102097800</c:v>
                </c:pt>
                <c:pt idx="1095">
                  <c:v>102191040</c:v>
                </c:pt>
                <c:pt idx="1096">
                  <c:v>102284280</c:v>
                </c:pt>
                <c:pt idx="1097">
                  <c:v>102377520</c:v>
                </c:pt>
                <c:pt idx="1098">
                  <c:v>102470760</c:v>
                </c:pt>
                <c:pt idx="1099">
                  <c:v>102564000</c:v>
                </c:pt>
                <c:pt idx="1100">
                  <c:v>102657240</c:v>
                </c:pt>
                <c:pt idx="1101">
                  <c:v>102750480</c:v>
                </c:pt>
                <c:pt idx="1102">
                  <c:v>102843720</c:v>
                </c:pt>
                <c:pt idx="1103">
                  <c:v>102936960</c:v>
                </c:pt>
                <c:pt idx="1104">
                  <c:v>103030200</c:v>
                </c:pt>
                <c:pt idx="1105">
                  <c:v>103123440</c:v>
                </c:pt>
                <c:pt idx="1106">
                  <c:v>103216680</c:v>
                </c:pt>
                <c:pt idx="1107">
                  <c:v>103309920</c:v>
                </c:pt>
                <c:pt idx="1108">
                  <c:v>103403160</c:v>
                </c:pt>
                <c:pt idx="1109">
                  <c:v>103496400</c:v>
                </c:pt>
                <c:pt idx="1110">
                  <c:v>103589640</c:v>
                </c:pt>
                <c:pt idx="1111">
                  <c:v>103682880</c:v>
                </c:pt>
                <c:pt idx="1112">
                  <c:v>103776120</c:v>
                </c:pt>
                <c:pt idx="1113">
                  <c:v>103869360</c:v>
                </c:pt>
                <c:pt idx="1114">
                  <c:v>103962600</c:v>
                </c:pt>
                <c:pt idx="1115">
                  <c:v>104055840</c:v>
                </c:pt>
                <c:pt idx="1116">
                  <c:v>104149080</c:v>
                </c:pt>
                <c:pt idx="1117">
                  <c:v>104242320</c:v>
                </c:pt>
                <c:pt idx="1118">
                  <c:v>104335560</c:v>
                </c:pt>
                <c:pt idx="1119">
                  <c:v>104428800</c:v>
                </c:pt>
                <c:pt idx="1120">
                  <c:v>104522040</c:v>
                </c:pt>
                <c:pt idx="1121">
                  <c:v>104615280</c:v>
                </c:pt>
                <c:pt idx="1122">
                  <c:v>104708520</c:v>
                </c:pt>
                <c:pt idx="1123">
                  <c:v>104801760</c:v>
                </c:pt>
                <c:pt idx="1124">
                  <c:v>104895000</c:v>
                </c:pt>
                <c:pt idx="1125">
                  <c:v>104988240</c:v>
                </c:pt>
                <c:pt idx="1126">
                  <c:v>105081480</c:v>
                </c:pt>
                <c:pt idx="1127">
                  <c:v>105174720</c:v>
                </c:pt>
                <c:pt idx="1128">
                  <c:v>105267960</c:v>
                </c:pt>
                <c:pt idx="1129">
                  <c:v>105361200</c:v>
                </c:pt>
                <c:pt idx="1130">
                  <c:v>105454440</c:v>
                </c:pt>
                <c:pt idx="1131">
                  <c:v>105547680</c:v>
                </c:pt>
                <c:pt idx="1132">
                  <c:v>105640920</c:v>
                </c:pt>
                <c:pt idx="1133">
                  <c:v>105734160</c:v>
                </c:pt>
                <c:pt idx="1134">
                  <c:v>105827400</c:v>
                </c:pt>
                <c:pt idx="1135">
                  <c:v>105920640</c:v>
                </c:pt>
                <c:pt idx="1136">
                  <c:v>106013880</c:v>
                </c:pt>
                <c:pt idx="1137">
                  <c:v>106107120</c:v>
                </c:pt>
                <c:pt idx="1138">
                  <c:v>106200360</c:v>
                </c:pt>
                <c:pt idx="1139">
                  <c:v>106293600</c:v>
                </c:pt>
                <c:pt idx="1140">
                  <c:v>106386840</c:v>
                </c:pt>
                <c:pt idx="1141">
                  <c:v>106480080</c:v>
                </c:pt>
                <c:pt idx="1142">
                  <c:v>106573320</c:v>
                </c:pt>
                <c:pt idx="1143">
                  <c:v>106666560</c:v>
                </c:pt>
                <c:pt idx="1144">
                  <c:v>106759800</c:v>
                </c:pt>
                <c:pt idx="1145">
                  <c:v>106853040</c:v>
                </c:pt>
                <c:pt idx="1146">
                  <c:v>106946280</c:v>
                </c:pt>
                <c:pt idx="1147">
                  <c:v>107039520</c:v>
                </c:pt>
                <c:pt idx="1148">
                  <c:v>107132760</c:v>
                </c:pt>
                <c:pt idx="1149">
                  <c:v>107226000</c:v>
                </c:pt>
                <c:pt idx="1150">
                  <c:v>107319240</c:v>
                </c:pt>
                <c:pt idx="1151">
                  <c:v>107412480</c:v>
                </c:pt>
                <c:pt idx="1152">
                  <c:v>107505720</c:v>
                </c:pt>
                <c:pt idx="1153">
                  <c:v>107598960</c:v>
                </c:pt>
                <c:pt idx="1154">
                  <c:v>107692200</c:v>
                </c:pt>
                <c:pt idx="1155">
                  <c:v>107785440</c:v>
                </c:pt>
                <c:pt idx="1156">
                  <c:v>107878680</c:v>
                </c:pt>
                <c:pt idx="1157">
                  <c:v>107971920</c:v>
                </c:pt>
                <c:pt idx="1158">
                  <c:v>108065160</c:v>
                </c:pt>
                <c:pt idx="1159">
                  <c:v>108158400</c:v>
                </c:pt>
                <c:pt idx="1160">
                  <c:v>108251640</c:v>
                </c:pt>
                <c:pt idx="1161">
                  <c:v>108344880</c:v>
                </c:pt>
                <c:pt idx="1162">
                  <c:v>108438120</c:v>
                </c:pt>
                <c:pt idx="1163">
                  <c:v>108531360</c:v>
                </c:pt>
                <c:pt idx="1164">
                  <c:v>108624600</c:v>
                </c:pt>
                <c:pt idx="1165">
                  <c:v>108717840</c:v>
                </c:pt>
                <c:pt idx="1166">
                  <c:v>108811080</c:v>
                </c:pt>
                <c:pt idx="1167">
                  <c:v>108904320</c:v>
                </c:pt>
                <c:pt idx="1168">
                  <c:v>108997560</c:v>
                </c:pt>
                <c:pt idx="1169">
                  <c:v>109090800</c:v>
                </c:pt>
                <c:pt idx="1170">
                  <c:v>109184040</c:v>
                </c:pt>
                <c:pt idx="1171">
                  <c:v>109277280</c:v>
                </c:pt>
                <c:pt idx="1172">
                  <c:v>109370520</c:v>
                </c:pt>
                <c:pt idx="1173">
                  <c:v>109463760</c:v>
                </c:pt>
                <c:pt idx="1174">
                  <c:v>109557000</c:v>
                </c:pt>
                <c:pt idx="1175">
                  <c:v>109650240</c:v>
                </c:pt>
                <c:pt idx="1176">
                  <c:v>109743480</c:v>
                </c:pt>
                <c:pt idx="1177">
                  <c:v>109836720</c:v>
                </c:pt>
                <c:pt idx="1178">
                  <c:v>109929960</c:v>
                </c:pt>
                <c:pt idx="1179">
                  <c:v>110023200</c:v>
                </c:pt>
                <c:pt idx="1180">
                  <c:v>110116440</c:v>
                </c:pt>
                <c:pt idx="1181">
                  <c:v>110209680</c:v>
                </c:pt>
                <c:pt idx="1182">
                  <c:v>110302920</c:v>
                </c:pt>
                <c:pt idx="1183">
                  <c:v>110396160</c:v>
                </c:pt>
                <c:pt idx="1184">
                  <c:v>110489400</c:v>
                </c:pt>
                <c:pt idx="1185">
                  <c:v>110582640</c:v>
                </c:pt>
                <c:pt idx="1186">
                  <c:v>110675880</c:v>
                </c:pt>
                <c:pt idx="1187">
                  <c:v>110769120</c:v>
                </c:pt>
                <c:pt idx="1188">
                  <c:v>110862360</c:v>
                </c:pt>
                <c:pt idx="1189">
                  <c:v>110955600</c:v>
                </c:pt>
                <c:pt idx="1190">
                  <c:v>111048840</c:v>
                </c:pt>
                <c:pt idx="1191">
                  <c:v>111142080</c:v>
                </c:pt>
                <c:pt idx="1192">
                  <c:v>111235320</c:v>
                </c:pt>
                <c:pt idx="1193">
                  <c:v>111328560</c:v>
                </c:pt>
                <c:pt idx="1194">
                  <c:v>111421800</c:v>
                </c:pt>
                <c:pt idx="1195">
                  <c:v>111515040</c:v>
                </c:pt>
                <c:pt idx="1196">
                  <c:v>111608280</c:v>
                </c:pt>
                <c:pt idx="1197">
                  <c:v>111701520</c:v>
                </c:pt>
                <c:pt idx="1198">
                  <c:v>111794760</c:v>
                </c:pt>
                <c:pt idx="1199">
                  <c:v>111888000</c:v>
                </c:pt>
                <c:pt idx="1200">
                  <c:v>111981240</c:v>
                </c:pt>
                <c:pt idx="1201">
                  <c:v>112074480</c:v>
                </c:pt>
                <c:pt idx="1202">
                  <c:v>112167720</c:v>
                </c:pt>
                <c:pt idx="1203">
                  <c:v>112260960</c:v>
                </c:pt>
                <c:pt idx="1204">
                  <c:v>112354200</c:v>
                </c:pt>
                <c:pt idx="1205">
                  <c:v>112447440</c:v>
                </c:pt>
                <c:pt idx="1206">
                  <c:v>112540680</c:v>
                </c:pt>
                <c:pt idx="1207">
                  <c:v>112633920</c:v>
                </c:pt>
                <c:pt idx="1208">
                  <c:v>112727160</c:v>
                </c:pt>
                <c:pt idx="1209">
                  <c:v>112820400</c:v>
                </c:pt>
                <c:pt idx="1210">
                  <c:v>112913640</c:v>
                </c:pt>
                <c:pt idx="1211">
                  <c:v>113006880</c:v>
                </c:pt>
                <c:pt idx="1212">
                  <c:v>113100120</c:v>
                </c:pt>
                <c:pt idx="1213">
                  <c:v>113193360</c:v>
                </c:pt>
                <c:pt idx="1214">
                  <c:v>113286600</c:v>
                </c:pt>
                <c:pt idx="1215">
                  <c:v>113379840</c:v>
                </c:pt>
                <c:pt idx="1216">
                  <c:v>113473080</c:v>
                </c:pt>
                <c:pt idx="1217">
                  <c:v>113566320</c:v>
                </c:pt>
                <c:pt idx="1218">
                  <c:v>113659560</c:v>
                </c:pt>
                <c:pt idx="1219">
                  <c:v>113752800</c:v>
                </c:pt>
                <c:pt idx="1220">
                  <c:v>113846040</c:v>
                </c:pt>
                <c:pt idx="1221">
                  <c:v>113939280</c:v>
                </c:pt>
                <c:pt idx="1222">
                  <c:v>114032520</c:v>
                </c:pt>
                <c:pt idx="1223">
                  <c:v>114125760</c:v>
                </c:pt>
                <c:pt idx="1224">
                  <c:v>114219000</c:v>
                </c:pt>
                <c:pt idx="1225">
                  <c:v>114312240</c:v>
                </c:pt>
                <c:pt idx="1226">
                  <c:v>114405480</c:v>
                </c:pt>
                <c:pt idx="1227">
                  <c:v>114498720</c:v>
                </c:pt>
                <c:pt idx="1228">
                  <c:v>114591960</c:v>
                </c:pt>
                <c:pt idx="1229">
                  <c:v>114685200</c:v>
                </c:pt>
                <c:pt idx="1230">
                  <c:v>114778440</c:v>
                </c:pt>
                <c:pt idx="1231">
                  <c:v>114871680</c:v>
                </c:pt>
                <c:pt idx="1232">
                  <c:v>114964920</c:v>
                </c:pt>
                <c:pt idx="1233">
                  <c:v>115058160</c:v>
                </c:pt>
                <c:pt idx="1234">
                  <c:v>115151400</c:v>
                </c:pt>
                <c:pt idx="1235">
                  <c:v>115244640</c:v>
                </c:pt>
                <c:pt idx="1236">
                  <c:v>115337880</c:v>
                </c:pt>
                <c:pt idx="1237">
                  <c:v>115431120</c:v>
                </c:pt>
                <c:pt idx="1238">
                  <c:v>115524360</c:v>
                </c:pt>
                <c:pt idx="1239">
                  <c:v>115617600</c:v>
                </c:pt>
                <c:pt idx="1240">
                  <c:v>115710840</c:v>
                </c:pt>
                <c:pt idx="1241">
                  <c:v>115804080</c:v>
                </c:pt>
                <c:pt idx="1242">
                  <c:v>115897320</c:v>
                </c:pt>
                <c:pt idx="1243">
                  <c:v>115990560</c:v>
                </c:pt>
                <c:pt idx="1244">
                  <c:v>116083800</c:v>
                </c:pt>
                <c:pt idx="1245">
                  <c:v>116177040</c:v>
                </c:pt>
                <c:pt idx="1246">
                  <c:v>116270280</c:v>
                </c:pt>
                <c:pt idx="1247">
                  <c:v>116363520</c:v>
                </c:pt>
                <c:pt idx="1248">
                  <c:v>116456760</c:v>
                </c:pt>
                <c:pt idx="1249">
                  <c:v>116550000</c:v>
                </c:pt>
                <c:pt idx="1250">
                  <c:v>116643240</c:v>
                </c:pt>
                <c:pt idx="1251">
                  <c:v>116736480</c:v>
                </c:pt>
                <c:pt idx="1252">
                  <c:v>116829720</c:v>
                </c:pt>
                <c:pt idx="1253">
                  <c:v>116922960</c:v>
                </c:pt>
                <c:pt idx="1254">
                  <c:v>117016200</c:v>
                </c:pt>
                <c:pt idx="1255">
                  <c:v>117109440</c:v>
                </c:pt>
                <c:pt idx="1256">
                  <c:v>117202680</c:v>
                </c:pt>
                <c:pt idx="1257">
                  <c:v>117295920</c:v>
                </c:pt>
                <c:pt idx="1258">
                  <c:v>117389160</c:v>
                </c:pt>
                <c:pt idx="1259">
                  <c:v>117482400</c:v>
                </c:pt>
                <c:pt idx="1260">
                  <c:v>117575640</c:v>
                </c:pt>
                <c:pt idx="1261">
                  <c:v>117668880</c:v>
                </c:pt>
                <c:pt idx="1262">
                  <c:v>117762120</c:v>
                </c:pt>
                <c:pt idx="1263">
                  <c:v>117855360</c:v>
                </c:pt>
                <c:pt idx="1264">
                  <c:v>117948600</c:v>
                </c:pt>
                <c:pt idx="1265">
                  <c:v>118041840</c:v>
                </c:pt>
                <c:pt idx="1266">
                  <c:v>118135080</c:v>
                </c:pt>
                <c:pt idx="1267">
                  <c:v>118228320</c:v>
                </c:pt>
                <c:pt idx="1268">
                  <c:v>118321560</c:v>
                </c:pt>
                <c:pt idx="1269">
                  <c:v>118414800</c:v>
                </c:pt>
                <c:pt idx="1270">
                  <c:v>118508040</c:v>
                </c:pt>
                <c:pt idx="1271">
                  <c:v>118601280</c:v>
                </c:pt>
                <c:pt idx="1272">
                  <c:v>118694520</c:v>
                </c:pt>
                <c:pt idx="1273">
                  <c:v>118787760</c:v>
                </c:pt>
                <c:pt idx="1274">
                  <c:v>118881000</c:v>
                </c:pt>
                <c:pt idx="1275">
                  <c:v>118974240</c:v>
                </c:pt>
                <c:pt idx="1276">
                  <c:v>119067480</c:v>
                </c:pt>
                <c:pt idx="1277">
                  <c:v>119160720</c:v>
                </c:pt>
                <c:pt idx="1278">
                  <c:v>119253960</c:v>
                </c:pt>
                <c:pt idx="1279">
                  <c:v>119347200</c:v>
                </c:pt>
                <c:pt idx="1280">
                  <c:v>119440440</c:v>
                </c:pt>
                <c:pt idx="1281">
                  <c:v>119533680</c:v>
                </c:pt>
                <c:pt idx="1282">
                  <c:v>119626920</c:v>
                </c:pt>
                <c:pt idx="1283">
                  <c:v>119720160</c:v>
                </c:pt>
                <c:pt idx="1284">
                  <c:v>119813400</c:v>
                </c:pt>
                <c:pt idx="1285">
                  <c:v>119906640</c:v>
                </c:pt>
                <c:pt idx="1286">
                  <c:v>119999880</c:v>
                </c:pt>
                <c:pt idx="1287">
                  <c:v>120093120</c:v>
                </c:pt>
                <c:pt idx="1288">
                  <c:v>120186360</c:v>
                </c:pt>
                <c:pt idx="1289">
                  <c:v>120279600</c:v>
                </c:pt>
                <c:pt idx="1290">
                  <c:v>120372840</c:v>
                </c:pt>
                <c:pt idx="1291">
                  <c:v>120466080</c:v>
                </c:pt>
                <c:pt idx="1292">
                  <c:v>120559320</c:v>
                </c:pt>
                <c:pt idx="1293">
                  <c:v>120652560</c:v>
                </c:pt>
                <c:pt idx="1294">
                  <c:v>120745800</c:v>
                </c:pt>
                <c:pt idx="1295">
                  <c:v>120839040</c:v>
                </c:pt>
                <c:pt idx="1296">
                  <c:v>120932280</c:v>
                </c:pt>
                <c:pt idx="1297">
                  <c:v>121025520</c:v>
                </c:pt>
                <c:pt idx="1298">
                  <c:v>121118760</c:v>
                </c:pt>
                <c:pt idx="1299">
                  <c:v>121212000</c:v>
                </c:pt>
                <c:pt idx="1300">
                  <c:v>121305240</c:v>
                </c:pt>
                <c:pt idx="1301">
                  <c:v>121398480</c:v>
                </c:pt>
                <c:pt idx="1302">
                  <c:v>121491720</c:v>
                </c:pt>
                <c:pt idx="1303">
                  <c:v>121584960</c:v>
                </c:pt>
                <c:pt idx="1304">
                  <c:v>121678200</c:v>
                </c:pt>
                <c:pt idx="1305">
                  <c:v>121771440</c:v>
                </c:pt>
                <c:pt idx="1306">
                  <c:v>121864680</c:v>
                </c:pt>
                <c:pt idx="1307">
                  <c:v>121957920</c:v>
                </c:pt>
                <c:pt idx="1308">
                  <c:v>122051160</c:v>
                </c:pt>
                <c:pt idx="1309">
                  <c:v>122144400</c:v>
                </c:pt>
                <c:pt idx="1310">
                  <c:v>122237640</c:v>
                </c:pt>
                <c:pt idx="1311">
                  <c:v>122330880</c:v>
                </c:pt>
                <c:pt idx="1312">
                  <c:v>122424120</c:v>
                </c:pt>
                <c:pt idx="1313">
                  <c:v>122517360</c:v>
                </c:pt>
                <c:pt idx="1314">
                  <c:v>122610600</c:v>
                </c:pt>
                <c:pt idx="1315">
                  <c:v>122703840</c:v>
                </c:pt>
                <c:pt idx="1316">
                  <c:v>122797080</c:v>
                </c:pt>
                <c:pt idx="1317">
                  <c:v>122890320</c:v>
                </c:pt>
                <c:pt idx="1318">
                  <c:v>122983560</c:v>
                </c:pt>
                <c:pt idx="1319">
                  <c:v>123076800</c:v>
                </c:pt>
                <c:pt idx="1320">
                  <c:v>123170040</c:v>
                </c:pt>
                <c:pt idx="1321">
                  <c:v>123263280</c:v>
                </c:pt>
                <c:pt idx="1322">
                  <c:v>123356520</c:v>
                </c:pt>
                <c:pt idx="1323">
                  <c:v>123449760</c:v>
                </c:pt>
                <c:pt idx="1324">
                  <c:v>123543000</c:v>
                </c:pt>
                <c:pt idx="1325">
                  <c:v>123636240</c:v>
                </c:pt>
                <c:pt idx="1326">
                  <c:v>123729480</c:v>
                </c:pt>
                <c:pt idx="1327">
                  <c:v>123822720</c:v>
                </c:pt>
                <c:pt idx="1328">
                  <c:v>123915960</c:v>
                </c:pt>
                <c:pt idx="1329">
                  <c:v>124009200</c:v>
                </c:pt>
                <c:pt idx="1330">
                  <c:v>124102440</c:v>
                </c:pt>
                <c:pt idx="1331">
                  <c:v>124195680</c:v>
                </c:pt>
                <c:pt idx="1332">
                  <c:v>124288920</c:v>
                </c:pt>
                <c:pt idx="1333">
                  <c:v>124382160</c:v>
                </c:pt>
                <c:pt idx="1334">
                  <c:v>124475400</c:v>
                </c:pt>
                <c:pt idx="1335">
                  <c:v>124568640</c:v>
                </c:pt>
                <c:pt idx="1336">
                  <c:v>124661880</c:v>
                </c:pt>
                <c:pt idx="1337">
                  <c:v>124755120</c:v>
                </c:pt>
                <c:pt idx="1338">
                  <c:v>124848360</c:v>
                </c:pt>
                <c:pt idx="1339">
                  <c:v>124941600</c:v>
                </c:pt>
                <c:pt idx="1340">
                  <c:v>125034840</c:v>
                </c:pt>
                <c:pt idx="1341">
                  <c:v>125128080</c:v>
                </c:pt>
                <c:pt idx="1342">
                  <c:v>125221320</c:v>
                </c:pt>
                <c:pt idx="1343">
                  <c:v>125314560</c:v>
                </c:pt>
                <c:pt idx="1344">
                  <c:v>125407800</c:v>
                </c:pt>
                <c:pt idx="1345">
                  <c:v>125501040</c:v>
                </c:pt>
                <c:pt idx="1346">
                  <c:v>125594280</c:v>
                </c:pt>
                <c:pt idx="1347">
                  <c:v>125687520</c:v>
                </c:pt>
                <c:pt idx="1348">
                  <c:v>125780760</c:v>
                </c:pt>
                <c:pt idx="1349">
                  <c:v>125874000</c:v>
                </c:pt>
                <c:pt idx="1350">
                  <c:v>125967240</c:v>
                </c:pt>
                <c:pt idx="1351">
                  <c:v>126060480</c:v>
                </c:pt>
                <c:pt idx="1352">
                  <c:v>126153720</c:v>
                </c:pt>
                <c:pt idx="1353">
                  <c:v>126246960</c:v>
                </c:pt>
                <c:pt idx="1354">
                  <c:v>126340200</c:v>
                </c:pt>
                <c:pt idx="1355">
                  <c:v>126433440</c:v>
                </c:pt>
                <c:pt idx="1356">
                  <c:v>126526680</c:v>
                </c:pt>
                <c:pt idx="1357">
                  <c:v>126619920</c:v>
                </c:pt>
                <c:pt idx="1358">
                  <c:v>126713160</c:v>
                </c:pt>
                <c:pt idx="1359">
                  <c:v>126806400</c:v>
                </c:pt>
                <c:pt idx="1360">
                  <c:v>126899640</c:v>
                </c:pt>
                <c:pt idx="1361">
                  <c:v>126992880</c:v>
                </c:pt>
                <c:pt idx="1362">
                  <c:v>127086120</c:v>
                </c:pt>
                <c:pt idx="1363">
                  <c:v>127179360</c:v>
                </c:pt>
                <c:pt idx="1364">
                  <c:v>127272600</c:v>
                </c:pt>
                <c:pt idx="1365">
                  <c:v>127365840</c:v>
                </c:pt>
                <c:pt idx="1366">
                  <c:v>127459080</c:v>
                </c:pt>
                <c:pt idx="1367">
                  <c:v>127552320</c:v>
                </c:pt>
                <c:pt idx="1368">
                  <c:v>127645560</c:v>
                </c:pt>
                <c:pt idx="1369">
                  <c:v>127738800</c:v>
                </c:pt>
                <c:pt idx="1370">
                  <c:v>127832040</c:v>
                </c:pt>
                <c:pt idx="1371">
                  <c:v>127925280</c:v>
                </c:pt>
                <c:pt idx="1372">
                  <c:v>128018520</c:v>
                </c:pt>
                <c:pt idx="1373">
                  <c:v>128111760</c:v>
                </c:pt>
                <c:pt idx="1374">
                  <c:v>128205000</c:v>
                </c:pt>
                <c:pt idx="1375">
                  <c:v>128298240</c:v>
                </c:pt>
                <c:pt idx="1376">
                  <c:v>128391480</c:v>
                </c:pt>
                <c:pt idx="1377">
                  <c:v>128484720</c:v>
                </c:pt>
                <c:pt idx="1378">
                  <c:v>128577960</c:v>
                </c:pt>
                <c:pt idx="1379">
                  <c:v>128671200</c:v>
                </c:pt>
                <c:pt idx="1380">
                  <c:v>128764440</c:v>
                </c:pt>
                <c:pt idx="1381">
                  <c:v>128857680</c:v>
                </c:pt>
                <c:pt idx="1382">
                  <c:v>128950920</c:v>
                </c:pt>
                <c:pt idx="1383">
                  <c:v>129044160</c:v>
                </c:pt>
                <c:pt idx="1384">
                  <c:v>129137400</c:v>
                </c:pt>
                <c:pt idx="1385">
                  <c:v>129230640</c:v>
                </c:pt>
                <c:pt idx="1386">
                  <c:v>129323880</c:v>
                </c:pt>
                <c:pt idx="1387">
                  <c:v>129417120</c:v>
                </c:pt>
                <c:pt idx="1388">
                  <c:v>129510360</c:v>
                </c:pt>
                <c:pt idx="1389">
                  <c:v>129603600</c:v>
                </c:pt>
                <c:pt idx="1390">
                  <c:v>129696840</c:v>
                </c:pt>
                <c:pt idx="1391">
                  <c:v>129790080</c:v>
                </c:pt>
                <c:pt idx="1392">
                  <c:v>129883320</c:v>
                </c:pt>
                <c:pt idx="1393">
                  <c:v>129976560</c:v>
                </c:pt>
                <c:pt idx="1394">
                  <c:v>130069800</c:v>
                </c:pt>
                <c:pt idx="1395">
                  <c:v>130163040</c:v>
                </c:pt>
                <c:pt idx="1396">
                  <c:v>130256280</c:v>
                </c:pt>
                <c:pt idx="1397">
                  <c:v>130349520</c:v>
                </c:pt>
                <c:pt idx="1398">
                  <c:v>130442760</c:v>
                </c:pt>
                <c:pt idx="1399">
                  <c:v>130536000</c:v>
                </c:pt>
                <c:pt idx="1400">
                  <c:v>130629240</c:v>
                </c:pt>
                <c:pt idx="1401">
                  <c:v>130722480</c:v>
                </c:pt>
                <c:pt idx="1402">
                  <c:v>130815720</c:v>
                </c:pt>
                <c:pt idx="1403">
                  <c:v>130908960</c:v>
                </c:pt>
                <c:pt idx="1404">
                  <c:v>131002200</c:v>
                </c:pt>
                <c:pt idx="1405">
                  <c:v>131095440</c:v>
                </c:pt>
                <c:pt idx="1406">
                  <c:v>131188680</c:v>
                </c:pt>
                <c:pt idx="1407">
                  <c:v>131281920</c:v>
                </c:pt>
                <c:pt idx="1408">
                  <c:v>131375160</c:v>
                </c:pt>
                <c:pt idx="1409">
                  <c:v>131468400</c:v>
                </c:pt>
                <c:pt idx="1410">
                  <c:v>131561640</c:v>
                </c:pt>
                <c:pt idx="1411">
                  <c:v>131654880</c:v>
                </c:pt>
                <c:pt idx="1412">
                  <c:v>131748120</c:v>
                </c:pt>
                <c:pt idx="1413">
                  <c:v>131841360</c:v>
                </c:pt>
                <c:pt idx="1414">
                  <c:v>131934600</c:v>
                </c:pt>
                <c:pt idx="1415">
                  <c:v>132027840</c:v>
                </c:pt>
                <c:pt idx="1416">
                  <c:v>132121080</c:v>
                </c:pt>
                <c:pt idx="1417">
                  <c:v>132214320</c:v>
                </c:pt>
                <c:pt idx="1418">
                  <c:v>132307560</c:v>
                </c:pt>
                <c:pt idx="1419">
                  <c:v>132400800</c:v>
                </c:pt>
                <c:pt idx="1420">
                  <c:v>132494040</c:v>
                </c:pt>
                <c:pt idx="1421">
                  <c:v>132587280</c:v>
                </c:pt>
                <c:pt idx="1422">
                  <c:v>132680520</c:v>
                </c:pt>
                <c:pt idx="1423">
                  <c:v>132773760</c:v>
                </c:pt>
                <c:pt idx="1424">
                  <c:v>132867000</c:v>
                </c:pt>
                <c:pt idx="1425">
                  <c:v>132960240</c:v>
                </c:pt>
                <c:pt idx="1426">
                  <c:v>133053480</c:v>
                </c:pt>
                <c:pt idx="1427">
                  <c:v>133146720</c:v>
                </c:pt>
                <c:pt idx="1428">
                  <c:v>133239960</c:v>
                </c:pt>
                <c:pt idx="1429">
                  <c:v>133333200</c:v>
                </c:pt>
                <c:pt idx="1430">
                  <c:v>133426440</c:v>
                </c:pt>
                <c:pt idx="1431">
                  <c:v>133519680</c:v>
                </c:pt>
                <c:pt idx="1432">
                  <c:v>133612920</c:v>
                </c:pt>
                <c:pt idx="1433">
                  <c:v>133706160</c:v>
                </c:pt>
                <c:pt idx="1434">
                  <c:v>133799400</c:v>
                </c:pt>
                <c:pt idx="1435">
                  <c:v>133892640</c:v>
                </c:pt>
                <c:pt idx="1436">
                  <c:v>133985880</c:v>
                </c:pt>
                <c:pt idx="1437">
                  <c:v>134079120</c:v>
                </c:pt>
                <c:pt idx="1438">
                  <c:v>134172360</c:v>
                </c:pt>
                <c:pt idx="1439">
                  <c:v>134265600</c:v>
                </c:pt>
                <c:pt idx="1440">
                  <c:v>134358840</c:v>
                </c:pt>
                <c:pt idx="1441">
                  <c:v>134452080</c:v>
                </c:pt>
                <c:pt idx="1442">
                  <c:v>134545320</c:v>
                </c:pt>
                <c:pt idx="1443">
                  <c:v>134638560</c:v>
                </c:pt>
                <c:pt idx="1444">
                  <c:v>134731800</c:v>
                </c:pt>
                <c:pt idx="1445">
                  <c:v>134825040</c:v>
                </c:pt>
                <c:pt idx="1446">
                  <c:v>134918280</c:v>
                </c:pt>
                <c:pt idx="1447">
                  <c:v>135011520</c:v>
                </c:pt>
                <c:pt idx="1448">
                  <c:v>135104760</c:v>
                </c:pt>
                <c:pt idx="1449">
                  <c:v>135198000</c:v>
                </c:pt>
                <c:pt idx="1450">
                  <c:v>135291240</c:v>
                </c:pt>
                <c:pt idx="1451">
                  <c:v>135384480</c:v>
                </c:pt>
                <c:pt idx="1452">
                  <c:v>135477720</c:v>
                </c:pt>
                <c:pt idx="1453">
                  <c:v>135570960</c:v>
                </c:pt>
                <c:pt idx="1454">
                  <c:v>135664200</c:v>
                </c:pt>
                <c:pt idx="1455">
                  <c:v>135757440</c:v>
                </c:pt>
                <c:pt idx="1456">
                  <c:v>135850680</c:v>
                </c:pt>
                <c:pt idx="1457">
                  <c:v>135943920</c:v>
                </c:pt>
                <c:pt idx="1458">
                  <c:v>136037160</c:v>
                </c:pt>
                <c:pt idx="1459">
                  <c:v>136130400</c:v>
                </c:pt>
                <c:pt idx="1460">
                  <c:v>136223640</c:v>
                </c:pt>
                <c:pt idx="1461">
                  <c:v>136316880</c:v>
                </c:pt>
                <c:pt idx="1462">
                  <c:v>136410120</c:v>
                </c:pt>
                <c:pt idx="1463">
                  <c:v>136503360</c:v>
                </c:pt>
                <c:pt idx="1464">
                  <c:v>136596600</c:v>
                </c:pt>
                <c:pt idx="1465">
                  <c:v>136689840</c:v>
                </c:pt>
                <c:pt idx="1466">
                  <c:v>136783080</c:v>
                </c:pt>
                <c:pt idx="1467">
                  <c:v>136876320</c:v>
                </c:pt>
                <c:pt idx="1468">
                  <c:v>136969560</c:v>
                </c:pt>
                <c:pt idx="1469">
                  <c:v>137062800</c:v>
                </c:pt>
                <c:pt idx="1470">
                  <c:v>137156040</c:v>
                </c:pt>
                <c:pt idx="1471">
                  <c:v>137249280</c:v>
                </c:pt>
                <c:pt idx="1472">
                  <c:v>137342520</c:v>
                </c:pt>
                <c:pt idx="1473">
                  <c:v>137435760</c:v>
                </c:pt>
                <c:pt idx="1474">
                  <c:v>137529000</c:v>
                </c:pt>
                <c:pt idx="1475">
                  <c:v>137622240</c:v>
                </c:pt>
                <c:pt idx="1476">
                  <c:v>137715480</c:v>
                </c:pt>
                <c:pt idx="1477">
                  <c:v>137808720</c:v>
                </c:pt>
                <c:pt idx="1478">
                  <c:v>137901960</c:v>
                </c:pt>
                <c:pt idx="1479">
                  <c:v>137995200</c:v>
                </c:pt>
                <c:pt idx="1480">
                  <c:v>138088440</c:v>
                </c:pt>
                <c:pt idx="1481">
                  <c:v>138181680</c:v>
                </c:pt>
                <c:pt idx="1482">
                  <c:v>138274920</c:v>
                </c:pt>
                <c:pt idx="1483">
                  <c:v>138368160</c:v>
                </c:pt>
                <c:pt idx="1484">
                  <c:v>138461400</c:v>
                </c:pt>
                <c:pt idx="1485">
                  <c:v>138554640</c:v>
                </c:pt>
                <c:pt idx="1486">
                  <c:v>138647880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D-4149-B047-7E4CF510319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Sheet1!$D$5:$D$1492</c:f>
              <c:numCache>
                <c:formatCode>General</c:formatCode>
                <c:ptCount val="148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186480</c:v>
                </c:pt>
                <c:pt idx="692">
                  <c:v>372960</c:v>
                </c:pt>
                <c:pt idx="693">
                  <c:v>372960</c:v>
                </c:pt>
                <c:pt idx="694">
                  <c:v>372960</c:v>
                </c:pt>
                <c:pt idx="695">
                  <c:v>372960</c:v>
                </c:pt>
                <c:pt idx="696">
                  <c:v>372960</c:v>
                </c:pt>
                <c:pt idx="697">
                  <c:v>372960</c:v>
                </c:pt>
                <c:pt idx="698">
                  <c:v>372960</c:v>
                </c:pt>
                <c:pt idx="699">
                  <c:v>372960</c:v>
                </c:pt>
                <c:pt idx="700">
                  <c:v>372960</c:v>
                </c:pt>
                <c:pt idx="701">
                  <c:v>372960</c:v>
                </c:pt>
                <c:pt idx="702">
                  <c:v>372960</c:v>
                </c:pt>
                <c:pt idx="703">
                  <c:v>372960</c:v>
                </c:pt>
                <c:pt idx="704">
                  <c:v>372960</c:v>
                </c:pt>
                <c:pt idx="705">
                  <c:v>372960</c:v>
                </c:pt>
                <c:pt idx="706">
                  <c:v>372960</c:v>
                </c:pt>
                <c:pt idx="707">
                  <c:v>372960</c:v>
                </c:pt>
                <c:pt idx="708">
                  <c:v>372960</c:v>
                </c:pt>
                <c:pt idx="709">
                  <c:v>372960</c:v>
                </c:pt>
                <c:pt idx="710">
                  <c:v>372960</c:v>
                </c:pt>
                <c:pt idx="711">
                  <c:v>372960</c:v>
                </c:pt>
                <c:pt idx="712">
                  <c:v>372960</c:v>
                </c:pt>
                <c:pt idx="713">
                  <c:v>372960</c:v>
                </c:pt>
                <c:pt idx="714">
                  <c:v>372960</c:v>
                </c:pt>
                <c:pt idx="715">
                  <c:v>372960</c:v>
                </c:pt>
                <c:pt idx="716">
                  <c:v>372960</c:v>
                </c:pt>
                <c:pt idx="717">
                  <c:v>372960</c:v>
                </c:pt>
                <c:pt idx="718">
                  <c:v>372960</c:v>
                </c:pt>
                <c:pt idx="719">
                  <c:v>372960</c:v>
                </c:pt>
                <c:pt idx="720">
                  <c:v>372960</c:v>
                </c:pt>
                <c:pt idx="721">
                  <c:v>372960</c:v>
                </c:pt>
                <c:pt idx="722">
                  <c:v>372960</c:v>
                </c:pt>
                <c:pt idx="723">
                  <c:v>372960</c:v>
                </c:pt>
                <c:pt idx="724">
                  <c:v>372960</c:v>
                </c:pt>
                <c:pt idx="725">
                  <c:v>372960</c:v>
                </c:pt>
                <c:pt idx="726">
                  <c:v>372960</c:v>
                </c:pt>
                <c:pt idx="727">
                  <c:v>372960</c:v>
                </c:pt>
                <c:pt idx="728">
                  <c:v>372960</c:v>
                </c:pt>
                <c:pt idx="729">
                  <c:v>372960</c:v>
                </c:pt>
                <c:pt idx="730">
                  <c:v>372960</c:v>
                </c:pt>
                <c:pt idx="731">
                  <c:v>372960</c:v>
                </c:pt>
                <c:pt idx="732">
                  <c:v>372960</c:v>
                </c:pt>
                <c:pt idx="733">
                  <c:v>372960</c:v>
                </c:pt>
                <c:pt idx="734">
                  <c:v>372960</c:v>
                </c:pt>
                <c:pt idx="735">
                  <c:v>372960</c:v>
                </c:pt>
                <c:pt idx="736">
                  <c:v>372960</c:v>
                </c:pt>
                <c:pt idx="737">
                  <c:v>372960</c:v>
                </c:pt>
                <c:pt idx="738">
                  <c:v>372960</c:v>
                </c:pt>
                <c:pt idx="739">
                  <c:v>372960</c:v>
                </c:pt>
                <c:pt idx="740">
                  <c:v>372960</c:v>
                </c:pt>
                <c:pt idx="741">
                  <c:v>372960</c:v>
                </c:pt>
                <c:pt idx="742">
                  <c:v>372960</c:v>
                </c:pt>
                <c:pt idx="743">
                  <c:v>372960</c:v>
                </c:pt>
                <c:pt idx="744">
                  <c:v>372960</c:v>
                </c:pt>
                <c:pt idx="745">
                  <c:v>372960</c:v>
                </c:pt>
                <c:pt idx="746">
                  <c:v>372960</c:v>
                </c:pt>
                <c:pt idx="747">
                  <c:v>372960</c:v>
                </c:pt>
                <c:pt idx="748">
                  <c:v>372960</c:v>
                </c:pt>
                <c:pt idx="749">
                  <c:v>372960</c:v>
                </c:pt>
                <c:pt idx="750">
                  <c:v>372960</c:v>
                </c:pt>
                <c:pt idx="751">
                  <c:v>372960</c:v>
                </c:pt>
                <c:pt idx="752">
                  <c:v>372960</c:v>
                </c:pt>
                <c:pt idx="753">
                  <c:v>372960</c:v>
                </c:pt>
                <c:pt idx="754">
                  <c:v>372960</c:v>
                </c:pt>
                <c:pt idx="755">
                  <c:v>372960</c:v>
                </c:pt>
                <c:pt idx="756">
                  <c:v>372960</c:v>
                </c:pt>
                <c:pt idx="757">
                  <c:v>372960</c:v>
                </c:pt>
                <c:pt idx="758">
                  <c:v>372960</c:v>
                </c:pt>
                <c:pt idx="759">
                  <c:v>372960</c:v>
                </c:pt>
                <c:pt idx="760">
                  <c:v>372960</c:v>
                </c:pt>
                <c:pt idx="761">
                  <c:v>372960</c:v>
                </c:pt>
                <c:pt idx="762">
                  <c:v>372960</c:v>
                </c:pt>
                <c:pt idx="763">
                  <c:v>372960</c:v>
                </c:pt>
                <c:pt idx="764">
                  <c:v>372960</c:v>
                </c:pt>
                <c:pt idx="765">
                  <c:v>372960</c:v>
                </c:pt>
                <c:pt idx="766">
                  <c:v>372960</c:v>
                </c:pt>
                <c:pt idx="767">
                  <c:v>372960</c:v>
                </c:pt>
                <c:pt idx="768">
                  <c:v>372960</c:v>
                </c:pt>
                <c:pt idx="769">
                  <c:v>372960</c:v>
                </c:pt>
                <c:pt idx="770">
                  <c:v>372960</c:v>
                </c:pt>
                <c:pt idx="771">
                  <c:v>372960</c:v>
                </c:pt>
                <c:pt idx="772">
                  <c:v>372960</c:v>
                </c:pt>
                <c:pt idx="773">
                  <c:v>372960</c:v>
                </c:pt>
                <c:pt idx="774">
                  <c:v>372960</c:v>
                </c:pt>
                <c:pt idx="775">
                  <c:v>372960</c:v>
                </c:pt>
                <c:pt idx="776">
                  <c:v>372960</c:v>
                </c:pt>
                <c:pt idx="777">
                  <c:v>372960</c:v>
                </c:pt>
                <c:pt idx="778">
                  <c:v>372960</c:v>
                </c:pt>
                <c:pt idx="779">
                  <c:v>372960</c:v>
                </c:pt>
                <c:pt idx="780">
                  <c:v>372960</c:v>
                </c:pt>
                <c:pt idx="781">
                  <c:v>372960</c:v>
                </c:pt>
                <c:pt idx="782">
                  <c:v>372960</c:v>
                </c:pt>
                <c:pt idx="783">
                  <c:v>372960</c:v>
                </c:pt>
                <c:pt idx="784">
                  <c:v>372960</c:v>
                </c:pt>
                <c:pt idx="785">
                  <c:v>372960</c:v>
                </c:pt>
                <c:pt idx="786">
                  <c:v>372960</c:v>
                </c:pt>
                <c:pt idx="787">
                  <c:v>372960</c:v>
                </c:pt>
                <c:pt idx="788">
                  <c:v>372960</c:v>
                </c:pt>
                <c:pt idx="789">
                  <c:v>372960</c:v>
                </c:pt>
                <c:pt idx="790">
                  <c:v>372960</c:v>
                </c:pt>
                <c:pt idx="791">
                  <c:v>372960</c:v>
                </c:pt>
                <c:pt idx="792">
                  <c:v>372960</c:v>
                </c:pt>
                <c:pt idx="793">
                  <c:v>372960</c:v>
                </c:pt>
                <c:pt idx="794">
                  <c:v>372960</c:v>
                </c:pt>
                <c:pt idx="795">
                  <c:v>372960</c:v>
                </c:pt>
                <c:pt idx="796">
                  <c:v>372960</c:v>
                </c:pt>
                <c:pt idx="797">
                  <c:v>372960</c:v>
                </c:pt>
                <c:pt idx="798">
                  <c:v>372960</c:v>
                </c:pt>
                <c:pt idx="799">
                  <c:v>372960</c:v>
                </c:pt>
                <c:pt idx="800">
                  <c:v>372960</c:v>
                </c:pt>
                <c:pt idx="801">
                  <c:v>372960</c:v>
                </c:pt>
                <c:pt idx="802">
                  <c:v>372960</c:v>
                </c:pt>
                <c:pt idx="803">
                  <c:v>372960</c:v>
                </c:pt>
                <c:pt idx="804">
                  <c:v>372960</c:v>
                </c:pt>
                <c:pt idx="805">
                  <c:v>372960</c:v>
                </c:pt>
                <c:pt idx="806">
                  <c:v>372960</c:v>
                </c:pt>
                <c:pt idx="807">
                  <c:v>372960</c:v>
                </c:pt>
                <c:pt idx="808">
                  <c:v>372960</c:v>
                </c:pt>
                <c:pt idx="809">
                  <c:v>372960</c:v>
                </c:pt>
                <c:pt idx="810">
                  <c:v>372960</c:v>
                </c:pt>
                <c:pt idx="811">
                  <c:v>372960</c:v>
                </c:pt>
                <c:pt idx="812">
                  <c:v>372960</c:v>
                </c:pt>
                <c:pt idx="813">
                  <c:v>372960</c:v>
                </c:pt>
                <c:pt idx="814">
                  <c:v>372960</c:v>
                </c:pt>
                <c:pt idx="815">
                  <c:v>372960</c:v>
                </c:pt>
                <c:pt idx="816">
                  <c:v>372960</c:v>
                </c:pt>
                <c:pt idx="817">
                  <c:v>372960</c:v>
                </c:pt>
                <c:pt idx="818">
                  <c:v>372960</c:v>
                </c:pt>
                <c:pt idx="819">
                  <c:v>372960</c:v>
                </c:pt>
                <c:pt idx="820">
                  <c:v>372960</c:v>
                </c:pt>
                <c:pt idx="821">
                  <c:v>372960</c:v>
                </c:pt>
                <c:pt idx="822">
                  <c:v>372960</c:v>
                </c:pt>
                <c:pt idx="823">
                  <c:v>372960</c:v>
                </c:pt>
                <c:pt idx="824">
                  <c:v>372960</c:v>
                </c:pt>
                <c:pt idx="825">
                  <c:v>372960</c:v>
                </c:pt>
                <c:pt idx="826">
                  <c:v>372960</c:v>
                </c:pt>
                <c:pt idx="827">
                  <c:v>372960</c:v>
                </c:pt>
                <c:pt idx="828">
                  <c:v>372960</c:v>
                </c:pt>
                <c:pt idx="829">
                  <c:v>372960</c:v>
                </c:pt>
                <c:pt idx="830">
                  <c:v>372960</c:v>
                </c:pt>
                <c:pt idx="831">
                  <c:v>372960</c:v>
                </c:pt>
                <c:pt idx="832">
                  <c:v>372960</c:v>
                </c:pt>
                <c:pt idx="833">
                  <c:v>372960</c:v>
                </c:pt>
                <c:pt idx="834">
                  <c:v>372960</c:v>
                </c:pt>
                <c:pt idx="835">
                  <c:v>372960</c:v>
                </c:pt>
                <c:pt idx="836">
                  <c:v>372960</c:v>
                </c:pt>
                <c:pt idx="837">
                  <c:v>372960</c:v>
                </c:pt>
                <c:pt idx="838">
                  <c:v>372960</c:v>
                </c:pt>
                <c:pt idx="839">
                  <c:v>372960</c:v>
                </c:pt>
                <c:pt idx="840">
                  <c:v>372960</c:v>
                </c:pt>
                <c:pt idx="841">
                  <c:v>372960</c:v>
                </c:pt>
                <c:pt idx="842">
                  <c:v>372960</c:v>
                </c:pt>
                <c:pt idx="843">
                  <c:v>372960</c:v>
                </c:pt>
                <c:pt idx="844">
                  <c:v>372960</c:v>
                </c:pt>
                <c:pt idx="845">
                  <c:v>372960</c:v>
                </c:pt>
                <c:pt idx="846">
                  <c:v>372960</c:v>
                </c:pt>
                <c:pt idx="847">
                  <c:v>372960</c:v>
                </c:pt>
                <c:pt idx="848">
                  <c:v>372960</c:v>
                </c:pt>
                <c:pt idx="849">
                  <c:v>372960</c:v>
                </c:pt>
                <c:pt idx="850">
                  <c:v>372960</c:v>
                </c:pt>
                <c:pt idx="851">
                  <c:v>372960</c:v>
                </c:pt>
                <c:pt idx="852">
                  <c:v>372960</c:v>
                </c:pt>
                <c:pt idx="853">
                  <c:v>372960</c:v>
                </c:pt>
                <c:pt idx="854">
                  <c:v>372960</c:v>
                </c:pt>
                <c:pt idx="855">
                  <c:v>372960</c:v>
                </c:pt>
                <c:pt idx="856">
                  <c:v>372960</c:v>
                </c:pt>
                <c:pt idx="857">
                  <c:v>372960</c:v>
                </c:pt>
                <c:pt idx="858">
                  <c:v>372960</c:v>
                </c:pt>
                <c:pt idx="859">
                  <c:v>372960</c:v>
                </c:pt>
                <c:pt idx="860">
                  <c:v>372960</c:v>
                </c:pt>
                <c:pt idx="861">
                  <c:v>372960</c:v>
                </c:pt>
                <c:pt idx="862">
                  <c:v>372960</c:v>
                </c:pt>
                <c:pt idx="863">
                  <c:v>372960</c:v>
                </c:pt>
                <c:pt idx="864">
                  <c:v>372960</c:v>
                </c:pt>
                <c:pt idx="865">
                  <c:v>372960</c:v>
                </c:pt>
                <c:pt idx="866">
                  <c:v>372960</c:v>
                </c:pt>
                <c:pt idx="867">
                  <c:v>372960</c:v>
                </c:pt>
                <c:pt idx="868">
                  <c:v>372960</c:v>
                </c:pt>
                <c:pt idx="869">
                  <c:v>372960</c:v>
                </c:pt>
                <c:pt idx="870">
                  <c:v>372960</c:v>
                </c:pt>
                <c:pt idx="871">
                  <c:v>372960</c:v>
                </c:pt>
                <c:pt idx="872">
                  <c:v>372960</c:v>
                </c:pt>
                <c:pt idx="873">
                  <c:v>372960</c:v>
                </c:pt>
                <c:pt idx="874">
                  <c:v>372960</c:v>
                </c:pt>
                <c:pt idx="875">
                  <c:v>372960</c:v>
                </c:pt>
                <c:pt idx="876">
                  <c:v>372960</c:v>
                </c:pt>
                <c:pt idx="877">
                  <c:v>372960</c:v>
                </c:pt>
                <c:pt idx="878">
                  <c:v>372960</c:v>
                </c:pt>
                <c:pt idx="879">
                  <c:v>372960</c:v>
                </c:pt>
                <c:pt idx="880">
                  <c:v>372960</c:v>
                </c:pt>
                <c:pt idx="881">
                  <c:v>372960</c:v>
                </c:pt>
                <c:pt idx="882">
                  <c:v>372960</c:v>
                </c:pt>
                <c:pt idx="883">
                  <c:v>372960</c:v>
                </c:pt>
                <c:pt idx="884">
                  <c:v>372960</c:v>
                </c:pt>
                <c:pt idx="885">
                  <c:v>372960</c:v>
                </c:pt>
                <c:pt idx="886">
                  <c:v>372960</c:v>
                </c:pt>
                <c:pt idx="887">
                  <c:v>372960</c:v>
                </c:pt>
                <c:pt idx="888">
                  <c:v>372960</c:v>
                </c:pt>
                <c:pt idx="889">
                  <c:v>372960</c:v>
                </c:pt>
                <c:pt idx="890">
                  <c:v>372960</c:v>
                </c:pt>
                <c:pt idx="891">
                  <c:v>372960</c:v>
                </c:pt>
                <c:pt idx="892">
                  <c:v>372960</c:v>
                </c:pt>
                <c:pt idx="893">
                  <c:v>372960</c:v>
                </c:pt>
                <c:pt idx="894">
                  <c:v>372960</c:v>
                </c:pt>
                <c:pt idx="895">
                  <c:v>372960</c:v>
                </c:pt>
                <c:pt idx="896">
                  <c:v>372960</c:v>
                </c:pt>
                <c:pt idx="897">
                  <c:v>372960</c:v>
                </c:pt>
                <c:pt idx="898">
                  <c:v>372960</c:v>
                </c:pt>
                <c:pt idx="899">
                  <c:v>372960</c:v>
                </c:pt>
                <c:pt idx="900">
                  <c:v>372960</c:v>
                </c:pt>
                <c:pt idx="901">
                  <c:v>372960</c:v>
                </c:pt>
                <c:pt idx="902">
                  <c:v>372960</c:v>
                </c:pt>
                <c:pt idx="903">
                  <c:v>372960</c:v>
                </c:pt>
                <c:pt idx="904">
                  <c:v>372960</c:v>
                </c:pt>
                <c:pt idx="905">
                  <c:v>372960</c:v>
                </c:pt>
                <c:pt idx="906">
                  <c:v>372960</c:v>
                </c:pt>
                <c:pt idx="907">
                  <c:v>372960</c:v>
                </c:pt>
                <c:pt idx="908">
                  <c:v>372960</c:v>
                </c:pt>
                <c:pt idx="909">
                  <c:v>372960</c:v>
                </c:pt>
                <c:pt idx="910">
                  <c:v>372960</c:v>
                </c:pt>
                <c:pt idx="911">
                  <c:v>372960</c:v>
                </c:pt>
                <c:pt idx="912">
                  <c:v>372960</c:v>
                </c:pt>
                <c:pt idx="913">
                  <c:v>372960</c:v>
                </c:pt>
                <c:pt idx="914">
                  <c:v>372960</c:v>
                </c:pt>
                <c:pt idx="915">
                  <c:v>372960</c:v>
                </c:pt>
                <c:pt idx="916">
                  <c:v>372960</c:v>
                </c:pt>
                <c:pt idx="917">
                  <c:v>372960</c:v>
                </c:pt>
                <c:pt idx="918">
                  <c:v>372960</c:v>
                </c:pt>
                <c:pt idx="919">
                  <c:v>372960</c:v>
                </c:pt>
                <c:pt idx="920">
                  <c:v>372960</c:v>
                </c:pt>
                <c:pt idx="921">
                  <c:v>372960</c:v>
                </c:pt>
                <c:pt idx="922">
                  <c:v>372960</c:v>
                </c:pt>
                <c:pt idx="923">
                  <c:v>372960</c:v>
                </c:pt>
                <c:pt idx="924">
                  <c:v>372960</c:v>
                </c:pt>
                <c:pt idx="925">
                  <c:v>372960</c:v>
                </c:pt>
                <c:pt idx="926">
                  <c:v>372960</c:v>
                </c:pt>
                <c:pt idx="927">
                  <c:v>372960</c:v>
                </c:pt>
                <c:pt idx="928">
                  <c:v>372960</c:v>
                </c:pt>
                <c:pt idx="929">
                  <c:v>372960</c:v>
                </c:pt>
                <c:pt idx="930">
                  <c:v>372960</c:v>
                </c:pt>
                <c:pt idx="931">
                  <c:v>372960</c:v>
                </c:pt>
                <c:pt idx="932">
                  <c:v>372960</c:v>
                </c:pt>
                <c:pt idx="933">
                  <c:v>372960</c:v>
                </c:pt>
                <c:pt idx="934">
                  <c:v>372960</c:v>
                </c:pt>
                <c:pt idx="935">
                  <c:v>372960</c:v>
                </c:pt>
                <c:pt idx="936">
                  <c:v>372960</c:v>
                </c:pt>
                <c:pt idx="937">
                  <c:v>372960</c:v>
                </c:pt>
                <c:pt idx="938">
                  <c:v>372960</c:v>
                </c:pt>
                <c:pt idx="939">
                  <c:v>372960</c:v>
                </c:pt>
                <c:pt idx="940">
                  <c:v>372960</c:v>
                </c:pt>
                <c:pt idx="941">
                  <c:v>372960</c:v>
                </c:pt>
                <c:pt idx="942">
                  <c:v>372960</c:v>
                </c:pt>
                <c:pt idx="943">
                  <c:v>372960</c:v>
                </c:pt>
                <c:pt idx="944">
                  <c:v>372960</c:v>
                </c:pt>
                <c:pt idx="945">
                  <c:v>372960</c:v>
                </c:pt>
                <c:pt idx="946">
                  <c:v>372960</c:v>
                </c:pt>
                <c:pt idx="947">
                  <c:v>372960</c:v>
                </c:pt>
                <c:pt idx="948">
                  <c:v>372960</c:v>
                </c:pt>
                <c:pt idx="949">
                  <c:v>372960</c:v>
                </c:pt>
                <c:pt idx="950">
                  <c:v>372960</c:v>
                </c:pt>
                <c:pt idx="951">
                  <c:v>372960</c:v>
                </c:pt>
                <c:pt idx="952">
                  <c:v>372960</c:v>
                </c:pt>
                <c:pt idx="953">
                  <c:v>372960</c:v>
                </c:pt>
                <c:pt idx="954">
                  <c:v>372960</c:v>
                </c:pt>
                <c:pt idx="955">
                  <c:v>372960</c:v>
                </c:pt>
                <c:pt idx="956">
                  <c:v>372960</c:v>
                </c:pt>
                <c:pt idx="957">
                  <c:v>372960</c:v>
                </c:pt>
                <c:pt idx="958">
                  <c:v>372960</c:v>
                </c:pt>
                <c:pt idx="959">
                  <c:v>372960</c:v>
                </c:pt>
                <c:pt idx="960">
                  <c:v>372960</c:v>
                </c:pt>
                <c:pt idx="961">
                  <c:v>372960</c:v>
                </c:pt>
                <c:pt idx="962">
                  <c:v>372960</c:v>
                </c:pt>
                <c:pt idx="963">
                  <c:v>372960</c:v>
                </c:pt>
                <c:pt idx="964">
                  <c:v>372960</c:v>
                </c:pt>
                <c:pt idx="965">
                  <c:v>372960</c:v>
                </c:pt>
                <c:pt idx="966">
                  <c:v>372960</c:v>
                </c:pt>
                <c:pt idx="967">
                  <c:v>372960</c:v>
                </c:pt>
                <c:pt idx="968">
                  <c:v>372960</c:v>
                </c:pt>
                <c:pt idx="969">
                  <c:v>372960</c:v>
                </c:pt>
                <c:pt idx="970">
                  <c:v>372960</c:v>
                </c:pt>
                <c:pt idx="971">
                  <c:v>372960</c:v>
                </c:pt>
                <c:pt idx="972">
                  <c:v>372960</c:v>
                </c:pt>
                <c:pt idx="973">
                  <c:v>372960</c:v>
                </c:pt>
                <c:pt idx="974">
                  <c:v>372960</c:v>
                </c:pt>
                <c:pt idx="975">
                  <c:v>372960</c:v>
                </c:pt>
                <c:pt idx="976">
                  <c:v>372960</c:v>
                </c:pt>
                <c:pt idx="977">
                  <c:v>372960</c:v>
                </c:pt>
                <c:pt idx="978">
                  <c:v>372960</c:v>
                </c:pt>
                <c:pt idx="979">
                  <c:v>372960</c:v>
                </c:pt>
                <c:pt idx="980">
                  <c:v>372960</c:v>
                </c:pt>
                <c:pt idx="981">
                  <c:v>372960</c:v>
                </c:pt>
                <c:pt idx="982">
                  <c:v>372960</c:v>
                </c:pt>
                <c:pt idx="983">
                  <c:v>372960</c:v>
                </c:pt>
                <c:pt idx="984">
                  <c:v>372960</c:v>
                </c:pt>
                <c:pt idx="985">
                  <c:v>372960</c:v>
                </c:pt>
                <c:pt idx="986">
                  <c:v>372960</c:v>
                </c:pt>
                <c:pt idx="987">
                  <c:v>372960</c:v>
                </c:pt>
                <c:pt idx="988">
                  <c:v>372960</c:v>
                </c:pt>
                <c:pt idx="989">
                  <c:v>372960</c:v>
                </c:pt>
                <c:pt idx="990">
                  <c:v>372960</c:v>
                </c:pt>
                <c:pt idx="991">
                  <c:v>372960</c:v>
                </c:pt>
                <c:pt idx="992">
                  <c:v>372960</c:v>
                </c:pt>
                <c:pt idx="993">
                  <c:v>372960</c:v>
                </c:pt>
                <c:pt idx="994">
                  <c:v>372960</c:v>
                </c:pt>
                <c:pt idx="995">
                  <c:v>372960</c:v>
                </c:pt>
                <c:pt idx="996">
                  <c:v>372960</c:v>
                </c:pt>
                <c:pt idx="997">
                  <c:v>372960</c:v>
                </c:pt>
                <c:pt idx="998">
                  <c:v>372960</c:v>
                </c:pt>
                <c:pt idx="999">
                  <c:v>372960</c:v>
                </c:pt>
                <c:pt idx="1000">
                  <c:v>372960</c:v>
                </c:pt>
                <c:pt idx="1001">
                  <c:v>372960</c:v>
                </c:pt>
                <c:pt idx="1002">
                  <c:v>372960</c:v>
                </c:pt>
                <c:pt idx="1003">
                  <c:v>372960</c:v>
                </c:pt>
                <c:pt idx="1004">
                  <c:v>372960</c:v>
                </c:pt>
                <c:pt idx="1005">
                  <c:v>372960</c:v>
                </c:pt>
                <c:pt idx="1006">
                  <c:v>372960</c:v>
                </c:pt>
                <c:pt idx="1007">
                  <c:v>372960</c:v>
                </c:pt>
                <c:pt idx="1008">
                  <c:v>372960</c:v>
                </c:pt>
                <c:pt idx="1009">
                  <c:v>372960</c:v>
                </c:pt>
                <c:pt idx="1010">
                  <c:v>372960</c:v>
                </c:pt>
                <c:pt idx="1011">
                  <c:v>372960</c:v>
                </c:pt>
                <c:pt idx="1012">
                  <c:v>372960</c:v>
                </c:pt>
                <c:pt idx="1013">
                  <c:v>372960</c:v>
                </c:pt>
                <c:pt idx="1014">
                  <c:v>372960</c:v>
                </c:pt>
                <c:pt idx="1015">
                  <c:v>372960</c:v>
                </c:pt>
                <c:pt idx="1016">
                  <c:v>372960</c:v>
                </c:pt>
                <c:pt idx="1017">
                  <c:v>372960</c:v>
                </c:pt>
                <c:pt idx="1018">
                  <c:v>372960</c:v>
                </c:pt>
                <c:pt idx="1019">
                  <c:v>372960</c:v>
                </c:pt>
                <c:pt idx="1020">
                  <c:v>372960</c:v>
                </c:pt>
                <c:pt idx="1021">
                  <c:v>372960</c:v>
                </c:pt>
                <c:pt idx="1022">
                  <c:v>372960</c:v>
                </c:pt>
                <c:pt idx="1023">
                  <c:v>372960</c:v>
                </c:pt>
                <c:pt idx="1024">
                  <c:v>372960</c:v>
                </c:pt>
                <c:pt idx="1025">
                  <c:v>372960</c:v>
                </c:pt>
                <c:pt idx="1026">
                  <c:v>372960</c:v>
                </c:pt>
                <c:pt idx="1027">
                  <c:v>372960</c:v>
                </c:pt>
                <c:pt idx="1028">
                  <c:v>372960</c:v>
                </c:pt>
                <c:pt idx="1029">
                  <c:v>372960</c:v>
                </c:pt>
                <c:pt idx="1030">
                  <c:v>372960</c:v>
                </c:pt>
                <c:pt idx="1031">
                  <c:v>372960</c:v>
                </c:pt>
                <c:pt idx="1032">
                  <c:v>372960</c:v>
                </c:pt>
                <c:pt idx="1033">
                  <c:v>372960</c:v>
                </c:pt>
                <c:pt idx="1034">
                  <c:v>372960</c:v>
                </c:pt>
                <c:pt idx="1035">
                  <c:v>372960</c:v>
                </c:pt>
                <c:pt idx="1036">
                  <c:v>372960</c:v>
                </c:pt>
                <c:pt idx="1037">
                  <c:v>372960</c:v>
                </c:pt>
                <c:pt idx="1038">
                  <c:v>372960</c:v>
                </c:pt>
                <c:pt idx="1039">
                  <c:v>372960</c:v>
                </c:pt>
                <c:pt idx="1040">
                  <c:v>372960</c:v>
                </c:pt>
                <c:pt idx="1041">
                  <c:v>372960</c:v>
                </c:pt>
                <c:pt idx="1042">
                  <c:v>372960</c:v>
                </c:pt>
                <c:pt idx="1043">
                  <c:v>372960</c:v>
                </c:pt>
                <c:pt idx="1044">
                  <c:v>372960</c:v>
                </c:pt>
                <c:pt idx="1045">
                  <c:v>372960</c:v>
                </c:pt>
                <c:pt idx="1046">
                  <c:v>372960</c:v>
                </c:pt>
                <c:pt idx="1047">
                  <c:v>372960</c:v>
                </c:pt>
                <c:pt idx="1048">
                  <c:v>372960</c:v>
                </c:pt>
                <c:pt idx="1049">
                  <c:v>372960</c:v>
                </c:pt>
                <c:pt idx="1050">
                  <c:v>372960</c:v>
                </c:pt>
                <c:pt idx="1051">
                  <c:v>372960</c:v>
                </c:pt>
                <c:pt idx="1052">
                  <c:v>372960</c:v>
                </c:pt>
                <c:pt idx="1053">
                  <c:v>372960</c:v>
                </c:pt>
                <c:pt idx="1054">
                  <c:v>372960</c:v>
                </c:pt>
                <c:pt idx="1055">
                  <c:v>372960</c:v>
                </c:pt>
                <c:pt idx="1056">
                  <c:v>372960</c:v>
                </c:pt>
                <c:pt idx="1057">
                  <c:v>372960</c:v>
                </c:pt>
                <c:pt idx="1058">
                  <c:v>372960</c:v>
                </c:pt>
                <c:pt idx="1059">
                  <c:v>372960</c:v>
                </c:pt>
                <c:pt idx="1060">
                  <c:v>372960</c:v>
                </c:pt>
                <c:pt idx="1061">
                  <c:v>372960</c:v>
                </c:pt>
                <c:pt idx="1062">
                  <c:v>372960</c:v>
                </c:pt>
                <c:pt idx="1063">
                  <c:v>372960</c:v>
                </c:pt>
                <c:pt idx="1064">
                  <c:v>372960</c:v>
                </c:pt>
                <c:pt idx="1065">
                  <c:v>372960</c:v>
                </c:pt>
                <c:pt idx="1066">
                  <c:v>372960</c:v>
                </c:pt>
                <c:pt idx="1067">
                  <c:v>372960</c:v>
                </c:pt>
                <c:pt idx="1068">
                  <c:v>372960</c:v>
                </c:pt>
                <c:pt idx="1069">
                  <c:v>372960</c:v>
                </c:pt>
                <c:pt idx="1070">
                  <c:v>372960</c:v>
                </c:pt>
                <c:pt idx="1071">
                  <c:v>372960</c:v>
                </c:pt>
                <c:pt idx="1072">
                  <c:v>372960</c:v>
                </c:pt>
                <c:pt idx="1073">
                  <c:v>372960</c:v>
                </c:pt>
                <c:pt idx="1074">
                  <c:v>372960</c:v>
                </c:pt>
                <c:pt idx="1075">
                  <c:v>372960</c:v>
                </c:pt>
                <c:pt idx="1076">
                  <c:v>372960</c:v>
                </c:pt>
                <c:pt idx="1077">
                  <c:v>372960</c:v>
                </c:pt>
                <c:pt idx="1078">
                  <c:v>372960</c:v>
                </c:pt>
                <c:pt idx="1079">
                  <c:v>372960</c:v>
                </c:pt>
                <c:pt idx="1080">
                  <c:v>372960</c:v>
                </c:pt>
                <c:pt idx="1081">
                  <c:v>372960</c:v>
                </c:pt>
                <c:pt idx="1082">
                  <c:v>372960</c:v>
                </c:pt>
                <c:pt idx="1083">
                  <c:v>372960</c:v>
                </c:pt>
                <c:pt idx="1084">
                  <c:v>372960</c:v>
                </c:pt>
                <c:pt idx="1085">
                  <c:v>372960</c:v>
                </c:pt>
                <c:pt idx="1086">
                  <c:v>372960</c:v>
                </c:pt>
                <c:pt idx="1087">
                  <c:v>372960</c:v>
                </c:pt>
                <c:pt idx="1088">
                  <c:v>372960</c:v>
                </c:pt>
                <c:pt idx="1089">
                  <c:v>372960</c:v>
                </c:pt>
                <c:pt idx="1090">
                  <c:v>372960</c:v>
                </c:pt>
                <c:pt idx="1091">
                  <c:v>372960</c:v>
                </c:pt>
                <c:pt idx="1092">
                  <c:v>372960</c:v>
                </c:pt>
                <c:pt idx="1093">
                  <c:v>372960</c:v>
                </c:pt>
                <c:pt idx="1094">
                  <c:v>372960</c:v>
                </c:pt>
                <c:pt idx="1095">
                  <c:v>372960</c:v>
                </c:pt>
                <c:pt idx="1096">
                  <c:v>372960</c:v>
                </c:pt>
                <c:pt idx="1097">
                  <c:v>372960</c:v>
                </c:pt>
                <c:pt idx="1098">
                  <c:v>372960</c:v>
                </c:pt>
                <c:pt idx="1099">
                  <c:v>372960</c:v>
                </c:pt>
                <c:pt idx="1100">
                  <c:v>372960</c:v>
                </c:pt>
                <c:pt idx="1101">
                  <c:v>372960</c:v>
                </c:pt>
                <c:pt idx="1102">
                  <c:v>372960</c:v>
                </c:pt>
                <c:pt idx="1103">
                  <c:v>372960</c:v>
                </c:pt>
                <c:pt idx="1104">
                  <c:v>372960</c:v>
                </c:pt>
                <c:pt idx="1105">
                  <c:v>372960</c:v>
                </c:pt>
                <c:pt idx="1106">
                  <c:v>372960</c:v>
                </c:pt>
                <c:pt idx="1107">
                  <c:v>372960</c:v>
                </c:pt>
                <c:pt idx="1108">
                  <c:v>372960</c:v>
                </c:pt>
                <c:pt idx="1109">
                  <c:v>372960</c:v>
                </c:pt>
                <c:pt idx="1110">
                  <c:v>372960</c:v>
                </c:pt>
                <c:pt idx="1111">
                  <c:v>372960</c:v>
                </c:pt>
                <c:pt idx="1112">
                  <c:v>372960</c:v>
                </c:pt>
                <c:pt idx="1113">
                  <c:v>372960</c:v>
                </c:pt>
                <c:pt idx="1114">
                  <c:v>372960</c:v>
                </c:pt>
                <c:pt idx="1115">
                  <c:v>372960</c:v>
                </c:pt>
                <c:pt idx="1116">
                  <c:v>372960</c:v>
                </c:pt>
                <c:pt idx="1117">
                  <c:v>372960</c:v>
                </c:pt>
                <c:pt idx="1118">
                  <c:v>372960</c:v>
                </c:pt>
                <c:pt idx="1119">
                  <c:v>372960</c:v>
                </c:pt>
                <c:pt idx="1120">
                  <c:v>372960</c:v>
                </c:pt>
                <c:pt idx="1121">
                  <c:v>372960</c:v>
                </c:pt>
                <c:pt idx="1122">
                  <c:v>372960</c:v>
                </c:pt>
                <c:pt idx="1123">
                  <c:v>372960</c:v>
                </c:pt>
                <c:pt idx="1124">
                  <c:v>372960</c:v>
                </c:pt>
                <c:pt idx="1125">
                  <c:v>372960</c:v>
                </c:pt>
                <c:pt idx="1126">
                  <c:v>372960</c:v>
                </c:pt>
                <c:pt idx="1127">
                  <c:v>372960</c:v>
                </c:pt>
                <c:pt idx="1128">
                  <c:v>372960</c:v>
                </c:pt>
                <c:pt idx="1129">
                  <c:v>372960</c:v>
                </c:pt>
                <c:pt idx="1130">
                  <c:v>372960</c:v>
                </c:pt>
                <c:pt idx="1131">
                  <c:v>372960</c:v>
                </c:pt>
                <c:pt idx="1132">
                  <c:v>372960</c:v>
                </c:pt>
                <c:pt idx="1133">
                  <c:v>372960</c:v>
                </c:pt>
                <c:pt idx="1134">
                  <c:v>372960</c:v>
                </c:pt>
                <c:pt idx="1135">
                  <c:v>372960</c:v>
                </c:pt>
                <c:pt idx="1136">
                  <c:v>372960</c:v>
                </c:pt>
                <c:pt idx="1137">
                  <c:v>372960</c:v>
                </c:pt>
                <c:pt idx="1138">
                  <c:v>372960</c:v>
                </c:pt>
                <c:pt idx="1139">
                  <c:v>372960</c:v>
                </c:pt>
                <c:pt idx="1140">
                  <c:v>372960</c:v>
                </c:pt>
                <c:pt idx="1141">
                  <c:v>372960</c:v>
                </c:pt>
                <c:pt idx="1142">
                  <c:v>372960</c:v>
                </c:pt>
                <c:pt idx="1143">
                  <c:v>372960</c:v>
                </c:pt>
                <c:pt idx="1144">
                  <c:v>372960</c:v>
                </c:pt>
                <c:pt idx="1145">
                  <c:v>372960</c:v>
                </c:pt>
                <c:pt idx="1146">
                  <c:v>372960</c:v>
                </c:pt>
                <c:pt idx="1147">
                  <c:v>372960</c:v>
                </c:pt>
                <c:pt idx="1148">
                  <c:v>372960</c:v>
                </c:pt>
                <c:pt idx="1149">
                  <c:v>372960</c:v>
                </c:pt>
                <c:pt idx="1150">
                  <c:v>372960</c:v>
                </c:pt>
                <c:pt idx="1151">
                  <c:v>372960</c:v>
                </c:pt>
                <c:pt idx="1152">
                  <c:v>372960</c:v>
                </c:pt>
                <c:pt idx="1153">
                  <c:v>372960</c:v>
                </c:pt>
                <c:pt idx="1154">
                  <c:v>372960</c:v>
                </c:pt>
                <c:pt idx="1155">
                  <c:v>372960</c:v>
                </c:pt>
                <c:pt idx="1156">
                  <c:v>372960</c:v>
                </c:pt>
                <c:pt idx="1157">
                  <c:v>372960</c:v>
                </c:pt>
                <c:pt idx="1158">
                  <c:v>372960</c:v>
                </c:pt>
                <c:pt idx="1159">
                  <c:v>372960</c:v>
                </c:pt>
                <c:pt idx="1160">
                  <c:v>372960</c:v>
                </c:pt>
                <c:pt idx="1161">
                  <c:v>372960</c:v>
                </c:pt>
                <c:pt idx="1162">
                  <c:v>372960</c:v>
                </c:pt>
                <c:pt idx="1163">
                  <c:v>372960</c:v>
                </c:pt>
                <c:pt idx="1164">
                  <c:v>372960</c:v>
                </c:pt>
                <c:pt idx="1165">
                  <c:v>372960</c:v>
                </c:pt>
                <c:pt idx="1166">
                  <c:v>372960</c:v>
                </c:pt>
                <c:pt idx="1167">
                  <c:v>372960</c:v>
                </c:pt>
                <c:pt idx="1168">
                  <c:v>372960</c:v>
                </c:pt>
                <c:pt idx="1169">
                  <c:v>372960</c:v>
                </c:pt>
                <c:pt idx="1170">
                  <c:v>372960</c:v>
                </c:pt>
                <c:pt idx="1171">
                  <c:v>372960</c:v>
                </c:pt>
                <c:pt idx="1172">
                  <c:v>372960</c:v>
                </c:pt>
                <c:pt idx="1173">
                  <c:v>372960</c:v>
                </c:pt>
                <c:pt idx="1174">
                  <c:v>372960</c:v>
                </c:pt>
                <c:pt idx="1175">
                  <c:v>372960</c:v>
                </c:pt>
                <c:pt idx="1176">
                  <c:v>372960</c:v>
                </c:pt>
                <c:pt idx="1177">
                  <c:v>372960</c:v>
                </c:pt>
                <c:pt idx="1178">
                  <c:v>372960</c:v>
                </c:pt>
                <c:pt idx="1179">
                  <c:v>372960</c:v>
                </c:pt>
                <c:pt idx="1180">
                  <c:v>372960</c:v>
                </c:pt>
                <c:pt idx="1181">
                  <c:v>372960</c:v>
                </c:pt>
                <c:pt idx="1182">
                  <c:v>372960</c:v>
                </c:pt>
                <c:pt idx="1183">
                  <c:v>372960</c:v>
                </c:pt>
                <c:pt idx="1184">
                  <c:v>372960</c:v>
                </c:pt>
                <c:pt idx="1185">
                  <c:v>372960</c:v>
                </c:pt>
                <c:pt idx="1186">
                  <c:v>372960</c:v>
                </c:pt>
                <c:pt idx="1187">
                  <c:v>372960</c:v>
                </c:pt>
                <c:pt idx="1188">
                  <c:v>372960</c:v>
                </c:pt>
                <c:pt idx="1189">
                  <c:v>372960</c:v>
                </c:pt>
                <c:pt idx="1190">
                  <c:v>372960</c:v>
                </c:pt>
                <c:pt idx="1191">
                  <c:v>372960</c:v>
                </c:pt>
                <c:pt idx="1192">
                  <c:v>372960</c:v>
                </c:pt>
                <c:pt idx="1193">
                  <c:v>372960</c:v>
                </c:pt>
                <c:pt idx="1194">
                  <c:v>372960</c:v>
                </c:pt>
                <c:pt idx="1195">
                  <c:v>372960</c:v>
                </c:pt>
                <c:pt idx="1196">
                  <c:v>372960</c:v>
                </c:pt>
                <c:pt idx="1197">
                  <c:v>372960</c:v>
                </c:pt>
                <c:pt idx="1198">
                  <c:v>372960</c:v>
                </c:pt>
                <c:pt idx="1199">
                  <c:v>372960</c:v>
                </c:pt>
                <c:pt idx="1200">
                  <c:v>372960</c:v>
                </c:pt>
                <c:pt idx="1201">
                  <c:v>372960</c:v>
                </c:pt>
                <c:pt idx="1202">
                  <c:v>372960</c:v>
                </c:pt>
                <c:pt idx="1203">
                  <c:v>372960</c:v>
                </c:pt>
                <c:pt idx="1204">
                  <c:v>372960</c:v>
                </c:pt>
                <c:pt idx="1205">
                  <c:v>372960</c:v>
                </c:pt>
                <c:pt idx="1206">
                  <c:v>372960</c:v>
                </c:pt>
                <c:pt idx="1207">
                  <c:v>372960</c:v>
                </c:pt>
                <c:pt idx="1208">
                  <c:v>372960</c:v>
                </c:pt>
                <c:pt idx="1209">
                  <c:v>372960</c:v>
                </c:pt>
                <c:pt idx="1210">
                  <c:v>372960</c:v>
                </c:pt>
                <c:pt idx="1211">
                  <c:v>372960</c:v>
                </c:pt>
                <c:pt idx="1212">
                  <c:v>372960</c:v>
                </c:pt>
                <c:pt idx="1213">
                  <c:v>372960</c:v>
                </c:pt>
                <c:pt idx="1214">
                  <c:v>372960</c:v>
                </c:pt>
                <c:pt idx="1215">
                  <c:v>372960</c:v>
                </c:pt>
                <c:pt idx="1216">
                  <c:v>372960</c:v>
                </c:pt>
                <c:pt idx="1217">
                  <c:v>372960</c:v>
                </c:pt>
                <c:pt idx="1218">
                  <c:v>372960</c:v>
                </c:pt>
                <c:pt idx="1219">
                  <c:v>372960</c:v>
                </c:pt>
                <c:pt idx="1220">
                  <c:v>372960</c:v>
                </c:pt>
                <c:pt idx="1221">
                  <c:v>372960</c:v>
                </c:pt>
                <c:pt idx="1222">
                  <c:v>372960</c:v>
                </c:pt>
                <c:pt idx="1223">
                  <c:v>372960</c:v>
                </c:pt>
                <c:pt idx="1224">
                  <c:v>372960</c:v>
                </c:pt>
                <c:pt idx="1225">
                  <c:v>372960</c:v>
                </c:pt>
                <c:pt idx="1226">
                  <c:v>372960</c:v>
                </c:pt>
                <c:pt idx="1227">
                  <c:v>372960</c:v>
                </c:pt>
                <c:pt idx="1228">
                  <c:v>372960</c:v>
                </c:pt>
                <c:pt idx="1229">
                  <c:v>372960</c:v>
                </c:pt>
                <c:pt idx="1230">
                  <c:v>372960</c:v>
                </c:pt>
                <c:pt idx="1231">
                  <c:v>372960</c:v>
                </c:pt>
                <c:pt idx="1232">
                  <c:v>372960</c:v>
                </c:pt>
                <c:pt idx="1233">
                  <c:v>372960</c:v>
                </c:pt>
                <c:pt idx="1234">
                  <c:v>372960</c:v>
                </c:pt>
                <c:pt idx="1235">
                  <c:v>372960</c:v>
                </c:pt>
                <c:pt idx="1236">
                  <c:v>372960</c:v>
                </c:pt>
                <c:pt idx="1237">
                  <c:v>372960</c:v>
                </c:pt>
                <c:pt idx="1238">
                  <c:v>372960</c:v>
                </c:pt>
                <c:pt idx="1239">
                  <c:v>372960</c:v>
                </c:pt>
                <c:pt idx="1240">
                  <c:v>372960</c:v>
                </c:pt>
                <c:pt idx="1241">
                  <c:v>372960</c:v>
                </c:pt>
                <c:pt idx="1242">
                  <c:v>372960</c:v>
                </c:pt>
                <c:pt idx="1243">
                  <c:v>372960</c:v>
                </c:pt>
                <c:pt idx="1244">
                  <c:v>372960</c:v>
                </c:pt>
                <c:pt idx="1245">
                  <c:v>372960</c:v>
                </c:pt>
                <c:pt idx="1246">
                  <c:v>372960</c:v>
                </c:pt>
                <c:pt idx="1247">
                  <c:v>372960</c:v>
                </c:pt>
                <c:pt idx="1248">
                  <c:v>372960</c:v>
                </c:pt>
                <c:pt idx="1249">
                  <c:v>372960</c:v>
                </c:pt>
                <c:pt idx="1250">
                  <c:v>372960</c:v>
                </c:pt>
                <c:pt idx="1251">
                  <c:v>372960</c:v>
                </c:pt>
                <c:pt idx="1252">
                  <c:v>372960</c:v>
                </c:pt>
                <c:pt idx="1253">
                  <c:v>372960</c:v>
                </c:pt>
                <c:pt idx="1254">
                  <c:v>372960</c:v>
                </c:pt>
                <c:pt idx="1255">
                  <c:v>372960</c:v>
                </c:pt>
                <c:pt idx="1256">
                  <c:v>372960</c:v>
                </c:pt>
                <c:pt idx="1257">
                  <c:v>372960</c:v>
                </c:pt>
                <c:pt idx="1258">
                  <c:v>372960</c:v>
                </c:pt>
                <c:pt idx="1259">
                  <c:v>372960</c:v>
                </c:pt>
                <c:pt idx="1260">
                  <c:v>372960</c:v>
                </c:pt>
                <c:pt idx="1261">
                  <c:v>372960</c:v>
                </c:pt>
                <c:pt idx="1262">
                  <c:v>372960</c:v>
                </c:pt>
                <c:pt idx="1263">
                  <c:v>372960</c:v>
                </c:pt>
                <c:pt idx="1264">
                  <c:v>372960</c:v>
                </c:pt>
                <c:pt idx="1265">
                  <c:v>372960</c:v>
                </c:pt>
                <c:pt idx="1266">
                  <c:v>372960</c:v>
                </c:pt>
                <c:pt idx="1267">
                  <c:v>372960</c:v>
                </c:pt>
                <c:pt idx="1268">
                  <c:v>372960</c:v>
                </c:pt>
                <c:pt idx="1269">
                  <c:v>372960</c:v>
                </c:pt>
                <c:pt idx="1270">
                  <c:v>372960</c:v>
                </c:pt>
                <c:pt idx="1271">
                  <c:v>372960</c:v>
                </c:pt>
                <c:pt idx="1272">
                  <c:v>372960</c:v>
                </c:pt>
                <c:pt idx="1273">
                  <c:v>372960</c:v>
                </c:pt>
                <c:pt idx="1274">
                  <c:v>372960</c:v>
                </c:pt>
                <c:pt idx="1275">
                  <c:v>372960</c:v>
                </c:pt>
                <c:pt idx="1276">
                  <c:v>372960</c:v>
                </c:pt>
                <c:pt idx="1277">
                  <c:v>372960</c:v>
                </c:pt>
                <c:pt idx="1278">
                  <c:v>372960</c:v>
                </c:pt>
                <c:pt idx="1279">
                  <c:v>372960</c:v>
                </c:pt>
                <c:pt idx="1280">
                  <c:v>372960</c:v>
                </c:pt>
                <c:pt idx="1281">
                  <c:v>372960</c:v>
                </c:pt>
                <c:pt idx="1282">
                  <c:v>372960</c:v>
                </c:pt>
                <c:pt idx="1283">
                  <c:v>372960</c:v>
                </c:pt>
                <c:pt idx="1284">
                  <c:v>372960</c:v>
                </c:pt>
                <c:pt idx="1285">
                  <c:v>372960</c:v>
                </c:pt>
                <c:pt idx="1286">
                  <c:v>372960</c:v>
                </c:pt>
                <c:pt idx="1287">
                  <c:v>372960</c:v>
                </c:pt>
                <c:pt idx="1288">
                  <c:v>372960</c:v>
                </c:pt>
                <c:pt idx="1289">
                  <c:v>372960</c:v>
                </c:pt>
                <c:pt idx="1290">
                  <c:v>372960</c:v>
                </c:pt>
                <c:pt idx="1291">
                  <c:v>372960</c:v>
                </c:pt>
                <c:pt idx="1292">
                  <c:v>372960</c:v>
                </c:pt>
                <c:pt idx="1293">
                  <c:v>372960</c:v>
                </c:pt>
                <c:pt idx="1294">
                  <c:v>372960</c:v>
                </c:pt>
                <c:pt idx="1295">
                  <c:v>372960</c:v>
                </c:pt>
                <c:pt idx="1296">
                  <c:v>372960</c:v>
                </c:pt>
                <c:pt idx="1297">
                  <c:v>372960</c:v>
                </c:pt>
                <c:pt idx="1298">
                  <c:v>372960</c:v>
                </c:pt>
                <c:pt idx="1299">
                  <c:v>372960</c:v>
                </c:pt>
                <c:pt idx="1300">
                  <c:v>372960</c:v>
                </c:pt>
                <c:pt idx="1301">
                  <c:v>372960</c:v>
                </c:pt>
                <c:pt idx="1302">
                  <c:v>372960</c:v>
                </c:pt>
                <c:pt idx="1303">
                  <c:v>372960</c:v>
                </c:pt>
                <c:pt idx="1304">
                  <c:v>372960</c:v>
                </c:pt>
                <c:pt idx="1305">
                  <c:v>372960</c:v>
                </c:pt>
                <c:pt idx="1306">
                  <c:v>372960</c:v>
                </c:pt>
                <c:pt idx="1307">
                  <c:v>372960</c:v>
                </c:pt>
                <c:pt idx="1308">
                  <c:v>372960</c:v>
                </c:pt>
                <c:pt idx="1309">
                  <c:v>372960</c:v>
                </c:pt>
                <c:pt idx="1310">
                  <c:v>372960</c:v>
                </c:pt>
                <c:pt idx="1311">
                  <c:v>372960</c:v>
                </c:pt>
                <c:pt idx="1312">
                  <c:v>372960</c:v>
                </c:pt>
                <c:pt idx="1313">
                  <c:v>372960</c:v>
                </c:pt>
                <c:pt idx="1314">
                  <c:v>372960</c:v>
                </c:pt>
                <c:pt idx="1315">
                  <c:v>372960</c:v>
                </c:pt>
                <c:pt idx="1316">
                  <c:v>372960</c:v>
                </c:pt>
                <c:pt idx="1317">
                  <c:v>372960</c:v>
                </c:pt>
                <c:pt idx="1318">
                  <c:v>372960</c:v>
                </c:pt>
                <c:pt idx="1319">
                  <c:v>372960</c:v>
                </c:pt>
                <c:pt idx="1320">
                  <c:v>372960</c:v>
                </c:pt>
                <c:pt idx="1321">
                  <c:v>372960</c:v>
                </c:pt>
                <c:pt idx="1322">
                  <c:v>372960</c:v>
                </c:pt>
                <c:pt idx="1323">
                  <c:v>372960</c:v>
                </c:pt>
                <c:pt idx="1324">
                  <c:v>372960</c:v>
                </c:pt>
                <c:pt idx="1325">
                  <c:v>372960</c:v>
                </c:pt>
                <c:pt idx="1326">
                  <c:v>372960</c:v>
                </c:pt>
                <c:pt idx="1327">
                  <c:v>372960</c:v>
                </c:pt>
                <c:pt idx="1328">
                  <c:v>372960</c:v>
                </c:pt>
                <c:pt idx="1329">
                  <c:v>372960</c:v>
                </c:pt>
                <c:pt idx="1330">
                  <c:v>372960</c:v>
                </c:pt>
                <c:pt idx="1331">
                  <c:v>372960</c:v>
                </c:pt>
                <c:pt idx="1332">
                  <c:v>372960</c:v>
                </c:pt>
                <c:pt idx="1333">
                  <c:v>372960</c:v>
                </c:pt>
                <c:pt idx="1334">
                  <c:v>372960</c:v>
                </c:pt>
                <c:pt idx="1335">
                  <c:v>372960</c:v>
                </c:pt>
                <c:pt idx="1336">
                  <c:v>372960</c:v>
                </c:pt>
                <c:pt idx="1337">
                  <c:v>372960</c:v>
                </c:pt>
                <c:pt idx="1338">
                  <c:v>372960</c:v>
                </c:pt>
                <c:pt idx="1339">
                  <c:v>372960</c:v>
                </c:pt>
                <c:pt idx="1340">
                  <c:v>372960</c:v>
                </c:pt>
                <c:pt idx="1341">
                  <c:v>372960</c:v>
                </c:pt>
                <c:pt idx="1342">
                  <c:v>372960</c:v>
                </c:pt>
                <c:pt idx="1343">
                  <c:v>372960</c:v>
                </c:pt>
                <c:pt idx="1344">
                  <c:v>372960</c:v>
                </c:pt>
                <c:pt idx="1345">
                  <c:v>372960</c:v>
                </c:pt>
                <c:pt idx="1346">
                  <c:v>372960</c:v>
                </c:pt>
                <c:pt idx="1347">
                  <c:v>372960</c:v>
                </c:pt>
                <c:pt idx="1348">
                  <c:v>372960</c:v>
                </c:pt>
                <c:pt idx="1349">
                  <c:v>372960</c:v>
                </c:pt>
                <c:pt idx="1350">
                  <c:v>372960</c:v>
                </c:pt>
                <c:pt idx="1351">
                  <c:v>372960</c:v>
                </c:pt>
                <c:pt idx="1352">
                  <c:v>372960</c:v>
                </c:pt>
                <c:pt idx="1353">
                  <c:v>372960</c:v>
                </c:pt>
                <c:pt idx="1354">
                  <c:v>372960</c:v>
                </c:pt>
                <c:pt idx="1355">
                  <c:v>372960</c:v>
                </c:pt>
                <c:pt idx="1356">
                  <c:v>372960</c:v>
                </c:pt>
                <c:pt idx="1357">
                  <c:v>372960</c:v>
                </c:pt>
                <c:pt idx="1358">
                  <c:v>372960</c:v>
                </c:pt>
                <c:pt idx="1359">
                  <c:v>372960</c:v>
                </c:pt>
                <c:pt idx="1360">
                  <c:v>372960</c:v>
                </c:pt>
                <c:pt idx="1361">
                  <c:v>372960</c:v>
                </c:pt>
                <c:pt idx="1362">
                  <c:v>372960</c:v>
                </c:pt>
                <c:pt idx="1363">
                  <c:v>372960</c:v>
                </c:pt>
                <c:pt idx="1364">
                  <c:v>372960</c:v>
                </c:pt>
                <c:pt idx="1365">
                  <c:v>372960</c:v>
                </c:pt>
                <c:pt idx="1366">
                  <c:v>372960</c:v>
                </c:pt>
                <c:pt idx="1367">
                  <c:v>372960</c:v>
                </c:pt>
                <c:pt idx="1368">
                  <c:v>372960</c:v>
                </c:pt>
                <c:pt idx="1369">
                  <c:v>372960</c:v>
                </c:pt>
                <c:pt idx="1370">
                  <c:v>372960</c:v>
                </c:pt>
                <c:pt idx="1371">
                  <c:v>372960</c:v>
                </c:pt>
                <c:pt idx="1372">
                  <c:v>372960</c:v>
                </c:pt>
                <c:pt idx="1373">
                  <c:v>372960</c:v>
                </c:pt>
                <c:pt idx="1374">
                  <c:v>372960</c:v>
                </c:pt>
                <c:pt idx="1375">
                  <c:v>372960</c:v>
                </c:pt>
                <c:pt idx="1376">
                  <c:v>372960</c:v>
                </c:pt>
                <c:pt idx="1377">
                  <c:v>372960</c:v>
                </c:pt>
                <c:pt idx="1378">
                  <c:v>372960</c:v>
                </c:pt>
                <c:pt idx="1379">
                  <c:v>372960</c:v>
                </c:pt>
                <c:pt idx="1380">
                  <c:v>372960</c:v>
                </c:pt>
                <c:pt idx="1381">
                  <c:v>372960</c:v>
                </c:pt>
                <c:pt idx="1382">
                  <c:v>372960</c:v>
                </c:pt>
                <c:pt idx="1383">
                  <c:v>372960</c:v>
                </c:pt>
                <c:pt idx="1384">
                  <c:v>372960</c:v>
                </c:pt>
                <c:pt idx="1385">
                  <c:v>372960</c:v>
                </c:pt>
                <c:pt idx="1386">
                  <c:v>372960</c:v>
                </c:pt>
                <c:pt idx="1387">
                  <c:v>372960</c:v>
                </c:pt>
                <c:pt idx="1388">
                  <c:v>372960</c:v>
                </c:pt>
                <c:pt idx="1389">
                  <c:v>372960</c:v>
                </c:pt>
                <c:pt idx="1390">
                  <c:v>372960</c:v>
                </c:pt>
                <c:pt idx="1391">
                  <c:v>372960</c:v>
                </c:pt>
                <c:pt idx="1392">
                  <c:v>372960</c:v>
                </c:pt>
                <c:pt idx="1393">
                  <c:v>372960</c:v>
                </c:pt>
                <c:pt idx="1394">
                  <c:v>372960</c:v>
                </c:pt>
                <c:pt idx="1395">
                  <c:v>372960</c:v>
                </c:pt>
                <c:pt idx="1396">
                  <c:v>372960</c:v>
                </c:pt>
                <c:pt idx="1397">
                  <c:v>372960</c:v>
                </c:pt>
                <c:pt idx="1398">
                  <c:v>372960</c:v>
                </c:pt>
                <c:pt idx="1399">
                  <c:v>372960</c:v>
                </c:pt>
                <c:pt idx="1400">
                  <c:v>372960</c:v>
                </c:pt>
                <c:pt idx="1401">
                  <c:v>372960</c:v>
                </c:pt>
                <c:pt idx="1402">
                  <c:v>372960</c:v>
                </c:pt>
                <c:pt idx="1403">
                  <c:v>372960</c:v>
                </c:pt>
                <c:pt idx="1404">
                  <c:v>372960</c:v>
                </c:pt>
                <c:pt idx="1405">
                  <c:v>372960</c:v>
                </c:pt>
                <c:pt idx="1406">
                  <c:v>372960</c:v>
                </c:pt>
                <c:pt idx="1407">
                  <c:v>372960</c:v>
                </c:pt>
                <c:pt idx="1408">
                  <c:v>372960</c:v>
                </c:pt>
                <c:pt idx="1409">
                  <c:v>372960</c:v>
                </c:pt>
                <c:pt idx="1410">
                  <c:v>372960</c:v>
                </c:pt>
                <c:pt idx="1411">
                  <c:v>372960</c:v>
                </c:pt>
                <c:pt idx="1412">
                  <c:v>372960</c:v>
                </c:pt>
                <c:pt idx="1413">
                  <c:v>372960</c:v>
                </c:pt>
                <c:pt idx="1414">
                  <c:v>372960</c:v>
                </c:pt>
                <c:pt idx="1415">
                  <c:v>372960</c:v>
                </c:pt>
                <c:pt idx="1416">
                  <c:v>372960</c:v>
                </c:pt>
                <c:pt idx="1417">
                  <c:v>372960</c:v>
                </c:pt>
                <c:pt idx="1418">
                  <c:v>372960</c:v>
                </c:pt>
                <c:pt idx="1419">
                  <c:v>372960</c:v>
                </c:pt>
                <c:pt idx="1420">
                  <c:v>372960</c:v>
                </c:pt>
                <c:pt idx="1421">
                  <c:v>372960</c:v>
                </c:pt>
                <c:pt idx="1422">
                  <c:v>372960</c:v>
                </c:pt>
                <c:pt idx="1423">
                  <c:v>372960</c:v>
                </c:pt>
                <c:pt idx="1424">
                  <c:v>372960</c:v>
                </c:pt>
                <c:pt idx="1425">
                  <c:v>372960</c:v>
                </c:pt>
                <c:pt idx="1426">
                  <c:v>372960</c:v>
                </c:pt>
                <c:pt idx="1427">
                  <c:v>372960</c:v>
                </c:pt>
                <c:pt idx="1428">
                  <c:v>372960</c:v>
                </c:pt>
                <c:pt idx="1429">
                  <c:v>372960</c:v>
                </c:pt>
                <c:pt idx="1430">
                  <c:v>372960</c:v>
                </c:pt>
                <c:pt idx="1431">
                  <c:v>372960</c:v>
                </c:pt>
                <c:pt idx="1432">
                  <c:v>372960</c:v>
                </c:pt>
                <c:pt idx="1433">
                  <c:v>372960</c:v>
                </c:pt>
                <c:pt idx="1434">
                  <c:v>372960</c:v>
                </c:pt>
                <c:pt idx="1435">
                  <c:v>372960</c:v>
                </c:pt>
                <c:pt idx="1436">
                  <c:v>372960</c:v>
                </c:pt>
                <c:pt idx="1437">
                  <c:v>372960</c:v>
                </c:pt>
                <c:pt idx="1438">
                  <c:v>372960</c:v>
                </c:pt>
                <c:pt idx="1439">
                  <c:v>372960</c:v>
                </c:pt>
                <c:pt idx="1440">
                  <c:v>372960</c:v>
                </c:pt>
                <c:pt idx="1441">
                  <c:v>372960</c:v>
                </c:pt>
                <c:pt idx="1442">
                  <c:v>372960</c:v>
                </c:pt>
                <c:pt idx="1443">
                  <c:v>372960</c:v>
                </c:pt>
                <c:pt idx="1444">
                  <c:v>372960</c:v>
                </c:pt>
                <c:pt idx="1445">
                  <c:v>372960</c:v>
                </c:pt>
                <c:pt idx="1446">
                  <c:v>372960</c:v>
                </c:pt>
                <c:pt idx="1447">
                  <c:v>372960</c:v>
                </c:pt>
                <c:pt idx="1448">
                  <c:v>372960</c:v>
                </c:pt>
                <c:pt idx="1449">
                  <c:v>372960</c:v>
                </c:pt>
                <c:pt idx="1450">
                  <c:v>372960</c:v>
                </c:pt>
                <c:pt idx="1451">
                  <c:v>372960</c:v>
                </c:pt>
                <c:pt idx="1452">
                  <c:v>372960</c:v>
                </c:pt>
                <c:pt idx="1453">
                  <c:v>372960</c:v>
                </c:pt>
                <c:pt idx="1454">
                  <c:v>372960</c:v>
                </c:pt>
                <c:pt idx="1455">
                  <c:v>372960</c:v>
                </c:pt>
                <c:pt idx="1456">
                  <c:v>372960</c:v>
                </c:pt>
                <c:pt idx="1457">
                  <c:v>372960</c:v>
                </c:pt>
                <c:pt idx="1458">
                  <c:v>372960</c:v>
                </c:pt>
                <c:pt idx="1459">
                  <c:v>372960</c:v>
                </c:pt>
                <c:pt idx="1460">
                  <c:v>372960</c:v>
                </c:pt>
                <c:pt idx="1461">
                  <c:v>372960</c:v>
                </c:pt>
                <c:pt idx="1462">
                  <c:v>372960</c:v>
                </c:pt>
                <c:pt idx="1463">
                  <c:v>372960</c:v>
                </c:pt>
                <c:pt idx="1464">
                  <c:v>372960</c:v>
                </c:pt>
                <c:pt idx="1465">
                  <c:v>372960</c:v>
                </c:pt>
                <c:pt idx="1466">
                  <c:v>372960</c:v>
                </c:pt>
                <c:pt idx="1467">
                  <c:v>372960</c:v>
                </c:pt>
                <c:pt idx="1468">
                  <c:v>372960</c:v>
                </c:pt>
                <c:pt idx="1469">
                  <c:v>372960</c:v>
                </c:pt>
                <c:pt idx="1470">
                  <c:v>372960</c:v>
                </c:pt>
                <c:pt idx="1471">
                  <c:v>372960</c:v>
                </c:pt>
                <c:pt idx="1472">
                  <c:v>372960</c:v>
                </c:pt>
                <c:pt idx="1473">
                  <c:v>372960</c:v>
                </c:pt>
                <c:pt idx="1474">
                  <c:v>372960</c:v>
                </c:pt>
                <c:pt idx="1475">
                  <c:v>372960</c:v>
                </c:pt>
                <c:pt idx="1476">
                  <c:v>372960</c:v>
                </c:pt>
                <c:pt idx="1477">
                  <c:v>372960</c:v>
                </c:pt>
                <c:pt idx="1478">
                  <c:v>372960</c:v>
                </c:pt>
                <c:pt idx="1479">
                  <c:v>372960</c:v>
                </c:pt>
                <c:pt idx="1480">
                  <c:v>372960</c:v>
                </c:pt>
                <c:pt idx="1481">
                  <c:v>372960</c:v>
                </c:pt>
                <c:pt idx="1482">
                  <c:v>372960</c:v>
                </c:pt>
                <c:pt idx="1483">
                  <c:v>372960</c:v>
                </c:pt>
                <c:pt idx="1484">
                  <c:v>372960</c:v>
                </c:pt>
                <c:pt idx="1485">
                  <c:v>372960</c:v>
                </c:pt>
                <c:pt idx="1486">
                  <c:v>372960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DD-4149-B047-7E4CF510319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Sheet1!$E$5:$E$1492</c:f>
              <c:numCache>
                <c:formatCode>General</c:formatCode>
                <c:ptCount val="1487"/>
                <c:pt idx="0">
                  <c:v>20</c:v>
                </c:pt>
                <c:pt idx="1">
                  <c:v>186508</c:v>
                </c:pt>
                <c:pt idx="2">
                  <c:v>372996</c:v>
                </c:pt>
                <c:pt idx="3">
                  <c:v>559484</c:v>
                </c:pt>
                <c:pt idx="4">
                  <c:v>745972</c:v>
                </c:pt>
                <c:pt idx="5">
                  <c:v>932460</c:v>
                </c:pt>
                <c:pt idx="6">
                  <c:v>1118948</c:v>
                </c:pt>
                <c:pt idx="7">
                  <c:v>1118964</c:v>
                </c:pt>
                <c:pt idx="8">
                  <c:v>1118980</c:v>
                </c:pt>
                <c:pt idx="9">
                  <c:v>1118990</c:v>
                </c:pt>
                <c:pt idx="10">
                  <c:v>1118998</c:v>
                </c:pt>
                <c:pt idx="11">
                  <c:v>1119008</c:v>
                </c:pt>
                <c:pt idx="12">
                  <c:v>1119008</c:v>
                </c:pt>
                <c:pt idx="13">
                  <c:v>1119012</c:v>
                </c:pt>
                <c:pt idx="14">
                  <c:v>1119026</c:v>
                </c:pt>
                <c:pt idx="15">
                  <c:v>1119030</c:v>
                </c:pt>
                <c:pt idx="16">
                  <c:v>1119034</c:v>
                </c:pt>
                <c:pt idx="17">
                  <c:v>1119042</c:v>
                </c:pt>
                <c:pt idx="18">
                  <c:v>1119052</c:v>
                </c:pt>
                <c:pt idx="19">
                  <c:v>1119056</c:v>
                </c:pt>
                <c:pt idx="20">
                  <c:v>1119060</c:v>
                </c:pt>
                <c:pt idx="21">
                  <c:v>1119064</c:v>
                </c:pt>
                <c:pt idx="22">
                  <c:v>1119068</c:v>
                </c:pt>
                <c:pt idx="23">
                  <c:v>1305556</c:v>
                </c:pt>
                <c:pt idx="24">
                  <c:v>1492044</c:v>
                </c:pt>
                <c:pt idx="25">
                  <c:v>1678532</c:v>
                </c:pt>
                <c:pt idx="26">
                  <c:v>1865020</c:v>
                </c:pt>
                <c:pt idx="27">
                  <c:v>2051508</c:v>
                </c:pt>
                <c:pt idx="28">
                  <c:v>2237996</c:v>
                </c:pt>
                <c:pt idx="29">
                  <c:v>2424484</c:v>
                </c:pt>
                <c:pt idx="30">
                  <c:v>2610972</c:v>
                </c:pt>
                <c:pt idx="31">
                  <c:v>2797460</c:v>
                </c:pt>
                <c:pt idx="32">
                  <c:v>2797470</c:v>
                </c:pt>
                <c:pt idx="33">
                  <c:v>2797474</c:v>
                </c:pt>
                <c:pt idx="34">
                  <c:v>2797480</c:v>
                </c:pt>
                <c:pt idx="35">
                  <c:v>2797480</c:v>
                </c:pt>
                <c:pt idx="36">
                  <c:v>2797486</c:v>
                </c:pt>
                <c:pt idx="37">
                  <c:v>2797486</c:v>
                </c:pt>
                <c:pt idx="38">
                  <c:v>2797490</c:v>
                </c:pt>
                <c:pt idx="39">
                  <c:v>2797494</c:v>
                </c:pt>
                <c:pt idx="40">
                  <c:v>2797494</c:v>
                </c:pt>
                <c:pt idx="41">
                  <c:v>2797494</c:v>
                </c:pt>
                <c:pt idx="42">
                  <c:v>2797494</c:v>
                </c:pt>
                <c:pt idx="43">
                  <c:v>2797494</c:v>
                </c:pt>
                <c:pt idx="44">
                  <c:v>2797494</c:v>
                </c:pt>
                <c:pt idx="45">
                  <c:v>2797498</c:v>
                </c:pt>
                <c:pt idx="46">
                  <c:v>2797502</c:v>
                </c:pt>
                <c:pt idx="47">
                  <c:v>2797526</c:v>
                </c:pt>
                <c:pt idx="48">
                  <c:v>2984014</c:v>
                </c:pt>
                <c:pt idx="49">
                  <c:v>3170502</c:v>
                </c:pt>
                <c:pt idx="50">
                  <c:v>3356990</c:v>
                </c:pt>
                <c:pt idx="51">
                  <c:v>3543478</c:v>
                </c:pt>
                <c:pt idx="52">
                  <c:v>3729966</c:v>
                </c:pt>
                <c:pt idx="53">
                  <c:v>3916454</c:v>
                </c:pt>
                <c:pt idx="54">
                  <c:v>4102942</c:v>
                </c:pt>
                <c:pt idx="55">
                  <c:v>4102958</c:v>
                </c:pt>
                <c:pt idx="56">
                  <c:v>4289446</c:v>
                </c:pt>
                <c:pt idx="57">
                  <c:v>4289446</c:v>
                </c:pt>
                <c:pt idx="58">
                  <c:v>4289450</c:v>
                </c:pt>
                <c:pt idx="59">
                  <c:v>4289454</c:v>
                </c:pt>
                <c:pt idx="60">
                  <c:v>4289454</c:v>
                </c:pt>
                <c:pt idx="61">
                  <c:v>4289458</c:v>
                </c:pt>
                <c:pt idx="62">
                  <c:v>4289466</c:v>
                </c:pt>
                <c:pt idx="63">
                  <c:v>4289472</c:v>
                </c:pt>
                <c:pt idx="64">
                  <c:v>4289480</c:v>
                </c:pt>
                <c:pt idx="65">
                  <c:v>4289484</c:v>
                </c:pt>
                <c:pt idx="66">
                  <c:v>4289492</c:v>
                </c:pt>
                <c:pt idx="67">
                  <c:v>4289496</c:v>
                </c:pt>
                <c:pt idx="68">
                  <c:v>4289496</c:v>
                </c:pt>
                <c:pt idx="69">
                  <c:v>4289496</c:v>
                </c:pt>
                <c:pt idx="70">
                  <c:v>4289502</c:v>
                </c:pt>
                <c:pt idx="71">
                  <c:v>4476004</c:v>
                </c:pt>
                <c:pt idx="72">
                  <c:v>4662492</c:v>
                </c:pt>
                <c:pt idx="73">
                  <c:v>4848980</c:v>
                </c:pt>
                <c:pt idx="74">
                  <c:v>5035468</c:v>
                </c:pt>
                <c:pt idx="75">
                  <c:v>5221956</c:v>
                </c:pt>
                <c:pt idx="76">
                  <c:v>5408444</c:v>
                </c:pt>
                <c:pt idx="77">
                  <c:v>5594932</c:v>
                </c:pt>
                <c:pt idx="78">
                  <c:v>5781420</c:v>
                </c:pt>
                <c:pt idx="79">
                  <c:v>5967908</c:v>
                </c:pt>
                <c:pt idx="80">
                  <c:v>6154396</c:v>
                </c:pt>
                <c:pt idx="81">
                  <c:v>6154400</c:v>
                </c:pt>
                <c:pt idx="82">
                  <c:v>6154408</c:v>
                </c:pt>
                <c:pt idx="83">
                  <c:v>6154408</c:v>
                </c:pt>
                <c:pt idx="84">
                  <c:v>6154408</c:v>
                </c:pt>
                <c:pt idx="85">
                  <c:v>6340896</c:v>
                </c:pt>
                <c:pt idx="86">
                  <c:v>6340896</c:v>
                </c:pt>
                <c:pt idx="87">
                  <c:v>6340896</c:v>
                </c:pt>
                <c:pt idx="88">
                  <c:v>6340896</c:v>
                </c:pt>
                <c:pt idx="89">
                  <c:v>6340900</c:v>
                </c:pt>
                <c:pt idx="90">
                  <c:v>6340900</c:v>
                </c:pt>
                <c:pt idx="91">
                  <c:v>6340900</c:v>
                </c:pt>
                <c:pt idx="92">
                  <c:v>6340900</c:v>
                </c:pt>
                <c:pt idx="93">
                  <c:v>6340904</c:v>
                </c:pt>
                <c:pt idx="94">
                  <c:v>6340912</c:v>
                </c:pt>
                <c:pt idx="95">
                  <c:v>6527408</c:v>
                </c:pt>
                <c:pt idx="96">
                  <c:v>6713896</c:v>
                </c:pt>
                <c:pt idx="97">
                  <c:v>6900384</c:v>
                </c:pt>
                <c:pt idx="98">
                  <c:v>7086872</c:v>
                </c:pt>
                <c:pt idx="99">
                  <c:v>7273360</c:v>
                </c:pt>
                <c:pt idx="100">
                  <c:v>7459848</c:v>
                </c:pt>
                <c:pt idx="101">
                  <c:v>7646336</c:v>
                </c:pt>
                <c:pt idx="102">
                  <c:v>7832824</c:v>
                </c:pt>
                <c:pt idx="103">
                  <c:v>8019312</c:v>
                </c:pt>
                <c:pt idx="104">
                  <c:v>8205800</c:v>
                </c:pt>
                <c:pt idx="105">
                  <c:v>8205822</c:v>
                </c:pt>
                <c:pt idx="106">
                  <c:v>8205834</c:v>
                </c:pt>
                <c:pt idx="107">
                  <c:v>8205852</c:v>
                </c:pt>
                <c:pt idx="108">
                  <c:v>8205864</c:v>
                </c:pt>
                <c:pt idx="109">
                  <c:v>8205868</c:v>
                </c:pt>
                <c:pt idx="110">
                  <c:v>8205878</c:v>
                </c:pt>
                <c:pt idx="111">
                  <c:v>8205886</c:v>
                </c:pt>
                <c:pt idx="112">
                  <c:v>8205900</c:v>
                </c:pt>
                <c:pt idx="113">
                  <c:v>8205910</c:v>
                </c:pt>
                <c:pt idx="114">
                  <c:v>8205924</c:v>
                </c:pt>
                <c:pt idx="115">
                  <c:v>8205934</c:v>
                </c:pt>
                <c:pt idx="116">
                  <c:v>8205942</c:v>
                </c:pt>
                <c:pt idx="117">
                  <c:v>8205946</c:v>
                </c:pt>
                <c:pt idx="118">
                  <c:v>8205950</c:v>
                </c:pt>
                <c:pt idx="119">
                  <c:v>8392438</c:v>
                </c:pt>
                <c:pt idx="120">
                  <c:v>8578926</c:v>
                </c:pt>
                <c:pt idx="121">
                  <c:v>8765414</c:v>
                </c:pt>
                <c:pt idx="122">
                  <c:v>8951902</c:v>
                </c:pt>
                <c:pt idx="123">
                  <c:v>9138390</c:v>
                </c:pt>
                <c:pt idx="124">
                  <c:v>9324878</c:v>
                </c:pt>
                <c:pt idx="125">
                  <c:v>9511366</c:v>
                </c:pt>
                <c:pt idx="126">
                  <c:v>9697854</c:v>
                </c:pt>
                <c:pt idx="127">
                  <c:v>9884342</c:v>
                </c:pt>
                <c:pt idx="128">
                  <c:v>10070830</c:v>
                </c:pt>
                <c:pt idx="129">
                  <c:v>10070830</c:v>
                </c:pt>
                <c:pt idx="130">
                  <c:v>10070830</c:v>
                </c:pt>
                <c:pt idx="131">
                  <c:v>10070830</c:v>
                </c:pt>
                <c:pt idx="132">
                  <c:v>10070830</c:v>
                </c:pt>
                <c:pt idx="133">
                  <c:v>10070830</c:v>
                </c:pt>
                <c:pt idx="134">
                  <c:v>10070830</c:v>
                </c:pt>
                <c:pt idx="135">
                  <c:v>10070830</c:v>
                </c:pt>
                <c:pt idx="136">
                  <c:v>10070830</c:v>
                </c:pt>
                <c:pt idx="137">
                  <c:v>10070830</c:v>
                </c:pt>
                <c:pt idx="138">
                  <c:v>10070830</c:v>
                </c:pt>
                <c:pt idx="139">
                  <c:v>10070830</c:v>
                </c:pt>
                <c:pt idx="140">
                  <c:v>10070830</c:v>
                </c:pt>
                <c:pt idx="141">
                  <c:v>10070834</c:v>
                </c:pt>
                <c:pt idx="142">
                  <c:v>10070842</c:v>
                </c:pt>
                <c:pt idx="143">
                  <c:v>10070850</c:v>
                </c:pt>
                <c:pt idx="144">
                  <c:v>10070874</c:v>
                </c:pt>
                <c:pt idx="145">
                  <c:v>10257362</c:v>
                </c:pt>
                <c:pt idx="146">
                  <c:v>10443850</c:v>
                </c:pt>
                <c:pt idx="147">
                  <c:v>10630338</c:v>
                </c:pt>
                <c:pt idx="148">
                  <c:v>10816826</c:v>
                </c:pt>
                <c:pt idx="149">
                  <c:v>11003314</c:v>
                </c:pt>
                <c:pt idx="150">
                  <c:v>11189802</c:v>
                </c:pt>
                <c:pt idx="151">
                  <c:v>11376290</c:v>
                </c:pt>
                <c:pt idx="152">
                  <c:v>11376312</c:v>
                </c:pt>
                <c:pt idx="153">
                  <c:v>11376328</c:v>
                </c:pt>
                <c:pt idx="154">
                  <c:v>11376340</c:v>
                </c:pt>
                <c:pt idx="155">
                  <c:v>11562828</c:v>
                </c:pt>
                <c:pt idx="156">
                  <c:v>11562828</c:v>
                </c:pt>
                <c:pt idx="157">
                  <c:v>11562828</c:v>
                </c:pt>
                <c:pt idx="158">
                  <c:v>11562828</c:v>
                </c:pt>
                <c:pt idx="159">
                  <c:v>11562828</c:v>
                </c:pt>
                <c:pt idx="160">
                  <c:v>11562828</c:v>
                </c:pt>
                <c:pt idx="161">
                  <c:v>11562832</c:v>
                </c:pt>
                <c:pt idx="162">
                  <c:v>11562836</c:v>
                </c:pt>
                <c:pt idx="163">
                  <c:v>11562840</c:v>
                </c:pt>
                <c:pt idx="164">
                  <c:v>11562840</c:v>
                </c:pt>
                <c:pt idx="165">
                  <c:v>11562844</c:v>
                </c:pt>
                <c:pt idx="166">
                  <c:v>11562850</c:v>
                </c:pt>
                <c:pt idx="167">
                  <c:v>11749338</c:v>
                </c:pt>
                <c:pt idx="168">
                  <c:v>11935826</c:v>
                </c:pt>
                <c:pt idx="169">
                  <c:v>12122314</c:v>
                </c:pt>
                <c:pt idx="170">
                  <c:v>12308802</c:v>
                </c:pt>
                <c:pt idx="171">
                  <c:v>12495290</c:v>
                </c:pt>
                <c:pt idx="172">
                  <c:v>12681778</c:v>
                </c:pt>
                <c:pt idx="173">
                  <c:v>12868266</c:v>
                </c:pt>
                <c:pt idx="174">
                  <c:v>13054754</c:v>
                </c:pt>
                <c:pt idx="175">
                  <c:v>13241242</c:v>
                </c:pt>
                <c:pt idx="176">
                  <c:v>13241252</c:v>
                </c:pt>
                <c:pt idx="177">
                  <c:v>13241262</c:v>
                </c:pt>
                <c:pt idx="178">
                  <c:v>13241274</c:v>
                </c:pt>
                <c:pt idx="179">
                  <c:v>13241284</c:v>
                </c:pt>
                <c:pt idx="180">
                  <c:v>13241284</c:v>
                </c:pt>
                <c:pt idx="181">
                  <c:v>13241288</c:v>
                </c:pt>
                <c:pt idx="182">
                  <c:v>13241298</c:v>
                </c:pt>
                <c:pt idx="183">
                  <c:v>13241304</c:v>
                </c:pt>
                <c:pt idx="184">
                  <c:v>13241314</c:v>
                </c:pt>
                <c:pt idx="185">
                  <c:v>13241320</c:v>
                </c:pt>
                <c:pt idx="186">
                  <c:v>13241332</c:v>
                </c:pt>
                <c:pt idx="187">
                  <c:v>13241342</c:v>
                </c:pt>
                <c:pt idx="188">
                  <c:v>13241342</c:v>
                </c:pt>
                <c:pt idx="189">
                  <c:v>13241346</c:v>
                </c:pt>
                <c:pt idx="190">
                  <c:v>13241356</c:v>
                </c:pt>
                <c:pt idx="191">
                  <c:v>13427850</c:v>
                </c:pt>
                <c:pt idx="192">
                  <c:v>13614338</c:v>
                </c:pt>
                <c:pt idx="193">
                  <c:v>13800826</c:v>
                </c:pt>
                <c:pt idx="194">
                  <c:v>13987314</c:v>
                </c:pt>
                <c:pt idx="195">
                  <c:v>14173802</c:v>
                </c:pt>
                <c:pt idx="196">
                  <c:v>14360290</c:v>
                </c:pt>
                <c:pt idx="197">
                  <c:v>14546778</c:v>
                </c:pt>
                <c:pt idx="198">
                  <c:v>14733266</c:v>
                </c:pt>
                <c:pt idx="199">
                  <c:v>14919754</c:v>
                </c:pt>
                <c:pt idx="200">
                  <c:v>14919772</c:v>
                </c:pt>
                <c:pt idx="201">
                  <c:v>14919786</c:v>
                </c:pt>
                <c:pt idx="202">
                  <c:v>14919800</c:v>
                </c:pt>
                <c:pt idx="203">
                  <c:v>14919816</c:v>
                </c:pt>
                <c:pt idx="204">
                  <c:v>14919820</c:v>
                </c:pt>
                <c:pt idx="205">
                  <c:v>14919826</c:v>
                </c:pt>
                <c:pt idx="206">
                  <c:v>14919834</c:v>
                </c:pt>
                <c:pt idx="207">
                  <c:v>14919844</c:v>
                </c:pt>
                <c:pt idx="208">
                  <c:v>14919856</c:v>
                </c:pt>
                <c:pt idx="209">
                  <c:v>14919862</c:v>
                </c:pt>
                <c:pt idx="210">
                  <c:v>14919870</c:v>
                </c:pt>
                <c:pt idx="211">
                  <c:v>14919882</c:v>
                </c:pt>
                <c:pt idx="212">
                  <c:v>14919892</c:v>
                </c:pt>
                <c:pt idx="213">
                  <c:v>15106380</c:v>
                </c:pt>
                <c:pt idx="214">
                  <c:v>15106394</c:v>
                </c:pt>
                <c:pt idx="215">
                  <c:v>15106418</c:v>
                </c:pt>
                <c:pt idx="216">
                  <c:v>15292906</c:v>
                </c:pt>
                <c:pt idx="217">
                  <c:v>15479394</c:v>
                </c:pt>
                <c:pt idx="218">
                  <c:v>15665882</c:v>
                </c:pt>
                <c:pt idx="219">
                  <c:v>15852370</c:v>
                </c:pt>
                <c:pt idx="220">
                  <c:v>16038858</c:v>
                </c:pt>
                <c:pt idx="221">
                  <c:v>16225346</c:v>
                </c:pt>
                <c:pt idx="222">
                  <c:v>16411834</c:v>
                </c:pt>
                <c:pt idx="223">
                  <c:v>16598322</c:v>
                </c:pt>
                <c:pt idx="224">
                  <c:v>16598334</c:v>
                </c:pt>
                <c:pt idx="225">
                  <c:v>16598334</c:v>
                </c:pt>
                <c:pt idx="226">
                  <c:v>16598338</c:v>
                </c:pt>
                <c:pt idx="227">
                  <c:v>16598342</c:v>
                </c:pt>
                <c:pt idx="228">
                  <c:v>16598342</c:v>
                </c:pt>
                <c:pt idx="229">
                  <c:v>16598342</c:v>
                </c:pt>
                <c:pt idx="230">
                  <c:v>16598342</c:v>
                </c:pt>
                <c:pt idx="231">
                  <c:v>16598348</c:v>
                </c:pt>
                <c:pt idx="232">
                  <c:v>16598354</c:v>
                </c:pt>
                <c:pt idx="233">
                  <c:v>16598358</c:v>
                </c:pt>
                <c:pt idx="234">
                  <c:v>16598358</c:v>
                </c:pt>
                <c:pt idx="235">
                  <c:v>16598358</c:v>
                </c:pt>
                <c:pt idx="236">
                  <c:v>16598358</c:v>
                </c:pt>
                <c:pt idx="237">
                  <c:v>16598364</c:v>
                </c:pt>
                <c:pt idx="238">
                  <c:v>16598378</c:v>
                </c:pt>
                <c:pt idx="239">
                  <c:v>16598402</c:v>
                </c:pt>
                <c:pt idx="240">
                  <c:v>16784890</c:v>
                </c:pt>
                <c:pt idx="241">
                  <c:v>16971378</c:v>
                </c:pt>
                <c:pt idx="242">
                  <c:v>17157866</c:v>
                </c:pt>
                <c:pt idx="243">
                  <c:v>17344354</c:v>
                </c:pt>
                <c:pt idx="244">
                  <c:v>17530842</c:v>
                </c:pt>
                <c:pt idx="245">
                  <c:v>17717330</c:v>
                </c:pt>
                <c:pt idx="246">
                  <c:v>17903818</c:v>
                </c:pt>
                <c:pt idx="247">
                  <c:v>18090306</c:v>
                </c:pt>
                <c:pt idx="248">
                  <c:v>18276794</c:v>
                </c:pt>
                <c:pt idx="249">
                  <c:v>18276798</c:v>
                </c:pt>
                <c:pt idx="250">
                  <c:v>18276798</c:v>
                </c:pt>
                <c:pt idx="251">
                  <c:v>18276798</c:v>
                </c:pt>
                <c:pt idx="252">
                  <c:v>18276802</c:v>
                </c:pt>
                <c:pt idx="253">
                  <c:v>18276802</c:v>
                </c:pt>
                <c:pt idx="254">
                  <c:v>18276802</c:v>
                </c:pt>
                <c:pt idx="255">
                  <c:v>18276802</c:v>
                </c:pt>
                <c:pt idx="256">
                  <c:v>18276802</c:v>
                </c:pt>
                <c:pt idx="257">
                  <c:v>18276802</c:v>
                </c:pt>
                <c:pt idx="258">
                  <c:v>18276802</c:v>
                </c:pt>
                <c:pt idx="259">
                  <c:v>18276802</c:v>
                </c:pt>
                <c:pt idx="260">
                  <c:v>18276806</c:v>
                </c:pt>
                <c:pt idx="261">
                  <c:v>18276810</c:v>
                </c:pt>
                <c:pt idx="262">
                  <c:v>18276816</c:v>
                </c:pt>
                <c:pt idx="263">
                  <c:v>18463304</c:v>
                </c:pt>
                <c:pt idx="264">
                  <c:v>18649792</c:v>
                </c:pt>
                <c:pt idx="265">
                  <c:v>18836280</c:v>
                </c:pt>
                <c:pt idx="266">
                  <c:v>19022768</c:v>
                </c:pt>
                <c:pt idx="267">
                  <c:v>19209256</c:v>
                </c:pt>
                <c:pt idx="268">
                  <c:v>19395744</c:v>
                </c:pt>
                <c:pt idx="269">
                  <c:v>19582232</c:v>
                </c:pt>
                <c:pt idx="270">
                  <c:v>19768720</c:v>
                </c:pt>
                <c:pt idx="271">
                  <c:v>19955208</c:v>
                </c:pt>
                <c:pt idx="272">
                  <c:v>20141696</c:v>
                </c:pt>
                <c:pt idx="273">
                  <c:v>20141700</c:v>
                </c:pt>
                <c:pt idx="274">
                  <c:v>20141700</c:v>
                </c:pt>
                <c:pt idx="275">
                  <c:v>20141700</c:v>
                </c:pt>
                <c:pt idx="276">
                  <c:v>20141704</c:v>
                </c:pt>
                <c:pt idx="277">
                  <c:v>20141704</c:v>
                </c:pt>
                <c:pt idx="278">
                  <c:v>20141704</c:v>
                </c:pt>
                <c:pt idx="279">
                  <c:v>20141704</c:v>
                </c:pt>
                <c:pt idx="280">
                  <c:v>20141704</c:v>
                </c:pt>
                <c:pt idx="281">
                  <c:v>20141704</c:v>
                </c:pt>
                <c:pt idx="282">
                  <c:v>20141708</c:v>
                </c:pt>
                <c:pt idx="283">
                  <c:v>20141712</c:v>
                </c:pt>
                <c:pt idx="284">
                  <c:v>20141728</c:v>
                </c:pt>
                <c:pt idx="285">
                  <c:v>20141736</c:v>
                </c:pt>
                <c:pt idx="286">
                  <c:v>20141736</c:v>
                </c:pt>
                <c:pt idx="287">
                  <c:v>20141750</c:v>
                </c:pt>
                <c:pt idx="288">
                  <c:v>20328238</c:v>
                </c:pt>
                <c:pt idx="289">
                  <c:v>20514726</c:v>
                </c:pt>
                <c:pt idx="290">
                  <c:v>20701214</c:v>
                </c:pt>
                <c:pt idx="291">
                  <c:v>20887702</c:v>
                </c:pt>
                <c:pt idx="292">
                  <c:v>21074190</c:v>
                </c:pt>
                <c:pt idx="293">
                  <c:v>21260678</c:v>
                </c:pt>
                <c:pt idx="294">
                  <c:v>21447166</c:v>
                </c:pt>
                <c:pt idx="295">
                  <c:v>21633654</c:v>
                </c:pt>
                <c:pt idx="296">
                  <c:v>21633678</c:v>
                </c:pt>
                <c:pt idx="297">
                  <c:v>21633690</c:v>
                </c:pt>
                <c:pt idx="298">
                  <c:v>21633712</c:v>
                </c:pt>
                <c:pt idx="299">
                  <c:v>21633728</c:v>
                </c:pt>
                <c:pt idx="300">
                  <c:v>21633736</c:v>
                </c:pt>
                <c:pt idx="301">
                  <c:v>21633746</c:v>
                </c:pt>
                <c:pt idx="302">
                  <c:v>21633754</c:v>
                </c:pt>
                <c:pt idx="303">
                  <c:v>21633764</c:v>
                </c:pt>
                <c:pt idx="304">
                  <c:v>21633776</c:v>
                </c:pt>
                <c:pt idx="305">
                  <c:v>21633790</c:v>
                </c:pt>
                <c:pt idx="306">
                  <c:v>21633808</c:v>
                </c:pt>
                <c:pt idx="307">
                  <c:v>21633820</c:v>
                </c:pt>
                <c:pt idx="308">
                  <c:v>21633824</c:v>
                </c:pt>
                <c:pt idx="309">
                  <c:v>21633844</c:v>
                </c:pt>
                <c:pt idx="310">
                  <c:v>21633860</c:v>
                </c:pt>
                <c:pt idx="311">
                  <c:v>21820348</c:v>
                </c:pt>
                <c:pt idx="312">
                  <c:v>22006836</c:v>
                </c:pt>
                <c:pt idx="313">
                  <c:v>22193324</c:v>
                </c:pt>
                <c:pt idx="314">
                  <c:v>22379812</c:v>
                </c:pt>
                <c:pt idx="315">
                  <c:v>22566300</c:v>
                </c:pt>
                <c:pt idx="316">
                  <c:v>22752788</c:v>
                </c:pt>
                <c:pt idx="317">
                  <c:v>22939276</c:v>
                </c:pt>
                <c:pt idx="318">
                  <c:v>23125764</c:v>
                </c:pt>
                <c:pt idx="319">
                  <c:v>23312252</c:v>
                </c:pt>
                <c:pt idx="320">
                  <c:v>23498740</c:v>
                </c:pt>
                <c:pt idx="321">
                  <c:v>23498740</c:v>
                </c:pt>
                <c:pt idx="322">
                  <c:v>23498740</c:v>
                </c:pt>
                <c:pt idx="323">
                  <c:v>23498740</c:v>
                </c:pt>
                <c:pt idx="324">
                  <c:v>23498740</c:v>
                </c:pt>
                <c:pt idx="325">
                  <c:v>23498740</c:v>
                </c:pt>
                <c:pt idx="326">
                  <c:v>23498744</c:v>
                </c:pt>
                <c:pt idx="327">
                  <c:v>23498748</c:v>
                </c:pt>
                <c:pt idx="328">
                  <c:v>23498748</c:v>
                </c:pt>
                <c:pt idx="329">
                  <c:v>23498748</c:v>
                </c:pt>
                <c:pt idx="330">
                  <c:v>23498752</c:v>
                </c:pt>
                <c:pt idx="331">
                  <c:v>23498752</c:v>
                </c:pt>
                <c:pt idx="332">
                  <c:v>23498752</c:v>
                </c:pt>
                <c:pt idx="333">
                  <c:v>23498760</c:v>
                </c:pt>
                <c:pt idx="334">
                  <c:v>23498764</c:v>
                </c:pt>
                <c:pt idx="335">
                  <c:v>23685252</c:v>
                </c:pt>
                <c:pt idx="336">
                  <c:v>23871740</c:v>
                </c:pt>
                <c:pt idx="337">
                  <c:v>24058228</c:v>
                </c:pt>
                <c:pt idx="338">
                  <c:v>24244716</c:v>
                </c:pt>
                <c:pt idx="339">
                  <c:v>24431204</c:v>
                </c:pt>
                <c:pt idx="340">
                  <c:v>24617692</c:v>
                </c:pt>
                <c:pt idx="341">
                  <c:v>24804180</c:v>
                </c:pt>
                <c:pt idx="342">
                  <c:v>24990668</c:v>
                </c:pt>
                <c:pt idx="343">
                  <c:v>25177156</c:v>
                </c:pt>
                <c:pt idx="344">
                  <c:v>25177172</c:v>
                </c:pt>
                <c:pt idx="345">
                  <c:v>25177188</c:v>
                </c:pt>
                <c:pt idx="346">
                  <c:v>25363676</c:v>
                </c:pt>
                <c:pt idx="347">
                  <c:v>25363676</c:v>
                </c:pt>
                <c:pt idx="348">
                  <c:v>25363676</c:v>
                </c:pt>
                <c:pt idx="349">
                  <c:v>25363676</c:v>
                </c:pt>
                <c:pt idx="350">
                  <c:v>25363676</c:v>
                </c:pt>
                <c:pt idx="351">
                  <c:v>25363676</c:v>
                </c:pt>
                <c:pt idx="352">
                  <c:v>25363676</c:v>
                </c:pt>
                <c:pt idx="353">
                  <c:v>25363676</c:v>
                </c:pt>
                <c:pt idx="354">
                  <c:v>25363676</c:v>
                </c:pt>
                <c:pt idx="355">
                  <c:v>25363676</c:v>
                </c:pt>
                <c:pt idx="356">
                  <c:v>25363676</c:v>
                </c:pt>
                <c:pt idx="357">
                  <c:v>25363676</c:v>
                </c:pt>
                <c:pt idx="358">
                  <c:v>25363686</c:v>
                </c:pt>
                <c:pt idx="359">
                  <c:v>25363704</c:v>
                </c:pt>
                <c:pt idx="360">
                  <c:v>25550196</c:v>
                </c:pt>
                <c:pt idx="361">
                  <c:v>25736684</c:v>
                </c:pt>
                <c:pt idx="362">
                  <c:v>25923172</c:v>
                </c:pt>
                <c:pt idx="363">
                  <c:v>26109660</c:v>
                </c:pt>
                <c:pt idx="364">
                  <c:v>26296148</c:v>
                </c:pt>
                <c:pt idx="365">
                  <c:v>26482636</c:v>
                </c:pt>
                <c:pt idx="366">
                  <c:v>26669124</c:v>
                </c:pt>
                <c:pt idx="367">
                  <c:v>26855612</c:v>
                </c:pt>
                <c:pt idx="368">
                  <c:v>26855620</c:v>
                </c:pt>
                <c:pt idx="369">
                  <c:v>26855624</c:v>
                </c:pt>
                <c:pt idx="370">
                  <c:v>26855630</c:v>
                </c:pt>
                <c:pt idx="371">
                  <c:v>26855630</c:v>
                </c:pt>
                <c:pt idx="372">
                  <c:v>26855638</c:v>
                </c:pt>
                <c:pt idx="373">
                  <c:v>26855642</c:v>
                </c:pt>
                <c:pt idx="374">
                  <c:v>26855642</c:v>
                </c:pt>
                <c:pt idx="375">
                  <c:v>26855642</c:v>
                </c:pt>
                <c:pt idx="376">
                  <c:v>26855642</c:v>
                </c:pt>
                <c:pt idx="377">
                  <c:v>26855642</c:v>
                </c:pt>
                <c:pt idx="378">
                  <c:v>26855642</c:v>
                </c:pt>
                <c:pt idx="379">
                  <c:v>26855642</c:v>
                </c:pt>
                <c:pt idx="380">
                  <c:v>26855646</c:v>
                </c:pt>
                <c:pt idx="381">
                  <c:v>26855650</c:v>
                </c:pt>
                <c:pt idx="382">
                  <c:v>26855660</c:v>
                </c:pt>
                <c:pt idx="383">
                  <c:v>26855684</c:v>
                </c:pt>
                <c:pt idx="384">
                  <c:v>26855714</c:v>
                </c:pt>
                <c:pt idx="385">
                  <c:v>27042202</c:v>
                </c:pt>
                <c:pt idx="386">
                  <c:v>27228690</c:v>
                </c:pt>
                <c:pt idx="387">
                  <c:v>27415178</c:v>
                </c:pt>
                <c:pt idx="388">
                  <c:v>27601666</c:v>
                </c:pt>
                <c:pt idx="389">
                  <c:v>27788154</c:v>
                </c:pt>
                <c:pt idx="390">
                  <c:v>27974642</c:v>
                </c:pt>
                <c:pt idx="391">
                  <c:v>28161130</c:v>
                </c:pt>
                <c:pt idx="392">
                  <c:v>28347618</c:v>
                </c:pt>
                <c:pt idx="393">
                  <c:v>28347618</c:v>
                </c:pt>
                <c:pt idx="394">
                  <c:v>28347618</c:v>
                </c:pt>
                <c:pt idx="395">
                  <c:v>28347618</c:v>
                </c:pt>
                <c:pt idx="396">
                  <c:v>28347618</c:v>
                </c:pt>
                <c:pt idx="397">
                  <c:v>28347618</c:v>
                </c:pt>
                <c:pt idx="398">
                  <c:v>28347622</c:v>
                </c:pt>
                <c:pt idx="399">
                  <c:v>28347622</c:v>
                </c:pt>
                <c:pt idx="400">
                  <c:v>28347622</c:v>
                </c:pt>
                <c:pt idx="401">
                  <c:v>28347622</c:v>
                </c:pt>
                <c:pt idx="402">
                  <c:v>28347622</c:v>
                </c:pt>
                <c:pt idx="403">
                  <c:v>28347622</c:v>
                </c:pt>
                <c:pt idx="404">
                  <c:v>28347622</c:v>
                </c:pt>
                <c:pt idx="405">
                  <c:v>28347622</c:v>
                </c:pt>
                <c:pt idx="406">
                  <c:v>28347622</c:v>
                </c:pt>
                <c:pt idx="407">
                  <c:v>28534110</c:v>
                </c:pt>
                <c:pt idx="408">
                  <c:v>28720598</c:v>
                </c:pt>
                <c:pt idx="409">
                  <c:v>28907086</c:v>
                </c:pt>
                <c:pt idx="410">
                  <c:v>29093574</c:v>
                </c:pt>
                <c:pt idx="411">
                  <c:v>29280062</c:v>
                </c:pt>
                <c:pt idx="412">
                  <c:v>29466550</c:v>
                </c:pt>
                <c:pt idx="413">
                  <c:v>29653038</c:v>
                </c:pt>
                <c:pt idx="414">
                  <c:v>29839526</c:v>
                </c:pt>
                <c:pt idx="415">
                  <c:v>30026014</c:v>
                </c:pt>
                <c:pt idx="416">
                  <c:v>30212502</c:v>
                </c:pt>
                <c:pt idx="417">
                  <c:v>30212510</c:v>
                </c:pt>
                <c:pt idx="418">
                  <c:v>30212516</c:v>
                </c:pt>
                <c:pt idx="419">
                  <c:v>30212516</c:v>
                </c:pt>
                <c:pt idx="420">
                  <c:v>30212516</c:v>
                </c:pt>
                <c:pt idx="421">
                  <c:v>30212516</c:v>
                </c:pt>
                <c:pt idx="422">
                  <c:v>30212516</c:v>
                </c:pt>
                <c:pt idx="423">
                  <c:v>30212516</c:v>
                </c:pt>
                <c:pt idx="424">
                  <c:v>30212516</c:v>
                </c:pt>
                <c:pt idx="425">
                  <c:v>30212516</c:v>
                </c:pt>
                <c:pt idx="426">
                  <c:v>30212520</c:v>
                </c:pt>
                <c:pt idx="427">
                  <c:v>30212520</c:v>
                </c:pt>
                <c:pt idx="428">
                  <c:v>30212520</c:v>
                </c:pt>
                <c:pt idx="429">
                  <c:v>30212520</c:v>
                </c:pt>
                <c:pt idx="430">
                  <c:v>30212530</c:v>
                </c:pt>
                <c:pt idx="431">
                  <c:v>30399018</c:v>
                </c:pt>
                <c:pt idx="432">
                  <c:v>30585506</c:v>
                </c:pt>
                <c:pt idx="433">
                  <c:v>30771994</c:v>
                </c:pt>
                <c:pt idx="434">
                  <c:v>30958482</c:v>
                </c:pt>
                <c:pt idx="435">
                  <c:v>31144970</c:v>
                </c:pt>
                <c:pt idx="436">
                  <c:v>31331458</c:v>
                </c:pt>
                <c:pt idx="437">
                  <c:v>31517946</c:v>
                </c:pt>
                <c:pt idx="438">
                  <c:v>31704434</c:v>
                </c:pt>
                <c:pt idx="439">
                  <c:v>31890922</c:v>
                </c:pt>
                <c:pt idx="440">
                  <c:v>31890942</c:v>
                </c:pt>
                <c:pt idx="441">
                  <c:v>31890952</c:v>
                </c:pt>
                <c:pt idx="442">
                  <c:v>31890952</c:v>
                </c:pt>
                <c:pt idx="443">
                  <c:v>31890964</c:v>
                </c:pt>
                <c:pt idx="444">
                  <c:v>31890980</c:v>
                </c:pt>
                <c:pt idx="445">
                  <c:v>31890984</c:v>
                </c:pt>
                <c:pt idx="446">
                  <c:v>31890988</c:v>
                </c:pt>
                <c:pt idx="447">
                  <c:v>31890992</c:v>
                </c:pt>
                <c:pt idx="448">
                  <c:v>31891000</c:v>
                </c:pt>
                <c:pt idx="449">
                  <c:v>31891016</c:v>
                </c:pt>
                <c:pt idx="450">
                  <c:v>31891028</c:v>
                </c:pt>
                <c:pt idx="451">
                  <c:v>31891034</c:v>
                </c:pt>
                <c:pt idx="452">
                  <c:v>31891042</c:v>
                </c:pt>
                <c:pt idx="453">
                  <c:v>31891056</c:v>
                </c:pt>
                <c:pt idx="454">
                  <c:v>31891082</c:v>
                </c:pt>
                <c:pt idx="455">
                  <c:v>32077570</c:v>
                </c:pt>
                <c:pt idx="456">
                  <c:v>32264058</c:v>
                </c:pt>
                <c:pt idx="457">
                  <c:v>32450546</c:v>
                </c:pt>
                <c:pt idx="458">
                  <c:v>32637034</c:v>
                </c:pt>
                <c:pt idx="459">
                  <c:v>32823522</c:v>
                </c:pt>
                <c:pt idx="460">
                  <c:v>33010010</c:v>
                </c:pt>
                <c:pt idx="461">
                  <c:v>33196498</c:v>
                </c:pt>
                <c:pt idx="462">
                  <c:v>33382986</c:v>
                </c:pt>
                <c:pt idx="463">
                  <c:v>33569474</c:v>
                </c:pt>
                <c:pt idx="464">
                  <c:v>33569486</c:v>
                </c:pt>
                <c:pt idx="465">
                  <c:v>33569492</c:v>
                </c:pt>
                <c:pt idx="466">
                  <c:v>33569496</c:v>
                </c:pt>
                <c:pt idx="467">
                  <c:v>33569500</c:v>
                </c:pt>
                <c:pt idx="468">
                  <c:v>33569504</c:v>
                </c:pt>
                <c:pt idx="469">
                  <c:v>33569510</c:v>
                </c:pt>
                <c:pt idx="470">
                  <c:v>33569520</c:v>
                </c:pt>
                <c:pt idx="471">
                  <c:v>33569528</c:v>
                </c:pt>
                <c:pt idx="472">
                  <c:v>33569532</c:v>
                </c:pt>
                <c:pt idx="473">
                  <c:v>33569542</c:v>
                </c:pt>
                <c:pt idx="474">
                  <c:v>33569548</c:v>
                </c:pt>
                <c:pt idx="475">
                  <c:v>33569554</c:v>
                </c:pt>
                <c:pt idx="476">
                  <c:v>33569566</c:v>
                </c:pt>
                <c:pt idx="477">
                  <c:v>33569576</c:v>
                </c:pt>
                <c:pt idx="478">
                  <c:v>33569584</c:v>
                </c:pt>
                <c:pt idx="479">
                  <c:v>33756072</c:v>
                </c:pt>
                <c:pt idx="480">
                  <c:v>33942560</c:v>
                </c:pt>
                <c:pt idx="481">
                  <c:v>34129048</c:v>
                </c:pt>
                <c:pt idx="482">
                  <c:v>34315536</c:v>
                </c:pt>
                <c:pt idx="483">
                  <c:v>34502024</c:v>
                </c:pt>
                <c:pt idx="484">
                  <c:v>34688512</c:v>
                </c:pt>
                <c:pt idx="485">
                  <c:v>34875000</c:v>
                </c:pt>
                <c:pt idx="486">
                  <c:v>35061488</c:v>
                </c:pt>
                <c:pt idx="487">
                  <c:v>35247976</c:v>
                </c:pt>
                <c:pt idx="488">
                  <c:v>35247986</c:v>
                </c:pt>
                <c:pt idx="489">
                  <c:v>35247992</c:v>
                </c:pt>
                <c:pt idx="490">
                  <c:v>35248002</c:v>
                </c:pt>
                <c:pt idx="491">
                  <c:v>35248010</c:v>
                </c:pt>
                <c:pt idx="492">
                  <c:v>35248016</c:v>
                </c:pt>
                <c:pt idx="493">
                  <c:v>35248022</c:v>
                </c:pt>
                <c:pt idx="494">
                  <c:v>35248036</c:v>
                </c:pt>
                <c:pt idx="495">
                  <c:v>35248042</c:v>
                </c:pt>
                <c:pt idx="496">
                  <c:v>35248046</c:v>
                </c:pt>
                <c:pt idx="497">
                  <c:v>35248046</c:v>
                </c:pt>
                <c:pt idx="498">
                  <c:v>35248054</c:v>
                </c:pt>
                <c:pt idx="499">
                  <c:v>35248062</c:v>
                </c:pt>
                <c:pt idx="500">
                  <c:v>35248068</c:v>
                </c:pt>
                <c:pt idx="501">
                  <c:v>35248080</c:v>
                </c:pt>
                <c:pt idx="502">
                  <c:v>35434568</c:v>
                </c:pt>
                <c:pt idx="503">
                  <c:v>35621056</c:v>
                </c:pt>
                <c:pt idx="504">
                  <c:v>35807544</c:v>
                </c:pt>
                <c:pt idx="505">
                  <c:v>35994032</c:v>
                </c:pt>
                <c:pt idx="506">
                  <c:v>36180520</c:v>
                </c:pt>
                <c:pt idx="507">
                  <c:v>36367008</c:v>
                </c:pt>
                <c:pt idx="508">
                  <c:v>36553496</c:v>
                </c:pt>
                <c:pt idx="509">
                  <c:v>36739984</c:v>
                </c:pt>
                <c:pt idx="510">
                  <c:v>36926472</c:v>
                </c:pt>
                <c:pt idx="511">
                  <c:v>37112960</c:v>
                </c:pt>
                <c:pt idx="512">
                  <c:v>37112968</c:v>
                </c:pt>
                <c:pt idx="513">
                  <c:v>37112978</c:v>
                </c:pt>
                <c:pt idx="514">
                  <c:v>37112982</c:v>
                </c:pt>
                <c:pt idx="515">
                  <c:v>37112982</c:v>
                </c:pt>
                <c:pt idx="516">
                  <c:v>37112990</c:v>
                </c:pt>
                <c:pt idx="517">
                  <c:v>37112994</c:v>
                </c:pt>
                <c:pt idx="518">
                  <c:v>37113006</c:v>
                </c:pt>
                <c:pt idx="519">
                  <c:v>37113014</c:v>
                </c:pt>
                <c:pt idx="520">
                  <c:v>37113020</c:v>
                </c:pt>
                <c:pt idx="521">
                  <c:v>37113024</c:v>
                </c:pt>
                <c:pt idx="522">
                  <c:v>37113030</c:v>
                </c:pt>
                <c:pt idx="523">
                  <c:v>37113038</c:v>
                </c:pt>
                <c:pt idx="524">
                  <c:v>37113046</c:v>
                </c:pt>
                <c:pt idx="525">
                  <c:v>37113054</c:v>
                </c:pt>
                <c:pt idx="526">
                  <c:v>37113068</c:v>
                </c:pt>
                <c:pt idx="527">
                  <c:v>37299556</c:v>
                </c:pt>
                <c:pt idx="528">
                  <c:v>37486044</c:v>
                </c:pt>
                <c:pt idx="529">
                  <c:v>37672532</c:v>
                </c:pt>
                <c:pt idx="530">
                  <c:v>37859020</c:v>
                </c:pt>
                <c:pt idx="531">
                  <c:v>38045508</c:v>
                </c:pt>
                <c:pt idx="532">
                  <c:v>38231996</c:v>
                </c:pt>
                <c:pt idx="533">
                  <c:v>38418484</c:v>
                </c:pt>
                <c:pt idx="534">
                  <c:v>38604972</c:v>
                </c:pt>
                <c:pt idx="535">
                  <c:v>38604996</c:v>
                </c:pt>
                <c:pt idx="536">
                  <c:v>38605018</c:v>
                </c:pt>
                <c:pt idx="537">
                  <c:v>38605038</c:v>
                </c:pt>
                <c:pt idx="538">
                  <c:v>38605056</c:v>
                </c:pt>
                <c:pt idx="539">
                  <c:v>38605072</c:v>
                </c:pt>
                <c:pt idx="540">
                  <c:v>38605084</c:v>
                </c:pt>
                <c:pt idx="541">
                  <c:v>38605102</c:v>
                </c:pt>
                <c:pt idx="542">
                  <c:v>38605120</c:v>
                </c:pt>
                <c:pt idx="543">
                  <c:v>38605134</c:v>
                </c:pt>
                <c:pt idx="544">
                  <c:v>38605150</c:v>
                </c:pt>
                <c:pt idx="545">
                  <c:v>38791638</c:v>
                </c:pt>
                <c:pt idx="546">
                  <c:v>38791638</c:v>
                </c:pt>
                <c:pt idx="547">
                  <c:v>38791638</c:v>
                </c:pt>
                <c:pt idx="548">
                  <c:v>38791638</c:v>
                </c:pt>
                <c:pt idx="549">
                  <c:v>38791642</c:v>
                </c:pt>
                <c:pt idx="550">
                  <c:v>38791654</c:v>
                </c:pt>
                <c:pt idx="551">
                  <c:v>38978158</c:v>
                </c:pt>
                <c:pt idx="552">
                  <c:v>39164646</c:v>
                </c:pt>
                <c:pt idx="553">
                  <c:v>39351134</c:v>
                </c:pt>
                <c:pt idx="554">
                  <c:v>39537622</c:v>
                </c:pt>
                <c:pt idx="555">
                  <c:v>39724110</c:v>
                </c:pt>
                <c:pt idx="556">
                  <c:v>39910598</c:v>
                </c:pt>
                <c:pt idx="557">
                  <c:v>40097086</c:v>
                </c:pt>
                <c:pt idx="558">
                  <c:v>40283574</c:v>
                </c:pt>
                <c:pt idx="559">
                  <c:v>40470062</c:v>
                </c:pt>
                <c:pt idx="560">
                  <c:v>40470076</c:v>
                </c:pt>
                <c:pt idx="561">
                  <c:v>40470082</c:v>
                </c:pt>
                <c:pt idx="562">
                  <c:v>40470086</c:v>
                </c:pt>
                <c:pt idx="563">
                  <c:v>40470096</c:v>
                </c:pt>
                <c:pt idx="564">
                  <c:v>40470096</c:v>
                </c:pt>
                <c:pt idx="565">
                  <c:v>40470100</c:v>
                </c:pt>
                <c:pt idx="566">
                  <c:v>40470104</c:v>
                </c:pt>
                <c:pt idx="567">
                  <c:v>40470104</c:v>
                </c:pt>
                <c:pt idx="568">
                  <c:v>40470104</c:v>
                </c:pt>
                <c:pt idx="569">
                  <c:v>40470104</c:v>
                </c:pt>
                <c:pt idx="570">
                  <c:v>40470118</c:v>
                </c:pt>
                <c:pt idx="571">
                  <c:v>40470124</c:v>
                </c:pt>
                <c:pt idx="572">
                  <c:v>40470130</c:v>
                </c:pt>
                <c:pt idx="573">
                  <c:v>40470134</c:v>
                </c:pt>
                <c:pt idx="574">
                  <c:v>40470138</c:v>
                </c:pt>
                <c:pt idx="575">
                  <c:v>40470164</c:v>
                </c:pt>
                <c:pt idx="576">
                  <c:v>40656652</c:v>
                </c:pt>
                <c:pt idx="577">
                  <c:v>40843140</c:v>
                </c:pt>
                <c:pt idx="578">
                  <c:v>41029628</c:v>
                </c:pt>
                <c:pt idx="579">
                  <c:v>41216116</c:v>
                </c:pt>
                <c:pt idx="580">
                  <c:v>41402604</c:v>
                </c:pt>
                <c:pt idx="581">
                  <c:v>41589092</c:v>
                </c:pt>
                <c:pt idx="582">
                  <c:v>41775580</c:v>
                </c:pt>
                <c:pt idx="583">
                  <c:v>41962068</c:v>
                </c:pt>
                <c:pt idx="584">
                  <c:v>42148556</c:v>
                </c:pt>
                <c:pt idx="585">
                  <c:v>42148568</c:v>
                </c:pt>
                <c:pt idx="586">
                  <c:v>42148574</c:v>
                </c:pt>
                <c:pt idx="587">
                  <c:v>42148580</c:v>
                </c:pt>
                <c:pt idx="588">
                  <c:v>42148584</c:v>
                </c:pt>
                <c:pt idx="589">
                  <c:v>42148588</c:v>
                </c:pt>
                <c:pt idx="590">
                  <c:v>42148588</c:v>
                </c:pt>
                <c:pt idx="591">
                  <c:v>42148598</c:v>
                </c:pt>
                <c:pt idx="592">
                  <c:v>42148602</c:v>
                </c:pt>
                <c:pt idx="593">
                  <c:v>42148606</c:v>
                </c:pt>
                <c:pt idx="594">
                  <c:v>42148612</c:v>
                </c:pt>
                <c:pt idx="595">
                  <c:v>42148616</c:v>
                </c:pt>
                <c:pt idx="596">
                  <c:v>42148628</c:v>
                </c:pt>
                <c:pt idx="597">
                  <c:v>42148640</c:v>
                </c:pt>
                <c:pt idx="598">
                  <c:v>42148648</c:v>
                </c:pt>
                <c:pt idx="599">
                  <c:v>42335146</c:v>
                </c:pt>
                <c:pt idx="600">
                  <c:v>42521634</c:v>
                </c:pt>
                <c:pt idx="601">
                  <c:v>42708122</c:v>
                </c:pt>
                <c:pt idx="602">
                  <c:v>42894610</c:v>
                </c:pt>
                <c:pt idx="603">
                  <c:v>43081098</c:v>
                </c:pt>
                <c:pt idx="604">
                  <c:v>43267586</c:v>
                </c:pt>
                <c:pt idx="605">
                  <c:v>43454074</c:v>
                </c:pt>
                <c:pt idx="606">
                  <c:v>43640562</c:v>
                </c:pt>
                <c:pt idx="607">
                  <c:v>43827050</c:v>
                </c:pt>
                <c:pt idx="608">
                  <c:v>44013538</c:v>
                </c:pt>
                <c:pt idx="609">
                  <c:v>44013548</c:v>
                </c:pt>
                <c:pt idx="610">
                  <c:v>44013552</c:v>
                </c:pt>
                <c:pt idx="611">
                  <c:v>44013556</c:v>
                </c:pt>
                <c:pt idx="612">
                  <c:v>44013556</c:v>
                </c:pt>
                <c:pt idx="613">
                  <c:v>44013566</c:v>
                </c:pt>
                <c:pt idx="614">
                  <c:v>44013574</c:v>
                </c:pt>
                <c:pt idx="615">
                  <c:v>44013574</c:v>
                </c:pt>
                <c:pt idx="616">
                  <c:v>44013578</c:v>
                </c:pt>
                <c:pt idx="617">
                  <c:v>44013582</c:v>
                </c:pt>
                <c:pt idx="618">
                  <c:v>44013582</c:v>
                </c:pt>
                <c:pt idx="619">
                  <c:v>44013590</c:v>
                </c:pt>
                <c:pt idx="620">
                  <c:v>44013594</c:v>
                </c:pt>
                <c:pt idx="621">
                  <c:v>44013594</c:v>
                </c:pt>
                <c:pt idx="622">
                  <c:v>44013604</c:v>
                </c:pt>
                <c:pt idx="623">
                  <c:v>44200100</c:v>
                </c:pt>
                <c:pt idx="624">
                  <c:v>44386588</c:v>
                </c:pt>
                <c:pt idx="625">
                  <c:v>44573076</c:v>
                </c:pt>
                <c:pt idx="626">
                  <c:v>44759564</c:v>
                </c:pt>
                <c:pt idx="627">
                  <c:v>44946052</c:v>
                </c:pt>
                <c:pt idx="628">
                  <c:v>45132540</c:v>
                </c:pt>
                <c:pt idx="629">
                  <c:v>45319028</c:v>
                </c:pt>
                <c:pt idx="630">
                  <c:v>45505516</c:v>
                </c:pt>
                <c:pt idx="631">
                  <c:v>45692004</c:v>
                </c:pt>
                <c:pt idx="632">
                  <c:v>45878492</c:v>
                </c:pt>
                <c:pt idx="633">
                  <c:v>45878492</c:v>
                </c:pt>
                <c:pt idx="634">
                  <c:v>45878492</c:v>
                </c:pt>
                <c:pt idx="635">
                  <c:v>45878492</c:v>
                </c:pt>
                <c:pt idx="636">
                  <c:v>45878492</c:v>
                </c:pt>
                <c:pt idx="637">
                  <c:v>45878492</c:v>
                </c:pt>
                <c:pt idx="638">
                  <c:v>45878492</c:v>
                </c:pt>
                <c:pt idx="639">
                  <c:v>45878492</c:v>
                </c:pt>
                <c:pt idx="640">
                  <c:v>45878492</c:v>
                </c:pt>
                <c:pt idx="641">
                  <c:v>45878492</c:v>
                </c:pt>
                <c:pt idx="642">
                  <c:v>45878492</c:v>
                </c:pt>
                <c:pt idx="643">
                  <c:v>45878498</c:v>
                </c:pt>
                <c:pt idx="644">
                  <c:v>45878502</c:v>
                </c:pt>
                <c:pt idx="645">
                  <c:v>45878502</c:v>
                </c:pt>
                <c:pt idx="646">
                  <c:v>45878502</c:v>
                </c:pt>
                <c:pt idx="647">
                  <c:v>46064996</c:v>
                </c:pt>
                <c:pt idx="648">
                  <c:v>46251484</c:v>
                </c:pt>
                <c:pt idx="649">
                  <c:v>46437972</c:v>
                </c:pt>
                <c:pt idx="650">
                  <c:v>46624460</c:v>
                </c:pt>
                <c:pt idx="651">
                  <c:v>46810948</c:v>
                </c:pt>
                <c:pt idx="652">
                  <c:v>46997436</c:v>
                </c:pt>
                <c:pt idx="653">
                  <c:v>47183924</c:v>
                </c:pt>
                <c:pt idx="654">
                  <c:v>47370412</c:v>
                </c:pt>
                <c:pt idx="655">
                  <c:v>47556900</c:v>
                </c:pt>
                <c:pt idx="656">
                  <c:v>47556912</c:v>
                </c:pt>
                <c:pt idx="657">
                  <c:v>47556916</c:v>
                </c:pt>
                <c:pt idx="658">
                  <c:v>47556922</c:v>
                </c:pt>
                <c:pt idx="659">
                  <c:v>47556922</c:v>
                </c:pt>
                <c:pt idx="660">
                  <c:v>47556926</c:v>
                </c:pt>
                <c:pt idx="661">
                  <c:v>47556930</c:v>
                </c:pt>
                <c:pt idx="662">
                  <c:v>47556934</c:v>
                </c:pt>
                <c:pt idx="663">
                  <c:v>47556934</c:v>
                </c:pt>
                <c:pt idx="664">
                  <c:v>47556938</c:v>
                </c:pt>
                <c:pt idx="665">
                  <c:v>47556946</c:v>
                </c:pt>
                <c:pt idx="666">
                  <c:v>47556946</c:v>
                </c:pt>
                <c:pt idx="667">
                  <c:v>47556946</c:v>
                </c:pt>
                <c:pt idx="668">
                  <c:v>47556950</c:v>
                </c:pt>
                <c:pt idx="669">
                  <c:v>47556954</c:v>
                </c:pt>
                <c:pt idx="670">
                  <c:v>47556958</c:v>
                </c:pt>
                <c:pt idx="671">
                  <c:v>47556988</c:v>
                </c:pt>
                <c:pt idx="672">
                  <c:v>47743476</c:v>
                </c:pt>
                <c:pt idx="673">
                  <c:v>47929964</c:v>
                </c:pt>
                <c:pt idx="674">
                  <c:v>48116452</c:v>
                </c:pt>
                <c:pt idx="675">
                  <c:v>48116478</c:v>
                </c:pt>
                <c:pt idx="676">
                  <c:v>48302966</c:v>
                </c:pt>
                <c:pt idx="677">
                  <c:v>48489454</c:v>
                </c:pt>
                <c:pt idx="678">
                  <c:v>48675942</c:v>
                </c:pt>
                <c:pt idx="679">
                  <c:v>48862430</c:v>
                </c:pt>
                <c:pt idx="680">
                  <c:v>48862450</c:v>
                </c:pt>
                <c:pt idx="681">
                  <c:v>48862458</c:v>
                </c:pt>
                <c:pt idx="682">
                  <c:v>48862464</c:v>
                </c:pt>
                <c:pt idx="683">
                  <c:v>48862474</c:v>
                </c:pt>
                <c:pt idx="684">
                  <c:v>48862474</c:v>
                </c:pt>
                <c:pt idx="685">
                  <c:v>48862482</c:v>
                </c:pt>
                <c:pt idx="686">
                  <c:v>48862498</c:v>
                </c:pt>
                <c:pt idx="687">
                  <c:v>48862508</c:v>
                </c:pt>
                <c:pt idx="688">
                  <c:v>48862524</c:v>
                </c:pt>
                <c:pt idx="689">
                  <c:v>48862540</c:v>
                </c:pt>
                <c:pt idx="690">
                  <c:v>48862544</c:v>
                </c:pt>
                <c:pt idx="691">
                  <c:v>49049032</c:v>
                </c:pt>
                <c:pt idx="692">
                  <c:v>49235520</c:v>
                </c:pt>
                <c:pt idx="693">
                  <c:v>49235520</c:v>
                </c:pt>
                <c:pt idx="694">
                  <c:v>49235526</c:v>
                </c:pt>
                <c:pt idx="695">
                  <c:v>49422014</c:v>
                </c:pt>
                <c:pt idx="696">
                  <c:v>49608502</c:v>
                </c:pt>
                <c:pt idx="697">
                  <c:v>49794990</c:v>
                </c:pt>
                <c:pt idx="698">
                  <c:v>49981478</c:v>
                </c:pt>
                <c:pt idx="699">
                  <c:v>50167966</c:v>
                </c:pt>
                <c:pt idx="700">
                  <c:v>50354454</c:v>
                </c:pt>
                <c:pt idx="701">
                  <c:v>50540942</c:v>
                </c:pt>
                <c:pt idx="702">
                  <c:v>50727430</c:v>
                </c:pt>
                <c:pt idx="703">
                  <c:v>50913918</c:v>
                </c:pt>
                <c:pt idx="704">
                  <c:v>50913940</c:v>
                </c:pt>
                <c:pt idx="705">
                  <c:v>51100432</c:v>
                </c:pt>
                <c:pt idx="706">
                  <c:v>51100432</c:v>
                </c:pt>
                <c:pt idx="707">
                  <c:v>51100432</c:v>
                </c:pt>
                <c:pt idx="708">
                  <c:v>51100432</c:v>
                </c:pt>
                <c:pt idx="709">
                  <c:v>51100432</c:v>
                </c:pt>
                <c:pt idx="710">
                  <c:v>51100432</c:v>
                </c:pt>
                <c:pt idx="711">
                  <c:v>51100432</c:v>
                </c:pt>
                <c:pt idx="712">
                  <c:v>51100432</c:v>
                </c:pt>
                <c:pt idx="713">
                  <c:v>51100432</c:v>
                </c:pt>
                <c:pt idx="714">
                  <c:v>51100432</c:v>
                </c:pt>
                <c:pt idx="715">
                  <c:v>51100432</c:v>
                </c:pt>
                <c:pt idx="716">
                  <c:v>51100432</c:v>
                </c:pt>
                <c:pt idx="717">
                  <c:v>51100432</c:v>
                </c:pt>
                <c:pt idx="718">
                  <c:v>51100432</c:v>
                </c:pt>
                <c:pt idx="719">
                  <c:v>51100456</c:v>
                </c:pt>
                <c:pt idx="720">
                  <c:v>51100476</c:v>
                </c:pt>
                <c:pt idx="721">
                  <c:v>51286980</c:v>
                </c:pt>
                <c:pt idx="722">
                  <c:v>51473468</c:v>
                </c:pt>
                <c:pt idx="723">
                  <c:v>51659956</c:v>
                </c:pt>
                <c:pt idx="724">
                  <c:v>51846444</c:v>
                </c:pt>
                <c:pt idx="725">
                  <c:v>52032932</c:v>
                </c:pt>
                <c:pt idx="726">
                  <c:v>52219420</c:v>
                </c:pt>
                <c:pt idx="727">
                  <c:v>52405908</c:v>
                </c:pt>
                <c:pt idx="728">
                  <c:v>52405918</c:v>
                </c:pt>
                <c:pt idx="729">
                  <c:v>52405930</c:v>
                </c:pt>
                <c:pt idx="730">
                  <c:v>52405940</c:v>
                </c:pt>
                <c:pt idx="731">
                  <c:v>52405950</c:v>
                </c:pt>
                <c:pt idx="732">
                  <c:v>52405954</c:v>
                </c:pt>
                <c:pt idx="733">
                  <c:v>52405954</c:v>
                </c:pt>
                <c:pt idx="734">
                  <c:v>52405958</c:v>
                </c:pt>
                <c:pt idx="735">
                  <c:v>52405962</c:v>
                </c:pt>
                <c:pt idx="736">
                  <c:v>52405962</c:v>
                </c:pt>
                <c:pt idx="737">
                  <c:v>52405974</c:v>
                </c:pt>
                <c:pt idx="738">
                  <c:v>52405984</c:v>
                </c:pt>
                <c:pt idx="739">
                  <c:v>52406000</c:v>
                </c:pt>
                <c:pt idx="740">
                  <c:v>52406010</c:v>
                </c:pt>
                <c:pt idx="741">
                  <c:v>52406028</c:v>
                </c:pt>
                <c:pt idx="742">
                  <c:v>52406040</c:v>
                </c:pt>
                <c:pt idx="743">
                  <c:v>52592528</c:v>
                </c:pt>
                <c:pt idx="744">
                  <c:v>52779016</c:v>
                </c:pt>
                <c:pt idx="745">
                  <c:v>52965504</c:v>
                </c:pt>
                <c:pt idx="746">
                  <c:v>53151992</c:v>
                </c:pt>
                <c:pt idx="747">
                  <c:v>53338480</c:v>
                </c:pt>
                <c:pt idx="748">
                  <c:v>53524968</c:v>
                </c:pt>
                <c:pt idx="749">
                  <c:v>53711456</c:v>
                </c:pt>
                <c:pt idx="750">
                  <c:v>53897944</c:v>
                </c:pt>
                <c:pt idx="751">
                  <c:v>54084432</c:v>
                </c:pt>
                <c:pt idx="752">
                  <c:v>54270920</c:v>
                </c:pt>
                <c:pt idx="753">
                  <c:v>54270936</c:v>
                </c:pt>
                <c:pt idx="754">
                  <c:v>54270940</c:v>
                </c:pt>
                <c:pt idx="755">
                  <c:v>54270946</c:v>
                </c:pt>
                <c:pt idx="756">
                  <c:v>54270946</c:v>
                </c:pt>
                <c:pt idx="757">
                  <c:v>54270950</c:v>
                </c:pt>
                <c:pt idx="758">
                  <c:v>54270950</c:v>
                </c:pt>
                <c:pt idx="759">
                  <c:v>54270950</c:v>
                </c:pt>
                <c:pt idx="760">
                  <c:v>54270954</c:v>
                </c:pt>
                <c:pt idx="761">
                  <c:v>54270954</c:v>
                </c:pt>
                <c:pt idx="762">
                  <c:v>54270958</c:v>
                </c:pt>
                <c:pt idx="763">
                  <c:v>54270964</c:v>
                </c:pt>
                <c:pt idx="764">
                  <c:v>54270964</c:v>
                </c:pt>
                <c:pt idx="765">
                  <c:v>54270976</c:v>
                </c:pt>
                <c:pt idx="766">
                  <c:v>54270986</c:v>
                </c:pt>
                <c:pt idx="767">
                  <c:v>54271010</c:v>
                </c:pt>
                <c:pt idx="768">
                  <c:v>54457514</c:v>
                </c:pt>
                <c:pt idx="769">
                  <c:v>54644002</c:v>
                </c:pt>
                <c:pt idx="770">
                  <c:v>54830490</c:v>
                </c:pt>
                <c:pt idx="771">
                  <c:v>55016978</c:v>
                </c:pt>
                <c:pt idx="772">
                  <c:v>55203466</c:v>
                </c:pt>
                <c:pt idx="773">
                  <c:v>55389954</c:v>
                </c:pt>
                <c:pt idx="774">
                  <c:v>55576442</c:v>
                </c:pt>
                <c:pt idx="775">
                  <c:v>55762930</c:v>
                </c:pt>
                <c:pt idx="776">
                  <c:v>55949418</c:v>
                </c:pt>
                <c:pt idx="777">
                  <c:v>55949424</c:v>
                </c:pt>
                <c:pt idx="778">
                  <c:v>55949428</c:v>
                </c:pt>
                <c:pt idx="779">
                  <c:v>55949432</c:v>
                </c:pt>
                <c:pt idx="780">
                  <c:v>55949432</c:v>
                </c:pt>
                <c:pt idx="781">
                  <c:v>55949436</c:v>
                </c:pt>
                <c:pt idx="782">
                  <c:v>55949440</c:v>
                </c:pt>
                <c:pt idx="783">
                  <c:v>55949440</c:v>
                </c:pt>
                <c:pt idx="784">
                  <c:v>55949446</c:v>
                </c:pt>
                <c:pt idx="785">
                  <c:v>55949446</c:v>
                </c:pt>
                <c:pt idx="786">
                  <c:v>55949450</c:v>
                </c:pt>
                <c:pt idx="787">
                  <c:v>55949450</c:v>
                </c:pt>
                <c:pt idx="788">
                  <c:v>55949456</c:v>
                </c:pt>
                <c:pt idx="789">
                  <c:v>55949456</c:v>
                </c:pt>
                <c:pt idx="790">
                  <c:v>55949460</c:v>
                </c:pt>
                <c:pt idx="791">
                  <c:v>56135952</c:v>
                </c:pt>
                <c:pt idx="792">
                  <c:v>56322440</c:v>
                </c:pt>
                <c:pt idx="793">
                  <c:v>56508928</c:v>
                </c:pt>
                <c:pt idx="794">
                  <c:v>56695416</c:v>
                </c:pt>
                <c:pt idx="795">
                  <c:v>56881904</c:v>
                </c:pt>
                <c:pt idx="796">
                  <c:v>57068392</c:v>
                </c:pt>
                <c:pt idx="797">
                  <c:v>57254880</c:v>
                </c:pt>
                <c:pt idx="798">
                  <c:v>57441368</c:v>
                </c:pt>
                <c:pt idx="799">
                  <c:v>57627856</c:v>
                </c:pt>
                <c:pt idx="800">
                  <c:v>57814344</c:v>
                </c:pt>
                <c:pt idx="801">
                  <c:v>57814344</c:v>
                </c:pt>
                <c:pt idx="802">
                  <c:v>57814344</c:v>
                </c:pt>
                <c:pt idx="803">
                  <c:v>57814344</c:v>
                </c:pt>
                <c:pt idx="804">
                  <c:v>57814344</c:v>
                </c:pt>
                <c:pt idx="805">
                  <c:v>57814344</c:v>
                </c:pt>
                <c:pt idx="806">
                  <c:v>57814344</c:v>
                </c:pt>
                <c:pt idx="807">
                  <c:v>57814344</c:v>
                </c:pt>
                <c:pt idx="808">
                  <c:v>57814344</c:v>
                </c:pt>
                <c:pt idx="809">
                  <c:v>57814344</c:v>
                </c:pt>
                <c:pt idx="810">
                  <c:v>57814344</c:v>
                </c:pt>
                <c:pt idx="811">
                  <c:v>57814344</c:v>
                </c:pt>
                <c:pt idx="812">
                  <c:v>57814344</c:v>
                </c:pt>
                <c:pt idx="813">
                  <c:v>57814344</c:v>
                </c:pt>
                <c:pt idx="814">
                  <c:v>57814344</c:v>
                </c:pt>
                <c:pt idx="815">
                  <c:v>57814360</c:v>
                </c:pt>
                <c:pt idx="816">
                  <c:v>58000848</c:v>
                </c:pt>
                <c:pt idx="817">
                  <c:v>58187336</c:v>
                </c:pt>
                <c:pt idx="818">
                  <c:v>58373824</c:v>
                </c:pt>
                <c:pt idx="819">
                  <c:v>58560312</c:v>
                </c:pt>
                <c:pt idx="820">
                  <c:v>58746800</c:v>
                </c:pt>
                <c:pt idx="821">
                  <c:v>58933288</c:v>
                </c:pt>
                <c:pt idx="822">
                  <c:v>59119776</c:v>
                </c:pt>
                <c:pt idx="823">
                  <c:v>59306264</c:v>
                </c:pt>
                <c:pt idx="824">
                  <c:v>59306278</c:v>
                </c:pt>
                <c:pt idx="825">
                  <c:v>59306288</c:v>
                </c:pt>
                <c:pt idx="826">
                  <c:v>59306288</c:v>
                </c:pt>
                <c:pt idx="827">
                  <c:v>59306294</c:v>
                </c:pt>
                <c:pt idx="828">
                  <c:v>59306304</c:v>
                </c:pt>
                <c:pt idx="829">
                  <c:v>59306316</c:v>
                </c:pt>
                <c:pt idx="830">
                  <c:v>59306324</c:v>
                </c:pt>
                <c:pt idx="831">
                  <c:v>59306330</c:v>
                </c:pt>
                <c:pt idx="832">
                  <c:v>59306334</c:v>
                </c:pt>
                <c:pt idx="833">
                  <c:v>59306338</c:v>
                </c:pt>
                <c:pt idx="834">
                  <c:v>59306338</c:v>
                </c:pt>
                <c:pt idx="835">
                  <c:v>59306342</c:v>
                </c:pt>
                <c:pt idx="836">
                  <c:v>59306348</c:v>
                </c:pt>
                <c:pt idx="837">
                  <c:v>59306354</c:v>
                </c:pt>
                <c:pt idx="838">
                  <c:v>59306354</c:v>
                </c:pt>
                <c:pt idx="839">
                  <c:v>59492848</c:v>
                </c:pt>
                <c:pt idx="840">
                  <c:v>59679336</c:v>
                </c:pt>
                <c:pt idx="841">
                  <c:v>59865824</c:v>
                </c:pt>
                <c:pt idx="842">
                  <c:v>60052312</c:v>
                </c:pt>
                <c:pt idx="843">
                  <c:v>60238800</c:v>
                </c:pt>
                <c:pt idx="844">
                  <c:v>60425288</c:v>
                </c:pt>
                <c:pt idx="845">
                  <c:v>60611776</c:v>
                </c:pt>
                <c:pt idx="846">
                  <c:v>60798264</c:v>
                </c:pt>
                <c:pt idx="847">
                  <c:v>60984752</c:v>
                </c:pt>
                <c:pt idx="848">
                  <c:v>61171240</c:v>
                </c:pt>
                <c:pt idx="849">
                  <c:v>61171240</c:v>
                </c:pt>
                <c:pt idx="850">
                  <c:v>61171240</c:v>
                </c:pt>
                <c:pt idx="851">
                  <c:v>61171240</c:v>
                </c:pt>
                <c:pt idx="852">
                  <c:v>61171240</c:v>
                </c:pt>
                <c:pt idx="853">
                  <c:v>61171240</c:v>
                </c:pt>
                <c:pt idx="854">
                  <c:v>61171240</c:v>
                </c:pt>
                <c:pt idx="855">
                  <c:v>61171240</c:v>
                </c:pt>
                <c:pt idx="856">
                  <c:v>61171240</c:v>
                </c:pt>
                <c:pt idx="857">
                  <c:v>61171240</c:v>
                </c:pt>
                <c:pt idx="858">
                  <c:v>61171240</c:v>
                </c:pt>
                <c:pt idx="859">
                  <c:v>61171240</c:v>
                </c:pt>
                <c:pt idx="860">
                  <c:v>61171240</c:v>
                </c:pt>
                <c:pt idx="861">
                  <c:v>61171244</c:v>
                </c:pt>
                <c:pt idx="862">
                  <c:v>61171244</c:v>
                </c:pt>
                <c:pt idx="863">
                  <c:v>61171258</c:v>
                </c:pt>
                <c:pt idx="864">
                  <c:v>61357746</c:v>
                </c:pt>
                <c:pt idx="865">
                  <c:v>61544234</c:v>
                </c:pt>
                <c:pt idx="866">
                  <c:v>61730722</c:v>
                </c:pt>
                <c:pt idx="867">
                  <c:v>61917210</c:v>
                </c:pt>
                <c:pt idx="868">
                  <c:v>62103698</c:v>
                </c:pt>
                <c:pt idx="869">
                  <c:v>62290186</c:v>
                </c:pt>
                <c:pt idx="870">
                  <c:v>62476674</c:v>
                </c:pt>
                <c:pt idx="871">
                  <c:v>62663162</c:v>
                </c:pt>
                <c:pt idx="872">
                  <c:v>62663176</c:v>
                </c:pt>
                <c:pt idx="873">
                  <c:v>62663192</c:v>
                </c:pt>
                <c:pt idx="874">
                  <c:v>62663200</c:v>
                </c:pt>
                <c:pt idx="875">
                  <c:v>62663212</c:v>
                </c:pt>
                <c:pt idx="876">
                  <c:v>62663212</c:v>
                </c:pt>
                <c:pt idx="877">
                  <c:v>62663216</c:v>
                </c:pt>
                <c:pt idx="878">
                  <c:v>62663228</c:v>
                </c:pt>
                <c:pt idx="879">
                  <c:v>62663242</c:v>
                </c:pt>
                <c:pt idx="880">
                  <c:v>62663250</c:v>
                </c:pt>
                <c:pt idx="881">
                  <c:v>62663256</c:v>
                </c:pt>
                <c:pt idx="882">
                  <c:v>62663260</c:v>
                </c:pt>
                <c:pt idx="883">
                  <c:v>62663264</c:v>
                </c:pt>
                <c:pt idx="884">
                  <c:v>62663276</c:v>
                </c:pt>
                <c:pt idx="885">
                  <c:v>62663292</c:v>
                </c:pt>
                <c:pt idx="886">
                  <c:v>62663310</c:v>
                </c:pt>
                <c:pt idx="887">
                  <c:v>62849814</c:v>
                </c:pt>
                <c:pt idx="888">
                  <c:v>63036302</c:v>
                </c:pt>
                <c:pt idx="889">
                  <c:v>63222790</c:v>
                </c:pt>
                <c:pt idx="890">
                  <c:v>63409278</c:v>
                </c:pt>
                <c:pt idx="891">
                  <c:v>63595766</c:v>
                </c:pt>
                <c:pt idx="892">
                  <c:v>63782254</c:v>
                </c:pt>
                <c:pt idx="893">
                  <c:v>63968742</c:v>
                </c:pt>
                <c:pt idx="894">
                  <c:v>64155230</c:v>
                </c:pt>
                <c:pt idx="895">
                  <c:v>64341718</c:v>
                </c:pt>
                <c:pt idx="896">
                  <c:v>64341726</c:v>
                </c:pt>
                <c:pt idx="897">
                  <c:v>64341730</c:v>
                </c:pt>
                <c:pt idx="898">
                  <c:v>64341734</c:v>
                </c:pt>
                <c:pt idx="899">
                  <c:v>64341734</c:v>
                </c:pt>
                <c:pt idx="900">
                  <c:v>64341734</c:v>
                </c:pt>
                <c:pt idx="901">
                  <c:v>64341734</c:v>
                </c:pt>
                <c:pt idx="902">
                  <c:v>64341734</c:v>
                </c:pt>
                <c:pt idx="903">
                  <c:v>64341738</c:v>
                </c:pt>
                <c:pt idx="904">
                  <c:v>64341742</c:v>
                </c:pt>
                <c:pt idx="905">
                  <c:v>64341748</c:v>
                </c:pt>
                <c:pt idx="906">
                  <c:v>64341752</c:v>
                </c:pt>
                <c:pt idx="907">
                  <c:v>64341752</c:v>
                </c:pt>
                <c:pt idx="908">
                  <c:v>64341756</c:v>
                </c:pt>
                <c:pt idx="909">
                  <c:v>64341764</c:v>
                </c:pt>
                <c:pt idx="910">
                  <c:v>64341764</c:v>
                </c:pt>
                <c:pt idx="911">
                  <c:v>64528252</c:v>
                </c:pt>
                <c:pt idx="912">
                  <c:v>64714740</c:v>
                </c:pt>
                <c:pt idx="913">
                  <c:v>64901228</c:v>
                </c:pt>
                <c:pt idx="914">
                  <c:v>65087716</c:v>
                </c:pt>
                <c:pt idx="915">
                  <c:v>65274204</c:v>
                </c:pt>
                <c:pt idx="916">
                  <c:v>65460692</c:v>
                </c:pt>
                <c:pt idx="917">
                  <c:v>65647180</c:v>
                </c:pt>
                <c:pt idx="918">
                  <c:v>65833668</c:v>
                </c:pt>
                <c:pt idx="919">
                  <c:v>66020156</c:v>
                </c:pt>
                <c:pt idx="920">
                  <c:v>66206644</c:v>
                </c:pt>
                <c:pt idx="921">
                  <c:v>66206652</c:v>
                </c:pt>
                <c:pt idx="922">
                  <c:v>66206652</c:v>
                </c:pt>
                <c:pt idx="923">
                  <c:v>66206660</c:v>
                </c:pt>
                <c:pt idx="924">
                  <c:v>66206664</c:v>
                </c:pt>
                <c:pt idx="925">
                  <c:v>66206672</c:v>
                </c:pt>
                <c:pt idx="926">
                  <c:v>66206676</c:v>
                </c:pt>
                <c:pt idx="927">
                  <c:v>66206676</c:v>
                </c:pt>
                <c:pt idx="928">
                  <c:v>66206680</c:v>
                </c:pt>
                <c:pt idx="929">
                  <c:v>66206684</c:v>
                </c:pt>
                <c:pt idx="930">
                  <c:v>66206692</c:v>
                </c:pt>
                <c:pt idx="931">
                  <c:v>66206696</c:v>
                </c:pt>
                <c:pt idx="932">
                  <c:v>66206696</c:v>
                </c:pt>
                <c:pt idx="933">
                  <c:v>66206696</c:v>
                </c:pt>
                <c:pt idx="934">
                  <c:v>66206700</c:v>
                </c:pt>
                <c:pt idx="935">
                  <c:v>66393188</c:v>
                </c:pt>
                <c:pt idx="936">
                  <c:v>66579676</c:v>
                </c:pt>
                <c:pt idx="937">
                  <c:v>66766164</c:v>
                </c:pt>
                <c:pt idx="938">
                  <c:v>66952652</c:v>
                </c:pt>
                <c:pt idx="939">
                  <c:v>67139140</c:v>
                </c:pt>
                <c:pt idx="940">
                  <c:v>67325628</c:v>
                </c:pt>
                <c:pt idx="941">
                  <c:v>67512116</c:v>
                </c:pt>
                <c:pt idx="942">
                  <c:v>67698604</c:v>
                </c:pt>
                <c:pt idx="943">
                  <c:v>67885092</c:v>
                </c:pt>
                <c:pt idx="944">
                  <c:v>68071580</c:v>
                </c:pt>
                <c:pt idx="945">
                  <c:v>68071592</c:v>
                </c:pt>
                <c:pt idx="946">
                  <c:v>68071602</c:v>
                </c:pt>
                <c:pt idx="947">
                  <c:v>68071610</c:v>
                </c:pt>
                <c:pt idx="948">
                  <c:v>68071616</c:v>
                </c:pt>
                <c:pt idx="949">
                  <c:v>68071616</c:v>
                </c:pt>
                <c:pt idx="950">
                  <c:v>68071622</c:v>
                </c:pt>
                <c:pt idx="951">
                  <c:v>68071630</c:v>
                </c:pt>
                <c:pt idx="952">
                  <c:v>68071634</c:v>
                </c:pt>
                <c:pt idx="953">
                  <c:v>68071644</c:v>
                </c:pt>
                <c:pt idx="954">
                  <c:v>68071650</c:v>
                </c:pt>
                <c:pt idx="955">
                  <c:v>68071656</c:v>
                </c:pt>
                <c:pt idx="956">
                  <c:v>68071656</c:v>
                </c:pt>
                <c:pt idx="957">
                  <c:v>68071664</c:v>
                </c:pt>
                <c:pt idx="958">
                  <c:v>68071680</c:v>
                </c:pt>
                <c:pt idx="959">
                  <c:v>68258168</c:v>
                </c:pt>
                <c:pt idx="960">
                  <c:v>68444656</c:v>
                </c:pt>
                <c:pt idx="961">
                  <c:v>68631144</c:v>
                </c:pt>
                <c:pt idx="962">
                  <c:v>68817632</c:v>
                </c:pt>
                <c:pt idx="963">
                  <c:v>69004120</c:v>
                </c:pt>
                <c:pt idx="964">
                  <c:v>69190608</c:v>
                </c:pt>
                <c:pt idx="965">
                  <c:v>69377096</c:v>
                </c:pt>
                <c:pt idx="966">
                  <c:v>69563584</c:v>
                </c:pt>
                <c:pt idx="967">
                  <c:v>69750072</c:v>
                </c:pt>
                <c:pt idx="968">
                  <c:v>69750082</c:v>
                </c:pt>
                <c:pt idx="969">
                  <c:v>69750090</c:v>
                </c:pt>
                <c:pt idx="970">
                  <c:v>69750106</c:v>
                </c:pt>
                <c:pt idx="971">
                  <c:v>69750116</c:v>
                </c:pt>
                <c:pt idx="972">
                  <c:v>69750128</c:v>
                </c:pt>
                <c:pt idx="973">
                  <c:v>69750138</c:v>
                </c:pt>
                <c:pt idx="974">
                  <c:v>69750146</c:v>
                </c:pt>
                <c:pt idx="975">
                  <c:v>69750156</c:v>
                </c:pt>
                <c:pt idx="976">
                  <c:v>69750168</c:v>
                </c:pt>
                <c:pt idx="977">
                  <c:v>69750178</c:v>
                </c:pt>
                <c:pt idx="978">
                  <c:v>69750178</c:v>
                </c:pt>
                <c:pt idx="979">
                  <c:v>69750186</c:v>
                </c:pt>
                <c:pt idx="980">
                  <c:v>69750194</c:v>
                </c:pt>
                <c:pt idx="981">
                  <c:v>69750200</c:v>
                </c:pt>
                <c:pt idx="982">
                  <c:v>69750206</c:v>
                </c:pt>
                <c:pt idx="983">
                  <c:v>69936706</c:v>
                </c:pt>
                <c:pt idx="984">
                  <c:v>70123194</c:v>
                </c:pt>
                <c:pt idx="985">
                  <c:v>70309682</c:v>
                </c:pt>
                <c:pt idx="986">
                  <c:v>70496170</c:v>
                </c:pt>
                <c:pt idx="987">
                  <c:v>70682658</c:v>
                </c:pt>
                <c:pt idx="988">
                  <c:v>70869146</c:v>
                </c:pt>
                <c:pt idx="989">
                  <c:v>71055634</c:v>
                </c:pt>
                <c:pt idx="990">
                  <c:v>71242122</c:v>
                </c:pt>
                <c:pt idx="991">
                  <c:v>71428610</c:v>
                </c:pt>
                <c:pt idx="992">
                  <c:v>71428626</c:v>
                </c:pt>
                <c:pt idx="993">
                  <c:v>71428642</c:v>
                </c:pt>
                <c:pt idx="994">
                  <c:v>71428646</c:v>
                </c:pt>
                <c:pt idx="995">
                  <c:v>71428654</c:v>
                </c:pt>
                <c:pt idx="996">
                  <c:v>71428668</c:v>
                </c:pt>
                <c:pt idx="997">
                  <c:v>71428674</c:v>
                </c:pt>
                <c:pt idx="998">
                  <c:v>71428678</c:v>
                </c:pt>
                <c:pt idx="999">
                  <c:v>71428690</c:v>
                </c:pt>
                <c:pt idx="1000">
                  <c:v>71428696</c:v>
                </c:pt>
                <c:pt idx="1001">
                  <c:v>71428706</c:v>
                </c:pt>
                <c:pt idx="1002">
                  <c:v>71428726</c:v>
                </c:pt>
                <c:pt idx="1003">
                  <c:v>71428738</c:v>
                </c:pt>
                <c:pt idx="1004">
                  <c:v>71428756</c:v>
                </c:pt>
                <c:pt idx="1005">
                  <c:v>71428772</c:v>
                </c:pt>
                <c:pt idx="1006">
                  <c:v>71428792</c:v>
                </c:pt>
                <c:pt idx="1007">
                  <c:v>71615280</c:v>
                </c:pt>
                <c:pt idx="1008">
                  <c:v>71801768</c:v>
                </c:pt>
                <c:pt idx="1009">
                  <c:v>71988256</c:v>
                </c:pt>
                <c:pt idx="1010">
                  <c:v>72174744</c:v>
                </c:pt>
                <c:pt idx="1011">
                  <c:v>72361232</c:v>
                </c:pt>
                <c:pt idx="1012">
                  <c:v>72547720</c:v>
                </c:pt>
                <c:pt idx="1013">
                  <c:v>72734208</c:v>
                </c:pt>
                <c:pt idx="1014">
                  <c:v>72920696</c:v>
                </c:pt>
                <c:pt idx="1015">
                  <c:v>73107184</c:v>
                </c:pt>
                <c:pt idx="1016">
                  <c:v>73107202</c:v>
                </c:pt>
                <c:pt idx="1017">
                  <c:v>73107206</c:v>
                </c:pt>
                <c:pt idx="1018">
                  <c:v>73107222</c:v>
                </c:pt>
                <c:pt idx="1019">
                  <c:v>73107222</c:v>
                </c:pt>
                <c:pt idx="1020">
                  <c:v>73107222</c:v>
                </c:pt>
                <c:pt idx="1021">
                  <c:v>73107228</c:v>
                </c:pt>
                <c:pt idx="1022">
                  <c:v>73107228</c:v>
                </c:pt>
                <c:pt idx="1023">
                  <c:v>73107234</c:v>
                </c:pt>
                <c:pt idx="1024">
                  <c:v>73107234</c:v>
                </c:pt>
                <c:pt idx="1025">
                  <c:v>73107246</c:v>
                </c:pt>
                <c:pt idx="1026">
                  <c:v>73107252</c:v>
                </c:pt>
                <c:pt idx="1027">
                  <c:v>73107260</c:v>
                </c:pt>
                <c:pt idx="1028">
                  <c:v>73107264</c:v>
                </c:pt>
                <c:pt idx="1029">
                  <c:v>73107270</c:v>
                </c:pt>
                <c:pt idx="1030">
                  <c:v>73107284</c:v>
                </c:pt>
                <c:pt idx="1031">
                  <c:v>73293772</c:v>
                </c:pt>
                <c:pt idx="1032">
                  <c:v>73480260</c:v>
                </c:pt>
                <c:pt idx="1033">
                  <c:v>73666748</c:v>
                </c:pt>
                <c:pt idx="1034">
                  <c:v>73853236</c:v>
                </c:pt>
                <c:pt idx="1035">
                  <c:v>74039724</c:v>
                </c:pt>
                <c:pt idx="1036">
                  <c:v>74226212</c:v>
                </c:pt>
                <c:pt idx="1037">
                  <c:v>74412700</c:v>
                </c:pt>
                <c:pt idx="1038">
                  <c:v>74599188</c:v>
                </c:pt>
                <c:pt idx="1039">
                  <c:v>74785676</c:v>
                </c:pt>
                <c:pt idx="1040">
                  <c:v>74785690</c:v>
                </c:pt>
                <c:pt idx="1041">
                  <c:v>74785700</c:v>
                </c:pt>
                <c:pt idx="1042">
                  <c:v>74785700</c:v>
                </c:pt>
                <c:pt idx="1043">
                  <c:v>74785706</c:v>
                </c:pt>
                <c:pt idx="1044">
                  <c:v>74785716</c:v>
                </c:pt>
                <c:pt idx="1045">
                  <c:v>74785722</c:v>
                </c:pt>
                <c:pt idx="1046">
                  <c:v>74785726</c:v>
                </c:pt>
                <c:pt idx="1047">
                  <c:v>74785734</c:v>
                </c:pt>
                <c:pt idx="1048">
                  <c:v>74785744</c:v>
                </c:pt>
                <c:pt idx="1049">
                  <c:v>74785754</c:v>
                </c:pt>
                <c:pt idx="1050">
                  <c:v>74785764</c:v>
                </c:pt>
                <c:pt idx="1051">
                  <c:v>74785770</c:v>
                </c:pt>
                <c:pt idx="1052">
                  <c:v>74785776</c:v>
                </c:pt>
                <c:pt idx="1053">
                  <c:v>74785784</c:v>
                </c:pt>
                <c:pt idx="1054">
                  <c:v>74785790</c:v>
                </c:pt>
                <c:pt idx="1055">
                  <c:v>74972286</c:v>
                </c:pt>
                <c:pt idx="1056">
                  <c:v>75158774</c:v>
                </c:pt>
                <c:pt idx="1057">
                  <c:v>75345262</c:v>
                </c:pt>
                <c:pt idx="1058">
                  <c:v>75531750</c:v>
                </c:pt>
                <c:pt idx="1059">
                  <c:v>75718238</c:v>
                </c:pt>
                <c:pt idx="1060">
                  <c:v>75904726</c:v>
                </c:pt>
                <c:pt idx="1061">
                  <c:v>76091214</c:v>
                </c:pt>
                <c:pt idx="1062">
                  <c:v>76277702</c:v>
                </c:pt>
                <c:pt idx="1063">
                  <c:v>76464190</c:v>
                </c:pt>
                <c:pt idx="1064">
                  <c:v>76650690</c:v>
                </c:pt>
                <c:pt idx="1065">
                  <c:v>76650690</c:v>
                </c:pt>
                <c:pt idx="1066">
                  <c:v>76650690</c:v>
                </c:pt>
                <c:pt idx="1067">
                  <c:v>76650690</c:v>
                </c:pt>
                <c:pt idx="1068">
                  <c:v>76650690</c:v>
                </c:pt>
                <c:pt idx="1069">
                  <c:v>76650690</c:v>
                </c:pt>
                <c:pt idx="1070">
                  <c:v>76650690</c:v>
                </c:pt>
                <c:pt idx="1071">
                  <c:v>76650690</c:v>
                </c:pt>
                <c:pt idx="1072">
                  <c:v>76650690</c:v>
                </c:pt>
                <c:pt idx="1073">
                  <c:v>76650690</c:v>
                </c:pt>
                <c:pt idx="1074">
                  <c:v>76650690</c:v>
                </c:pt>
                <c:pt idx="1075">
                  <c:v>76650690</c:v>
                </c:pt>
                <c:pt idx="1076">
                  <c:v>76650694</c:v>
                </c:pt>
                <c:pt idx="1077">
                  <c:v>76650694</c:v>
                </c:pt>
                <c:pt idx="1078">
                  <c:v>76650700</c:v>
                </c:pt>
                <c:pt idx="1079">
                  <c:v>76837188</c:v>
                </c:pt>
                <c:pt idx="1080">
                  <c:v>77023676</c:v>
                </c:pt>
                <c:pt idx="1081">
                  <c:v>77210164</c:v>
                </c:pt>
                <c:pt idx="1082">
                  <c:v>77396652</c:v>
                </c:pt>
                <c:pt idx="1083">
                  <c:v>77583140</c:v>
                </c:pt>
                <c:pt idx="1084">
                  <c:v>77769628</c:v>
                </c:pt>
                <c:pt idx="1085">
                  <c:v>77956116</c:v>
                </c:pt>
                <c:pt idx="1086">
                  <c:v>78142604</c:v>
                </c:pt>
                <c:pt idx="1087">
                  <c:v>78329092</c:v>
                </c:pt>
                <c:pt idx="1088">
                  <c:v>78515580</c:v>
                </c:pt>
                <c:pt idx="1089">
                  <c:v>78515584</c:v>
                </c:pt>
                <c:pt idx="1090">
                  <c:v>78515588</c:v>
                </c:pt>
                <c:pt idx="1091">
                  <c:v>78515598</c:v>
                </c:pt>
                <c:pt idx="1092">
                  <c:v>78515606</c:v>
                </c:pt>
                <c:pt idx="1093">
                  <c:v>78515606</c:v>
                </c:pt>
                <c:pt idx="1094">
                  <c:v>78515612</c:v>
                </c:pt>
                <c:pt idx="1095">
                  <c:v>78515612</c:v>
                </c:pt>
                <c:pt idx="1096">
                  <c:v>78515622</c:v>
                </c:pt>
                <c:pt idx="1097">
                  <c:v>78515626</c:v>
                </c:pt>
                <c:pt idx="1098">
                  <c:v>78515630</c:v>
                </c:pt>
                <c:pt idx="1099">
                  <c:v>78515634</c:v>
                </c:pt>
                <c:pt idx="1100">
                  <c:v>78515634</c:v>
                </c:pt>
                <c:pt idx="1101">
                  <c:v>78515644</c:v>
                </c:pt>
                <c:pt idx="1102">
                  <c:v>78515654</c:v>
                </c:pt>
                <c:pt idx="1103">
                  <c:v>78702156</c:v>
                </c:pt>
                <c:pt idx="1104">
                  <c:v>78888644</c:v>
                </c:pt>
                <c:pt idx="1105">
                  <c:v>79075132</c:v>
                </c:pt>
                <c:pt idx="1106">
                  <c:v>79261620</c:v>
                </c:pt>
                <c:pt idx="1107">
                  <c:v>79448108</c:v>
                </c:pt>
                <c:pt idx="1108">
                  <c:v>79634596</c:v>
                </c:pt>
                <c:pt idx="1109">
                  <c:v>79821084</c:v>
                </c:pt>
                <c:pt idx="1110">
                  <c:v>80007572</c:v>
                </c:pt>
                <c:pt idx="1111">
                  <c:v>80194060</c:v>
                </c:pt>
                <c:pt idx="1112">
                  <c:v>80380548</c:v>
                </c:pt>
                <c:pt idx="1113">
                  <c:v>80380548</c:v>
                </c:pt>
                <c:pt idx="1114">
                  <c:v>80380556</c:v>
                </c:pt>
                <c:pt idx="1115">
                  <c:v>80380560</c:v>
                </c:pt>
                <c:pt idx="1116">
                  <c:v>80380564</c:v>
                </c:pt>
                <c:pt idx="1117">
                  <c:v>80380570</c:v>
                </c:pt>
                <c:pt idx="1118">
                  <c:v>80380578</c:v>
                </c:pt>
                <c:pt idx="1119">
                  <c:v>80380588</c:v>
                </c:pt>
                <c:pt idx="1120">
                  <c:v>80380588</c:v>
                </c:pt>
                <c:pt idx="1121">
                  <c:v>80380592</c:v>
                </c:pt>
                <c:pt idx="1122">
                  <c:v>80380592</c:v>
                </c:pt>
                <c:pt idx="1123">
                  <c:v>80380596</c:v>
                </c:pt>
                <c:pt idx="1124">
                  <c:v>80380600</c:v>
                </c:pt>
                <c:pt idx="1125">
                  <c:v>80380608</c:v>
                </c:pt>
                <c:pt idx="1126">
                  <c:v>80380622</c:v>
                </c:pt>
                <c:pt idx="1127">
                  <c:v>80567116</c:v>
                </c:pt>
                <c:pt idx="1128">
                  <c:v>80753604</c:v>
                </c:pt>
                <c:pt idx="1129">
                  <c:v>80940092</c:v>
                </c:pt>
                <c:pt idx="1130">
                  <c:v>81126580</c:v>
                </c:pt>
                <c:pt idx="1131">
                  <c:v>81313068</c:v>
                </c:pt>
                <c:pt idx="1132">
                  <c:v>81499556</c:v>
                </c:pt>
                <c:pt idx="1133">
                  <c:v>81686044</c:v>
                </c:pt>
                <c:pt idx="1134">
                  <c:v>81872532</c:v>
                </c:pt>
                <c:pt idx="1135">
                  <c:v>82059020</c:v>
                </c:pt>
                <c:pt idx="1136">
                  <c:v>82245508</c:v>
                </c:pt>
                <c:pt idx="1137">
                  <c:v>82245508</c:v>
                </c:pt>
                <c:pt idx="1138">
                  <c:v>82245512</c:v>
                </c:pt>
                <c:pt idx="1139">
                  <c:v>82245522</c:v>
                </c:pt>
                <c:pt idx="1140">
                  <c:v>82245530</c:v>
                </c:pt>
                <c:pt idx="1141">
                  <c:v>82245534</c:v>
                </c:pt>
                <c:pt idx="1142">
                  <c:v>82245534</c:v>
                </c:pt>
                <c:pt idx="1143">
                  <c:v>82245538</c:v>
                </c:pt>
                <c:pt idx="1144">
                  <c:v>82245544</c:v>
                </c:pt>
                <c:pt idx="1145">
                  <c:v>82245544</c:v>
                </c:pt>
                <c:pt idx="1146">
                  <c:v>82245552</c:v>
                </c:pt>
                <c:pt idx="1147">
                  <c:v>82245558</c:v>
                </c:pt>
                <c:pt idx="1148">
                  <c:v>82245562</c:v>
                </c:pt>
                <c:pt idx="1149">
                  <c:v>82245572</c:v>
                </c:pt>
                <c:pt idx="1150">
                  <c:v>82245572</c:v>
                </c:pt>
                <c:pt idx="1151">
                  <c:v>82432072</c:v>
                </c:pt>
                <c:pt idx="1152">
                  <c:v>82618560</c:v>
                </c:pt>
                <c:pt idx="1153">
                  <c:v>82805048</c:v>
                </c:pt>
                <c:pt idx="1154">
                  <c:v>82991536</c:v>
                </c:pt>
                <c:pt idx="1155">
                  <c:v>83178024</c:v>
                </c:pt>
                <c:pt idx="1156">
                  <c:v>83364512</c:v>
                </c:pt>
                <c:pt idx="1157">
                  <c:v>83551000</c:v>
                </c:pt>
                <c:pt idx="1158">
                  <c:v>83737488</c:v>
                </c:pt>
                <c:pt idx="1159">
                  <c:v>83923976</c:v>
                </c:pt>
                <c:pt idx="1160">
                  <c:v>83923988</c:v>
                </c:pt>
                <c:pt idx="1161">
                  <c:v>83924002</c:v>
                </c:pt>
                <c:pt idx="1162">
                  <c:v>83924002</c:v>
                </c:pt>
                <c:pt idx="1163">
                  <c:v>83924012</c:v>
                </c:pt>
                <c:pt idx="1164">
                  <c:v>83924012</c:v>
                </c:pt>
                <c:pt idx="1165">
                  <c:v>83924018</c:v>
                </c:pt>
                <c:pt idx="1166">
                  <c:v>83924018</c:v>
                </c:pt>
                <c:pt idx="1167">
                  <c:v>83924018</c:v>
                </c:pt>
                <c:pt idx="1168">
                  <c:v>83924018</c:v>
                </c:pt>
                <c:pt idx="1169">
                  <c:v>83924018</c:v>
                </c:pt>
                <c:pt idx="1170">
                  <c:v>83924022</c:v>
                </c:pt>
                <c:pt idx="1171">
                  <c:v>83924026</c:v>
                </c:pt>
                <c:pt idx="1172">
                  <c:v>83924026</c:v>
                </c:pt>
                <c:pt idx="1173">
                  <c:v>83924036</c:v>
                </c:pt>
                <c:pt idx="1174">
                  <c:v>83924046</c:v>
                </c:pt>
                <c:pt idx="1175">
                  <c:v>83924060</c:v>
                </c:pt>
                <c:pt idx="1176">
                  <c:v>84110548</c:v>
                </c:pt>
                <c:pt idx="1177">
                  <c:v>84297036</c:v>
                </c:pt>
                <c:pt idx="1178">
                  <c:v>84483524</c:v>
                </c:pt>
                <c:pt idx="1179">
                  <c:v>84670012</c:v>
                </c:pt>
                <c:pt idx="1180">
                  <c:v>84856500</c:v>
                </c:pt>
                <c:pt idx="1181">
                  <c:v>85042988</c:v>
                </c:pt>
                <c:pt idx="1182">
                  <c:v>85229476</c:v>
                </c:pt>
                <c:pt idx="1183">
                  <c:v>85415964</c:v>
                </c:pt>
                <c:pt idx="1184">
                  <c:v>85602452</c:v>
                </c:pt>
                <c:pt idx="1185">
                  <c:v>85602452</c:v>
                </c:pt>
                <c:pt idx="1186">
                  <c:v>85602456</c:v>
                </c:pt>
                <c:pt idx="1187">
                  <c:v>85602456</c:v>
                </c:pt>
                <c:pt idx="1188">
                  <c:v>85602460</c:v>
                </c:pt>
                <c:pt idx="1189">
                  <c:v>85602464</c:v>
                </c:pt>
                <c:pt idx="1190">
                  <c:v>85602464</c:v>
                </c:pt>
                <c:pt idx="1191">
                  <c:v>85602468</c:v>
                </c:pt>
                <c:pt idx="1192">
                  <c:v>85602472</c:v>
                </c:pt>
                <c:pt idx="1193">
                  <c:v>85602472</c:v>
                </c:pt>
                <c:pt idx="1194">
                  <c:v>85602472</c:v>
                </c:pt>
                <c:pt idx="1195">
                  <c:v>85602472</c:v>
                </c:pt>
                <c:pt idx="1196">
                  <c:v>85602472</c:v>
                </c:pt>
                <c:pt idx="1197">
                  <c:v>85602476</c:v>
                </c:pt>
                <c:pt idx="1198">
                  <c:v>85602482</c:v>
                </c:pt>
                <c:pt idx="1199">
                  <c:v>85602500</c:v>
                </c:pt>
                <c:pt idx="1200">
                  <c:v>85789004</c:v>
                </c:pt>
                <c:pt idx="1201">
                  <c:v>85975492</c:v>
                </c:pt>
                <c:pt idx="1202">
                  <c:v>86161980</c:v>
                </c:pt>
                <c:pt idx="1203">
                  <c:v>86348468</c:v>
                </c:pt>
                <c:pt idx="1204">
                  <c:v>86534956</c:v>
                </c:pt>
                <c:pt idx="1205">
                  <c:v>86721444</c:v>
                </c:pt>
                <c:pt idx="1206">
                  <c:v>86907932</c:v>
                </c:pt>
                <c:pt idx="1207">
                  <c:v>87094420</c:v>
                </c:pt>
                <c:pt idx="1208">
                  <c:v>87280908</c:v>
                </c:pt>
                <c:pt idx="1209">
                  <c:v>87280908</c:v>
                </c:pt>
                <c:pt idx="1210">
                  <c:v>87280908</c:v>
                </c:pt>
                <c:pt idx="1211">
                  <c:v>87280908</c:v>
                </c:pt>
                <c:pt idx="1212">
                  <c:v>87280912</c:v>
                </c:pt>
                <c:pt idx="1213">
                  <c:v>87280916</c:v>
                </c:pt>
                <c:pt idx="1214">
                  <c:v>87280916</c:v>
                </c:pt>
                <c:pt idx="1215">
                  <c:v>87280916</c:v>
                </c:pt>
                <c:pt idx="1216">
                  <c:v>87280922</c:v>
                </c:pt>
                <c:pt idx="1217">
                  <c:v>87280922</c:v>
                </c:pt>
                <c:pt idx="1218">
                  <c:v>87280926</c:v>
                </c:pt>
                <c:pt idx="1219">
                  <c:v>87280930</c:v>
                </c:pt>
                <c:pt idx="1220">
                  <c:v>87280930</c:v>
                </c:pt>
                <c:pt idx="1221">
                  <c:v>87467418</c:v>
                </c:pt>
                <c:pt idx="1222">
                  <c:v>87467434</c:v>
                </c:pt>
                <c:pt idx="1223">
                  <c:v>87467450</c:v>
                </c:pt>
                <c:pt idx="1224">
                  <c:v>87653938</c:v>
                </c:pt>
                <c:pt idx="1225">
                  <c:v>87840426</c:v>
                </c:pt>
                <c:pt idx="1226">
                  <c:v>88026914</c:v>
                </c:pt>
                <c:pt idx="1227">
                  <c:v>88213402</c:v>
                </c:pt>
                <c:pt idx="1228">
                  <c:v>88399890</c:v>
                </c:pt>
                <c:pt idx="1229">
                  <c:v>88586378</c:v>
                </c:pt>
                <c:pt idx="1230">
                  <c:v>88772866</c:v>
                </c:pt>
                <c:pt idx="1231">
                  <c:v>88959354</c:v>
                </c:pt>
                <c:pt idx="1232">
                  <c:v>89145842</c:v>
                </c:pt>
                <c:pt idx="1233">
                  <c:v>89145842</c:v>
                </c:pt>
                <c:pt idx="1234">
                  <c:v>89145842</c:v>
                </c:pt>
                <c:pt idx="1235">
                  <c:v>89145842</c:v>
                </c:pt>
                <c:pt idx="1236">
                  <c:v>89145842</c:v>
                </c:pt>
                <c:pt idx="1237">
                  <c:v>89145842</c:v>
                </c:pt>
                <c:pt idx="1238">
                  <c:v>89145848</c:v>
                </c:pt>
                <c:pt idx="1239">
                  <c:v>89145848</c:v>
                </c:pt>
                <c:pt idx="1240">
                  <c:v>89145848</c:v>
                </c:pt>
                <c:pt idx="1241">
                  <c:v>89145848</c:v>
                </c:pt>
                <c:pt idx="1242">
                  <c:v>89145848</c:v>
                </c:pt>
                <c:pt idx="1243">
                  <c:v>89145848</c:v>
                </c:pt>
                <c:pt idx="1244">
                  <c:v>89145852</c:v>
                </c:pt>
                <c:pt idx="1245">
                  <c:v>89145852</c:v>
                </c:pt>
                <c:pt idx="1246">
                  <c:v>89145852</c:v>
                </c:pt>
                <c:pt idx="1247">
                  <c:v>89332346</c:v>
                </c:pt>
                <c:pt idx="1248">
                  <c:v>89518834</c:v>
                </c:pt>
                <c:pt idx="1249">
                  <c:v>89705322</c:v>
                </c:pt>
                <c:pt idx="1250">
                  <c:v>89891810</c:v>
                </c:pt>
                <c:pt idx="1251">
                  <c:v>90078298</c:v>
                </c:pt>
                <c:pt idx="1252">
                  <c:v>90264786</c:v>
                </c:pt>
                <c:pt idx="1253">
                  <c:v>90451274</c:v>
                </c:pt>
                <c:pt idx="1254">
                  <c:v>90637762</c:v>
                </c:pt>
                <c:pt idx="1255">
                  <c:v>90824250</c:v>
                </c:pt>
                <c:pt idx="1256">
                  <c:v>90824266</c:v>
                </c:pt>
                <c:pt idx="1257">
                  <c:v>90824284</c:v>
                </c:pt>
                <c:pt idx="1258">
                  <c:v>90824300</c:v>
                </c:pt>
                <c:pt idx="1259">
                  <c:v>90824310</c:v>
                </c:pt>
                <c:pt idx="1260">
                  <c:v>90824326</c:v>
                </c:pt>
                <c:pt idx="1261">
                  <c:v>90824334</c:v>
                </c:pt>
                <c:pt idx="1262">
                  <c:v>90824342</c:v>
                </c:pt>
                <c:pt idx="1263">
                  <c:v>90824360</c:v>
                </c:pt>
                <c:pt idx="1264">
                  <c:v>90824378</c:v>
                </c:pt>
                <c:pt idx="1265">
                  <c:v>90824392</c:v>
                </c:pt>
                <c:pt idx="1266">
                  <c:v>91010888</c:v>
                </c:pt>
                <c:pt idx="1267">
                  <c:v>91010888</c:v>
                </c:pt>
                <c:pt idx="1268">
                  <c:v>91010888</c:v>
                </c:pt>
                <c:pt idx="1269">
                  <c:v>91010888</c:v>
                </c:pt>
                <c:pt idx="1270">
                  <c:v>91010888</c:v>
                </c:pt>
                <c:pt idx="1271">
                  <c:v>91197384</c:v>
                </c:pt>
                <c:pt idx="1272">
                  <c:v>91383872</c:v>
                </c:pt>
                <c:pt idx="1273">
                  <c:v>91383884</c:v>
                </c:pt>
                <c:pt idx="1274">
                  <c:v>91570372</c:v>
                </c:pt>
                <c:pt idx="1275">
                  <c:v>91756860</c:v>
                </c:pt>
                <c:pt idx="1276">
                  <c:v>91943348</c:v>
                </c:pt>
                <c:pt idx="1277">
                  <c:v>92129836</c:v>
                </c:pt>
                <c:pt idx="1278">
                  <c:v>92316324</c:v>
                </c:pt>
                <c:pt idx="1279">
                  <c:v>92502812</c:v>
                </c:pt>
                <c:pt idx="1280">
                  <c:v>92689300</c:v>
                </c:pt>
                <c:pt idx="1281">
                  <c:v>92689304</c:v>
                </c:pt>
                <c:pt idx="1282">
                  <c:v>92689304</c:v>
                </c:pt>
                <c:pt idx="1283">
                  <c:v>92689304</c:v>
                </c:pt>
                <c:pt idx="1284">
                  <c:v>92689320</c:v>
                </c:pt>
                <c:pt idx="1285">
                  <c:v>92689330</c:v>
                </c:pt>
                <c:pt idx="1286">
                  <c:v>92689338</c:v>
                </c:pt>
                <c:pt idx="1287">
                  <c:v>92689338</c:v>
                </c:pt>
                <c:pt idx="1288">
                  <c:v>92689338</c:v>
                </c:pt>
                <c:pt idx="1289">
                  <c:v>92689338</c:v>
                </c:pt>
                <c:pt idx="1290">
                  <c:v>92689348</c:v>
                </c:pt>
                <c:pt idx="1291">
                  <c:v>92689354</c:v>
                </c:pt>
                <c:pt idx="1292">
                  <c:v>92689360</c:v>
                </c:pt>
                <c:pt idx="1293">
                  <c:v>92689370</c:v>
                </c:pt>
                <c:pt idx="1294">
                  <c:v>92689382</c:v>
                </c:pt>
                <c:pt idx="1295">
                  <c:v>92689402</c:v>
                </c:pt>
                <c:pt idx="1296">
                  <c:v>92875906</c:v>
                </c:pt>
                <c:pt idx="1297">
                  <c:v>93062394</c:v>
                </c:pt>
                <c:pt idx="1298">
                  <c:v>93248882</c:v>
                </c:pt>
                <c:pt idx="1299">
                  <c:v>93435370</c:v>
                </c:pt>
                <c:pt idx="1300">
                  <c:v>93621858</c:v>
                </c:pt>
                <c:pt idx="1301">
                  <c:v>93808346</c:v>
                </c:pt>
                <c:pt idx="1302">
                  <c:v>93994834</c:v>
                </c:pt>
                <c:pt idx="1303">
                  <c:v>94181322</c:v>
                </c:pt>
                <c:pt idx="1304">
                  <c:v>94181334</c:v>
                </c:pt>
                <c:pt idx="1305">
                  <c:v>94181338</c:v>
                </c:pt>
                <c:pt idx="1306">
                  <c:v>94181344</c:v>
                </c:pt>
                <c:pt idx="1307">
                  <c:v>94181348</c:v>
                </c:pt>
                <c:pt idx="1308">
                  <c:v>94181352</c:v>
                </c:pt>
                <c:pt idx="1309">
                  <c:v>94181364</c:v>
                </c:pt>
                <c:pt idx="1310">
                  <c:v>94181372</c:v>
                </c:pt>
                <c:pt idx="1311">
                  <c:v>94181378</c:v>
                </c:pt>
                <c:pt idx="1312">
                  <c:v>94181378</c:v>
                </c:pt>
                <c:pt idx="1313">
                  <c:v>94181382</c:v>
                </c:pt>
                <c:pt idx="1314">
                  <c:v>94181382</c:v>
                </c:pt>
                <c:pt idx="1315">
                  <c:v>94181382</c:v>
                </c:pt>
                <c:pt idx="1316">
                  <c:v>94181388</c:v>
                </c:pt>
                <c:pt idx="1317">
                  <c:v>94181392</c:v>
                </c:pt>
                <c:pt idx="1318">
                  <c:v>94181410</c:v>
                </c:pt>
                <c:pt idx="1319">
                  <c:v>94181434</c:v>
                </c:pt>
                <c:pt idx="1320">
                  <c:v>94367922</c:v>
                </c:pt>
                <c:pt idx="1321">
                  <c:v>94554410</c:v>
                </c:pt>
                <c:pt idx="1322">
                  <c:v>94740898</c:v>
                </c:pt>
                <c:pt idx="1323">
                  <c:v>94927386</c:v>
                </c:pt>
                <c:pt idx="1324">
                  <c:v>95113874</c:v>
                </c:pt>
                <c:pt idx="1325">
                  <c:v>95300362</c:v>
                </c:pt>
                <c:pt idx="1326">
                  <c:v>95486850</c:v>
                </c:pt>
                <c:pt idx="1327">
                  <c:v>95673338</c:v>
                </c:pt>
                <c:pt idx="1328">
                  <c:v>95673346</c:v>
                </c:pt>
                <c:pt idx="1329">
                  <c:v>95673354</c:v>
                </c:pt>
                <c:pt idx="1330">
                  <c:v>95673370</c:v>
                </c:pt>
                <c:pt idx="1331">
                  <c:v>95673374</c:v>
                </c:pt>
                <c:pt idx="1332">
                  <c:v>95673380</c:v>
                </c:pt>
                <c:pt idx="1333">
                  <c:v>95673386</c:v>
                </c:pt>
                <c:pt idx="1334">
                  <c:v>95673386</c:v>
                </c:pt>
                <c:pt idx="1335">
                  <c:v>95673396</c:v>
                </c:pt>
                <c:pt idx="1336">
                  <c:v>95673404</c:v>
                </c:pt>
                <c:pt idx="1337">
                  <c:v>95673408</c:v>
                </c:pt>
                <c:pt idx="1338">
                  <c:v>95673418</c:v>
                </c:pt>
                <c:pt idx="1339">
                  <c:v>95673422</c:v>
                </c:pt>
                <c:pt idx="1340">
                  <c:v>95673430</c:v>
                </c:pt>
                <c:pt idx="1341">
                  <c:v>95673440</c:v>
                </c:pt>
                <c:pt idx="1342">
                  <c:v>95673454</c:v>
                </c:pt>
                <c:pt idx="1343">
                  <c:v>95859948</c:v>
                </c:pt>
                <c:pt idx="1344">
                  <c:v>96046436</c:v>
                </c:pt>
                <c:pt idx="1345">
                  <c:v>96232924</c:v>
                </c:pt>
                <c:pt idx="1346">
                  <c:v>96419412</c:v>
                </c:pt>
                <c:pt idx="1347">
                  <c:v>96605900</c:v>
                </c:pt>
                <c:pt idx="1348">
                  <c:v>96792388</c:v>
                </c:pt>
                <c:pt idx="1349">
                  <c:v>96978876</c:v>
                </c:pt>
                <c:pt idx="1350">
                  <c:v>97165364</c:v>
                </c:pt>
                <c:pt idx="1351">
                  <c:v>97351852</c:v>
                </c:pt>
                <c:pt idx="1352">
                  <c:v>97351858</c:v>
                </c:pt>
                <c:pt idx="1353">
                  <c:v>97351864</c:v>
                </c:pt>
                <c:pt idx="1354">
                  <c:v>97351876</c:v>
                </c:pt>
                <c:pt idx="1355">
                  <c:v>97351886</c:v>
                </c:pt>
                <c:pt idx="1356">
                  <c:v>97351890</c:v>
                </c:pt>
                <c:pt idx="1357">
                  <c:v>97351894</c:v>
                </c:pt>
                <c:pt idx="1358">
                  <c:v>97351898</c:v>
                </c:pt>
                <c:pt idx="1359">
                  <c:v>97351908</c:v>
                </c:pt>
                <c:pt idx="1360">
                  <c:v>97351908</c:v>
                </c:pt>
                <c:pt idx="1361">
                  <c:v>97351916</c:v>
                </c:pt>
                <c:pt idx="1362">
                  <c:v>97351924</c:v>
                </c:pt>
                <c:pt idx="1363">
                  <c:v>97351930</c:v>
                </c:pt>
                <c:pt idx="1364">
                  <c:v>97351938</c:v>
                </c:pt>
                <c:pt idx="1365">
                  <c:v>97351946</c:v>
                </c:pt>
                <c:pt idx="1366">
                  <c:v>97351964</c:v>
                </c:pt>
                <c:pt idx="1367">
                  <c:v>97538462</c:v>
                </c:pt>
                <c:pt idx="1368">
                  <c:v>97724950</c:v>
                </c:pt>
                <c:pt idx="1369">
                  <c:v>97911438</c:v>
                </c:pt>
                <c:pt idx="1370">
                  <c:v>98097926</c:v>
                </c:pt>
                <c:pt idx="1371">
                  <c:v>98284430</c:v>
                </c:pt>
                <c:pt idx="1372">
                  <c:v>98470918</c:v>
                </c:pt>
                <c:pt idx="1373">
                  <c:v>98657406</c:v>
                </c:pt>
                <c:pt idx="1374">
                  <c:v>98843894</c:v>
                </c:pt>
                <c:pt idx="1375">
                  <c:v>99030382</c:v>
                </c:pt>
                <c:pt idx="1376">
                  <c:v>99030394</c:v>
                </c:pt>
                <c:pt idx="1377">
                  <c:v>99030410</c:v>
                </c:pt>
                <c:pt idx="1378">
                  <c:v>99030420</c:v>
                </c:pt>
                <c:pt idx="1379">
                  <c:v>99030432</c:v>
                </c:pt>
                <c:pt idx="1380">
                  <c:v>99030442</c:v>
                </c:pt>
                <c:pt idx="1381">
                  <c:v>99030448</c:v>
                </c:pt>
                <c:pt idx="1382">
                  <c:v>99030456</c:v>
                </c:pt>
                <c:pt idx="1383">
                  <c:v>99030462</c:v>
                </c:pt>
                <c:pt idx="1384">
                  <c:v>99030470</c:v>
                </c:pt>
                <c:pt idx="1385">
                  <c:v>99030484</c:v>
                </c:pt>
                <c:pt idx="1386">
                  <c:v>99030500</c:v>
                </c:pt>
                <c:pt idx="1387">
                  <c:v>99030504</c:v>
                </c:pt>
                <c:pt idx="1388">
                  <c:v>99030514</c:v>
                </c:pt>
                <c:pt idx="1389">
                  <c:v>99030530</c:v>
                </c:pt>
                <c:pt idx="1390">
                  <c:v>99030556</c:v>
                </c:pt>
                <c:pt idx="1391">
                  <c:v>99217058</c:v>
                </c:pt>
                <c:pt idx="1392">
                  <c:v>99403546</c:v>
                </c:pt>
                <c:pt idx="1393">
                  <c:v>99590034</c:v>
                </c:pt>
                <c:pt idx="1394">
                  <c:v>99776522</c:v>
                </c:pt>
                <c:pt idx="1395">
                  <c:v>99963010</c:v>
                </c:pt>
                <c:pt idx="1396">
                  <c:v>100149498</c:v>
                </c:pt>
                <c:pt idx="1397">
                  <c:v>100335986</c:v>
                </c:pt>
                <c:pt idx="1398">
                  <c:v>100522474</c:v>
                </c:pt>
                <c:pt idx="1399">
                  <c:v>100708962</c:v>
                </c:pt>
                <c:pt idx="1400">
                  <c:v>100708988</c:v>
                </c:pt>
                <c:pt idx="1401">
                  <c:v>100709006</c:v>
                </c:pt>
                <c:pt idx="1402">
                  <c:v>100709018</c:v>
                </c:pt>
                <c:pt idx="1403">
                  <c:v>100709030</c:v>
                </c:pt>
                <c:pt idx="1404">
                  <c:v>100709040</c:v>
                </c:pt>
                <c:pt idx="1405">
                  <c:v>100709052</c:v>
                </c:pt>
                <c:pt idx="1406">
                  <c:v>100709056</c:v>
                </c:pt>
                <c:pt idx="1407">
                  <c:v>100709068</c:v>
                </c:pt>
                <c:pt idx="1408">
                  <c:v>100709084</c:v>
                </c:pt>
                <c:pt idx="1409">
                  <c:v>100709094</c:v>
                </c:pt>
                <c:pt idx="1410">
                  <c:v>100709104</c:v>
                </c:pt>
                <c:pt idx="1411">
                  <c:v>100709120</c:v>
                </c:pt>
                <c:pt idx="1412">
                  <c:v>100709124</c:v>
                </c:pt>
                <c:pt idx="1413">
                  <c:v>100709134</c:v>
                </c:pt>
                <c:pt idx="1414">
                  <c:v>100709148</c:v>
                </c:pt>
                <c:pt idx="1415">
                  <c:v>100895652</c:v>
                </c:pt>
                <c:pt idx="1416">
                  <c:v>101082140</c:v>
                </c:pt>
                <c:pt idx="1417">
                  <c:v>101268628</c:v>
                </c:pt>
                <c:pt idx="1418">
                  <c:v>101455116</c:v>
                </c:pt>
                <c:pt idx="1419">
                  <c:v>101641604</c:v>
                </c:pt>
                <c:pt idx="1420">
                  <c:v>101828092</c:v>
                </c:pt>
                <c:pt idx="1421">
                  <c:v>102014580</c:v>
                </c:pt>
                <c:pt idx="1422">
                  <c:v>102201068</c:v>
                </c:pt>
                <c:pt idx="1423">
                  <c:v>102387556</c:v>
                </c:pt>
                <c:pt idx="1424">
                  <c:v>102574044</c:v>
                </c:pt>
                <c:pt idx="1425">
                  <c:v>102574044</c:v>
                </c:pt>
                <c:pt idx="1426">
                  <c:v>102574048</c:v>
                </c:pt>
                <c:pt idx="1427">
                  <c:v>102574054</c:v>
                </c:pt>
                <c:pt idx="1428">
                  <c:v>102574060</c:v>
                </c:pt>
                <c:pt idx="1429">
                  <c:v>102574060</c:v>
                </c:pt>
                <c:pt idx="1430">
                  <c:v>102574064</c:v>
                </c:pt>
                <c:pt idx="1431">
                  <c:v>102574064</c:v>
                </c:pt>
                <c:pt idx="1432">
                  <c:v>102574064</c:v>
                </c:pt>
                <c:pt idx="1433">
                  <c:v>102574070</c:v>
                </c:pt>
                <c:pt idx="1434">
                  <c:v>102574076</c:v>
                </c:pt>
                <c:pt idx="1435">
                  <c:v>102574082</c:v>
                </c:pt>
                <c:pt idx="1436">
                  <c:v>102574092</c:v>
                </c:pt>
                <c:pt idx="1437">
                  <c:v>102574102</c:v>
                </c:pt>
                <c:pt idx="1438">
                  <c:v>102574120</c:v>
                </c:pt>
                <c:pt idx="1439">
                  <c:v>102760620</c:v>
                </c:pt>
                <c:pt idx="1440">
                  <c:v>102947108</c:v>
                </c:pt>
                <c:pt idx="1441">
                  <c:v>103133596</c:v>
                </c:pt>
                <c:pt idx="1442">
                  <c:v>103320084</c:v>
                </c:pt>
                <c:pt idx="1443">
                  <c:v>103506572</c:v>
                </c:pt>
                <c:pt idx="1444">
                  <c:v>103693060</c:v>
                </c:pt>
                <c:pt idx="1445">
                  <c:v>103879548</c:v>
                </c:pt>
                <c:pt idx="1446">
                  <c:v>104066036</c:v>
                </c:pt>
                <c:pt idx="1447">
                  <c:v>104252524</c:v>
                </c:pt>
                <c:pt idx="1448">
                  <c:v>104439012</c:v>
                </c:pt>
                <c:pt idx="1449">
                  <c:v>104439016</c:v>
                </c:pt>
                <c:pt idx="1450">
                  <c:v>104439016</c:v>
                </c:pt>
                <c:pt idx="1451">
                  <c:v>104439024</c:v>
                </c:pt>
                <c:pt idx="1452">
                  <c:v>104439024</c:v>
                </c:pt>
                <c:pt idx="1453">
                  <c:v>104439034</c:v>
                </c:pt>
                <c:pt idx="1454">
                  <c:v>104439044</c:v>
                </c:pt>
                <c:pt idx="1455">
                  <c:v>104439048</c:v>
                </c:pt>
                <c:pt idx="1456">
                  <c:v>104439052</c:v>
                </c:pt>
                <c:pt idx="1457">
                  <c:v>104439052</c:v>
                </c:pt>
                <c:pt idx="1458">
                  <c:v>104439060</c:v>
                </c:pt>
                <c:pt idx="1459">
                  <c:v>104439066</c:v>
                </c:pt>
                <c:pt idx="1460">
                  <c:v>104439072</c:v>
                </c:pt>
                <c:pt idx="1461">
                  <c:v>104439076</c:v>
                </c:pt>
                <c:pt idx="1462">
                  <c:v>104439086</c:v>
                </c:pt>
                <c:pt idx="1463">
                  <c:v>104439112</c:v>
                </c:pt>
                <c:pt idx="1464">
                  <c:v>104625600</c:v>
                </c:pt>
                <c:pt idx="1465">
                  <c:v>104812088</c:v>
                </c:pt>
                <c:pt idx="1466">
                  <c:v>104998576</c:v>
                </c:pt>
                <c:pt idx="1467">
                  <c:v>105185064</c:v>
                </c:pt>
                <c:pt idx="1468">
                  <c:v>105371552</c:v>
                </c:pt>
                <c:pt idx="1469">
                  <c:v>105558040</c:v>
                </c:pt>
                <c:pt idx="1470">
                  <c:v>105744528</c:v>
                </c:pt>
                <c:pt idx="1471">
                  <c:v>105931016</c:v>
                </c:pt>
                <c:pt idx="1472">
                  <c:v>106117504</c:v>
                </c:pt>
                <c:pt idx="1473">
                  <c:v>106117504</c:v>
                </c:pt>
                <c:pt idx="1474">
                  <c:v>106117508</c:v>
                </c:pt>
                <c:pt idx="1475">
                  <c:v>106117512</c:v>
                </c:pt>
                <c:pt idx="1476">
                  <c:v>106117516</c:v>
                </c:pt>
                <c:pt idx="1477">
                  <c:v>106117520</c:v>
                </c:pt>
                <c:pt idx="1478">
                  <c:v>106117524</c:v>
                </c:pt>
                <c:pt idx="1479">
                  <c:v>106117528</c:v>
                </c:pt>
                <c:pt idx="1480">
                  <c:v>106117528</c:v>
                </c:pt>
                <c:pt idx="1481">
                  <c:v>106117528</c:v>
                </c:pt>
                <c:pt idx="1482">
                  <c:v>106117528</c:v>
                </c:pt>
                <c:pt idx="1483">
                  <c:v>106117532</c:v>
                </c:pt>
                <c:pt idx="1484">
                  <c:v>106117532</c:v>
                </c:pt>
                <c:pt idx="1485">
                  <c:v>106117546</c:v>
                </c:pt>
                <c:pt idx="1486">
                  <c:v>106117558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DD-4149-B047-7E4CF510319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Sheet1!$A$5:$A$1492</c:f>
              <c:strCache>
                <c:ptCount val="148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</c:strCache>
            </c:strRef>
          </c:cat>
          <c:val>
            <c:numRef>
              <c:f>Sheet1!$F$5:$F$1492</c:f>
              <c:numCache>
                <c:formatCode>General</c:formatCode>
                <c:ptCount val="1487"/>
                <c:pt idx="0">
                  <c:v>163170</c:v>
                </c:pt>
                <c:pt idx="1">
                  <c:v>372960</c:v>
                </c:pt>
                <c:pt idx="2">
                  <c:v>652680</c:v>
                </c:pt>
                <c:pt idx="3">
                  <c:v>932400</c:v>
                </c:pt>
                <c:pt idx="4">
                  <c:v>1188810</c:v>
                </c:pt>
                <c:pt idx="5">
                  <c:v>1445220</c:v>
                </c:pt>
                <c:pt idx="6">
                  <c:v>1538460</c:v>
                </c:pt>
                <c:pt idx="7">
                  <c:v>1701630</c:v>
                </c:pt>
                <c:pt idx="8">
                  <c:v>1911420</c:v>
                </c:pt>
                <c:pt idx="9">
                  <c:v>1958040</c:v>
                </c:pt>
                <c:pt idx="10">
                  <c:v>2027970</c:v>
                </c:pt>
                <c:pt idx="11">
                  <c:v>2144520</c:v>
                </c:pt>
                <c:pt idx="12">
                  <c:v>2144520</c:v>
                </c:pt>
                <c:pt idx="13">
                  <c:v>2144520</c:v>
                </c:pt>
                <c:pt idx="14">
                  <c:v>2261070</c:v>
                </c:pt>
                <c:pt idx="15">
                  <c:v>2331000</c:v>
                </c:pt>
                <c:pt idx="16">
                  <c:v>2424240</c:v>
                </c:pt>
                <c:pt idx="17">
                  <c:v>2470860</c:v>
                </c:pt>
                <c:pt idx="18">
                  <c:v>2517480</c:v>
                </c:pt>
                <c:pt idx="19">
                  <c:v>2657340</c:v>
                </c:pt>
                <c:pt idx="20">
                  <c:v>2703960</c:v>
                </c:pt>
                <c:pt idx="21">
                  <c:v>2750580</c:v>
                </c:pt>
                <c:pt idx="22">
                  <c:v>2820510</c:v>
                </c:pt>
                <c:pt idx="23">
                  <c:v>3053610</c:v>
                </c:pt>
                <c:pt idx="24">
                  <c:v>3216780</c:v>
                </c:pt>
                <c:pt idx="25">
                  <c:v>3426570</c:v>
                </c:pt>
                <c:pt idx="26">
                  <c:v>3752910</c:v>
                </c:pt>
                <c:pt idx="27">
                  <c:v>4055940</c:v>
                </c:pt>
                <c:pt idx="28">
                  <c:v>4382280</c:v>
                </c:pt>
                <c:pt idx="29">
                  <c:v>4638690</c:v>
                </c:pt>
                <c:pt idx="30">
                  <c:v>4731930</c:v>
                </c:pt>
                <c:pt idx="31">
                  <c:v>4895100</c:v>
                </c:pt>
                <c:pt idx="32">
                  <c:v>5128200</c:v>
                </c:pt>
                <c:pt idx="33">
                  <c:v>5198130</c:v>
                </c:pt>
                <c:pt idx="34">
                  <c:v>5407920</c:v>
                </c:pt>
                <c:pt idx="35">
                  <c:v>5524470</c:v>
                </c:pt>
                <c:pt idx="36">
                  <c:v>5710950</c:v>
                </c:pt>
                <c:pt idx="37">
                  <c:v>5874120</c:v>
                </c:pt>
                <c:pt idx="38">
                  <c:v>5967360</c:v>
                </c:pt>
                <c:pt idx="39">
                  <c:v>6107220</c:v>
                </c:pt>
                <c:pt idx="40">
                  <c:v>6177150</c:v>
                </c:pt>
                <c:pt idx="41">
                  <c:v>6270390</c:v>
                </c:pt>
                <c:pt idx="42">
                  <c:v>6317010</c:v>
                </c:pt>
                <c:pt idx="43">
                  <c:v>6480180</c:v>
                </c:pt>
                <c:pt idx="44">
                  <c:v>6480180</c:v>
                </c:pt>
                <c:pt idx="45">
                  <c:v>6596730</c:v>
                </c:pt>
                <c:pt idx="46">
                  <c:v>6689970</c:v>
                </c:pt>
                <c:pt idx="47">
                  <c:v>6853140</c:v>
                </c:pt>
                <c:pt idx="48">
                  <c:v>7016310</c:v>
                </c:pt>
                <c:pt idx="49">
                  <c:v>7319340</c:v>
                </c:pt>
                <c:pt idx="50">
                  <c:v>7645680</c:v>
                </c:pt>
                <c:pt idx="51">
                  <c:v>7925400</c:v>
                </c:pt>
                <c:pt idx="52">
                  <c:v>8018640</c:v>
                </c:pt>
                <c:pt idx="53">
                  <c:v>8298360</c:v>
                </c:pt>
                <c:pt idx="54">
                  <c:v>8391600</c:v>
                </c:pt>
                <c:pt idx="55">
                  <c:v>8461530</c:v>
                </c:pt>
                <c:pt idx="56">
                  <c:v>8601390</c:v>
                </c:pt>
                <c:pt idx="57">
                  <c:v>8648010</c:v>
                </c:pt>
                <c:pt idx="58">
                  <c:v>8741250</c:v>
                </c:pt>
                <c:pt idx="59">
                  <c:v>8787870</c:v>
                </c:pt>
                <c:pt idx="60">
                  <c:v>8857800</c:v>
                </c:pt>
                <c:pt idx="61">
                  <c:v>8857800</c:v>
                </c:pt>
                <c:pt idx="62">
                  <c:v>8997660</c:v>
                </c:pt>
                <c:pt idx="63">
                  <c:v>9137520</c:v>
                </c:pt>
                <c:pt idx="64">
                  <c:v>9230760</c:v>
                </c:pt>
                <c:pt idx="65">
                  <c:v>9230760</c:v>
                </c:pt>
                <c:pt idx="66">
                  <c:v>9324000</c:v>
                </c:pt>
                <c:pt idx="67">
                  <c:v>9440550</c:v>
                </c:pt>
                <c:pt idx="68">
                  <c:v>9440550</c:v>
                </c:pt>
                <c:pt idx="69">
                  <c:v>9440550</c:v>
                </c:pt>
                <c:pt idx="70">
                  <c:v>9487170</c:v>
                </c:pt>
                <c:pt idx="71">
                  <c:v>9673650</c:v>
                </c:pt>
                <c:pt idx="72">
                  <c:v>9860130</c:v>
                </c:pt>
                <c:pt idx="73">
                  <c:v>10069920</c:v>
                </c:pt>
                <c:pt idx="74">
                  <c:v>10349640</c:v>
                </c:pt>
                <c:pt idx="75">
                  <c:v>10629360</c:v>
                </c:pt>
                <c:pt idx="76">
                  <c:v>10862460</c:v>
                </c:pt>
                <c:pt idx="77">
                  <c:v>11118870</c:v>
                </c:pt>
                <c:pt idx="78">
                  <c:v>11212110</c:v>
                </c:pt>
                <c:pt idx="79">
                  <c:v>11468520</c:v>
                </c:pt>
                <c:pt idx="80">
                  <c:v>11724930</c:v>
                </c:pt>
                <c:pt idx="81">
                  <c:v>11934720</c:v>
                </c:pt>
                <c:pt idx="82">
                  <c:v>12051270</c:v>
                </c:pt>
                <c:pt idx="83">
                  <c:v>12214440</c:v>
                </c:pt>
                <c:pt idx="84">
                  <c:v>12354300</c:v>
                </c:pt>
                <c:pt idx="85">
                  <c:v>12447540</c:v>
                </c:pt>
                <c:pt idx="86">
                  <c:v>12447540</c:v>
                </c:pt>
                <c:pt idx="87">
                  <c:v>12447540</c:v>
                </c:pt>
                <c:pt idx="88">
                  <c:v>12447540</c:v>
                </c:pt>
                <c:pt idx="89">
                  <c:v>12494160</c:v>
                </c:pt>
                <c:pt idx="90">
                  <c:v>12494160</c:v>
                </c:pt>
                <c:pt idx="91">
                  <c:v>12494160</c:v>
                </c:pt>
                <c:pt idx="92">
                  <c:v>12494160</c:v>
                </c:pt>
                <c:pt idx="93">
                  <c:v>12494160</c:v>
                </c:pt>
                <c:pt idx="94">
                  <c:v>12540780</c:v>
                </c:pt>
                <c:pt idx="95">
                  <c:v>12703950</c:v>
                </c:pt>
                <c:pt idx="96">
                  <c:v>12937050</c:v>
                </c:pt>
                <c:pt idx="97">
                  <c:v>13310010</c:v>
                </c:pt>
                <c:pt idx="98">
                  <c:v>13543110</c:v>
                </c:pt>
                <c:pt idx="99">
                  <c:v>13822830</c:v>
                </c:pt>
                <c:pt idx="100">
                  <c:v>14195790</c:v>
                </c:pt>
                <c:pt idx="101">
                  <c:v>14568750</c:v>
                </c:pt>
                <c:pt idx="102">
                  <c:v>14848470</c:v>
                </c:pt>
                <c:pt idx="103">
                  <c:v>15104880</c:v>
                </c:pt>
                <c:pt idx="104">
                  <c:v>15384600</c:v>
                </c:pt>
                <c:pt idx="105">
                  <c:v>15594390</c:v>
                </c:pt>
                <c:pt idx="106">
                  <c:v>15641010</c:v>
                </c:pt>
                <c:pt idx="107">
                  <c:v>15641010</c:v>
                </c:pt>
                <c:pt idx="108">
                  <c:v>15687630</c:v>
                </c:pt>
                <c:pt idx="109">
                  <c:v>15687630</c:v>
                </c:pt>
                <c:pt idx="110">
                  <c:v>15734250</c:v>
                </c:pt>
                <c:pt idx="111">
                  <c:v>15734250</c:v>
                </c:pt>
                <c:pt idx="112">
                  <c:v>15734250</c:v>
                </c:pt>
                <c:pt idx="113">
                  <c:v>15734250</c:v>
                </c:pt>
                <c:pt idx="114">
                  <c:v>15734250</c:v>
                </c:pt>
                <c:pt idx="115">
                  <c:v>15780870</c:v>
                </c:pt>
                <c:pt idx="116">
                  <c:v>15780870</c:v>
                </c:pt>
                <c:pt idx="117">
                  <c:v>15780870</c:v>
                </c:pt>
                <c:pt idx="118">
                  <c:v>15780870</c:v>
                </c:pt>
                <c:pt idx="119">
                  <c:v>16013970</c:v>
                </c:pt>
                <c:pt idx="120">
                  <c:v>16293690</c:v>
                </c:pt>
                <c:pt idx="121">
                  <c:v>16386930</c:v>
                </c:pt>
                <c:pt idx="122">
                  <c:v>16759890</c:v>
                </c:pt>
                <c:pt idx="123">
                  <c:v>17039610</c:v>
                </c:pt>
                <c:pt idx="124">
                  <c:v>17296020</c:v>
                </c:pt>
                <c:pt idx="125">
                  <c:v>17389260</c:v>
                </c:pt>
                <c:pt idx="126">
                  <c:v>17668980</c:v>
                </c:pt>
                <c:pt idx="127">
                  <c:v>17948700</c:v>
                </c:pt>
                <c:pt idx="128">
                  <c:v>18158490</c:v>
                </c:pt>
                <c:pt idx="129">
                  <c:v>18321660</c:v>
                </c:pt>
                <c:pt idx="130">
                  <c:v>18368280</c:v>
                </c:pt>
                <c:pt idx="131">
                  <c:v>18438210</c:v>
                </c:pt>
                <c:pt idx="132">
                  <c:v>18508140</c:v>
                </c:pt>
                <c:pt idx="133">
                  <c:v>18508140</c:v>
                </c:pt>
                <c:pt idx="134">
                  <c:v>18554760</c:v>
                </c:pt>
                <c:pt idx="135">
                  <c:v>18601380</c:v>
                </c:pt>
                <c:pt idx="136">
                  <c:v>18671310</c:v>
                </c:pt>
                <c:pt idx="137">
                  <c:v>18717930</c:v>
                </c:pt>
                <c:pt idx="138">
                  <c:v>18717930</c:v>
                </c:pt>
                <c:pt idx="139">
                  <c:v>18717930</c:v>
                </c:pt>
                <c:pt idx="140">
                  <c:v>18717930</c:v>
                </c:pt>
                <c:pt idx="141">
                  <c:v>18787860</c:v>
                </c:pt>
                <c:pt idx="142">
                  <c:v>18951030</c:v>
                </c:pt>
                <c:pt idx="143">
                  <c:v>19160820</c:v>
                </c:pt>
                <c:pt idx="144">
                  <c:v>19487160</c:v>
                </c:pt>
                <c:pt idx="145">
                  <c:v>19766880</c:v>
                </c:pt>
                <c:pt idx="146">
                  <c:v>20116530</c:v>
                </c:pt>
                <c:pt idx="147">
                  <c:v>20372940</c:v>
                </c:pt>
                <c:pt idx="148">
                  <c:v>20652660</c:v>
                </c:pt>
                <c:pt idx="149">
                  <c:v>20885760</c:v>
                </c:pt>
                <c:pt idx="150">
                  <c:v>21165480</c:v>
                </c:pt>
                <c:pt idx="151">
                  <c:v>21398580</c:v>
                </c:pt>
                <c:pt idx="152">
                  <c:v>21538440</c:v>
                </c:pt>
                <c:pt idx="153">
                  <c:v>21608370</c:v>
                </c:pt>
                <c:pt idx="154">
                  <c:v>21701610</c:v>
                </c:pt>
                <c:pt idx="155">
                  <c:v>21818160</c:v>
                </c:pt>
                <c:pt idx="156">
                  <c:v>21888090</c:v>
                </c:pt>
                <c:pt idx="157">
                  <c:v>22027950</c:v>
                </c:pt>
                <c:pt idx="158">
                  <c:v>22144500</c:v>
                </c:pt>
                <c:pt idx="159">
                  <c:v>22214430</c:v>
                </c:pt>
                <c:pt idx="160">
                  <c:v>22284360</c:v>
                </c:pt>
                <c:pt idx="161">
                  <c:v>22447530</c:v>
                </c:pt>
                <c:pt idx="162">
                  <c:v>22540770</c:v>
                </c:pt>
                <c:pt idx="163">
                  <c:v>22540770</c:v>
                </c:pt>
                <c:pt idx="164">
                  <c:v>22540770</c:v>
                </c:pt>
                <c:pt idx="165">
                  <c:v>22540770</c:v>
                </c:pt>
                <c:pt idx="166">
                  <c:v>22634010</c:v>
                </c:pt>
                <c:pt idx="167">
                  <c:v>22750560</c:v>
                </c:pt>
                <c:pt idx="168">
                  <c:v>22983660</c:v>
                </c:pt>
                <c:pt idx="169">
                  <c:v>23263380</c:v>
                </c:pt>
                <c:pt idx="170">
                  <c:v>23519790</c:v>
                </c:pt>
                <c:pt idx="171">
                  <c:v>23822820</c:v>
                </c:pt>
                <c:pt idx="172">
                  <c:v>24102540</c:v>
                </c:pt>
                <c:pt idx="173">
                  <c:v>24358950</c:v>
                </c:pt>
                <c:pt idx="174">
                  <c:v>24638670</c:v>
                </c:pt>
                <c:pt idx="175">
                  <c:v>24848460</c:v>
                </c:pt>
                <c:pt idx="176">
                  <c:v>24965010</c:v>
                </c:pt>
                <c:pt idx="177">
                  <c:v>25011630</c:v>
                </c:pt>
                <c:pt idx="178">
                  <c:v>25198110</c:v>
                </c:pt>
                <c:pt idx="179">
                  <c:v>25314660</c:v>
                </c:pt>
                <c:pt idx="180">
                  <c:v>25314660</c:v>
                </c:pt>
                <c:pt idx="181">
                  <c:v>25361280</c:v>
                </c:pt>
                <c:pt idx="182">
                  <c:v>25477830</c:v>
                </c:pt>
                <c:pt idx="183">
                  <c:v>25547760</c:v>
                </c:pt>
                <c:pt idx="184">
                  <c:v>25687620</c:v>
                </c:pt>
                <c:pt idx="185">
                  <c:v>25734240</c:v>
                </c:pt>
                <c:pt idx="186">
                  <c:v>25850790</c:v>
                </c:pt>
                <c:pt idx="187">
                  <c:v>25967340</c:v>
                </c:pt>
                <c:pt idx="188">
                  <c:v>25967340</c:v>
                </c:pt>
                <c:pt idx="189">
                  <c:v>26037270</c:v>
                </c:pt>
                <c:pt idx="190">
                  <c:v>26130510</c:v>
                </c:pt>
                <c:pt idx="191">
                  <c:v>26270370</c:v>
                </c:pt>
                <c:pt idx="192">
                  <c:v>26456850</c:v>
                </c:pt>
                <c:pt idx="193">
                  <c:v>26736570</c:v>
                </c:pt>
                <c:pt idx="194">
                  <c:v>26923050</c:v>
                </c:pt>
                <c:pt idx="195">
                  <c:v>27156150</c:v>
                </c:pt>
                <c:pt idx="196">
                  <c:v>27435870</c:v>
                </c:pt>
                <c:pt idx="197">
                  <c:v>27738900</c:v>
                </c:pt>
                <c:pt idx="198">
                  <c:v>27995310</c:v>
                </c:pt>
                <c:pt idx="199">
                  <c:v>28135170</c:v>
                </c:pt>
                <c:pt idx="200">
                  <c:v>28298340</c:v>
                </c:pt>
                <c:pt idx="201">
                  <c:v>28438200</c:v>
                </c:pt>
                <c:pt idx="202">
                  <c:v>28508130</c:v>
                </c:pt>
                <c:pt idx="203">
                  <c:v>28601370</c:v>
                </c:pt>
                <c:pt idx="204">
                  <c:v>28671300</c:v>
                </c:pt>
                <c:pt idx="205">
                  <c:v>28717920</c:v>
                </c:pt>
                <c:pt idx="206">
                  <c:v>28787850</c:v>
                </c:pt>
                <c:pt idx="207">
                  <c:v>28881090</c:v>
                </c:pt>
                <c:pt idx="208">
                  <c:v>28951020</c:v>
                </c:pt>
                <c:pt idx="209">
                  <c:v>28997640</c:v>
                </c:pt>
                <c:pt idx="210">
                  <c:v>29067570</c:v>
                </c:pt>
                <c:pt idx="211">
                  <c:v>29160810</c:v>
                </c:pt>
                <c:pt idx="212">
                  <c:v>29207430</c:v>
                </c:pt>
                <c:pt idx="213">
                  <c:v>29393910</c:v>
                </c:pt>
                <c:pt idx="214">
                  <c:v>29487150</c:v>
                </c:pt>
                <c:pt idx="215">
                  <c:v>29627010</c:v>
                </c:pt>
                <c:pt idx="216">
                  <c:v>29836800</c:v>
                </c:pt>
                <c:pt idx="217">
                  <c:v>30116520</c:v>
                </c:pt>
                <c:pt idx="218">
                  <c:v>30209760</c:v>
                </c:pt>
                <c:pt idx="219">
                  <c:v>30489480</c:v>
                </c:pt>
                <c:pt idx="220">
                  <c:v>30722580</c:v>
                </c:pt>
                <c:pt idx="221">
                  <c:v>30955680</c:v>
                </c:pt>
                <c:pt idx="222">
                  <c:v>31235400</c:v>
                </c:pt>
                <c:pt idx="223">
                  <c:v>31515120</c:v>
                </c:pt>
                <c:pt idx="224">
                  <c:v>31724910</c:v>
                </c:pt>
                <c:pt idx="225">
                  <c:v>31911390</c:v>
                </c:pt>
                <c:pt idx="226">
                  <c:v>32051250</c:v>
                </c:pt>
                <c:pt idx="227">
                  <c:v>32237730</c:v>
                </c:pt>
                <c:pt idx="228">
                  <c:v>32284350</c:v>
                </c:pt>
                <c:pt idx="229">
                  <c:v>32400900</c:v>
                </c:pt>
                <c:pt idx="230">
                  <c:v>32564070</c:v>
                </c:pt>
                <c:pt idx="231">
                  <c:v>32680620</c:v>
                </c:pt>
                <c:pt idx="232">
                  <c:v>32843790</c:v>
                </c:pt>
                <c:pt idx="233">
                  <c:v>33006960</c:v>
                </c:pt>
                <c:pt idx="234">
                  <c:v>33100200</c:v>
                </c:pt>
                <c:pt idx="235">
                  <c:v>33170130</c:v>
                </c:pt>
                <c:pt idx="236">
                  <c:v>33170130</c:v>
                </c:pt>
                <c:pt idx="237">
                  <c:v>33333300</c:v>
                </c:pt>
                <c:pt idx="238">
                  <c:v>33449850</c:v>
                </c:pt>
                <c:pt idx="239">
                  <c:v>33613020</c:v>
                </c:pt>
                <c:pt idx="240">
                  <c:v>33776190</c:v>
                </c:pt>
                <c:pt idx="241">
                  <c:v>34032600</c:v>
                </c:pt>
                <c:pt idx="242">
                  <c:v>34125840</c:v>
                </c:pt>
                <c:pt idx="243">
                  <c:v>34358940</c:v>
                </c:pt>
                <c:pt idx="244">
                  <c:v>34592040</c:v>
                </c:pt>
                <c:pt idx="245">
                  <c:v>34848450</c:v>
                </c:pt>
                <c:pt idx="246">
                  <c:v>35104860</c:v>
                </c:pt>
                <c:pt idx="247">
                  <c:v>35454510</c:v>
                </c:pt>
                <c:pt idx="248">
                  <c:v>35640990</c:v>
                </c:pt>
                <c:pt idx="249">
                  <c:v>35687610</c:v>
                </c:pt>
                <c:pt idx="250">
                  <c:v>35687610</c:v>
                </c:pt>
                <c:pt idx="251">
                  <c:v>35687610</c:v>
                </c:pt>
                <c:pt idx="252">
                  <c:v>35734230</c:v>
                </c:pt>
                <c:pt idx="253">
                  <c:v>35734230</c:v>
                </c:pt>
                <c:pt idx="254">
                  <c:v>35734230</c:v>
                </c:pt>
                <c:pt idx="255">
                  <c:v>35734230</c:v>
                </c:pt>
                <c:pt idx="256">
                  <c:v>35734230</c:v>
                </c:pt>
                <c:pt idx="257">
                  <c:v>35734230</c:v>
                </c:pt>
                <c:pt idx="258">
                  <c:v>35734230</c:v>
                </c:pt>
                <c:pt idx="259">
                  <c:v>35734230</c:v>
                </c:pt>
                <c:pt idx="260">
                  <c:v>35734230</c:v>
                </c:pt>
                <c:pt idx="261">
                  <c:v>35734230</c:v>
                </c:pt>
                <c:pt idx="262">
                  <c:v>35734230</c:v>
                </c:pt>
                <c:pt idx="263">
                  <c:v>35967330</c:v>
                </c:pt>
                <c:pt idx="264">
                  <c:v>36247050</c:v>
                </c:pt>
                <c:pt idx="265">
                  <c:v>36526770</c:v>
                </c:pt>
                <c:pt idx="266">
                  <c:v>36759870</c:v>
                </c:pt>
                <c:pt idx="267">
                  <c:v>36969660</c:v>
                </c:pt>
                <c:pt idx="268">
                  <c:v>37272690</c:v>
                </c:pt>
                <c:pt idx="269">
                  <c:v>37365930</c:v>
                </c:pt>
                <c:pt idx="270">
                  <c:v>37645650</c:v>
                </c:pt>
                <c:pt idx="271">
                  <c:v>37902060</c:v>
                </c:pt>
                <c:pt idx="272">
                  <c:v>38158470</c:v>
                </c:pt>
                <c:pt idx="273">
                  <c:v>38391570</c:v>
                </c:pt>
                <c:pt idx="274">
                  <c:v>38508120</c:v>
                </c:pt>
                <c:pt idx="275">
                  <c:v>38578050</c:v>
                </c:pt>
                <c:pt idx="276">
                  <c:v>38647980</c:v>
                </c:pt>
                <c:pt idx="277">
                  <c:v>38717910</c:v>
                </c:pt>
                <c:pt idx="278">
                  <c:v>38927700</c:v>
                </c:pt>
                <c:pt idx="279">
                  <c:v>39044250</c:v>
                </c:pt>
                <c:pt idx="280">
                  <c:v>39114180</c:v>
                </c:pt>
                <c:pt idx="281">
                  <c:v>39230730</c:v>
                </c:pt>
                <c:pt idx="282">
                  <c:v>39323970</c:v>
                </c:pt>
                <c:pt idx="283">
                  <c:v>39323970</c:v>
                </c:pt>
                <c:pt idx="284">
                  <c:v>39323970</c:v>
                </c:pt>
                <c:pt idx="285">
                  <c:v>39370590</c:v>
                </c:pt>
                <c:pt idx="286">
                  <c:v>39417210</c:v>
                </c:pt>
                <c:pt idx="287">
                  <c:v>39533760</c:v>
                </c:pt>
                <c:pt idx="288">
                  <c:v>39766860</c:v>
                </c:pt>
                <c:pt idx="289">
                  <c:v>40023270</c:v>
                </c:pt>
                <c:pt idx="290">
                  <c:v>40302990</c:v>
                </c:pt>
                <c:pt idx="291">
                  <c:v>40396230</c:v>
                </c:pt>
                <c:pt idx="292">
                  <c:v>40745880</c:v>
                </c:pt>
                <c:pt idx="293">
                  <c:v>41002290</c:v>
                </c:pt>
                <c:pt idx="294">
                  <c:v>41282010</c:v>
                </c:pt>
                <c:pt idx="295">
                  <c:v>41445180</c:v>
                </c:pt>
                <c:pt idx="296">
                  <c:v>41654970</c:v>
                </c:pt>
                <c:pt idx="297">
                  <c:v>41818140</c:v>
                </c:pt>
                <c:pt idx="298">
                  <c:v>42004620</c:v>
                </c:pt>
                <c:pt idx="299">
                  <c:v>42097860</c:v>
                </c:pt>
                <c:pt idx="300">
                  <c:v>42191100</c:v>
                </c:pt>
                <c:pt idx="301">
                  <c:v>42191100</c:v>
                </c:pt>
                <c:pt idx="302">
                  <c:v>42237720</c:v>
                </c:pt>
                <c:pt idx="303">
                  <c:v>42237720</c:v>
                </c:pt>
                <c:pt idx="304">
                  <c:v>42284340</c:v>
                </c:pt>
                <c:pt idx="305">
                  <c:v>42330960</c:v>
                </c:pt>
                <c:pt idx="306">
                  <c:v>42424200</c:v>
                </c:pt>
                <c:pt idx="307">
                  <c:v>42470820</c:v>
                </c:pt>
                <c:pt idx="308">
                  <c:v>42470820</c:v>
                </c:pt>
                <c:pt idx="309">
                  <c:v>42680610</c:v>
                </c:pt>
                <c:pt idx="310">
                  <c:v>42820470</c:v>
                </c:pt>
                <c:pt idx="311">
                  <c:v>42983640</c:v>
                </c:pt>
                <c:pt idx="312">
                  <c:v>43263360</c:v>
                </c:pt>
                <c:pt idx="313">
                  <c:v>43543080</c:v>
                </c:pt>
                <c:pt idx="314">
                  <c:v>43799490</c:v>
                </c:pt>
                <c:pt idx="315">
                  <c:v>44032590</c:v>
                </c:pt>
                <c:pt idx="316">
                  <c:v>44358930</c:v>
                </c:pt>
                <c:pt idx="317">
                  <c:v>44568720</c:v>
                </c:pt>
                <c:pt idx="318">
                  <c:v>44825130</c:v>
                </c:pt>
                <c:pt idx="319">
                  <c:v>45011610</c:v>
                </c:pt>
                <c:pt idx="320">
                  <c:v>45104850</c:v>
                </c:pt>
                <c:pt idx="321">
                  <c:v>45104850</c:v>
                </c:pt>
                <c:pt idx="322">
                  <c:v>45104850</c:v>
                </c:pt>
                <c:pt idx="323">
                  <c:v>45104850</c:v>
                </c:pt>
                <c:pt idx="324">
                  <c:v>45151470</c:v>
                </c:pt>
                <c:pt idx="325">
                  <c:v>45151470</c:v>
                </c:pt>
                <c:pt idx="326">
                  <c:v>45151470</c:v>
                </c:pt>
                <c:pt idx="327">
                  <c:v>45221400</c:v>
                </c:pt>
                <c:pt idx="328">
                  <c:v>45221400</c:v>
                </c:pt>
                <c:pt idx="329">
                  <c:v>45221400</c:v>
                </c:pt>
                <c:pt idx="330">
                  <c:v>45314640</c:v>
                </c:pt>
                <c:pt idx="331">
                  <c:v>45361260</c:v>
                </c:pt>
                <c:pt idx="332">
                  <c:v>45407880</c:v>
                </c:pt>
                <c:pt idx="333">
                  <c:v>45407880</c:v>
                </c:pt>
                <c:pt idx="334">
                  <c:v>45524430</c:v>
                </c:pt>
                <c:pt idx="335">
                  <c:v>45780840</c:v>
                </c:pt>
                <c:pt idx="336">
                  <c:v>46037250</c:v>
                </c:pt>
                <c:pt idx="337">
                  <c:v>46130490</c:v>
                </c:pt>
                <c:pt idx="338">
                  <c:v>46480140</c:v>
                </c:pt>
                <c:pt idx="339">
                  <c:v>46783170</c:v>
                </c:pt>
                <c:pt idx="340">
                  <c:v>47039580</c:v>
                </c:pt>
                <c:pt idx="341">
                  <c:v>47295990</c:v>
                </c:pt>
                <c:pt idx="342">
                  <c:v>47599020</c:v>
                </c:pt>
                <c:pt idx="343">
                  <c:v>47878740</c:v>
                </c:pt>
                <c:pt idx="344">
                  <c:v>47971980</c:v>
                </c:pt>
                <c:pt idx="345">
                  <c:v>48065220</c:v>
                </c:pt>
                <c:pt idx="346">
                  <c:v>48065220</c:v>
                </c:pt>
                <c:pt idx="347">
                  <c:v>48065220</c:v>
                </c:pt>
                <c:pt idx="348">
                  <c:v>48065220</c:v>
                </c:pt>
                <c:pt idx="349">
                  <c:v>48065220</c:v>
                </c:pt>
                <c:pt idx="350">
                  <c:v>48065220</c:v>
                </c:pt>
                <c:pt idx="351">
                  <c:v>48065220</c:v>
                </c:pt>
                <c:pt idx="352">
                  <c:v>48065220</c:v>
                </c:pt>
                <c:pt idx="353">
                  <c:v>48065220</c:v>
                </c:pt>
                <c:pt idx="354">
                  <c:v>48065220</c:v>
                </c:pt>
                <c:pt idx="355">
                  <c:v>48065220</c:v>
                </c:pt>
                <c:pt idx="356">
                  <c:v>48111840</c:v>
                </c:pt>
                <c:pt idx="357">
                  <c:v>48158460</c:v>
                </c:pt>
                <c:pt idx="358">
                  <c:v>48228390</c:v>
                </c:pt>
                <c:pt idx="359">
                  <c:v>48461490</c:v>
                </c:pt>
                <c:pt idx="360">
                  <c:v>48647970</c:v>
                </c:pt>
                <c:pt idx="361">
                  <c:v>48904380</c:v>
                </c:pt>
                <c:pt idx="362">
                  <c:v>48997620</c:v>
                </c:pt>
                <c:pt idx="363">
                  <c:v>49300650</c:v>
                </c:pt>
                <c:pt idx="364">
                  <c:v>49533750</c:v>
                </c:pt>
                <c:pt idx="365">
                  <c:v>49790160</c:v>
                </c:pt>
                <c:pt idx="366">
                  <c:v>50069880</c:v>
                </c:pt>
                <c:pt idx="367">
                  <c:v>50279670</c:v>
                </c:pt>
                <c:pt idx="368">
                  <c:v>50326290</c:v>
                </c:pt>
                <c:pt idx="369">
                  <c:v>50372910</c:v>
                </c:pt>
                <c:pt idx="370">
                  <c:v>50442840</c:v>
                </c:pt>
                <c:pt idx="371">
                  <c:v>50442840</c:v>
                </c:pt>
                <c:pt idx="372">
                  <c:v>50442840</c:v>
                </c:pt>
                <c:pt idx="373">
                  <c:v>50442840</c:v>
                </c:pt>
                <c:pt idx="374">
                  <c:v>50442840</c:v>
                </c:pt>
                <c:pt idx="375">
                  <c:v>50442840</c:v>
                </c:pt>
                <c:pt idx="376">
                  <c:v>50442840</c:v>
                </c:pt>
                <c:pt idx="377">
                  <c:v>50442840</c:v>
                </c:pt>
                <c:pt idx="378">
                  <c:v>50442840</c:v>
                </c:pt>
                <c:pt idx="379">
                  <c:v>50442840</c:v>
                </c:pt>
                <c:pt idx="380">
                  <c:v>50512770</c:v>
                </c:pt>
                <c:pt idx="381">
                  <c:v>50559390</c:v>
                </c:pt>
                <c:pt idx="382">
                  <c:v>50629320</c:v>
                </c:pt>
                <c:pt idx="383">
                  <c:v>50909040</c:v>
                </c:pt>
                <c:pt idx="384">
                  <c:v>51118830</c:v>
                </c:pt>
                <c:pt idx="385">
                  <c:v>51398550</c:v>
                </c:pt>
                <c:pt idx="386">
                  <c:v>51491790</c:v>
                </c:pt>
                <c:pt idx="387">
                  <c:v>51724890</c:v>
                </c:pt>
                <c:pt idx="388">
                  <c:v>52004610</c:v>
                </c:pt>
                <c:pt idx="389">
                  <c:v>52097850</c:v>
                </c:pt>
                <c:pt idx="390">
                  <c:v>52377570</c:v>
                </c:pt>
                <c:pt idx="391">
                  <c:v>52610670</c:v>
                </c:pt>
                <c:pt idx="392">
                  <c:v>52797150</c:v>
                </c:pt>
                <c:pt idx="393">
                  <c:v>52797150</c:v>
                </c:pt>
                <c:pt idx="394">
                  <c:v>52797150</c:v>
                </c:pt>
                <c:pt idx="395">
                  <c:v>52797150</c:v>
                </c:pt>
                <c:pt idx="396">
                  <c:v>52797150</c:v>
                </c:pt>
                <c:pt idx="397">
                  <c:v>52797150</c:v>
                </c:pt>
                <c:pt idx="398">
                  <c:v>52843770</c:v>
                </c:pt>
                <c:pt idx="399">
                  <c:v>52843770</c:v>
                </c:pt>
                <c:pt idx="400">
                  <c:v>52843770</c:v>
                </c:pt>
                <c:pt idx="401">
                  <c:v>52843770</c:v>
                </c:pt>
                <c:pt idx="402">
                  <c:v>52843770</c:v>
                </c:pt>
                <c:pt idx="403">
                  <c:v>52843770</c:v>
                </c:pt>
                <c:pt idx="404">
                  <c:v>52843770</c:v>
                </c:pt>
                <c:pt idx="405">
                  <c:v>52843770</c:v>
                </c:pt>
                <c:pt idx="406">
                  <c:v>52843770</c:v>
                </c:pt>
                <c:pt idx="407">
                  <c:v>53030250</c:v>
                </c:pt>
                <c:pt idx="408">
                  <c:v>53286660</c:v>
                </c:pt>
                <c:pt idx="409">
                  <c:v>53566380</c:v>
                </c:pt>
                <c:pt idx="410">
                  <c:v>53822790</c:v>
                </c:pt>
                <c:pt idx="411">
                  <c:v>54125820</c:v>
                </c:pt>
                <c:pt idx="412">
                  <c:v>54498780</c:v>
                </c:pt>
                <c:pt idx="413">
                  <c:v>54731880</c:v>
                </c:pt>
                <c:pt idx="414">
                  <c:v>54988290</c:v>
                </c:pt>
                <c:pt idx="415">
                  <c:v>55268010</c:v>
                </c:pt>
                <c:pt idx="416">
                  <c:v>55617660</c:v>
                </c:pt>
                <c:pt idx="417">
                  <c:v>55850760</c:v>
                </c:pt>
                <c:pt idx="418">
                  <c:v>56013930</c:v>
                </c:pt>
                <c:pt idx="419">
                  <c:v>56200410</c:v>
                </c:pt>
                <c:pt idx="420">
                  <c:v>56293650</c:v>
                </c:pt>
                <c:pt idx="421">
                  <c:v>56363580</c:v>
                </c:pt>
                <c:pt idx="422">
                  <c:v>56480130</c:v>
                </c:pt>
                <c:pt idx="423">
                  <c:v>56480130</c:v>
                </c:pt>
                <c:pt idx="424">
                  <c:v>56619990</c:v>
                </c:pt>
                <c:pt idx="425">
                  <c:v>56736540</c:v>
                </c:pt>
                <c:pt idx="426">
                  <c:v>56829780</c:v>
                </c:pt>
                <c:pt idx="427">
                  <c:v>56946330</c:v>
                </c:pt>
                <c:pt idx="428">
                  <c:v>57109500</c:v>
                </c:pt>
                <c:pt idx="429">
                  <c:v>57202740</c:v>
                </c:pt>
                <c:pt idx="430">
                  <c:v>57272670</c:v>
                </c:pt>
                <c:pt idx="431">
                  <c:v>57505770</c:v>
                </c:pt>
                <c:pt idx="432">
                  <c:v>57715560</c:v>
                </c:pt>
                <c:pt idx="433">
                  <c:v>57995280</c:v>
                </c:pt>
                <c:pt idx="434">
                  <c:v>58275000</c:v>
                </c:pt>
                <c:pt idx="435">
                  <c:v>58554720</c:v>
                </c:pt>
                <c:pt idx="436">
                  <c:v>58811130</c:v>
                </c:pt>
                <c:pt idx="437">
                  <c:v>59090850</c:v>
                </c:pt>
                <c:pt idx="438">
                  <c:v>59370570</c:v>
                </c:pt>
                <c:pt idx="439">
                  <c:v>59650290</c:v>
                </c:pt>
                <c:pt idx="440">
                  <c:v>59813460</c:v>
                </c:pt>
                <c:pt idx="441">
                  <c:v>59906700</c:v>
                </c:pt>
                <c:pt idx="442">
                  <c:v>59999940</c:v>
                </c:pt>
                <c:pt idx="443">
                  <c:v>60093180</c:v>
                </c:pt>
                <c:pt idx="444">
                  <c:v>60093180</c:v>
                </c:pt>
                <c:pt idx="445">
                  <c:v>60139800</c:v>
                </c:pt>
                <c:pt idx="446">
                  <c:v>60209730</c:v>
                </c:pt>
                <c:pt idx="447">
                  <c:v>60209730</c:v>
                </c:pt>
                <c:pt idx="448">
                  <c:v>60279660</c:v>
                </c:pt>
                <c:pt idx="449">
                  <c:v>60396210</c:v>
                </c:pt>
                <c:pt idx="450">
                  <c:v>60442830</c:v>
                </c:pt>
                <c:pt idx="451">
                  <c:v>60489450</c:v>
                </c:pt>
                <c:pt idx="452">
                  <c:v>60559380</c:v>
                </c:pt>
                <c:pt idx="453">
                  <c:v>60722550</c:v>
                </c:pt>
                <c:pt idx="454">
                  <c:v>60885720</c:v>
                </c:pt>
                <c:pt idx="455">
                  <c:v>61072200</c:v>
                </c:pt>
                <c:pt idx="456">
                  <c:v>61235370</c:v>
                </c:pt>
                <c:pt idx="457">
                  <c:v>61328610</c:v>
                </c:pt>
                <c:pt idx="458">
                  <c:v>61654950</c:v>
                </c:pt>
                <c:pt idx="459">
                  <c:v>61748190</c:v>
                </c:pt>
                <c:pt idx="460">
                  <c:v>61981290</c:v>
                </c:pt>
                <c:pt idx="461">
                  <c:v>62214390</c:v>
                </c:pt>
                <c:pt idx="462">
                  <c:v>62494110</c:v>
                </c:pt>
                <c:pt idx="463">
                  <c:v>62703900</c:v>
                </c:pt>
                <c:pt idx="464">
                  <c:v>62797140</c:v>
                </c:pt>
                <c:pt idx="465">
                  <c:v>62797140</c:v>
                </c:pt>
                <c:pt idx="466">
                  <c:v>62843760</c:v>
                </c:pt>
                <c:pt idx="467">
                  <c:v>62843760</c:v>
                </c:pt>
                <c:pt idx="468">
                  <c:v>62843760</c:v>
                </c:pt>
                <c:pt idx="469">
                  <c:v>62890380</c:v>
                </c:pt>
                <c:pt idx="470">
                  <c:v>63006930</c:v>
                </c:pt>
                <c:pt idx="471">
                  <c:v>63006930</c:v>
                </c:pt>
                <c:pt idx="472">
                  <c:v>63100170</c:v>
                </c:pt>
                <c:pt idx="473">
                  <c:v>63193410</c:v>
                </c:pt>
                <c:pt idx="474">
                  <c:v>63193410</c:v>
                </c:pt>
                <c:pt idx="475">
                  <c:v>63240030</c:v>
                </c:pt>
                <c:pt idx="476">
                  <c:v>63286650</c:v>
                </c:pt>
                <c:pt idx="477">
                  <c:v>63286650</c:v>
                </c:pt>
                <c:pt idx="478">
                  <c:v>63286650</c:v>
                </c:pt>
                <c:pt idx="479">
                  <c:v>63473130</c:v>
                </c:pt>
                <c:pt idx="480">
                  <c:v>63659610</c:v>
                </c:pt>
                <c:pt idx="481">
                  <c:v>63962640</c:v>
                </c:pt>
                <c:pt idx="482">
                  <c:v>64242360</c:v>
                </c:pt>
                <c:pt idx="483">
                  <c:v>64335600</c:v>
                </c:pt>
                <c:pt idx="484">
                  <c:v>64568700</c:v>
                </c:pt>
                <c:pt idx="485">
                  <c:v>64661940</c:v>
                </c:pt>
                <c:pt idx="486">
                  <c:v>64755180</c:v>
                </c:pt>
                <c:pt idx="487">
                  <c:v>64871730</c:v>
                </c:pt>
                <c:pt idx="488">
                  <c:v>65058210</c:v>
                </c:pt>
                <c:pt idx="489">
                  <c:v>65058210</c:v>
                </c:pt>
                <c:pt idx="490">
                  <c:v>65058210</c:v>
                </c:pt>
                <c:pt idx="491">
                  <c:v>65058210</c:v>
                </c:pt>
                <c:pt idx="492">
                  <c:v>65058210</c:v>
                </c:pt>
                <c:pt idx="493">
                  <c:v>65058210</c:v>
                </c:pt>
                <c:pt idx="494">
                  <c:v>65058210</c:v>
                </c:pt>
                <c:pt idx="495">
                  <c:v>65058210</c:v>
                </c:pt>
                <c:pt idx="496">
                  <c:v>65058210</c:v>
                </c:pt>
                <c:pt idx="497">
                  <c:v>65058210</c:v>
                </c:pt>
                <c:pt idx="498">
                  <c:v>65104830</c:v>
                </c:pt>
                <c:pt idx="499">
                  <c:v>65104830</c:v>
                </c:pt>
                <c:pt idx="500">
                  <c:v>65104830</c:v>
                </c:pt>
                <c:pt idx="501">
                  <c:v>65151450</c:v>
                </c:pt>
                <c:pt idx="502">
                  <c:v>65221380</c:v>
                </c:pt>
                <c:pt idx="503">
                  <c:v>65431170</c:v>
                </c:pt>
                <c:pt idx="504">
                  <c:v>65757510</c:v>
                </c:pt>
                <c:pt idx="505">
                  <c:v>66037230</c:v>
                </c:pt>
                <c:pt idx="506">
                  <c:v>66363570</c:v>
                </c:pt>
                <c:pt idx="507">
                  <c:v>66666600</c:v>
                </c:pt>
                <c:pt idx="508">
                  <c:v>66899700</c:v>
                </c:pt>
                <c:pt idx="509">
                  <c:v>67156110</c:v>
                </c:pt>
                <c:pt idx="510">
                  <c:v>67435830</c:v>
                </c:pt>
                <c:pt idx="511">
                  <c:v>67692240</c:v>
                </c:pt>
                <c:pt idx="512">
                  <c:v>67785480</c:v>
                </c:pt>
                <c:pt idx="513">
                  <c:v>67878720</c:v>
                </c:pt>
                <c:pt idx="514">
                  <c:v>67948650</c:v>
                </c:pt>
                <c:pt idx="515">
                  <c:v>67948650</c:v>
                </c:pt>
                <c:pt idx="516">
                  <c:v>67995270</c:v>
                </c:pt>
                <c:pt idx="517">
                  <c:v>68041890</c:v>
                </c:pt>
                <c:pt idx="518">
                  <c:v>68111820</c:v>
                </c:pt>
                <c:pt idx="519">
                  <c:v>68158440</c:v>
                </c:pt>
                <c:pt idx="520">
                  <c:v>68205060</c:v>
                </c:pt>
                <c:pt idx="521">
                  <c:v>68251680</c:v>
                </c:pt>
                <c:pt idx="522">
                  <c:v>68251680</c:v>
                </c:pt>
                <c:pt idx="523">
                  <c:v>68344920</c:v>
                </c:pt>
                <c:pt idx="524">
                  <c:v>68461470</c:v>
                </c:pt>
                <c:pt idx="525">
                  <c:v>68554710</c:v>
                </c:pt>
                <c:pt idx="526">
                  <c:v>68647950</c:v>
                </c:pt>
                <c:pt idx="527">
                  <c:v>68834430</c:v>
                </c:pt>
                <c:pt idx="528">
                  <c:v>69067530</c:v>
                </c:pt>
                <c:pt idx="529">
                  <c:v>69347250</c:v>
                </c:pt>
                <c:pt idx="530">
                  <c:v>69696900</c:v>
                </c:pt>
                <c:pt idx="531">
                  <c:v>69930000</c:v>
                </c:pt>
                <c:pt idx="532">
                  <c:v>70302960</c:v>
                </c:pt>
                <c:pt idx="533">
                  <c:v>70582680</c:v>
                </c:pt>
                <c:pt idx="534">
                  <c:v>70815780</c:v>
                </c:pt>
                <c:pt idx="535">
                  <c:v>71002260</c:v>
                </c:pt>
                <c:pt idx="536">
                  <c:v>71118810</c:v>
                </c:pt>
                <c:pt idx="537">
                  <c:v>71212050</c:v>
                </c:pt>
                <c:pt idx="538">
                  <c:v>71351910</c:v>
                </c:pt>
                <c:pt idx="539">
                  <c:v>71491770</c:v>
                </c:pt>
                <c:pt idx="540">
                  <c:v>71538390</c:v>
                </c:pt>
                <c:pt idx="541">
                  <c:v>71631630</c:v>
                </c:pt>
                <c:pt idx="542">
                  <c:v>71701560</c:v>
                </c:pt>
                <c:pt idx="543">
                  <c:v>71818110</c:v>
                </c:pt>
                <c:pt idx="544">
                  <c:v>71934660</c:v>
                </c:pt>
                <c:pt idx="545">
                  <c:v>71981280</c:v>
                </c:pt>
                <c:pt idx="546">
                  <c:v>72074520</c:v>
                </c:pt>
                <c:pt idx="547">
                  <c:v>72214380</c:v>
                </c:pt>
                <c:pt idx="548">
                  <c:v>72284310</c:v>
                </c:pt>
                <c:pt idx="549">
                  <c:v>72447480</c:v>
                </c:pt>
                <c:pt idx="550">
                  <c:v>72680580</c:v>
                </c:pt>
                <c:pt idx="551">
                  <c:v>72890370</c:v>
                </c:pt>
                <c:pt idx="552">
                  <c:v>73170090</c:v>
                </c:pt>
                <c:pt idx="553">
                  <c:v>73449810</c:v>
                </c:pt>
                <c:pt idx="554">
                  <c:v>73776150</c:v>
                </c:pt>
                <c:pt idx="555">
                  <c:v>74032560</c:v>
                </c:pt>
                <c:pt idx="556">
                  <c:v>74382210</c:v>
                </c:pt>
                <c:pt idx="557">
                  <c:v>74638620</c:v>
                </c:pt>
                <c:pt idx="558">
                  <c:v>74918340</c:v>
                </c:pt>
                <c:pt idx="559">
                  <c:v>75198060</c:v>
                </c:pt>
                <c:pt idx="560">
                  <c:v>75361230</c:v>
                </c:pt>
                <c:pt idx="561">
                  <c:v>75361230</c:v>
                </c:pt>
                <c:pt idx="562">
                  <c:v>75361230</c:v>
                </c:pt>
                <c:pt idx="563">
                  <c:v>75361230</c:v>
                </c:pt>
                <c:pt idx="564">
                  <c:v>75361230</c:v>
                </c:pt>
                <c:pt idx="565">
                  <c:v>75361230</c:v>
                </c:pt>
                <c:pt idx="566">
                  <c:v>75361230</c:v>
                </c:pt>
                <c:pt idx="567">
                  <c:v>75361230</c:v>
                </c:pt>
                <c:pt idx="568">
                  <c:v>75361230</c:v>
                </c:pt>
                <c:pt idx="569">
                  <c:v>75361230</c:v>
                </c:pt>
                <c:pt idx="570">
                  <c:v>75361230</c:v>
                </c:pt>
                <c:pt idx="571">
                  <c:v>75361230</c:v>
                </c:pt>
                <c:pt idx="572">
                  <c:v>75361230</c:v>
                </c:pt>
                <c:pt idx="573">
                  <c:v>75361230</c:v>
                </c:pt>
                <c:pt idx="574">
                  <c:v>75361230</c:v>
                </c:pt>
                <c:pt idx="575">
                  <c:v>75547710</c:v>
                </c:pt>
                <c:pt idx="576">
                  <c:v>75874050</c:v>
                </c:pt>
                <c:pt idx="577">
                  <c:v>76107150</c:v>
                </c:pt>
                <c:pt idx="578">
                  <c:v>76433490</c:v>
                </c:pt>
                <c:pt idx="579">
                  <c:v>76783140</c:v>
                </c:pt>
                <c:pt idx="580">
                  <c:v>77086170</c:v>
                </c:pt>
                <c:pt idx="581">
                  <c:v>77319270</c:v>
                </c:pt>
                <c:pt idx="582">
                  <c:v>77575680</c:v>
                </c:pt>
                <c:pt idx="583">
                  <c:v>77855400</c:v>
                </c:pt>
                <c:pt idx="584">
                  <c:v>78065190</c:v>
                </c:pt>
                <c:pt idx="585">
                  <c:v>78251670</c:v>
                </c:pt>
                <c:pt idx="586">
                  <c:v>78414840</c:v>
                </c:pt>
                <c:pt idx="587">
                  <c:v>78531390</c:v>
                </c:pt>
                <c:pt idx="588">
                  <c:v>78694560</c:v>
                </c:pt>
                <c:pt idx="589">
                  <c:v>78787800</c:v>
                </c:pt>
                <c:pt idx="590">
                  <c:v>78857730</c:v>
                </c:pt>
                <c:pt idx="591">
                  <c:v>78974280</c:v>
                </c:pt>
                <c:pt idx="592">
                  <c:v>79067520</c:v>
                </c:pt>
                <c:pt idx="593">
                  <c:v>79207380</c:v>
                </c:pt>
                <c:pt idx="594">
                  <c:v>79254000</c:v>
                </c:pt>
                <c:pt idx="595">
                  <c:v>79347240</c:v>
                </c:pt>
                <c:pt idx="596">
                  <c:v>79487100</c:v>
                </c:pt>
                <c:pt idx="597">
                  <c:v>79603650</c:v>
                </c:pt>
                <c:pt idx="598">
                  <c:v>79696890</c:v>
                </c:pt>
                <c:pt idx="599">
                  <c:v>79883370</c:v>
                </c:pt>
                <c:pt idx="600">
                  <c:v>80116470</c:v>
                </c:pt>
                <c:pt idx="601">
                  <c:v>80396190</c:v>
                </c:pt>
                <c:pt idx="602">
                  <c:v>80699220</c:v>
                </c:pt>
                <c:pt idx="603">
                  <c:v>80792460</c:v>
                </c:pt>
                <c:pt idx="604">
                  <c:v>81025560</c:v>
                </c:pt>
                <c:pt idx="605">
                  <c:v>81258660</c:v>
                </c:pt>
                <c:pt idx="606">
                  <c:v>81538380</c:v>
                </c:pt>
                <c:pt idx="607">
                  <c:v>81771480</c:v>
                </c:pt>
                <c:pt idx="608">
                  <c:v>82051200</c:v>
                </c:pt>
                <c:pt idx="609">
                  <c:v>82214370</c:v>
                </c:pt>
                <c:pt idx="610">
                  <c:v>82260990</c:v>
                </c:pt>
                <c:pt idx="611">
                  <c:v>82307610</c:v>
                </c:pt>
                <c:pt idx="612">
                  <c:v>82307610</c:v>
                </c:pt>
                <c:pt idx="613">
                  <c:v>82307610</c:v>
                </c:pt>
                <c:pt idx="614">
                  <c:v>82307610</c:v>
                </c:pt>
                <c:pt idx="615">
                  <c:v>82307610</c:v>
                </c:pt>
                <c:pt idx="616">
                  <c:v>82307610</c:v>
                </c:pt>
                <c:pt idx="617">
                  <c:v>82307610</c:v>
                </c:pt>
                <c:pt idx="618">
                  <c:v>82307610</c:v>
                </c:pt>
                <c:pt idx="619">
                  <c:v>82307610</c:v>
                </c:pt>
                <c:pt idx="620">
                  <c:v>82307610</c:v>
                </c:pt>
                <c:pt idx="621">
                  <c:v>82307610</c:v>
                </c:pt>
                <c:pt idx="622">
                  <c:v>82307610</c:v>
                </c:pt>
                <c:pt idx="623">
                  <c:v>82424160</c:v>
                </c:pt>
                <c:pt idx="624">
                  <c:v>82633950</c:v>
                </c:pt>
                <c:pt idx="625">
                  <c:v>82867050</c:v>
                </c:pt>
                <c:pt idx="626">
                  <c:v>83193390</c:v>
                </c:pt>
                <c:pt idx="627">
                  <c:v>83496420</c:v>
                </c:pt>
                <c:pt idx="628">
                  <c:v>83799450</c:v>
                </c:pt>
                <c:pt idx="629">
                  <c:v>84079170</c:v>
                </c:pt>
                <c:pt idx="630">
                  <c:v>84172410</c:v>
                </c:pt>
                <c:pt idx="631">
                  <c:v>84335580</c:v>
                </c:pt>
                <c:pt idx="632">
                  <c:v>84545370</c:v>
                </c:pt>
                <c:pt idx="633">
                  <c:v>84545370</c:v>
                </c:pt>
                <c:pt idx="634">
                  <c:v>84545370</c:v>
                </c:pt>
                <c:pt idx="635">
                  <c:v>84545370</c:v>
                </c:pt>
                <c:pt idx="636">
                  <c:v>84545370</c:v>
                </c:pt>
                <c:pt idx="637">
                  <c:v>84545370</c:v>
                </c:pt>
                <c:pt idx="638">
                  <c:v>84545370</c:v>
                </c:pt>
                <c:pt idx="639">
                  <c:v>84545370</c:v>
                </c:pt>
                <c:pt idx="640">
                  <c:v>84545370</c:v>
                </c:pt>
                <c:pt idx="641">
                  <c:v>84545370</c:v>
                </c:pt>
                <c:pt idx="642">
                  <c:v>84545370</c:v>
                </c:pt>
                <c:pt idx="643">
                  <c:v>84591990</c:v>
                </c:pt>
                <c:pt idx="644">
                  <c:v>84638610</c:v>
                </c:pt>
                <c:pt idx="645">
                  <c:v>84638610</c:v>
                </c:pt>
                <c:pt idx="646">
                  <c:v>84638610</c:v>
                </c:pt>
                <c:pt idx="647">
                  <c:v>84778470</c:v>
                </c:pt>
                <c:pt idx="648">
                  <c:v>84941640</c:v>
                </c:pt>
                <c:pt idx="649">
                  <c:v>85221360</c:v>
                </c:pt>
                <c:pt idx="650">
                  <c:v>85314600</c:v>
                </c:pt>
                <c:pt idx="651">
                  <c:v>85571010</c:v>
                </c:pt>
                <c:pt idx="652">
                  <c:v>85827420</c:v>
                </c:pt>
                <c:pt idx="653">
                  <c:v>86060520</c:v>
                </c:pt>
                <c:pt idx="654">
                  <c:v>86153760</c:v>
                </c:pt>
                <c:pt idx="655">
                  <c:v>86386860</c:v>
                </c:pt>
                <c:pt idx="656">
                  <c:v>86526720</c:v>
                </c:pt>
                <c:pt idx="657">
                  <c:v>86573340</c:v>
                </c:pt>
                <c:pt idx="658">
                  <c:v>86619960</c:v>
                </c:pt>
                <c:pt idx="659">
                  <c:v>86619960</c:v>
                </c:pt>
                <c:pt idx="660">
                  <c:v>86666580</c:v>
                </c:pt>
                <c:pt idx="661">
                  <c:v>86713200</c:v>
                </c:pt>
                <c:pt idx="662">
                  <c:v>86713200</c:v>
                </c:pt>
                <c:pt idx="663">
                  <c:v>86759820</c:v>
                </c:pt>
                <c:pt idx="664">
                  <c:v>86759820</c:v>
                </c:pt>
                <c:pt idx="665">
                  <c:v>86853060</c:v>
                </c:pt>
                <c:pt idx="666">
                  <c:v>86853060</c:v>
                </c:pt>
                <c:pt idx="667">
                  <c:v>86853060</c:v>
                </c:pt>
                <c:pt idx="668">
                  <c:v>86899680</c:v>
                </c:pt>
                <c:pt idx="669">
                  <c:v>86946300</c:v>
                </c:pt>
                <c:pt idx="670">
                  <c:v>87039540</c:v>
                </c:pt>
                <c:pt idx="671">
                  <c:v>87319260</c:v>
                </c:pt>
                <c:pt idx="672">
                  <c:v>87575670</c:v>
                </c:pt>
                <c:pt idx="673">
                  <c:v>87832080</c:v>
                </c:pt>
                <c:pt idx="674">
                  <c:v>88135110</c:v>
                </c:pt>
                <c:pt idx="675">
                  <c:v>88368210</c:v>
                </c:pt>
                <c:pt idx="676">
                  <c:v>88461450</c:v>
                </c:pt>
                <c:pt idx="677">
                  <c:v>88694550</c:v>
                </c:pt>
                <c:pt idx="678">
                  <c:v>88950960</c:v>
                </c:pt>
                <c:pt idx="679">
                  <c:v>89230680</c:v>
                </c:pt>
                <c:pt idx="680">
                  <c:v>89393850</c:v>
                </c:pt>
                <c:pt idx="681">
                  <c:v>89463780</c:v>
                </c:pt>
                <c:pt idx="682">
                  <c:v>89510400</c:v>
                </c:pt>
                <c:pt idx="683">
                  <c:v>89510400</c:v>
                </c:pt>
                <c:pt idx="684">
                  <c:v>89510400</c:v>
                </c:pt>
                <c:pt idx="685">
                  <c:v>89510400</c:v>
                </c:pt>
                <c:pt idx="686">
                  <c:v>89603640</c:v>
                </c:pt>
                <c:pt idx="687">
                  <c:v>89650260</c:v>
                </c:pt>
                <c:pt idx="688">
                  <c:v>89720190</c:v>
                </c:pt>
                <c:pt idx="689">
                  <c:v>89766810</c:v>
                </c:pt>
                <c:pt idx="690">
                  <c:v>89813430</c:v>
                </c:pt>
                <c:pt idx="691">
                  <c:v>89906670</c:v>
                </c:pt>
                <c:pt idx="692">
                  <c:v>89999910</c:v>
                </c:pt>
                <c:pt idx="693">
                  <c:v>89999910</c:v>
                </c:pt>
                <c:pt idx="694">
                  <c:v>90046530</c:v>
                </c:pt>
                <c:pt idx="695">
                  <c:v>90256320</c:v>
                </c:pt>
                <c:pt idx="696">
                  <c:v>90536040</c:v>
                </c:pt>
                <c:pt idx="697">
                  <c:v>90745830</c:v>
                </c:pt>
                <c:pt idx="698">
                  <c:v>91002240</c:v>
                </c:pt>
                <c:pt idx="699">
                  <c:v>91235340</c:v>
                </c:pt>
                <c:pt idx="700">
                  <c:v>91445130</c:v>
                </c:pt>
                <c:pt idx="701">
                  <c:v>91701540</c:v>
                </c:pt>
                <c:pt idx="702">
                  <c:v>91794780</c:v>
                </c:pt>
                <c:pt idx="703">
                  <c:v>92097810</c:v>
                </c:pt>
                <c:pt idx="704">
                  <c:v>92260980</c:v>
                </c:pt>
                <c:pt idx="705">
                  <c:v>92260980</c:v>
                </c:pt>
                <c:pt idx="706">
                  <c:v>92260980</c:v>
                </c:pt>
                <c:pt idx="707">
                  <c:v>92260980</c:v>
                </c:pt>
                <c:pt idx="708">
                  <c:v>92260980</c:v>
                </c:pt>
                <c:pt idx="709">
                  <c:v>92260980</c:v>
                </c:pt>
                <c:pt idx="710">
                  <c:v>92260980</c:v>
                </c:pt>
                <c:pt idx="711">
                  <c:v>92260980</c:v>
                </c:pt>
                <c:pt idx="712">
                  <c:v>92260980</c:v>
                </c:pt>
                <c:pt idx="713">
                  <c:v>92260980</c:v>
                </c:pt>
                <c:pt idx="714">
                  <c:v>92260980</c:v>
                </c:pt>
                <c:pt idx="715">
                  <c:v>92260980</c:v>
                </c:pt>
                <c:pt idx="716">
                  <c:v>92260980</c:v>
                </c:pt>
                <c:pt idx="717">
                  <c:v>92307600</c:v>
                </c:pt>
                <c:pt idx="718">
                  <c:v>92307600</c:v>
                </c:pt>
                <c:pt idx="719">
                  <c:v>92447460</c:v>
                </c:pt>
                <c:pt idx="720">
                  <c:v>92610630</c:v>
                </c:pt>
                <c:pt idx="721">
                  <c:v>92867040</c:v>
                </c:pt>
                <c:pt idx="722">
                  <c:v>93100140</c:v>
                </c:pt>
                <c:pt idx="723">
                  <c:v>93426480</c:v>
                </c:pt>
                <c:pt idx="724">
                  <c:v>93706200</c:v>
                </c:pt>
                <c:pt idx="725">
                  <c:v>93962610</c:v>
                </c:pt>
                <c:pt idx="726">
                  <c:v>94219020</c:v>
                </c:pt>
                <c:pt idx="727">
                  <c:v>94475430</c:v>
                </c:pt>
                <c:pt idx="728">
                  <c:v>94661910</c:v>
                </c:pt>
                <c:pt idx="729">
                  <c:v>94825080</c:v>
                </c:pt>
                <c:pt idx="730">
                  <c:v>94988250</c:v>
                </c:pt>
                <c:pt idx="731">
                  <c:v>95104800</c:v>
                </c:pt>
                <c:pt idx="732">
                  <c:v>95104800</c:v>
                </c:pt>
                <c:pt idx="733">
                  <c:v>95151420</c:v>
                </c:pt>
                <c:pt idx="734">
                  <c:v>95151420</c:v>
                </c:pt>
                <c:pt idx="735">
                  <c:v>95198040</c:v>
                </c:pt>
                <c:pt idx="736">
                  <c:v>95244660</c:v>
                </c:pt>
                <c:pt idx="737">
                  <c:v>95314590</c:v>
                </c:pt>
                <c:pt idx="738">
                  <c:v>95454450</c:v>
                </c:pt>
                <c:pt idx="739">
                  <c:v>95617620</c:v>
                </c:pt>
                <c:pt idx="740">
                  <c:v>95710860</c:v>
                </c:pt>
                <c:pt idx="741">
                  <c:v>95827410</c:v>
                </c:pt>
                <c:pt idx="742">
                  <c:v>95990580</c:v>
                </c:pt>
                <c:pt idx="743">
                  <c:v>96153750</c:v>
                </c:pt>
                <c:pt idx="744">
                  <c:v>96246990</c:v>
                </c:pt>
                <c:pt idx="745">
                  <c:v>96503400</c:v>
                </c:pt>
                <c:pt idx="746">
                  <c:v>96876360</c:v>
                </c:pt>
                <c:pt idx="747">
                  <c:v>97226010</c:v>
                </c:pt>
                <c:pt idx="748">
                  <c:v>97529040</c:v>
                </c:pt>
                <c:pt idx="749">
                  <c:v>97832070</c:v>
                </c:pt>
                <c:pt idx="750">
                  <c:v>98065170</c:v>
                </c:pt>
                <c:pt idx="751">
                  <c:v>98344890</c:v>
                </c:pt>
                <c:pt idx="752">
                  <c:v>98577990</c:v>
                </c:pt>
                <c:pt idx="753">
                  <c:v>98787780</c:v>
                </c:pt>
                <c:pt idx="754">
                  <c:v>98881020</c:v>
                </c:pt>
                <c:pt idx="755">
                  <c:v>98927640</c:v>
                </c:pt>
                <c:pt idx="756">
                  <c:v>98974260</c:v>
                </c:pt>
                <c:pt idx="757">
                  <c:v>98974260</c:v>
                </c:pt>
                <c:pt idx="758">
                  <c:v>98974260</c:v>
                </c:pt>
                <c:pt idx="759">
                  <c:v>98974260</c:v>
                </c:pt>
                <c:pt idx="760">
                  <c:v>99020880</c:v>
                </c:pt>
                <c:pt idx="761">
                  <c:v>99020880</c:v>
                </c:pt>
                <c:pt idx="762">
                  <c:v>99020880</c:v>
                </c:pt>
                <c:pt idx="763">
                  <c:v>99067500</c:v>
                </c:pt>
                <c:pt idx="764">
                  <c:v>99067500</c:v>
                </c:pt>
                <c:pt idx="765">
                  <c:v>99160740</c:v>
                </c:pt>
                <c:pt idx="766">
                  <c:v>99300600</c:v>
                </c:pt>
                <c:pt idx="767">
                  <c:v>99510390</c:v>
                </c:pt>
                <c:pt idx="768">
                  <c:v>99743490</c:v>
                </c:pt>
                <c:pt idx="769">
                  <c:v>100023210</c:v>
                </c:pt>
                <c:pt idx="770">
                  <c:v>100372860</c:v>
                </c:pt>
                <c:pt idx="771">
                  <c:v>100629270</c:v>
                </c:pt>
                <c:pt idx="772">
                  <c:v>100839060</c:v>
                </c:pt>
                <c:pt idx="773">
                  <c:v>101212020</c:v>
                </c:pt>
                <c:pt idx="774">
                  <c:v>101445120</c:v>
                </c:pt>
                <c:pt idx="775">
                  <c:v>101608290</c:v>
                </c:pt>
                <c:pt idx="776">
                  <c:v>101818080</c:v>
                </c:pt>
                <c:pt idx="777">
                  <c:v>101934630</c:v>
                </c:pt>
                <c:pt idx="778">
                  <c:v>102004560</c:v>
                </c:pt>
                <c:pt idx="779">
                  <c:v>102004560</c:v>
                </c:pt>
                <c:pt idx="780">
                  <c:v>102004560</c:v>
                </c:pt>
                <c:pt idx="781">
                  <c:v>102051180</c:v>
                </c:pt>
                <c:pt idx="782">
                  <c:v>102051180</c:v>
                </c:pt>
                <c:pt idx="783">
                  <c:v>102097800</c:v>
                </c:pt>
                <c:pt idx="784">
                  <c:v>102144420</c:v>
                </c:pt>
                <c:pt idx="785">
                  <c:v>102144420</c:v>
                </c:pt>
                <c:pt idx="786">
                  <c:v>102144420</c:v>
                </c:pt>
                <c:pt idx="787">
                  <c:v>102144420</c:v>
                </c:pt>
                <c:pt idx="788">
                  <c:v>102144420</c:v>
                </c:pt>
                <c:pt idx="789">
                  <c:v>102191040</c:v>
                </c:pt>
                <c:pt idx="790">
                  <c:v>102237660</c:v>
                </c:pt>
                <c:pt idx="791">
                  <c:v>102470760</c:v>
                </c:pt>
                <c:pt idx="792">
                  <c:v>102587310</c:v>
                </c:pt>
                <c:pt idx="793">
                  <c:v>102820410</c:v>
                </c:pt>
                <c:pt idx="794">
                  <c:v>103170060</c:v>
                </c:pt>
                <c:pt idx="795">
                  <c:v>103403160</c:v>
                </c:pt>
                <c:pt idx="796">
                  <c:v>103659570</c:v>
                </c:pt>
                <c:pt idx="797">
                  <c:v>103985910</c:v>
                </c:pt>
                <c:pt idx="798">
                  <c:v>104079150</c:v>
                </c:pt>
                <c:pt idx="799">
                  <c:v>104265630</c:v>
                </c:pt>
                <c:pt idx="800">
                  <c:v>104452110</c:v>
                </c:pt>
                <c:pt idx="801">
                  <c:v>104522040</c:v>
                </c:pt>
                <c:pt idx="802">
                  <c:v>104522040</c:v>
                </c:pt>
                <c:pt idx="803">
                  <c:v>104568660</c:v>
                </c:pt>
                <c:pt idx="804">
                  <c:v>104568660</c:v>
                </c:pt>
                <c:pt idx="805">
                  <c:v>104685210</c:v>
                </c:pt>
                <c:pt idx="806">
                  <c:v>104731830</c:v>
                </c:pt>
                <c:pt idx="807">
                  <c:v>104778450</c:v>
                </c:pt>
                <c:pt idx="808">
                  <c:v>104848380</c:v>
                </c:pt>
                <c:pt idx="809">
                  <c:v>104895000</c:v>
                </c:pt>
                <c:pt idx="810">
                  <c:v>104895000</c:v>
                </c:pt>
                <c:pt idx="811">
                  <c:v>104895000</c:v>
                </c:pt>
                <c:pt idx="812">
                  <c:v>104895000</c:v>
                </c:pt>
                <c:pt idx="813">
                  <c:v>104941620</c:v>
                </c:pt>
                <c:pt idx="814">
                  <c:v>105081480</c:v>
                </c:pt>
                <c:pt idx="815">
                  <c:v>105221340</c:v>
                </c:pt>
                <c:pt idx="816">
                  <c:v>105431130</c:v>
                </c:pt>
                <c:pt idx="817">
                  <c:v>105687540</c:v>
                </c:pt>
                <c:pt idx="818">
                  <c:v>105780780</c:v>
                </c:pt>
                <c:pt idx="819">
                  <c:v>105990570</c:v>
                </c:pt>
                <c:pt idx="820">
                  <c:v>106270290</c:v>
                </c:pt>
                <c:pt idx="821">
                  <c:v>106503390</c:v>
                </c:pt>
                <c:pt idx="822">
                  <c:v>106759800</c:v>
                </c:pt>
                <c:pt idx="823">
                  <c:v>106992900</c:v>
                </c:pt>
                <c:pt idx="824">
                  <c:v>107132760</c:v>
                </c:pt>
                <c:pt idx="825">
                  <c:v>107132760</c:v>
                </c:pt>
                <c:pt idx="826">
                  <c:v>107132760</c:v>
                </c:pt>
                <c:pt idx="827">
                  <c:v>107132760</c:v>
                </c:pt>
                <c:pt idx="828">
                  <c:v>107132760</c:v>
                </c:pt>
                <c:pt idx="829">
                  <c:v>107132760</c:v>
                </c:pt>
                <c:pt idx="830">
                  <c:v>107132760</c:v>
                </c:pt>
                <c:pt idx="831">
                  <c:v>107132760</c:v>
                </c:pt>
                <c:pt idx="832">
                  <c:v>107132760</c:v>
                </c:pt>
                <c:pt idx="833">
                  <c:v>107132760</c:v>
                </c:pt>
                <c:pt idx="834">
                  <c:v>107132760</c:v>
                </c:pt>
                <c:pt idx="835">
                  <c:v>107132760</c:v>
                </c:pt>
                <c:pt idx="836">
                  <c:v>107132760</c:v>
                </c:pt>
                <c:pt idx="837">
                  <c:v>107179380</c:v>
                </c:pt>
                <c:pt idx="838">
                  <c:v>107179380</c:v>
                </c:pt>
                <c:pt idx="839">
                  <c:v>107295930</c:v>
                </c:pt>
                <c:pt idx="840">
                  <c:v>107505720</c:v>
                </c:pt>
                <c:pt idx="841">
                  <c:v>107738820</c:v>
                </c:pt>
                <c:pt idx="842">
                  <c:v>108018540</c:v>
                </c:pt>
                <c:pt idx="843">
                  <c:v>108111780</c:v>
                </c:pt>
                <c:pt idx="844">
                  <c:v>108368190</c:v>
                </c:pt>
                <c:pt idx="845">
                  <c:v>108717840</c:v>
                </c:pt>
                <c:pt idx="846">
                  <c:v>108811080</c:v>
                </c:pt>
                <c:pt idx="847">
                  <c:v>109067490</c:v>
                </c:pt>
                <c:pt idx="848">
                  <c:v>109160730</c:v>
                </c:pt>
                <c:pt idx="849">
                  <c:v>109277280</c:v>
                </c:pt>
                <c:pt idx="850">
                  <c:v>109277280</c:v>
                </c:pt>
                <c:pt idx="851">
                  <c:v>109323900</c:v>
                </c:pt>
                <c:pt idx="852">
                  <c:v>109323900</c:v>
                </c:pt>
                <c:pt idx="853">
                  <c:v>109323900</c:v>
                </c:pt>
                <c:pt idx="854">
                  <c:v>109370520</c:v>
                </c:pt>
                <c:pt idx="855">
                  <c:v>109370520</c:v>
                </c:pt>
                <c:pt idx="856">
                  <c:v>109370520</c:v>
                </c:pt>
                <c:pt idx="857">
                  <c:v>109417140</c:v>
                </c:pt>
                <c:pt idx="858">
                  <c:v>109417140</c:v>
                </c:pt>
                <c:pt idx="859">
                  <c:v>109417140</c:v>
                </c:pt>
                <c:pt idx="860">
                  <c:v>109417140</c:v>
                </c:pt>
                <c:pt idx="861">
                  <c:v>109510380</c:v>
                </c:pt>
                <c:pt idx="862">
                  <c:v>109603620</c:v>
                </c:pt>
                <c:pt idx="863">
                  <c:v>109720170</c:v>
                </c:pt>
                <c:pt idx="864">
                  <c:v>109860030</c:v>
                </c:pt>
                <c:pt idx="865">
                  <c:v>110116440</c:v>
                </c:pt>
                <c:pt idx="866">
                  <c:v>110396160</c:v>
                </c:pt>
                <c:pt idx="867">
                  <c:v>110652570</c:v>
                </c:pt>
                <c:pt idx="868">
                  <c:v>110885670</c:v>
                </c:pt>
                <c:pt idx="869">
                  <c:v>111142080</c:v>
                </c:pt>
                <c:pt idx="870">
                  <c:v>111421800</c:v>
                </c:pt>
                <c:pt idx="871">
                  <c:v>111631590</c:v>
                </c:pt>
                <c:pt idx="872">
                  <c:v>111841380</c:v>
                </c:pt>
                <c:pt idx="873">
                  <c:v>111981240</c:v>
                </c:pt>
                <c:pt idx="874">
                  <c:v>112144410</c:v>
                </c:pt>
                <c:pt idx="875">
                  <c:v>112377510</c:v>
                </c:pt>
                <c:pt idx="876">
                  <c:v>112517370</c:v>
                </c:pt>
                <c:pt idx="877">
                  <c:v>112657230</c:v>
                </c:pt>
                <c:pt idx="878">
                  <c:v>112727160</c:v>
                </c:pt>
                <c:pt idx="879">
                  <c:v>112843710</c:v>
                </c:pt>
                <c:pt idx="880">
                  <c:v>112983570</c:v>
                </c:pt>
                <c:pt idx="881">
                  <c:v>113030190</c:v>
                </c:pt>
                <c:pt idx="882">
                  <c:v>113123430</c:v>
                </c:pt>
                <c:pt idx="883">
                  <c:v>113216670</c:v>
                </c:pt>
                <c:pt idx="884">
                  <c:v>113403150</c:v>
                </c:pt>
                <c:pt idx="885">
                  <c:v>113473080</c:v>
                </c:pt>
                <c:pt idx="886">
                  <c:v>113589630</c:v>
                </c:pt>
                <c:pt idx="887">
                  <c:v>113752800</c:v>
                </c:pt>
                <c:pt idx="888">
                  <c:v>113985900</c:v>
                </c:pt>
                <c:pt idx="889">
                  <c:v>114079140</c:v>
                </c:pt>
                <c:pt idx="890">
                  <c:v>114288930</c:v>
                </c:pt>
                <c:pt idx="891">
                  <c:v>114522030</c:v>
                </c:pt>
                <c:pt idx="892">
                  <c:v>114755130</c:v>
                </c:pt>
                <c:pt idx="893">
                  <c:v>115011540</c:v>
                </c:pt>
                <c:pt idx="894">
                  <c:v>115104780</c:v>
                </c:pt>
                <c:pt idx="895">
                  <c:v>115361190</c:v>
                </c:pt>
                <c:pt idx="896">
                  <c:v>115454430</c:v>
                </c:pt>
                <c:pt idx="897">
                  <c:v>115454430</c:v>
                </c:pt>
                <c:pt idx="898">
                  <c:v>115501050</c:v>
                </c:pt>
                <c:pt idx="899">
                  <c:v>115501050</c:v>
                </c:pt>
                <c:pt idx="900">
                  <c:v>115547670</c:v>
                </c:pt>
                <c:pt idx="901">
                  <c:v>115547670</c:v>
                </c:pt>
                <c:pt idx="902">
                  <c:v>115594290</c:v>
                </c:pt>
                <c:pt idx="903">
                  <c:v>115594290</c:v>
                </c:pt>
                <c:pt idx="904">
                  <c:v>115640910</c:v>
                </c:pt>
                <c:pt idx="905">
                  <c:v>115687530</c:v>
                </c:pt>
                <c:pt idx="906">
                  <c:v>115687530</c:v>
                </c:pt>
                <c:pt idx="907">
                  <c:v>115734150</c:v>
                </c:pt>
                <c:pt idx="908">
                  <c:v>115780770</c:v>
                </c:pt>
                <c:pt idx="909">
                  <c:v>115920630</c:v>
                </c:pt>
                <c:pt idx="910">
                  <c:v>115967250</c:v>
                </c:pt>
                <c:pt idx="911">
                  <c:v>116270280</c:v>
                </c:pt>
                <c:pt idx="912">
                  <c:v>116503380</c:v>
                </c:pt>
                <c:pt idx="913">
                  <c:v>116596620</c:v>
                </c:pt>
                <c:pt idx="914">
                  <c:v>116853030</c:v>
                </c:pt>
                <c:pt idx="915">
                  <c:v>117109440</c:v>
                </c:pt>
                <c:pt idx="916">
                  <c:v>117342540</c:v>
                </c:pt>
                <c:pt idx="917">
                  <c:v>117622260</c:v>
                </c:pt>
                <c:pt idx="918">
                  <c:v>117878670</c:v>
                </c:pt>
                <c:pt idx="919">
                  <c:v>118135080</c:v>
                </c:pt>
                <c:pt idx="920">
                  <c:v>118461420</c:v>
                </c:pt>
                <c:pt idx="921">
                  <c:v>118577970</c:v>
                </c:pt>
                <c:pt idx="922">
                  <c:v>118717830</c:v>
                </c:pt>
                <c:pt idx="923">
                  <c:v>118950930</c:v>
                </c:pt>
                <c:pt idx="924">
                  <c:v>119067480</c:v>
                </c:pt>
                <c:pt idx="925">
                  <c:v>119160720</c:v>
                </c:pt>
                <c:pt idx="926">
                  <c:v>119160720</c:v>
                </c:pt>
                <c:pt idx="927">
                  <c:v>119207340</c:v>
                </c:pt>
                <c:pt idx="928">
                  <c:v>119207340</c:v>
                </c:pt>
                <c:pt idx="929">
                  <c:v>119207340</c:v>
                </c:pt>
                <c:pt idx="930">
                  <c:v>119207340</c:v>
                </c:pt>
                <c:pt idx="931">
                  <c:v>119207340</c:v>
                </c:pt>
                <c:pt idx="932">
                  <c:v>119207340</c:v>
                </c:pt>
                <c:pt idx="933">
                  <c:v>119207340</c:v>
                </c:pt>
                <c:pt idx="934">
                  <c:v>119253960</c:v>
                </c:pt>
                <c:pt idx="935">
                  <c:v>119440440</c:v>
                </c:pt>
                <c:pt idx="936">
                  <c:v>119650230</c:v>
                </c:pt>
                <c:pt idx="937">
                  <c:v>119860020</c:v>
                </c:pt>
                <c:pt idx="938">
                  <c:v>120139740</c:v>
                </c:pt>
                <c:pt idx="939">
                  <c:v>120396150</c:v>
                </c:pt>
                <c:pt idx="940">
                  <c:v>120699180</c:v>
                </c:pt>
                <c:pt idx="941">
                  <c:v>121025520</c:v>
                </c:pt>
                <c:pt idx="942">
                  <c:v>121351860</c:v>
                </c:pt>
                <c:pt idx="943">
                  <c:v>121561650</c:v>
                </c:pt>
                <c:pt idx="944">
                  <c:v>121771440</c:v>
                </c:pt>
                <c:pt idx="945">
                  <c:v>121911300</c:v>
                </c:pt>
                <c:pt idx="946">
                  <c:v>121957920</c:v>
                </c:pt>
                <c:pt idx="947">
                  <c:v>122051160</c:v>
                </c:pt>
                <c:pt idx="948">
                  <c:v>122167710</c:v>
                </c:pt>
                <c:pt idx="949">
                  <c:v>122237640</c:v>
                </c:pt>
                <c:pt idx="950">
                  <c:v>122377500</c:v>
                </c:pt>
                <c:pt idx="951">
                  <c:v>122447430</c:v>
                </c:pt>
                <c:pt idx="952">
                  <c:v>122587290</c:v>
                </c:pt>
                <c:pt idx="953">
                  <c:v>122587290</c:v>
                </c:pt>
                <c:pt idx="954">
                  <c:v>122657220</c:v>
                </c:pt>
                <c:pt idx="955">
                  <c:v>122657220</c:v>
                </c:pt>
                <c:pt idx="956">
                  <c:v>122750460</c:v>
                </c:pt>
                <c:pt idx="957">
                  <c:v>122797080</c:v>
                </c:pt>
                <c:pt idx="958">
                  <c:v>122867010</c:v>
                </c:pt>
                <c:pt idx="959">
                  <c:v>123053490</c:v>
                </c:pt>
                <c:pt idx="960">
                  <c:v>123170040</c:v>
                </c:pt>
                <c:pt idx="961">
                  <c:v>123449760</c:v>
                </c:pt>
                <c:pt idx="962">
                  <c:v>123776100</c:v>
                </c:pt>
                <c:pt idx="963">
                  <c:v>124055820</c:v>
                </c:pt>
                <c:pt idx="964">
                  <c:v>124405470</c:v>
                </c:pt>
                <c:pt idx="965">
                  <c:v>124731810</c:v>
                </c:pt>
                <c:pt idx="966">
                  <c:v>124964910</c:v>
                </c:pt>
                <c:pt idx="967">
                  <c:v>125058150</c:v>
                </c:pt>
                <c:pt idx="968">
                  <c:v>125221320</c:v>
                </c:pt>
                <c:pt idx="969">
                  <c:v>125361180</c:v>
                </c:pt>
                <c:pt idx="970">
                  <c:v>125524350</c:v>
                </c:pt>
                <c:pt idx="971">
                  <c:v>125524350</c:v>
                </c:pt>
                <c:pt idx="972">
                  <c:v>125640900</c:v>
                </c:pt>
                <c:pt idx="973">
                  <c:v>125734140</c:v>
                </c:pt>
                <c:pt idx="974">
                  <c:v>125827380</c:v>
                </c:pt>
                <c:pt idx="975">
                  <c:v>125874000</c:v>
                </c:pt>
                <c:pt idx="976">
                  <c:v>125920620</c:v>
                </c:pt>
                <c:pt idx="977">
                  <c:v>125967240</c:v>
                </c:pt>
                <c:pt idx="978">
                  <c:v>125967240</c:v>
                </c:pt>
                <c:pt idx="979">
                  <c:v>126037170</c:v>
                </c:pt>
                <c:pt idx="980">
                  <c:v>126130410</c:v>
                </c:pt>
                <c:pt idx="981">
                  <c:v>126177030</c:v>
                </c:pt>
                <c:pt idx="982">
                  <c:v>126293580</c:v>
                </c:pt>
                <c:pt idx="983">
                  <c:v>126433440</c:v>
                </c:pt>
                <c:pt idx="984">
                  <c:v>126643230</c:v>
                </c:pt>
                <c:pt idx="985">
                  <c:v>126946260</c:v>
                </c:pt>
                <c:pt idx="986">
                  <c:v>127225980</c:v>
                </c:pt>
                <c:pt idx="987">
                  <c:v>127459080</c:v>
                </c:pt>
                <c:pt idx="988">
                  <c:v>127692180</c:v>
                </c:pt>
                <c:pt idx="989">
                  <c:v>127948590</c:v>
                </c:pt>
                <c:pt idx="990">
                  <c:v>128274930</c:v>
                </c:pt>
                <c:pt idx="991">
                  <c:v>128531340</c:v>
                </c:pt>
                <c:pt idx="992">
                  <c:v>128624580</c:v>
                </c:pt>
                <c:pt idx="993">
                  <c:v>128694510</c:v>
                </c:pt>
                <c:pt idx="994">
                  <c:v>128741130</c:v>
                </c:pt>
                <c:pt idx="995">
                  <c:v>128787750</c:v>
                </c:pt>
                <c:pt idx="996">
                  <c:v>128834370</c:v>
                </c:pt>
                <c:pt idx="997">
                  <c:v>128834370</c:v>
                </c:pt>
                <c:pt idx="998">
                  <c:v>128880990</c:v>
                </c:pt>
                <c:pt idx="999">
                  <c:v>128880990</c:v>
                </c:pt>
                <c:pt idx="1000">
                  <c:v>128880990</c:v>
                </c:pt>
                <c:pt idx="1001">
                  <c:v>128950920</c:v>
                </c:pt>
                <c:pt idx="1002">
                  <c:v>128997540</c:v>
                </c:pt>
                <c:pt idx="1003">
                  <c:v>129044160</c:v>
                </c:pt>
                <c:pt idx="1004">
                  <c:v>129090780</c:v>
                </c:pt>
                <c:pt idx="1005">
                  <c:v>129090780</c:v>
                </c:pt>
                <c:pt idx="1006">
                  <c:v>129184020</c:v>
                </c:pt>
                <c:pt idx="1007">
                  <c:v>129347190</c:v>
                </c:pt>
                <c:pt idx="1008">
                  <c:v>129533670</c:v>
                </c:pt>
                <c:pt idx="1009">
                  <c:v>129883320</c:v>
                </c:pt>
                <c:pt idx="1010">
                  <c:v>130209660</c:v>
                </c:pt>
                <c:pt idx="1011">
                  <c:v>130419450</c:v>
                </c:pt>
                <c:pt idx="1012">
                  <c:v>130699170</c:v>
                </c:pt>
                <c:pt idx="1013">
                  <c:v>130955580</c:v>
                </c:pt>
                <c:pt idx="1014">
                  <c:v>131258610</c:v>
                </c:pt>
                <c:pt idx="1015">
                  <c:v>131561640</c:v>
                </c:pt>
                <c:pt idx="1016">
                  <c:v>131771430</c:v>
                </c:pt>
                <c:pt idx="1017">
                  <c:v>131771430</c:v>
                </c:pt>
                <c:pt idx="1018">
                  <c:v>131771430</c:v>
                </c:pt>
                <c:pt idx="1019">
                  <c:v>131771430</c:v>
                </c:pt>
                <c:pt idx="1020">
                  <c:v>131771430</c:v>
                </c:pt>
                <c:pt idx="1021">
                  <c:v>131818050</c:v>
                </c:pt>
                <c:pt idx="1022">
                  <c:v>131818050</c:v>
                </c:pt>
                <c:pt idx="1023">
                  <c:v>131864670</c:v>
                </c:pt>
                <c:pt idx="1024">
                  <c:v>131911290</c:v>
                </c:pt>
                <c:pt idx="1025">
                  <c:v>131981220</c:v>
                </c:pt>
                <c:pt idx="1026">
                  <c:v>132051150</c:v>
                </c:pt>
                <c:pt idx="1027">
                  <c:v>132051150</c:v>
                </c:pt>
                <c:pt idx="1028">
                  <c:v>132051150</c:v>
                </c:pt>
                <c:pt idx="1029">
                  <c:v>132051150</c:v>
                </c:pt>
                <c:pt idx="1030">
                  <c:v>132121080</c:v>
                </c:pt>
                <c:pt idx="1031">
                  <c:v>132284250</c:v>
                </c:pt>
                <c:pt idx="1032">
                  <c:v>132587280</c:v>
                </c:pt>
                <c:pt idx="1033">
                  <c:v>132867000</c:v>
                </c:pt>
                <c:pt idx="1034">
                  <c:v>133216650</c:v>
                </c:pt>
                <c:pt idx="1035">
                  <c:v>133519680</c:v>
                </c:pt>
                <c:pt idx="1036">
                  <c:v>133869330</c:v>
                </c:pt>
                <c:pt idx="1037">
                  <c:v>134125740</c:v>
                </c:pt>
                <c:pt idx="1038">
                  <c:v>134335530</c:v>
                </c:pt>
                <c:pt idx="1039">
                  <c:v>134568630</c:v>
                </c:pt>
                <c:pt idx="1040">
                  <c:v>134778420</c:v>
                </c:pt>
                <c:pt idx="1041">
                  <c:v>134894970</c:v>
                </c:pt>
                <c:pt idx="1042">
                  <c:v>134988210</c:v>
                </c:pt>
                <c:pt idx="1043">
                  <c:v>135034830</c:v>
                </c:pt>
                <c:pt idx="1044">
                  <c:v>135081450</c:v>
                </c:pt>
                <c:pt idx="1045">
                  <c:v>135128070</c:v>
                </c:pt>
                <c:pt idx="1046">
                  <c:v>135128070</c:v>
                </c:pt>
                <c:pt idx="1047">
                  <c:v>135174690</c:v>
                </c:pt>
                <c:pt idx="1048">
                  <c:v>135221310</c:v>
                </c:pt>
                <c:pt idx="1049">
                  <c:v>135337860</c:v>
                </c:pt>
                <c:pt idx="1050">
                  <c:v>135407790</c:v>
                </c:pt>
                <c:pt idx="1051">
                  <c:v>135524340</c:v>
                </c:pt>
                <c:pt idx="1052">
                  <c:v>135570960</c:v>
                </c:pt>
                <c:pt idx="1053">
                  <c:v>135617580</c:v>
                </c:pt>
                <c:pt idx="1054">
                  <c:v>135664200</c:v>
                </c:pt>
                <c:pt idx="1055">
                  <c:v>135943920</c:v>
                </c:pt>
                <c:pt idx="1056">
                  <c:v>136177020</c:v>
                </c:pt>
                <c:pt idx="1057">
                  <c:v>136410120</c:v>
                </c:pt>
                <c:pt idx="1058">
                  <c:v>136643220</c:v>
                </c:pt>
                <c:pt idx="1059">
                  <c:v>136922940</c:v>
                </c:pt>
                <c:pt idx="1060">
                  <c:v>137225970</c:v>
                </c:pt>
                <c:pt idx="1061">
                  <c:v>137552310</c:v>
                </c:pt>
                <c:pt idx="1062">
                  <c:v>137645550</c:v>
                </c:pt>
                <c:pt idx="1063">
                  <c:v>137925270</c:v>
                </c:pt>
                <c:pt idx="1064">
                  <c:v>138111750</c:v>
                </c:pt>
                <c:pt idx="1065">
                  <c:v>138111750</c:v>
                </c:pt>
                <c:pt idx="1066">
                  <c:v>138111750</c:v>
                </c:pt>
                <c:pt idx="1067">
                  <c:v>138111750</c:v>
                </c:pt>
                <c:pt idx="1068">
                  <c:v>138111750</c:v>
                </c:pt>
                <c:pt idx="1069">
                  <c:v>138111750</c:v>
                </c:pt>
                <c:pt idx="1070">
                  <c:v>138111750</c:v>
                </c:pt>
                <c:pt idx="1071">
                  <c:v>138111750</c:v>
                </c:pt>
                <c:pt idx="1072">
                  <c:v>138111750</c:v>
                </c:pt>
                <c:pt idx="1073">
                  <c:v>138111750</c:v>
                </c:pt>
                <c:pt idx="1074">
                  <c:v>138111750</c:v>
                </c:pt>
                <c:pt idx="1075">
                  <c:v>138111750</c:v>
                </c:pt>
                <c:pt idx="1076">
                  <c:v>138158370</c:v>
                </c:pt>
                <c:pt idx="1077">
                  <c:v>138204990</c:v>
                </c:pt>
                <c:pt idx="1078">
                  <c:v>138274920</c:v>
                </c:pt>
                <c:pt idx="1079">
                  <c:v>138531330</c:v>
                </c:pt>
                <c:pt idx="1080">
                  <c:v>138857670</c:v>
                </c:pt>
                <c:pt idx="1081">
                  <c:v>139114080</c:v>
                </c:pt>
                <c:pt idx="1082">
                  <c:v>139347180</c:v>
                </c:pt>
                <c:pt idx="1083">
                  <c:v>139626900</c:v>
                </c:pt>
                <c:pt idx="1084">
                  <c:v>139953240</c:v>
                </c:pt>
                <c:pt idx="1085">
                  <c:v>140186340</c:v>
                </c:pt>
                <c:pt idx="1086">
                  <c:v>140466060</c:v>
                </c:pt>
                <c:pt idx="1087">
                  <c:v>140745780</c:v>
                </c:pt>
                <c:pt idx="1088">
                  <c:v>140955570</c:v>
                </c:pt>
                <c:pt idx="1089">
                  <c:v>141118740</c:v>
                </c:pt>
                <c:pt idx="1090">
                  <c:v>141351840</c:v>
                </c:pt>
                <c:pt idx="1091">
                  <c:v>141445080</c:v>
                </c:pt>
                <c:pt idx="1092">
                  <c:v>141491700</c:v>
                </c:pt>
                <c:pt idx="1093">
                  <c:v>141491700</c:v>
                </c:pt>
                <c:pt idx="1094">
                  <c:v>141561630</c:v>
                </c:pt>
                <c:pt idx="1095">
                  <c:v>141561630</c:v>
                </c:pt>
                <c:pt idx="1096">
                  <c:v>141561630</c:v>
                </c:pt>
                <c:pt idx="1097">
                  <c:v>141561630</c:v>
                </c:pt>
                <c:pt idx="1098">
                  <c:v>141561630</c:v>
                </c:pt>
                <c:pt idx="1099">
                  <c:v>141608250</c:v>
                </c:pt>
                <c:pt idx="1100">
                  <c:v>141608250</c:v>
                </c:pt>
                <c:pt idx="1101">
                  <c:v>141608250</c:v>
                </c:pt>
                <c:pt idx="1102">
                  <c:v>141724800</c:v>
                </c:pt>
                <c:pt idx="1103">
                  <c:v>142027830</c:v>
                </c:pt>
                <c:pt idx="1104">
                  <c:v>142214310</c:v>
                </c:pt>
                <c:pt idx="1105">
                  <c:v>142307550</c:v>
                </c:pt>
                <c:pt idx="1106">
                  <c:v>142657200</c:v>
                </c:pt>
                <c:pt idx="1107">
                  <c:v>142750440</c:v>
                </c:pt>
                <c:pt idx="1108">
                  <c:v>143100090</c:v>
                </c:pt>
                <c:pt idx="1109">
                  <c:v>143356500</c:v>
                </c:pt>
                <c:pt idx="1110">
                  <c:v>143612910</c:v>
                </c:pt>
                <c:pt idx="1111">
                  <c:v>143869320</c:v>
                </c:pt>
                <c:pt idx="1112">
                  <c:v>143985870</c:v>
                </c:pt>
                <c:pt idx="1113">
                  <c:v>144032490</c:v>
                </c:pt>
                <c:pt idx="1114">
                  <c:v>144125730</c:v>
                </c:pt>
                <c:pt idx="1115">
                  <c:v>144172350</c:v>
                </c:pt>
                <c:pt idx="1116">
                  <c:v>144218970</c:v>
                </c:pt>
                <c:pt idx="1117">
                  <c:v>144312210</c:v>
                </c:pt>
                <c:pt idx="1118">
                  <c:v>144428760</c:v>
                </c:pt>
                <c:pt idx="1119">
                  <c:v>144498690</c:v>
                </c:pt>
                <c:pt idx="1120">
                  <c:v>144498690</c:v>
                </c:pt>
                <c:pt idx="1121">
                  <c:v>144545310</c:v>
                </c:pt>
                <c:pt idx="1122">
                  <c:v>144545310</c:v>
                </c:pt>
                <c:pt idx="1123">
                  <c:v>144545310</c:v>
                </c:pt>
                <c:pt idx="1124">
                  <c:v>144638550</c:v>
                </c:pt>
                <c:pt idx="1125">
                  <c:v>144778410</c:v>
                </c:pt>
                <c:pt idx="1126">
                  <c:v>144894960</c:v>
                </c:pt>
                <c:pt idx="1127">
                  <c:v>145104750</c:v>
                </c:pt>
                <c:pt idx="1128">
                  <c:v>145337850</c:v>
                </c:pt>
                <c:pt idx="1129">
                  <c:v>145594260</c:v>
                </c:pt>
                <c:pt idx="1130">
                  <c:v>145827360</c:v>
                </c:pt>
                <c:pt idx="1131">
                  <c:v>146177010</c:v>
                </c:pt>
                <c:pt idx="1132">
                  <c:v>146526660</c:v>
                </c:pt>
                <c:pt idx="1133">
                  <c:v>146736450</c:v>
                </c:pt>
                <c:pt idx="1134">
                  <c:v>146969550</c:v>
                </c:pt>
                <c:pt idx="1135">
                  <c:v>147225960</c:v>
                </c:pt>
                <c:pt idx="1136">
                  <c:v>147412440</c:v>
                </c:pt>
                <c:pt idx="1137">
                  <c:v>147412440</c:v>
                </c:pt>
                <c:pt idx="1138">
                  <c:v>147459060</c:v>
                </c:pt>
                <c:pt idx="1139">
                  <c:v>147598920</c:v>
                </c:pt>
                <c:pt idx="1140">
                  <c:v>147668850</c:v>
                </c:pt>
                <c:pt idx="1141">
                  <c:v>147762090</c:v>
                </c:pt>
                <c:pt idx="1142">
                  <c:v>147808710</c:v>
                </c:pt>
                <c:pt idx="1143">
                  <c:v>147878640</c:v>
                </c:pt>
                <c:pt idx="1144">
                  <c:v>147948570</c:v>
                </c:pt>
                <c:pt idx="1145">
                  <c:v>147948570</c:v>
                </c:pt>
                <c:pt idx="1146">
                  <c:v>148018500</c:v>
                </c:pt>
                <c:pt idx="1147">
                  <c:v>148088430</c:v>
                </c:pt>
                <c:pt idx="1148">
                  <c:v>148158360</c:v>
                </c:pt>
                <c:pt idx="1149">
                  <c:v>148321530</c:v>
                </c:pt>
                <c:pt idx="1150">
                  <c:v>148321530</c:v>
                </c:pt>
                <c:pt idx="1151">
                  <c:v>148531320</c:v>
                </c:pt>
                <c:pt idx="1152">
                  <c:v>148787730</c:v>
                </c:pt>
                <c:pt idx="1153">
                  <c:v>149160690</c:v>
                </c:pt>
                <c:pt idx="1154">
                  <c:v>149463720</c:v>
                </c:pt>
                <c:pt idx="1155">
                  <c:v>149556960</c:v>
                </c:pt>
                <c:pt idx="1156">
                  <c:v>149813370</c:v>
                </c:pt>
                <c:pt idx="1157">
                  <c:v>150116400</c:v>
                </c:pt>
                <c:pt idx="1158">
                  <c:v>150396120</c:v>
                </c:pt>
                <c:pt idx="1159">
                  <c:v>150629220</c:v>
                </c:pt>
                <c:pt idx="1160">
                  <c:v>150745770</c:v>
                </c:pt>
                <c:pt idx="1161">
                  <c:v>150885630</c:v>
                </c:pt>
                <c:pt idx="1162">
                  <c:v>150932250</c:v>
                </c:pt>
                <c:pt idx="1163">
                  <c:v>151025490</c:v>
                </c:pt>
                <c:pt idx="1164">
                  <c:v>151025490</c:v>
                </c:pt>
                <c:pt idx="1165">
                  <c:v>151095420</c:v>
                </c:pt>
                <c:pt idx="1166">
                  <c:v>151095420</c:v>
                </c:pt>
                <c:pt idx="1167">
                  <c:v>151165350</c:v>
                </c:pt>
                <c:pt idx="1168">
                  <c:v>151165350</c:v>
                </c:pt>
                <c:pt idx="1169">
                  <c:v>151165350</c:v>
                </c:pt>
                <c:pt idx="1170">
                  <c:v>151211970</c:v>
                </c:pt>
                <c:pt idx="1171">
                  <c:v>151258590</c:v>
                </c:pt>
                <c:pt idx="1172">
                  <c:v>151305210</c:v>
                </c:pt>
                <c:pt idx="1173">
                  <c:v>151351830</c:v>
                </c:pt>
                <c:pt idx="1174">
                  <c:v>151351830</c:v>
                </c:pt>
                <c:pt idx="1175">
                  <c:v>151538310</c:v>
                </c:pt>
                <c:pt idx="1176">
                  <c:v>151818030</c:v>
                </c:pt>
                <c:pt idx="1177">
                  <c:v>152121060</c:v>
                </c:pt>
                <c:pt idx="1178">
                  <c:v>152330850</c:v>
                </c:pt>
                <c:pt idx="1179">
                  <c:v>152587260</c:v>
                </c:pt>
                <c:pt idx="1180">
                  <c:v>152773740</c:v>
                </c:pt>
                <c:pt idx="1181">
                  <c:v>152983530</c:v>
                </c:pt>
                <c:pt idx="1182">
                  <c:v>153216630</c:v>
                </c:pt>
                <c:pt idx="1183">
                  <c:v>153496350</c:v>
                </c:pt>
                <c:pt idx="1184">
                  <c:v>153682830</c:v>
                </c:pt>
                <c:pt idx="1185">
                  <c:v>153752760</c:v>
                </c:pt>
                <c:pt idx="1186">
                  <c:v>153846000</c:v>
                </c:pt>
                <c:pt idx="1187">
                  <c:v>153892620</c:v>
                </c:pt>
                <c:pt idx="1188">
                  <c:v>153939240</c:v>
                </c:pt>
                <c:pt idx="1189">
                  <c:v>153985860</c:v>
                </c:pt>
                <c:pt idx="1190">
                  <c:v>154079100</c:v>
                </c:pt>
                <c:pt idx="1191">
                  <c:v>154125720</c:v>
                </c:pt>
                <c:pt idx="1192">
                  <c:v>154125720</c:v>
                </c:pt>
                <c:pt idx="1193">
                  <c:v>154125720</c:v>
                </c:pt>
                <c:pt idx="1194">
                  <c:v>154172340</c:v>
                </c:pt>
                <c:pt idx="1195">
                  <c:v>154218960</c:v>
                </c:pt>
                <c:pt idx="1196">
                  <c:v>154265580</c:v>
                </c:pt>
                <c:pt idx="1197">
                  <c:v>154312200</c:v>
                </c:pt>
                <c:pt idx="1198">
                  <c:v>154428750</c:v>
                </c:pt>
                <c:pt idx="1199">
                  <c:v>154685160</c:v>
                </c:pt>
                <c:pt idx="1200">
                  <c:v>154894950</c:v>
                </c:pt>
                <c:pt idx="1201">
                  <c:v>154988190</c:v>
                </c:pt>
                <c:pt idx="1202">
                  <c:v>155081430</c:v>
                </c:pt>
                <c:pt idx="1203">
                  <c:v>155291220</c:v>
                </c:pt>
                <c:pt idx="1204">
                  <c:v>155501010</c:v>
                </c:pt>
                <c:pt idx="1205">
                  <c:v>155734110</c:v>
                </c:pt>
                <c:pt idx="1206">
                  <c:v>156060450</c:v>
                </c:pt>
                <c:pt idx="1207">
                  <c:v>156340170</c:v>
                </c:pt>
                <c:pt idx="1208">
                  <c:v>156526650</c:v>
                </c:pt>
                <c:pt idx="1209">
                  <c:v>156643200</c:v>
                </c:pt>
                <c:pt idx="1210">
                  <c:v>156689820</c:v>
                </c:pt>
                <c:pt idx="1211">
                  <c:v>156759750</c:v>
                </c:pt>
                <c:pt idx="1212">
                  <c:v>156876300</c:v>
                </c:pt>
                <c:pt idx="1213">
                  <c:v>156992850</c:v>
                </c:pt>
                <c:pt idx="1214">
                  <c:v>156992850</c:v>
                </c:pt>
                <c:pt idx="1215">
                  <c:v>157062780</c:v>
                </c:pt>
                <c:pt idx="1216">
                  <c:v>157225950</c:v>
                </c:pt>
                <c:pt idx="1217">
                  <c:v>157342500</c:v>
                </c:pt>
                <c:pt idx="1218">
                  <c:v>157459050</c:v>
                </c:pt>
                <c:pt idx="1219">
                  <c:v>157575600</c:v>
                </c:pt>
                <c:pt idx="1220">
                  <c:v>157645530</c:v>
                </c:pt>
                <c:pt idx="1221">
                  <c:v>157738770</c:v>
                </c:pt>
                <c:pt idx="1222">
                  <c:v>157855320</c:v>
                </c:pt>
                <c:pt idx="1223">
                  <c:v>158018490</c:v>
                </c:pt>
                <c:pt idx="1224">
                  <c:v>158298210</c:v>
                </c:pt>
                <c:pt idx="1225">
                  <c:v>158577930</c:v>
                </c:pt>
                <c:pt idx="1226">
                  <c:v>158927580</c:v>
                </c:pt>
                <c:pt idx="1227">
                  <c:v>159183990</c:v>
                </c:pt>
                <c:pt idx="1228">
                  <c:v>159440400</c:v>
                </c:pt>
                <c:pt idx="1229">
                  <c:v>159673500</c:v>
                </c:pt>
                <c:pt idx="1230">
                  <c:v>159929910</c:v>
                </c:pt>
                <c:pt idx="1231">
                  <c:v>160163010</c:v>
                </c:pt>
                <c:pt idx="1232">
                  <c:v>160372800</c:v>
                </c:pt>
                <c:pt idx="1233">
                  <c:v>160605900</c:v>
                </c:pt>
                <c:pt idx="1234">
                  <c:v>160815690</c:v>
                </c:pt>
                <c:pt idx="1235">
                  <c:v>160955550</c:v>
                </c:pt>
                <c:pt idx="1236">
                  <c:v>161002170</c:v>
                </c:pt>
                <c:pt idx="1237">
                  <c:v>161165340</c:v>
                </c:pt>
                <c:pt idx="1238">
                  <c:v>161258580</c:v>
                </c:pt>
                <c:pt idx="1239">
                  <c:v>161258580</c:v>
                </c:pt>
                <c:pt idx="1240">
                  <c:v>161305200</c:v>
                </c:pt>
                <c:pt idx="1241">
                  <c:v>161375130</c:v>
                </c:pt>
                <c:pt idx="1242">
                  <c:v>161375130</c:v>
                </c:pt>
                <c:pt idx="1243">
                  <c:v>161375130</c:v>
                </c:pt>
                <c:pt idx="1244">
                  <c:v>161375130</c:v>
                </c:pt>
                <c:pt idx="1245">
                  <c:v>161375130</c:v>
                </c:pt>
                <c:pt idx="1246">
                  <c:v>161375130</c:v>
                </c:pt>
                <c:pt idx="1247">
                  <c:v>161514990</c:v>
                </c:pt>
                <c:pt idx="1248">
                  <c:v>161678160</c:v>
                </c:pt>
                <c:pt idx="1249">
                  <c:v>161934570</c:v>
                </c:pt>
                <c:pt idx="1250">
                  <c:v>162214290</c:v>
                </c:pt>
                <c:pt idx="1251">
                  <c:v>162470700</c:v>
                </c:pt>
                <c:pt idx="1252">
                  <c:v>162727110</c:v>
                </c:pt>
                <c:pt idx="1253">
                  <c:v>162820350</c:v>
                </c:pt>
                <c:pt idx="1254">
                  <c:v>163100070</c:v>
                </c:pt>
                <c:pt idx="1255">
                  <c:v>163333170</c:v>
                </c:pt>
                <c:pt idx="1256">
                  <c:v>163496340</c:v>
                </c:pt>
                <c:pt idx="1257">
                  <c:v>163682820</c:v>
                </c:pt>
                <c:pt idx="1258">
                  <c:v>163869300</c:v>
                </c:pt>
                <c:pt idx="1259">
                  <c:v>164009160</c:v>
                </c:pt>
                <c:pt idx="1260">
                  <c:v>164195640</c:v>
                </c:pt>
                <c:pt idx="1261">
                  <c:v>164358810</c:v>
                </c:pt>
                <c:pt idx="1262">
                  <c:v>164521980</c:v>
                </c:pt>
                <c:pt idx="1263">
                  <c:v>164708460</c:v>
                </c:pt>
                <c:pt idx="1264">
                  <c:v>164871630</c:v>
                </c:pt>
                <c:pt idx="1265">
                  <c:v>164988180</c:v>
                </c:pt>
                <c:pt idx="1266">
                  <c:v>165081420</c:v>
                </c:pt>
                <c:pt idx="1267">
                  <c:v>165081420</c:v>
                </c:pt>
                <c:pt idx="1268">
                  <c:v>165081420</c:v>
                </c:pt>
                <c:pt idx="1269">
                  <c:v>165081420</c:v>
                </c:pt>
                <c:pt idx="1270">
                  <c:v>165081420</c:v>
                </c:pt>
                <c:pt idx="1271">
                  <c:v>165221280</c:v>
                </c:pt>
                <c:pt idx="1272">
                  <c:v>165384450</c:v>
                </c:pt>
                <c:pt idx="1273">
                  <c:v>165477690</c:v>
                </c:pt>
                <c:pt idx="1274">
                  <c:v>165757410</c:v>
                </c:pt>
                <c:pt idx="1275">
                  <c:v>166037130</c:v>
                </c:pt>
                <c:pt idx="1276">
                  <c:v>166270230</c:v>
                </c:pt>
                <c:pt idx="1277">
                  <c:v>166573260</c:v>
                </c:pt>
                <c:pt idx="1278">
                  <c:v>166852980</c:v>
                </c:pt>
                <c:pt idx="1279">
                  <c:v>167109390</c:v>
                </c:pt>
                <c:pt idx="1280">
                  <c:v>167202630</c:v>
                </c:pt>
                <c:pt idx="1281">
                  <c:v>167295870</c:v>
                </c:pt>
                <c:pt idx="1282">
                  <c:v>167295870</c:v>
                </c:pt>
                <c:pt idx="1283">
                  <c:v>167342490</c:v>
                </c:pt>
                <c:pt idx="1284">
                  <c:v>167528970</c:v>
                </c:pt>
                <c:pt idx="1285">
                  <c:v>167645520</c:v>
                </c:pt>
                <c:pt idx="1286">
                  <c:v>167762070</c:v>
                </c:pt>
                <c:pt idx="1287">
                  <c:v>167855310</c:v>
                </c:pt>
                <c:pt idx="1288">
                  <c:v>167925240</c:v>
                </c:pt>
                <c:pt idx="1289">
                  <c:v>167925240</c:v>
                </c:pt>
                <c:pt idx="1290">
                  <c:v>167971860</c:v>
                </c:pt>
                <c:pt idx="1291">
                  <c:v>168041790</c:v>
                </c:pt>
                <c:pt idx="1292">
                  <c:v>168111720</c:v>
                </c:pt>
                <c:pt idx="1293">
                  <c:v>168181650</c:v>
                </c:pt>
                <c:pt idx="1294">
                  <c:v>168298200</c:v>
                </c:pt>
                <c:pt idx="1295">
                  <c:v>168461370</c:v>
                </c:pt>
                <c:pt idx="1296">
                  <c:v>168671160</c:v>
                </c:pt>
                <c:pt idx="1297">
                  <c:v>168950880</c:v>
                </c:pt>
                <c:pt idx="1298">
                  <c:v>169230600</c:v>
                </c:pt>
                <c:pt idx="1299">
                  <c:v>169510320</c:v>
                </c:pt>
                <c:pt idx="1300">
                  <c:v>169696800</c:v>
                </c:pt>
                <c:pt idx="1301">
                  <c:v>169976520</c:v>
                </c:pt>
                <c:pt idx="1302">
                  <c:v>170232930</c:v>
                </c:pt>
                <c:pt idx="1303">
                  <c:v>170512650</c:v>
                </c:pt>
                <c:pt idx="1304">
                  <c:v>170722440</c:v>
                </c:pt>
                <c:pt idx="1305">
                  <c:v>170769060</c:v>
                </c:pt>
                <c:pt idx="1306">
                  <c:v>170769060</c:v>
                </c:pt>
                <c:pt idx="1307">
                  <c:v>170769060</c:v>
                </c:pt>
                <c:pt idx="1308">
                  <c:v>170769060</c:v>
                </c:pt>
                <c:pt idx="1309">
                  <c:v>170769060</c:v>
                </c:pt>
                <c:pt idx="1310">
                  <c:v>170769060</c:v>
                </c:pt>
                <c:pt idx="1311">
                  <c:v>170769060</c:v>
                </c:pt>
                <c:pt idx="1312">
                  <c:v>170769060</c:v>
                </c:pt>
                <c:pt idx="1313">
                  <c:v>170769060</c:v>
                </c:pt>
                <c:pt idx="1314">
                  <c:v>170769060</c:v>
                </c:pt>
                <c:pt idx="1315">
                  <c:v>170769060</c:v>
                </c:pt>
                <c:pt idx="1316">
                  <c:v>170769060</c:v>
                </c:pt>
                <c:pt idx="1317">
                  <c:v>170769060</c:v>
                </c:pt>
                <c:pt idx="1318">
                  <c:v>170862300</c:v>
                </c:pt>
                <c:pt idx="1319">
                  <c:v>171072090</c:v>
                </c:pt>
                <c:pt idx="1320">
                  <c:v>171351810</c:v>
                </c:pt>
                <c:pt idx="1321">
                  <c:v>171608220</c:v>
                </c:pt>
                <c:pt idx="1322">
                  <c:v>171887940</c:v>
                </c:pt>
                <c:pt idx="1323">
                  <c:v>172121040</c:v>
                </c:pt>
                <c:pt idx="1324">
                  <c:v>172400760</c:v>
                </c:pt>
                <c:pt idx="1325">
                  <c:v>172633860</c:v>
                </c:pt>
                <c:pt idx="1326">
                  <c:v>172727100</c:v>
                </c:pt>
                <c:pt idx="1327">
                  <c:v>173100060</c:v>
                </c:pt>
                <c:pt idx="1328">
                  <c:v>173239920</c:v>
                </c:pt>
                <c:pt idx="1329">
                  <c:v>173239920</c:v>
                </c:pt>
                <c:pt idx="1330">
                  <c:v>173286540</c:v>
                </c:pt>
                <c:pt idx="1331">
                  <c:v>173286540</c:v>
                </c:pt>
                <c:pt idx="1332">
                  <c:v>173286540</c:v>
                </c:pt>
                <c:pt idx="1333">
                  <c:v>173286540</c:v>
                </c:pt>
                <c:pt idx="1334">
                  <c:v>173286540</c:v>
                </c:pt>
                <c:pt idx="1335">
                  <c:v>173286540</c:v>
                </c:pt>
                <c:pt idx="1336">
                  <c:v>173286540</c:v>
                </c:pt>
                <c:pt idx="1337">
                  <c:v>173286540</c:v>
                </c:pt>
                <c:pt idx="1338">
                  <c:v>173286540</c:v>
                </c:pt>
                <c:pt idx="1339">
                  <c:v>173286540</c:v>
                </c:pt>
                <c:pt idx="1340">
                  <c:v>173286540</c:v>
                </c:pt>
                <c:pt idx="1341">
                  <c:v>173333160</c:v>
                </c:pt>
                <c:pt idx="1342">
                  <c:v>173333160</c:v>
                </c:pt>
                <c:pt idx="1343">
                  <c:v>173589570</c:v>
                </c:pt>
                <c:pt idx="1344">
                  <c:v>173845980</c:v>
                </c:pt>
                <c:pt idx="1345">
                  <c:v>174102390</c:v>
                </c:pt>
                <c:pt idx="1346">
                  <c:v>174382110</c:v>
                </c:pt>
                <c:pt idx="1347">
                  <c:v>174591900</c:v>
                </c:pt>
                <c:pt idx="1348">
                  <c:v>174848310</c:v>
                </c:pt>
                <c:pt idx="1349">
                  <c:v>175151340</c:v>
                </c:pt>
                <c:pt idx="1350">
                  <c:v>175407750</c:v>
                </c:pt>
                <c:pt idx="1351">
                  <c:v>175664160</c:v>
                </c:pt>
                <c:pt idx="1352">
                  <c:v>175710780</c:v>
                </c:pt>
                <c:pt idx="1353">
                  <c:v>175757400</c:v>
                </c:pt>
                <c:pt idx="1354">
                  <c:v>175827330</c:v>
                </c:pt>
                <c:pt idx="1355">
                  <c:v>175873950</c:v>
                </c:pt>
                <c:pt idx="1356">
                  <c:v>175873950</c:v>
                </c:pt>
                <c:pt idx="1357">
                  <c:v>175920570</c:v>
                </c:pt>
                <c:pt idx="1358">
                  <c:v>175920570</c:v>
                </c:pt>
                <c:pt idx="1359">
                  <c:v>176013810</c:v>
                </c:pt>
                <c:pt idx="1360">
                  <c:v>176013810</c:v>
                </c:pt>
                <c:pt idx="1361">
                  <c:v>176107050</c:v>
                </c:pt>
                <c:pt idx="1362">
                  <c:v>176200290</c:v>
                </c:pt>
                <c:pt idx="1363">
                  <c:v>176200290</c:v>
                </c:pt>
                <c:pt idx="1364">
                  <c:v>176246910</c:v>
                </c:pt>
                <c:pt idx="1365">
                  <c:v>176293530</c:v>
                </c:pt>
                <c:pt idx="1366">
                  <c:v>176433390</c:v>
                </c:pt>
                <c:pt idx="1367">
                  <c:v>176619870</c:v>
                </c:pt>
                <c:pt idx="1368">
                  <c:v>176946210</c:v>
                </c:pt>
                <c:pt idx="1369">
                  <c:v>177039450</c:v>
                </c:pt>
                <c:pt idx="1370">
                  <c:v>177342480</c:v>
                </c:pt>
                <c:pt idx="1371">
                  <c:v>177715440</c:v>
                </c:pt>
                <c:pt idx="1372">
                  <c:v>177995160</c:v>
                </c:pt>
                <c:pt idx="1373">
                  <c:v>178251570</c:v>
                </c:pt>
                <c:pt idx="1374">
                  <c:v>178531290</c:v>
                </c:pt>
                <c:pt idx="1375">
                  <c:v>178717770</c:v>
                </c:pt>
                <c:pt idx="1376">
                  <c:v>178997490</c:v>
                </c:pt>
                <c:pt idx="1377">
                  <c:v>179137350</c:v>
                </c:pt>
                <c:pt idx="1378">
                  <c:v>179230590</c:v>
                </c:pt>
                <c:pt idx="1379">
                  <c:v>179323830</c:v>
                </c:pt>
                <c:pt idx="1380">
                  <c:v>179417070</c:v>
                </c:pt>
                <c:pt idx="1381">
                  <c:v>179580240</c:v>
                </c:pt>
                <c:pt idx="1382">
                  <c:v>179673480</c:v>
                </c:pt>
                <c:pt idx="1383">
                  <c:v>179790030</c:v>
                </c:pt>
                <c:pt idx="1384">
                  <c:v>179883270</c:v>
                </c:pt>
                <c:pt idx="1385">
                  <c:v>180069750</c:v>
                </c:pt>
                <c:pt idx="1386">
                  <c:v>180232920</c:v>
                </c:pt>
                <c:pt idx="1387">
                  <c:v>180302850</c:v>
                </c:pt>
                <c:pt idx="1388">
                  <c:v>180442710</c:v>
                </c:pt>
                <c:pt idx="1389">
                  <c:v>180535950</c:v>
                </c:pt>
                <c:pt idx="1390">
                  <c:v>180582570</c:v>
                </c:pt>
                <c:pt idx="1391">
                  <c:v>180699120</c:v>
                </c:pt>
                <c:pt idx="1392">
                  <c:v>180885600</c:v>
                </c:pt>
                <c:pt idx="1393">
                  <c:v>181118700</c:v>
                </c:pt>
                <c:pt idx="1394">
                  <c:v>181351800</c:v>
                </c:pt>
                <c:pt idx="1395">
                  <c:v>181608210</c:v>
                </c:pt>
                <c:pt idx="1396">
                  <c:v>181841310</c:v>
                </c:pt>
                <c:pt idx="1397">
                  <c:v>182121030</c:v>
                </c:pt>
                <c:pt idx="1398">
                  <c:v>182330820</c:v>
                </c:pt>
                <c:pt idx="1399">
                  <c:v>182633850</c:v>
                </c:pt>
                <c:pt idx="1400">
                  <c:v>182797020</c:v>
                </c:pt>
                <c:pt idx="1401">
                  <c:v>182797020</c:v>
                </c:pt>
                <c:pt idx="1402">
                  <c:v>182797020</c:v>
                </c:pt>
                <c:pt idx="1403">
                  <c:v>182797020</c:v>
                </c:pt>
                <c:pt idx="1404">
                  <c:v>182797020</c:v>
                </c:pt>
                <c:pt idx="1405">
                  <c:v>182843640</c:v>
                </c:pt>
                <c:pt idx="1406">
                  <c:v>182843640</c:v>
                </c:pt>
                <c:pt idx="1407">
                  <c:v>182843640</c:v>
                </c:pt>
                <c:pt idx="1408">
                  <c:v>182843640</c:v>
                </c:pt>
                <c:pt idx="1409">
                  <c:v>182843640</c:v>
                </c:pt>
                <c:pt idx="1410">
                  <c:v>182843640</c:v>
                </c:pt>
                <c:pt idx="1411">
                  <c:v>182843640</c:v>
                </c:pt>
                <c:pt idx="1412">
                  <c:v>182843640</c:v>
                </c:pt>
                <c:pt idx="1413">
                  <c:v>182843640</c:v>
                </c:pt>
                <c:pt idx="1414">
                  <c:v>182890260</c:v>
                </c:pt>
                <c:pt idx="1415">
                  <c:v>183100050</c:v>
                </c:pt>
                <c:pt idx="1416">
                  <c:v>183309840</c:v>
                </c:pt>
                <c:pt idx="1417">
                  <c:v>183636180</c:v>
                </c:pt>
                <c:pt idx="1418">
                  <c:v>183892590</c:v>
                </c:pt>
                <c:pt idx="1419">
                  <c:v>184102380</c:v>
                </c:pt>
                <c:pt idx="1420">
                  <c:v>184335480</c:v>
                </c:pt>
                <c:pt idx="1421">
                  <c:v>184568580</c:v>
                </c:pt>
                <c:pt idx="1422">
                  <c:v>184661820</c:v>
                </c:pt>
                <c:pt idx="1423">
                  <c:v>184894920</c:v>
                </c:pt>
                <c:pt idx="1424">
                  <c:v>185174640</c:v>
                </c:pt>
                <c:pt idx="1425">
                  <c:v>185361120</c:v>
                </c:pt>
                <c:pt idx="1426">
                  <c:v>185454360</c:v>
                </c:pt>
                <c:pt idx="1427">
                  <c:v>185500980</c:v>
                </c:pt>
                <c:pt idx="1428">
                  <c:v>185500980</c:v>
                </c:pt>
                <c:pt idx="1429">
                  <c:v>185500980</c:v>
                </c:pt>
                <c:pt idx="1430">
                  <c:v>185500980</c:v>
                </c:pt>
                <c:pt idx="1431">
                  <c:v>185500980</c:v>
                </c:pt>
                <c:pt idx="1432">
                  <c:v>185500980</c:v>
                </c:pt>
                <c:pt idx="1433">
                  <c:v>185500980</c:v>
                </c:pt>
                <c:pt idx="1434">
                  <c:v>185500980</c:v>
                </c:pt>
                <c:pt idx="1435">
                  <c:v>185500980</c:v>
                </c:pt>
                <c:pt idx="1436">
                  <c:v>185500980</c:v>
                </c:pt>
                <c:pt idx="1437">
                  <c:v>185547600</c:v>
                </c:pt>
                <c:pt idx="1438">
                  <c:v>185757390</c:v>
                </c:pt>
                <c:pt idx="1439">
                  <c:v>185967180</c:v>
                </c:pt>
                <c:pt idx="1440">
                  <c:v>186200280</c:v>
                </c:pt>
                <c:pt idx="1441">
                  <c:v>186433380</c:v>
                </c:pt>
                <c:pt idx="1442">
                  <c:v>186713100</c:v>
                </c:pt>
                <c:pt idx="1443">
                  <c:v>186806340</c:v>
                </c:pt>
                <c:pt idx="1444">
                  <c:v>187155990</c:v>
                </c:pt>
                <c:pt idx="1445">
                  <c:v>187459020</c:v>
                </c:pt>
                <c:pt idx="1446">
                  <c:v>187715430</c:v>
                </c:pt>
                <c:pt idx="1447">
                  <c:v>188018460</c:v>
                </c:pt>
                <c:pt idx="1448">
                  <c:v>188228250</c:v>
                </c:pt>
                <c:pt idx="1449">
                  <c:v>188368110</c:v>
                </c:pt>
                <c:pt idx="1450">
                  <c:v>188554590</c:v>
                </c:pt>
                <c:pt idx="1451">
                  <c:v>188647830</c:v>
                </c:pt>
                <c:pt idx="1452">
                  <c:v>188787690</c:v>
                </c:pt>
                <c:pt idx="1453">
                  <c:v>188904240</c:v>
                </c:pt>
                <c:pt idx="1454">
                  <c:v>188997480</c:v>
                </c:pt>
                <c:pt idx="1455">
                  <c:v>189067410</c:v>
                </c:pt>
                <c:pt idx="1456">
                  <c:v>189183960</c:v>
                </c:pt>
                <c:pt idx="1457">
                  <c:v>189323820</c:v>
                </c:pt>
                <c:pt idx="1458">
                  <c:v>189486990</c:v>
                </c:pt>
                <c:pt idx="1459">
                  <c:v>189580230</c:v>
                </c:pt>
                <c:pt idx="1460">
                  <c:v>189673470</c:v>
                </c:pt>
                <c:pt idx="1461">
                  <c:v>189720090</c:v>
                </c:pt>
                <c:pt idx="1462">
                  <c:v>189720090</c:v>
                </c:pt>
                <c:pt idx="1463">
                  <c:v>189859950</c:v>
                </c:pt>
                <c:pt idx="1464">
                  <c:v>190116360</c:v>
                </c:pt>
                <c:pt idx="1465">
                  <c:v>190372770</c:v>
                </c:pt>
                <c:pt idx="1466">
                  <c:v>190605870</c:v>
                </c:pt>
                <c:pt idx="1467">
                  <c:v>190885590</c:v>
                </c:pt>
                <c:pt idx="1468">
                  <c:v>191235240</c:v>
                </c:pt>
                <c:pt idx="1469">
                  <c:v>191514960</c:v>
                </c:pt>
                <c:pt idx="1470">
                  <c:v>191771370</c:v>
                </c:pt>
                <c:pt idx="1471">
                  <c:v>192027780</c:v>
                </c:pt>
                <c:pt idx="1472">
                  <c:v>192121020</c:v>
                </c:pt>
                <c:pt idx="1473">
                  <c:v>192190950</c:v>
                </c:pt>
                <c:pt idx="1474">
                  <c:v>192330810</c:v>
                </c:pt>
                <c:pt idx="1475">
                  <c:v>192377430</c:v>
                </c:pt>
                <c:pt idx="1476">
                  <c:v>192377430</c:v>
                </c:pt>
                <c:pt idx="1477">
                  <c:v>192377430</c:v>
                </c:pt>
                <c:pt idx="1478">
                  <c:v>192377430</c:v>
                </c:pt>
                <c:pt idx="1479">
                  <c:v>192447360</c:v>
                </c:pt>
                <c:pt idx="1480">
                  <c:v>192493980</c:v>
                </c:pt>
                <c:pt idx="1481">
                  <c:v>192493980</c:v>
                </c:pt>
                <c:pt idx="1482">
                  <c:v>192493980</c:v>
                </c:pt>
                <c:pt idx="1483">
                  <c:v>192540600</c:v>
                </c:pt>
                <c:pt idx="1484">
                  <c:v>192540600</c:v>
                </c:pt>
                <c:pt idx="1485">
                  <c:v>192657150</c:v>
                </c:pt>
                <c:pt idx="1486">
                  <c:v>192773700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DD-4149-B047-7E4CF5103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8107023"/>
        <c:axId val="1169372207"/>
      </c:lineChart>
      <c:catAx>
        <c:axId val="1268107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9372207"/>
        <c:crosses val="autoZero"/>
        <c:auto val="1"/>
        <c:lblAlgn val="ctr"/>
        <c:lblOffset val="100"/>
        <c:noMultiLvlLbl val="0"/>
      </c:catAx>
      <c:valAx>
        <c:axId val="1169372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268107023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Graph!$B$2:$B$5</c:f>
              <c:numCache>
                <c:formatCode>General</c:formatCode>
                <c:ptCount val="4"/>
                <c:pt idx="0">
                  <c:v>34661970</c:v>
                </c:pt>
                <c:pt idx="1">
                  <c:v>69323940</c:v>
                </c:pt>
                <c:pt idx="2">
                  <c:v>138647880</c:v>
                </c:pt>
                <c:pt idx="3">
                  <c:v>277295760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5C-49A2-AD51-B6831BFC2BD8}"/>
            </c:ext>
          </c:extLst>
        </c:ser>
        <c:ser>
          <c:idx val="1"/>
          <c:order val="1"/>
          <c:tx>
            <c:strRef>
              <c:f>Graph!$C$1</c:f>
              <c:strCache>
                <c:ptCount val="1"/>
                <c:pt idx="0">
                  <c:v>Dist L1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Graph!$C$2:$C$5</c:f>
              <c:numCache>
                <c:formatCode>General</c:formatCode>
                <c:ptCount val="4"/>
                <c:pt idx="0">
                  <c:v>15945632</c:v>
                </c:pt>
                <c:pt idx="1">
                  <c:v>41683148</c:v>
                </c:pt>
                <c:pt idx="2">
                  <c:v>107795924</c:v>
                </c:pt>
                <c:pt idx="3">
                  <c:v>243188064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C5C-49A2-AD51-B6831BFC2BD8}"/>
            </c:ext>
          </c:extLst>
        </c:ser>
        <c:ser>
          <c:idx val="2"/>
          <c:order val="2"/>
          <c:tx>
            <c:strRef>
              <c:f>Graph!$D$1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Graph!$D$2:$D$5</c:f>
              <c:numCache>
                <c:formatCode>General</c:formatCode>
                <c:ptCount val="4"/>
                <c:pt idx="0">
                  <c:v>15852412</c:v>
                </c:pt>
                <c:pt idx="1">
                  <c:v>41403504</c:v>
                </c:pt>
                <c:pt idx="2">
                  <c:v>106117558</c:v>
                </c:pt>
                <c:pt idx="3">
                  <c:v>242442244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C5C-49A2-AD51-B6831BFC2BD8}"/>
            </c:ext>
          </c:extLst>
        </c:ser>
        <c:ser>
          <c:idx val="3"/>
          <c:order val="3"/>
          <c:tx>
            <c:strRef>
              <c:f>Graph!$E$1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Graph!$E$2:$E$5</c:f>
              <c:numCache>
                <c:formatCode>General</c:formatCode>
                <c:ptCount val="4"/>
                <c:pt idx="0">
                  <c:v>19790190</c:v>
                </c:pt>
                <c:pt idx="1">
                  <c:v>75874050</c:v>
                </c:pt>
                <c:pt idx="2">
                  <c:v>192773700</c:v>
                </c:pt>
                <c:pt idx="3">
                  <c:v>436013550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C5C-49A2-AD51-B6831BFC2BD8}"/>
            </c:ext>
          </c:extLst>
        </c:ser>
        <c:ser>
          <c:idx val="4"/>
          <c:order val="4"/>
          <c:tx>
            <c:strRef>
              <c:f>Graph!$F$1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Graph!$A$2:$A$5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xVal>
          <c:yVal>
            <c:numRef>
              <c:f>Graph!$F$2:$F$5</c:f>
              <c:numCache>
                <c:formatCode>General</c:formatCode>
                <c:ptCount val="4"/>
                <c:pt idx="0">
                  <c:v>0</c:v>
                </c:pt>
                <c:pt idx="1">
                  <c:v>186480</c:v>
                </c:pt>
                <c:pt idx="2">
                  <c:v>372960</c:v>
                </c:pt>
                <c:pt idx="3">
                  <c:v>8205120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C5C-49A2-AD51-B6831BFC2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8036287"/>
        <c:axId val="33852127"/>
      </c:scatterChart>
      <c:valAx>
        <c:axId val="197803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33852127"/>
        <c:crosses val="autoZero"/>
        <c:crossBetween val="midCat"/>
      </c:valAx>
      <c:valAx>
        <c:axId val="33852127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978036287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F2_VecSize_1640_Iters_1000_Node!$M$1</c:f>
              <c:strCache>
                <c:ptCount val="1"/>
                <c:pt idx="0">
                  <c:v>Server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F2_VecSize_1640_Iters_1000_Node!$M$2:$M$6001</c:f>
              <c:numCache>
                <c:formatCode>General</c:formatCode>
                <c:ptCount val="1000"/>
                <c:pt idx="0">
                  <c:v>1.4750000000000001</c:v>
                </c:pt>
                <c:pt idx="1">
                  <c:v>3.55</c:v>
                </c:pt>
                <c:pt idx="2">
                  <c:v>6.1</c:v>
                </c:pt>
                <c:pt idx="3">
                  <c:v>9.5250000000000004</c:v>
                </c:pt>
                <c:pt idx="4">
                  <c:v>12.3</c:v>
                </c:pt>
                <c:pt idx="5">
                  <c:v>16.649999999999999</c:v>
                </c:pt>
                <c:pt idx="6">
                  <c:v>21.524999999999999</c:v>
                </c:pt>
                <c:pt idx="7">
                  <c:v>25.675000000000001</c:v>
                </c:pt>
                <c:pt idx="8">
                  <c:v>31.45</c:v>
                </c:pt>
                <c:pt idx="9">
                  <c:v>38.049999999999997</c:v>
                </c:pt>
                <c:pt idx="10">
                  <c:v>43.325000000000003</c:v>
                </c:pt>
                <c:pt idx="11">
                  <c:v>51.25</c:v>
                </c:pt>
                <c:pt idx="12">
                  <c:v>58.2</c:v>
                </c:pt>
                <c:pt idx="13">
                  <c:v>66.55</c:v>
                </c:pt>
                <c:pt idx="14">
                  <c:v>75.849999999999994</c:v>
                </c:pt>
                <c:pt idx="15">
                  <c:v>83.15</c:v>
                </c:pt>
                <c:pt idx="16">
                  <c:v>92.625</c:v>
                </c:pt>
                <c:pt idx="17">
                  <c:v>103.325</c:v>
                </c:pt>
                <c:pt idx="18">
                  <c:v>113.2</c:v>
                </c:pt>
                <c:pt idx="19">
                  <c:v>125.27500000000001</c:v>
                </c:pt>
                <c:pt idx="20">
                  <c:v>134.6</c:v>
                </c:pt>
                <c:pt idx="21">
                  <c:v>147.47499999999999</c:v>
                </c:pt>
                <c:pt idx="22">
                  <c:v>159.07499999999999</c:v>
                </c:pt>
                <c:pt idx="23">
                  <c:v>170.92500000000001</c:v>
                </c:pt>
                <c:pt idx="24">
                  <c:v>187.45</c:v>
                </c:pt>
                <c:pt idx="25">
                  <c:v>200.57499999999999</c:v>
                </c:pt>
                <c:pt idx="26">
                  <c:v>215.22499999999999</c:v>
                </c:pt>
                <c:pt idx="27">
                  <c:v>229.25</c:v>
                </c:pt>
                <c:pt idx="28">
                  <c:v>244.35</c:v>
                </c:pt>
                <c:pt idx="29">
                  <c:v>260.07499999999999</c:v>
                </c:pt>
                <c:pt idx="30">
                  <c:v>274.35000000000002</c:v>
                </c:pt>
                <c:pt idx="31">
                  <c:v>290.8</c:v>
                </c:pt>
                <c:pt idx="32">
                  <c:v>307.02499999999998</c:v>
                </c:pt>
                <c:pt idx="33">
                  <c:v>329.05</c:v>
                </c:pt>
                <c:pt idx="34">
                  <c:v>349.55</c:v>
                </c:pt>
                <c:pt idx="35">
                  <c:v>367.375</c:v>
                </c:pt>
                <c:pt idx="36">
                  <c:v>388.6</c:v>
                </c:pt>
                <c:pt idx="37">
                  <c:v>408.05</c:v>
                </c:pt>
                <c:pt idx="38">
                  <c:v>429.92500000000001</c:v>
                </c:pt>
                <c:pt idx="39">
                  <c:v>453.72500000000002</c:v>
                </c:pt>
                <c:pt idx="40">
                  <c:v>467.57499999999999</c:v>
                </c:pt>
                <c:pt idx="41">
                  <c:v>490.9</c:v>
                </c:pt>
                <c:pt idx="42">
                  <c:v>514.57500000000005</c:v>
                </c:pt>
                <c:pt idx="43">
                  <c:v>542.32500000000005</c:v>
                </c:pt>
                <c:pt idx="44">
                  <c:v>564.29999999999995</c:v>
                </c:pt>
                <c:pt idx="45">
                  <c:v>590.85</c:v>
                </c:pt>
                <c:pt idx="46">
                  <c:v>613.375</c:v>
                </c:pt>
                <c:pt idx="47">
                  <c:v>644.375</c:v>
                </c:pt>
                <c:pt idx="48">
                  <c:v>654.27499999999998</c:v>
                </c:pt>
                <c:pt idx="49">
                  <c:v>690.17499999999995</c:v>
                </c:pt>
                <c:pt idx="50">
                  <c:v>713.45</c:v>
                </c:pt>
                <c:pt idx="51">
                  <c:v>737.72500000000002</c:v>
                </c:pt>
                <c:pt idx="52">
                  <c:v>764.42499999999995</c:v>
                </c:pt>
                <c:pt idx="53">
                  <c:v>788.17499999999995</c:v>
                </c:pt>
                <c:pt idx="54">
                  <c:v>811.2</c:v>
                </c:pt>
                <c:pt idx="55">
                  <c:v>846.3</c:v>
                </c:pt>
                <c:pt idx="56">
                  <c:v>877.92499999999995</c:v>
                </c:pt>
                <c:pt idx="57">
                  <c:v>913.375</c:v>
                </c:pt>
                <c:pt idx="58">
                  <c:v>941.05</c:v>
                </c:pt>
                <c:pt idx="59">
                  <c:v>970.17499999999995</c:v>
                </c:pt>
                <c:pt idx="60">
                  <c:v>996.125</c:v>
                </c:pt>
                <c:pt idx="61">
                  <c:v>1036.05</c:v>
                </c:pt>
                <c:pt idx="62">
                  <c:v>1059.8499999999999</c:v>
                </c:pt>
                <c:pt idx="63">
                  <c:v>1100.075</c:v>
                </c:pt>
                <c:pt idx="64">
                  <c:v>1128.875</c:v>
                </c:pt>
                <c:pt idx="65">
                  <c:v>1161.45</c:v>
                </c:pt>
                <c:pt idx="66">
                  <c:v>1194.25</c:v>
                </c:pt>
                <c:pt idx="67">
                  <c:v>1231.45</c:v>
                </c:pt>
                <c:pt idx="68">
                  <c:v>1259.2249999999999</c:v>
                </c:pt>
                <c:pt idx="69">
                  <c:v>1283.125</c:v>
                </c:pt>
                <c:pt idx="70">
                  <c:v>1314.575</c:v>
                </c:pt>
                <c:pt idx="71">
                  <c:v>1357.5</c:v>
                </c:pt>
                <c:pt idx="72">
                  <c:v>1401.2750000000001</c:v>
                </c:pt>
                <c:pt idx="73">
                  <c:v>1418.2</c:v>
                </c:pt>
                <c:pt idx="74">
                  <c:v>1467.325</c:v>
                </c:pt>
                <c:pt idx="75">
                  <c:v>1506.2</c:v>
                </c:pt>
                <c:pt idx="76">
                  <c:v>1548.25</c:v>
                </c:pt>
                <c:pt idx="77">
                  <c:v>1583.15</c:v>
                </c:pt>
                <c:pt idx="78">
                  <c:v>1624.7</c:v>
                </c:pt>
                <c:pt idx="79">
                  <c:v>1662.6</c:v>
                </c:pt>
                <c:pt idx="80">
                  <c:v>1692.35</c:v>
                </c:pt>
                <c:pt idx="81">
                  <c:v>1737.45</c:v>
                </c:pt>
                <c:pt idx="82">
                  <c:v>1777.925</c:v>
                </c:pt>
                <c:pt idx="83">
                  <c:v>1829.1</c:v>
                </c:pt>
                <c:pt idx="84">
                  <c:v>1871.075</c:v>
                </c:pt>
                <c:pt idx="85">
                  <c:v>1927.425</c:v>
                </c:pt>
                <c:pt idx="86">
                  <c:v>1978.2</c:v>
                </c:pt>
                <c:pt idx="87">
                  <c:v>2024.05</c:v>
                </c:pt>
                <c:pt idx="88">
                  <c:v>2072.1</c:v>
                </c:pt>
                <c:pt idx="89">
                  <c:v>2129.1750000000002</c:v>
                </c:pt>
                <c:pt idx="90">
                  <c:v>2168.6750000000002</c:v>
                </c:pt>
                <c:pt idx="91">
                  <c:v>2224.75</c:v>
                </c:pt>
                <c:pt idx="92">
                  <c:v>2267.4</c:v>
                </c:pt>
                <c:pt idx="93">
                  <c:v>2309.5250000000001</c:v>
                </c:pt>
                <c:pt idx="94">
                  <c:v>2359.7750000000001</c:v>
                </c:pt>
                <c:pt idx="95">
                  <c:v>2411.3249999999998</c:v>
                </c:pt>
                <c:pt idx="96">
                  <c:v>2464.3249999999998</c:v>
                </c:pt>
                <c:pt idx="97">
                  <c:v>2496.5250000000001</c:v>
                </c:pt>
                <c:pt idx="98">
                  <c:v>2552.5250000000001</c:v>
                </c:pt>
                <c:pt idx="99">
                  <c:v>2587.85</c:v>
                </c:pt>
                <c:pt idx="100">
                  <c:v>2636.7249999999999</c:v>
                </c:pt>
                <c:pt idx="101">
                  <c:v>2706.7249999999999</c:v>
                </c:pt>
                <c:pt idx="102">
                  <c:v>2757.4250000000002</c:v>
                </c:pt>
                <c:pt idx="103">
                  <c:v>2815.9749999999999</c:v>
                </c:pt>
                <c:pt idx="104">
                  <c:v>2868.75</c:v>
                </c:pt>
                <c:pt idx="105">
                  <c:v>2909.9749999999999</c:v>
                </c:pt>
                <c:pt idx="106">
                  <c:v>2982.25</c:v>
                </c:pt>
                <c:pt idx="107">
                  <c:v>3015.25</c:v>
                </c:pt>
                <c:pt idx="108">
                  <c:v>3085.6750000000002</c:v>
                </c:pt>
                <c:pt idx="109">
                  <c:v>3133.6750000000002</c:v>
                </c:pt>
                <c:pt idx="110">
                  <c:v>3193.8</c:v>
                </c:pt>
                <c:pt idx="111">
                  <c:v>3257.6</c:v>
                </c:pt>
                <c:pt idx="112">
                  <c:v>3294.6</c:v>
                </c:pt>
                <c:pt idx="113">
                  <c:v>3359.1</c:v>
                </c:pt>
                <c:pt idx="114">
                  <c:v>3407.7</c:v>
                </c:pt>
                <c:pt idx="115">
                  <c:v>3480.65</c:v>
                </c:pt>
                <c:pt idx="116">
                  <c:v>3541</c:v>
                </c:pt>
                <c:pt idx="117">
                  <c:v>3615.15</c:v>
                </c:pt>
                <c:pt idx="118">
                  <c:v>3639.6</c:v>
                </c:pt>
                <c:pt idx="119">
                  <c:v>3705.1750000000002</c:v>
                </c:pt>
                <c:pt idx="120">
                  <c:v>3764.7249999999999</c:v>
                </c:pt>
                <c:pt idx="121">
                  <c:v>3808.65</c:v>
                </c:pt>
                <c:pt idx="122">
                  <c:v>3878.125</c:v>
                </c:pt>
                <c:pt idx="123">
                  <c:v>3944.7</c:v>
                </c:pt>
                <c:pt idx="124">
                  <c:v>4008.875</c:v>
                </c:pt>
                <c:pt idx="125">
                  <c:v>4048.05</c:v>
                </c:pt>
                <c:pt idx="126">
                  <c:v>4131.75</c:v>
                </c:pt>
                <c:pt idx="127">
                  <c:v>4195.1000000000004</c:v>
                </c:pt>
                <c:pt idx="128">
                  <c:v>4262.6000000000004</c:v>
                </c:pt>
                <c:pt idx="129">
                  <c:v>4334.4250000000002</c:v>
                </c:pt>
                <c:pt idx="130">
                  <c:v>4408.9750000000004</c:v>
                </c:pt>
                <c:pt idx="131">
                  <c:v>4482.9250000000002</c:v>
                </c:pt>
                <c:pt idx="132">
                  <c:v>4578.3999999999996</c:v>
                </c:pt>
                <c:pt idx="133">
                  <c:v>4650.8</c:v>
                </c:pt>
                <c:pt idx="134">
                  <c:v>4710.8500000000004</c:v>
                </c:pt>
                <c:pt idx="135">
                  <c:v>4774.0749999999998</c:v>
                </c:pt>
                <c:pt idx="136">
                  <c:v>4828.9750000000004</c:v>
                </c:pt>
                <c:pt idx="137">
                  <c:v>4903.375</c:v>
                </c:pt>
                <c:pt idx="138">
                  <c:v>4963.125</c:v>
                </c:pt>
                <c:pt idx="139">
                  <c:v>5019.1499999999996</c:v>
                </c:pt>
                <c:pt idx="140">
                  <c:v>5096.6000000000004</c:v>
                </c:pt>
                <c:pt idx="141">
                  <c:v>5152</c:v>
                </c:pt>
                <c:pt idx="142">
                  <c:v>5222.9750000000004</c:v>
                </c:pt>
                <c:pt idx="143">
                  <c:v>5272.95</c:v>
                </c:pt>
                <c:pt idx="144">
                  <c:v>5332.85</c:v>
                </c:pt>
                <c:pt idx="145">
                  <c:v>5404.45</c:v>
                </c:pt>
                <c:pt idx="146">
                  <c:v>5496.25</c:v>
                </c:pt>
                <c:pt idx="147">
                  <c:v>5548.875</c:v>
                </c:pt>
                <c:pt idx="148">
                  <c:v>5633.0249999999996</c:v>
                </c:pt>
                <c:pt idx="149">
                  <c:v>5707.8</c:v>
                </c:pt>
                <c:pt idx="150">
                  <c:v>5816.375</c:v>
                </c:pt>
                <c:pt idx="151">
                  <c:v>5863.85</c:v>
                </c:pt>
                <c:pt idx="152">
                  <c:v>5967.375</c:v>
                </c:pt>
                <c:pt idx="153">
                  <c:v>6053.0249999999996</c:v>
                </c:pt>
                <c:pt idx="154">
                  <c:v>6139.1</c:v>
                </c:pt>
                <c:pt idx="155">
                  <c:v>6182.4</c:v>
                </c:pt>
                <c:pt idx="156">
                  <c:v>6243.625</c:v>
                </c:pt>
                <c:pt idx="157">
                  <c:v>6350.2749999999996</c:v>
                </c:pt>
                <c:pt idx="158">
                  <c:v>6463.5249999999996</c:v>
                </c:pt>
                <c:pt idx="159">
                  <c:v>6536.3249999999998</c:v>
                </c:pt>
                <c:pt idx="160">
                  <c:v>6624</c:v>
                </c:pt>
                <c:pt idx="161">
                  <c:v>6698.0249999999996</c:v>
                </c:pt>
                <c:pt idx="162">
                  <c:v>6801.875</c:v>
                </c:pt>
                <c:pt idx="163">
                  <c:v>6882.5</c:v>
                </c:pt>
                <c:pt idx="164">
                  <c:v>6961.875</c:v>
                </c:pt>
                <c:pt idx="165">
                  <c:v>7025.05</c:v>
                </c:pt>
                <c:pt idx="166">
                  <c:v>7142.45</c:v>
                </c:pt>
                <c:pt idx="167">
                  <c:v>7231.8</c:v>
                </c:pt>
                <c:pt idx="168">
                  <c:v>7313.4</c:v>
                </c:pt>
                <c:pt idx="169">
                  <c:v>7406.5749999999998</c:v>
                </c:pt>
                <c:pt idx="170">
                  <c:v>7487</c:v>
                </c:pt>
                <c:pt idx="171">
                  <c:v>7544.3249999999998</c:v>
                </c:pt>
                <c:pt idx="172">
                  <c:v>7645.9250000000002</c:v>
                </c:pt>
                <c:pt idx="173">
                  <c:v>7740.65</c:v>
                </c:pt>
                <c:pt idx="174">
                  <c:v>7804.7749999999996</c:v>
                </c:pt>
                <c:pt idx="175">
                  <c:v>7898.85</c:v>
                </c:pt>
                <c:pt idx="176">
                  <c:v>8009.3</c:v>
                </c:pt>
                <c:pt idx="177">
                  <c:v>8079.4</c:v>
                </c:pt>
                <c:pt idx="178">
                  <c:v>8193.1749999999993</c:v>
                </c:pt>
                <c:pt idx="179">
                  <c:v>8288.2749999999996</c:v>
                </c:pt>
                <c:pt idx="180">
                  <c:v>8351.15</c:v>
                </c:pt>
                <c:pt idx="181">
                  <c:v>8433.7749999999996</c:v>
                </c:pt>
                <c:pt idx="182">
                  <c:v>8542.6749999999993</c:v>
                </c:pt>
                <c:pt idx="183">
                  <c:v>8630.5750000000007</c:v>
                </c:pt>
                <c:pt idx="184">
                  <c:v>8700.375</c:v>
                </c:pt>
                <c:pt idx="185">
                  <c:v>8794.4500000000007</c:v>
                </c:pt>
                <c:pt idx="186">
                  <c:v>8894.0499999999993</c:v>
                </c:pt>
                <c:pt idx="187">
                  <c:v>8995.5</c:v>
                </c:pt>
                <c:pt idx="188">
                  <c:v>9090.25</c:v>
                </c:pt>
                <c:pt idx="189">
                  <c:v>9209.65</c:v>
                </c:pt>
                <c:pt idx="190">
                  <c:v>9323.25</c:v>
                </c:pt>
                <c:pt idx="191">
                  <c:v>9397.1749999999993</c:v>
                </c:pt>
                <c:pt idx="192">
                  <c:v>9479.65</c:v>
                </c:pt>
                <c:pt idx="193">
                  <c:v>9581.2250000000004</c:v>
                </c:pt>
                <c:pt idx="194">
                  <c:v>9645.1749999999993</c:v>
                </c:pt>
                <c:pt idx="195">
                  <c:v>9725.9500000000007</c:v>
                </c:pt>
                <c:pt idx="196">
                  <c:v>9817.5499999999993</c:v>
                </c:pt>
                <c:pt idx="197">
                  <c:v>9944.2250000000004</c:v>
                </c:pt>
                <c:pt idx="198">
                  <c:v>10028.975</c:v>
                </c:pt>
                <c:pt idx="199">
                  <c:v>10146.5</c:v>
                </c:pt>
                <c:pt idx="200">
                  <c:v>10225.325000000001</c:v>
                </c:pt>
                <c:pt idx="201">
                  <c:v>10322.125</c:v>
                </c:pt>
                <c:pt idx="202">
                  <c:v>10410.15</c:v>
                </c:pt>
                <c:pt idx="203">
                  <c:v>10496.75</c:v>
                </c:pt>
                <c:pt idx="204">
                  <c:v>10595.924999999999</c:v>
                </c:pt>
                <c:pt idx="205">
                  <c:v>10687.5</c:v>
                </c:pt>
                <c:pt idx="206">
                  <c:v>10774.075000000001</c:v>
                </c:pt>
                <c:pt idx="207">
                  <c:v>10914.825000000001</c:v>
                </c:pt>
                <c:pt idx="208">
                  <c:v>11030.125</c:v>
                </c:pt>
                <c:pt idx="209">
                  <c:v>11131.525</c:v>
                </c:pt>
                <c:pt idx="210">
                  <c:v>11273.15</c:v>
                </c:pt>
                <c:pt idx="211">
                  <c:v>11409.9</c:v>
                </c:pt>
                <c:pt idx="212">
                  <c:v>11478.975</c:v>
                </c:pt>
                <c:pt idx="213">
                  <c:v>11573.375</c:v>
                </c:pt>
                <c:pt idx="214">
                  <c:v>11673.3</c:v>
                </c:pt>
                <c:pt idx="215">
                  <c:v>11785.6</c:v>
                </c:pt>
                <c:pt idx="216">
                  <c:v>11872</c:v>
                </c:pt>
                <c:pt idx="217">
                  <c:v>12014.25</c:v>
                </c:pt>
                <c:pt idx="218">
                  <c:v>12120.575000000001</c:v>
                </c:pt>
                <c:pt idx="219">
                  <c:v>12217.7</c:v>
                </c:pt>
                <c:pt idx="220">
                  <c:v>12343.825000000001</c:v>
                </c:pt>
                <c:pt idx="221">
                  <c:v>12472.375</c:v>
                </c:pt>
                <c:pt idx="222">
                  <c:v>12575.15</c:v>
                </c:pt>
                <c:pt idx="223">
                  <c:v>12669.275</c:v>
                </c:pt>
                <c:pt idx="224">
                  <c:v>12821.525</c:v>
                </c:pt>
                <c:pt idx="225">
                  <c:v>12929.025</c:v>
                </c:pt>
                <c:pt idx="226">
                  <c:v>13034.8</c:v>
                </c:pt>
                <c:pt idx="227">
                  <c:v>13148.95</c:v>
                </c:pt>
                <c:pt idx="228">
                  <c:v>13277.45</c:v>
                </c:pt>
                <c:pt idx="229">
                  <c:v>13384.3</c:v>
                </c:pt>
                <c:pt idx="230">
                  <c:v>13476.85</c:v>
                </c:pt>
                <c:pt idx="231">
                  <c:v>13609.025</c:v>
                </c:pt>
                <c:pt idx="232">
                  <c:v>13750.45</c:v>
                </c:pt>
                <c:pt idx="233">
                  <c:v>13849.6</c:v>
                </c:pt>
                <c:pt idx="234">
                  <c:v>13961.924999999999</c:v>
                </c:pt>
                <c:pt idx="235">
                  <c:v>14117.95</c:v>
                </c:pt>
                <c:pt idx="236">
                  <c:v>14250.75</c:v>
                </c:pt>
                <c:pt idx="237">
                  <c:v>14370.6</c:v>
                </c:pt>
                <c:pt idx="238">
                  <c:v>14481.25</c:v>
                </c:pt>
                <c:pt idx="239">
                  <c:v>14591.025</c:v>
                </c:pt>
                <c:pt idx="240">
                  <c:v>14707.55</c:v>
                </c:pt>
                <c:pt idx="241">
                  <c:v>14811.75</c:v>
                </c:pt>
                <c:pt idx="242">
                  <c:v>15011.275</c:v>
                </c:pt>
                <c:pt idx="243">
                  <c:v>15087.924999999999</c:v>
                </c:pt>
                <c:pt idx="244">
                  <c:v>15152.674999999999</c:v>
                </c:pt>
                <c:pt idx="245">
                  <c:v>15318.45</c:v>
                </c:pt>
                <c:pt idx="246">
                  <c:v>15426.95</c:v>
                </c:pt>
                <c:pt idx="247">
                  <c:v>15561.05</c:v>
                </c:pt>
                <c:pt idx="248">
                  <c:v>15659.85</c:v>
                </c:pt>
                <c:pt idx="249">
                  <c:v>15835.7</c:v>
                </c:pt>
                <c:pt idx="250">
                  <c:v>15979.674999999999</c:v>
                </c:pt>
                <c:pt idx="251">
                  <c:v>16065.475</c:v>
                </c:pt>
                <c:pt idx="252">
                  <c:v>16211.075000000001</c:v>
                </c:pt>
                <c:pt idx="253">
                  <c:v>16303.3</c:v>
                </c:pt>
                <c:pt idx="254">
                  <c:v>16505.974999999999</c:v>
                </c:pt>
                <c:pt idx="255">
                  <c:v>16625.8</c:v>
                </c:pt>
                <c:pt idx="256">
                  <c:v>16699.075000000001</c:v>
                </c:pt>
                <c:pt idx="257">
                  <c:v>16882.224999999999</c:v>
                </c:pt>
                <c:pt idx="258">
                  <c:v>17001.474999999999</c:v>
                </c:pt>
                <c:pt idx="259">
                  <c:v>17154.125</c:v>
                </c:pt>
                <c:pt idx="260">
                  <c:v>17290.674999999999</c:v>
                </c:pt>
                <c:pt idx="261">
                  <c:v>17416.875</c:v>
                </c:pt>
                <c:pt idx="262">
                  <c:v>17588.575000000001</c:v>
                </c:pt>
                <c:pt idx="263">
                  <c:v>17745.7</c:v>
                </c:pt>
                <c:pt idx="264">
                  <c:v>17865.825000000001</c:v>
                </c:pt>
                <c:pt idx="265">
                  <c:v>17948.375</c:v>
                </c:pt>
                <c:pt idx="266">
                  <c:v>18136.45</c:v>
                </c:pt>
                <c:pt idx="267">
                  <c:v>18286.375</c:v>
                </c:pt>
                <c:pt idx="268">
                  <c:v>18356.349999999999</c:v>
                </c:pt>
                <c:pt idx="269">
                  <c:v>18540.25</c:v>
                </c:pt>
                <c:pt idx="270">
                  <c:v>18668.924999999999</c:v>
                </c:pt>
                <c:pt idx="271">
                  <c:v>18800.674999999999</c:v>
                </c:pt>
                <c:pt idx="272">
                  <c:v>18948.55</c:v>
                </c:pt>
                <c:pt idx="273">
                  <c:v>19094.099999999999</c:v>
                </c:pt>
                <c:pt idx="274">
                  <c:v>19135.8</c:v>
                </c:pt>
                <c:pt idx="275">
                  <c:v>19302.125</c:v>
                </c:pt>
                <c:pt idx="276">
                  <c:v>19426</c:v>
                </c:pt>
                <c:pt idx="277">
                  <c:v>19544.474999999999</c:v>
                </c:pt>
                <c:pt idx="278">
                  <c:v>19658.174999999999</c:v>
                </c:pt>
                <c:pt idx="279">
                  <c:v>19876.974999999999</c:v>
                </c:pt>
                <c:pt idx="280">
                  <c:v>19993.2</c:v>
                </c:pt>
                <c:pt idx="281">
                  <c:v>20073.650000000001</c:v>
                </c:pt>
                <c:pt idx="282">
                  <c:v>20277.45</c:v>
                </c:pt>
                <c:pt idx="283">
                  <c:v>20452.224999999999</c:v>
                </c:pt>
                <c:pt idx="284">
                  <c:v>20628.45</c:v>
                </c:pt>
                <c:pt idx="285">
                  <c:v>20713.275000000001</c:v>
                </c:pt>
                <c:pt idx="286">
                  <c:v>20895.724999999999</c:v>
                </c:pt>
                <c:pt idx="287">
                  <c:v>21035.924999999999</c:v>
                </c:pt>
                <c:pt idx="288">
                  <c:v>21198.075000000001</c:v>
                </c:pt>
                <c:pt idx="289">
                  <c:v>21366.974999999999</c:v>
                </c:pt>
                <c:pt idx="290">
                  <c:v>21529.974999999999</c:v>
                </c:pt>
                <c:pt idx="291">
                  <c:v>21625.7</c:v>
                </c:pt>
                <c:pt idx="292">
                  <c:v>21819.95</c:v>
                </c:pt>
                <c:pt idx="293">
                  <c:v>21975.724999999999</c:v>
                </c:pt>
                <c:pt idx="294">
                  <c:v>22105.05</c:v>
                </c:pt>
                <c:pt idx="295">
                  <c:v>22196.224999999999</c:v>
                </c:pt>
                <c:pt idx="296">
                  <c:v>22405.7</c:v>
                </c:pt>
                <c:pt idx="297">
                  <c:v>22618.174999999999</c:v>
                </c:pt>
                <c:pt idx="298">
                  <c:v>22714.474999999999</c:v>
                </c:pt>
                <c:pt idx="299">
                  <c:v>22882.775000000001</c:v>
                </c:pt>
                <c:pt idx="300">
                  <c:v>23062.724999999999</c:v>
                </c:pt>
                <c:pt idx="301">
                  <c:v>23165.125</c:v>
                </c:pt>
                <c:pt idx="302">
                  <c:v>23322.924999999999</c:v>
                </c:pt>
                <c:pt idx="303">
                  <c:v>23466.125</c:v>
                </c:pt>
                <c:pt idx="304">
                  <c:v>23638.025000000001</c:v>
                </c:pt>
                <c:pt idx="305">
                  <c:v>23704.45</c:v>
                </c:pt>
                <c:pt idx="306">
                  <c:v>23875.4</c:v>
                </c:pt>
                <c:pt idx="307">
                  <c:v>24018.9</c:v>
                </c:pt>
                <c:pt idx="308">
                  <c:v>24217.35</c:v>
                </c:pt>
                <c:pt idx="309">
                  <c:v>24310.474999999999</c:v>
                </c:pt>
                <c:pt idx="310">
                  <c:v>24449.075000000001</c:v>
                </c:pt>
                <c:pt idx="311">
                  <c:v>24627.9</c:v>
                </c:pt>
                <c:pt idx="312">
                  <c:v>24715.35</c:v>
                </c:pt>
                <c:pt idx="313">
                  <c:v>24876.2</c:v>
                </c:pt>
                <c:pt idx="314">
                  <c:v>25065.75</c:v>
                </c:pt>
                <c:pt idx="315">
                  <c:v>25267.95</c:v>
                </c:pt>
                <c:pt idx="316">
                  <c:v>25421.95</c:v>
                </c:pt>
                <c:pt idx="317">
                  <c:v>25536.35</c:v>
                </c:pt>
                <c:pt idx="318">
                  <c:v>25746.05</c:v>
                </c:pt>
                <c:pt idx="319">
                  <c:v>25886.2</c:v>
                </c:pt>
                <c:pt idx="320">
                  <c:v>26006.400000000001</c:v>
                </c:pt>
                <c:pt idx="321">
                  <c:v>26164.15</c:v>
                </c:pt>
                <c:pt idx="322">
                  <c:v>26354.799999999999</c:v>
                </c:pt>
                <c:pt idx="323">
                  <c:v>26529.200000000001</c:v>
                </c:pt>
                <c:pt idx="324">
                  <c:v>26620.15</c:v>
                </c:pt>
                <c:pt idx="325">
                  <c:v>26789.45</c:v>
                </c:pt>
                <c:pt idx="326">
                  <c:v>26974.224999999999</c:v>
                </c:pt>
                <c:pt idx="327">
                  <c:v>27146.7</c:v>
                </c:pt>
                <c:pt idx="328">
                  <c:v>27321.85</c:v>
                </c:pt>
                <c:pt idx="329">
                  <c:v>27455.125</c:v>
                </c:pt>
                <c:pt idx="330">
                  <c:v>27635.525000000001</c:v>
                </c:pt>
                <c:pt idx="331">
                  <c:v>27804.2</c:v>
                </c:pt>
                <c:pt idx="332">
                  <c:v>27926.85</c:v>
                </c:pt>
                <c:pt idx="333">
                  <c:v>28105.525000000001</c:v>
                </c:pt>
                <c:pt idx="334">
                  <c:v>28284.924999999999</c:v>
                </c:pt>
                <c:pt idx="335">
                  <c:v>28477.8</c:v>
                </c:pt>
                <c:pt idx="336">
                  <c:v>28681.3</c:v>
                </c:pt>
                <c:pt idx="337">
                  <c:v>28861.575000000001</c:v>
                </c:pt>
                <c:pt idx="338">
                  <c:v>29032.2</c:v>
                </c:pt>
                <c:pt idx="339">
                  <c:v>29178.924999999999</c:v>
                </c:pt>
                <c:pt idx="340">
                  <c:v>29424.85</c:v>
                </c:pt>
                <c:pt idx="341">
                  <c:v>29650.799999999999</c:v>
                </c:pt>
                <c:pt idx="342">
                  <c:v>29794.575000000001</c:v>
                </c:pt>
                <c:pt idx="343">
                  <c:v>29836.7</c:v>
                </c:pt>
                <c:pt idx="344">
                  <c:v>29979.25</c:v>
                </c:pt>
                <c:pt idx="345">
                  <c:v>30276.3</c:v>
                </c:pt>
                <c:pt idx="346">
                  <c:v>30545.7</c:v>
                </c:pt>
                <c:pt idx="347">
                  <c:v>30766.275000000001</c:v>
                </c:pt>
                <c:pt idx="348">
                  <c:v>30877.775000000001</c:v>
                </c:pt>
                <c:pt idx="349">
                  <c:v>31009.974999999999</c:v>
                </c:pt>
                <c:pt idx="350">
                  <c:v>31161.224999999999</c:v>
                </c:pt>
                <c:pt idx="351">
                  <c:v>31245.599999999999</c:v>
                </c:pt>
                <c:pt idx="352">
                  <c:v>31432.275000000001</c:v>
                </c:pt>
                <c:pt idx="353">
                  <c:v>31536.924999999999</c:v>
                </c:pt>
                <c:pt idx="354">
                  <c:v>31796.674999999999</c:v>
                </c:pt>
                <c:pt idx="355">
                  <c:v>31974.7</c:v>
                </c:pt>
                <c:pt idx="356">
                  <c:v>32189.075000000001</c:v>
                </c:pt>
                <c:pt idx="357">
                  <c:v>32351.200000000001</c:v>
                </c:pt>
                <c:pt idx="358">
                  <c:v>32524.275000000001</c:v>
                </c:pt>
                <c:pt idx="359">
                  <c:v>32765.3</c:v>
                </c:pt>
                <c:pt idx="360">
                  <c:v>32963.275000000001</c:v>
                </c:pt>
                <c:pt idx="361">
                  <c:v>33151.275000000001</c:v>
                </c:pt>
                <c:pt idx="362">
                  <c:v>33290.175000000003</c:v>
                </c:pt>
                <c:pt idx="363">
                  <c:v>33518.800000000003</c:v>
                </c:pt>
                <c:pt idx="364">
                  <c:v>33641.275000000001</c:v>
                </c:pt>
                <c:pt idx="365">
                  <c:v>33826.400000000001</c:v>
                </c:pt>
                <c:pt idx="366">
                  <c:v>34010.175000000003</c:v>
                </c:pt>
                <c:pt idx="367">
                  <c:v>34162.625</c:v>
                </c:pt>
                <c:pt idx="368">
                  <c:v>34339.449999999997</c:v>
                </c:pt>
                <c:pt idx="369">
                  <c:v>34569.875</c:v>
                </c:pt>
                <c:pt idx="370">
                  <c:v>34744.375</c:v>
                </c:pt>
                <c:pt idx="371">
                  <c:v>34878.300000000003</c:v>
                </c:pt>
                <c:pt idx="372">
                  <c:v>35036.15</c:v>
                </c:pt>
                <c:pt idx="373">
                  <c:v>35279.5</c:v>
                </c:pt>
                <c:pt idx="374">
                  <c:v>35523.675000000003</c:v>
                </c:pt>
                <c:pt idx="375">
                  <c:v>35609.25</c:v>
                </c:pt>
                <c:pt idx="376">
                  <c:v>35853.375</c:v>
                </c:pt>
                <c:pt idx="377">
                  <c:v>36031.75</c:v>
                </c:pt>
                <c:pt idx="378">
                  <c:v>36273.65</c:v>
                </c:pt>
                <c:pt idx="379">
                  <c:v>36454.699999999997</c:v>
                </c:pt>
                <c:pt idx="380">
                  <c:v>36613.1</c:v>
                </c:pt>
                <c:pt idx="381">
                  <c:v>36842.875</c:v>
                </c:pt>
                <c:pt idx="382">
                  <c:v>37008.25</c:v>
                </c:pt>
                <c:pt idx="383">
                  <c:v>37246.974999999999</c:v>
                </c:pt>
                <c:pt idx="384">
                  <c:v>37427.699999999997</c:v>
                </c:pt>
                <c:pt idx="385">
                  <c:v>37630.449999999997</c:v>
                </c:pt>
                <c:pt idx="386">
                  <c:v>37794.625</c:v>
                </c:pt>
                <c:pt idx="387">
                  <c:v>38025.599999999999</c:v>
                </c:pt>
                <c:pt idx="388">
                  <c:v>38220.050000000003</c:v>
                </c:pt>
                <c:pt idx="389">
                  <c:v>38423.224999999999</c:v>
                </c:pt>
                <c:pt idx="390">
                  <c:v>38657.85</c:v>
                </c:pt>
                <c:pt idx="391">
                  <c:v>38793.824999999997</c:v>
                </c:pt>
                <c:pt idx="392">
                  <c:v>38958.474999999999</c:v>
                </c:pt>
                <c:pt idx="393">
                  <c:v>39207.75</c:v>
                </c:pt>
                <c:pt idx="394">
                  <c:v>39399.875</c:v>
                </c:pt>
                <c:pt idx="395">
                  <c:v>39620.525000000001</c:v>
                </c:pt>
                <c:pt idx="396">
                  <c:v>39876.824999999997</c:v>
                </c:pt>
                <c:pt idx="397">
                  <c:v>40111.324999999997</c:v>
                </c:pt>
                <c:pt idx="398">
                  <c:v>40404.35</c:v>
                </c:pt>
                <c:pt idx="399">
                  <c:v>40561.449999999997</c:v>
                </c:pt>
                <c:pt idx="400">
                  <c:v>40722.300000000003</c:v>
                </c:pt>
                <c:pt idx="401">
                  <c:v>40952.974999999999</c:v>
                </c:pt>
                <c:pt idx="402">
                  <c:v>41199.699999999997</c:v>
                </c:pt>
                <c:pt idx="403">
                  <c:v>41387.9</c:v>
                </c:pt>
                <c:pt idx="404">
                  <c:v>41614.6</c:v>
                </c:pt>
                <c:pt idx="405">
                  <c:v>41908.199999999997</c:v>
                </c:pt>
                <c:pt idx="406">
                  <c:v>42088.85</c:v>
                </c:pt>
                <c:pt idx="407">
                  <c:v>42189.7</c:v>
                </c:pt>
                <c:pt idx="408">
                  <c:v>42380.574999999997</c:v>
                </c:pt>
                <c:pt idx="409">
                  <c:v>42551.7</c:v>
                </c:pt>
                <c:pt idx="410">
                  <c:v>42789.974999999999</c:v>
                </c:pt>
                <c:pt idx="411">
                  <c:v>42940</c:v>
                </c:pt>
                <c:pt idx="412">
                  <c:v>43083.8</c:v>
                </c:pt>
                <c:pt idx="413">
                  <c:v>43331.199999999997</c:v>
                </c:pt>
                <c:pt idx="414">
                  <c:v>43500.4</c:v>
                </c:pt>
                <c:pt idx="415">
                  <c:v>43737.35</c:v>
                </c:pt>
                <c:pt idx="416">
                  <c:v>43862.85</c:v>
                </c:pt>
                <c:pt idx="417">
                  <c:v>44022.324999999997</c:v>
                </c:pt>
                <c:pt idx="418">
                  <c:v>44273</c:v>
                </c:pt>
                <c:pt idx="419">
                  <c:v>44593.15</c:v>
                </c:pt>
                <c:pt idx="420">
                  <c:v>44789.175000000003</c:v>
                </c:pt>
                <c:pt idx="421">
                  <c:v>45002.875</c:v>
                </c:pt>
                <c:pt idx="422">
                  <c:v>45321.55</c:v>
                </c:pt>
                <c:pt idx="423">
                  <c:v>45464.675000000003</c:v>
                </c:pt>
                <c:pt idx="424">
                  <c:v>45558.875</c:v>
                </c:pt>
                <c:pt idx="425">
                  <c:v>45743.1</c:v>
                </c:pt>
                <c:pt idx="426">
                  <c:v>46047.375</c:v>
                </c:pt>
                <c:pt idx="427">
                  <c:v>46306.8</c:v>
                </c:pt>
                <c:pt idx="428">
                  <c:v>46525.95</c:v>
                </c:pt>
                <c:pt idx="429">
                  <c:v>46831.875</c:v>
                </c:pt>
                <c:pt idx="430">
                  <c:v>47048.224999999999</c:v>
                </c:pt>
                <c:pt idx="431">
                  <c:v>47319.6</c:v>
                </c:pt>
                <c:pt idx="432">
                  <c:v>47428.95</c:v>
                </c:pt>
                <c:pt idx="433">
                  <c:v>47727.175000000003</c:v>
                </c:pt>
                <c:pt idx="434">
                  <c:v>47889.5</c:v>
                </c:pt>
                <c:pt idx="435">
                  <c:v>48177.724999999999</c:v>
                </c:pt>
                <c:pt idx="436">
                  <c:v>48251.275000000001</c:v>
                </c:pt>
                <c:pt idx="437">
                  <c:v>48467.55</c:v>
                </c:pt>
                <c:pt idx="438">
                  <c:v>48783.324999999997</c:v>
                </c:pt>
                <c:pt idx="439">
                  <c:v>48970.324999999997</c:v>
                </c:pt>
                <c:pt idx="440">
                  <c:v>49185.05</c:v>
                </c:pt>
                <c:pt idx="441">
                  <c:v>49385.125</c:v>
                </c:pt>
                <c:pt idx="442">
                  <c:v>49541.85</c:v>
                </c:pt>
                <c:pt idx="443">
                  <c:v>49837.9</c:v>
                </c:pt>
                <c:pt idx="444">
                  <c:v>50095.8</c:v>
                </c:pt>
                <c:pt idx="445">
                  <c:v>50398.85</c:v>
                </c:pt>
                <c:pt idx="446">
                  <c:v>50436.800000000003</c:v>
                </c:pt>
                <c:pt idx="447">
                  <c:v>50550.95</c:v>
                </c:pt>
                <c:pt idx="448">
                  <c:v>50754.224999999999</c:v>
                </c:pt>
                <c:pt idx="449">
                  <c:v>51077</c:v>
                </c:pt>
                <c:pt idx="450">
                  <c:v>51331.474999999999</c:v>
                </c:pt>
                <c:pt idx="451">
                  <c:v>51513.275000000001</c:v>
                </c:pt>
                <c:pt idx="452">
                  <c:v>51661.5</c:v>
                </c:pt>
                <c:pt idx="453">
                  <c:v>51913.875</c:v>
                </c:pt>
                <c:pt idx="454">
                  <c:v>52196.85</c:v>
                </c:pt>
                <c:pt idx="455">
                  <c:v>52296.724999999999</c:v>
                </c:pt>
                <c:pt idx="456">
                  <c:v>52524.224999999999</c:v>
                </c:pt>
                <c:pt idx="457">
                  <c:v>52757.824999999997</c:v>
                </c:pt>
                <c:pt idx="458">
                  <c:v>52994.324999999997</c:v>
                </c:pt>
                <c:pt idx="459">
                  <c:v>53286.75</c:v>
                </c:pt>
                <c:pt idx="460">
                  <c:v>53469.4</c:v>
                </c:pt>
                <c:pt idx="461">
                  <c:v>53655.05</c:v>
                </c:pt>
                <c:pt idx="462">
                  <c:v>54019.275000000001</c:v>
                </c:pt>
                <c:pt idx="463">
                  <c:v>54237.525000000001</c:v>
                </c:pt>
                <c:pt idx="464">
                  <c:v>54425.175000000003</c:v>
                </c:pt>
                <c:pt idx="465">
                  <c:v>54702.474999999999</c:v>
                </c:pt>
                <c:pt idx="466">
                  <c:v>54899.074999999997</c:v>
                </c:pt>
                <c:pt idx="467">
                  <c:v>55135.775000000001</c:v>
                </c:pt>
                <c:pt idx="468">
                  <c:v>55337.65</c:v>
                </c:pt>
                <c:pt idx="469">
                  <c:v>55655.05</c:v>
                </c:pt>
                <c:pt idx="470">
                  <c:v>55837.599999999999</c:v>
                </c:pt>
                <c:pt idx="471">
                  <c:v>56123.824999999997</c:v>
                </c:pt>
                <c:pt idx="472">
                  <c:v>56334.25</c:v>
                </c:pt>
                <c:pt idx="473">
                  <c:v>56711.25</c:v>
                </c:pt>
                <c:pt idx="474">
                  <c:v>56935.25</c:v>
                </c:pt>
                <c:pt idx="475">
                  <c:v>57188.224999999999</c:v>
                </c:pt>
                <c:pt idx="476">
                  <c:v>57469.35</c:v>
                </c:pt>
                <c:pt idx="477">
                  <c:v>57690.35</c:v>
                </c:pt>
                <c:pt idx="478">
                  <c:v>57943.224999999999</c:v>
                </c:pt>
                <c:pt idx="479">
                  <c:v>58198.7</c:v>
                </c:pt>
                <c:pt idx="480">
                  <c:v>58394.5</c:v>
                </c:pt>
                <c:pt idx="481">
                  <c:v>58626.15</c:v>
                </c:pt>
                <c:pt idx="482">
                  <c:v>58808.55</c:v>
                </c:pt>
                <c:pt idx="483">
                  <c:v>59044.824999999997</c:v>
                </c:pt>
                <c:pt idx="484">
                  <c:v>59279.85</c:v>
                </c:pt>
                <c:pt idx="485">
                  <c:v>59519.625</c:v>
                </c:pt>
                <c:pt idx="486">
                  <c:v>59879.15</c:v>
                </c:pt>
                <c:pt idx="487">
                  <c:v>60061.474999999999</c:v>
                </c:pt>
                <c:pt idx="488">
                  <c:v>60393.474999999999</c:v>
                </c:pt>
                <c:pt idx="489">
                  <c:v>60650</c:v>
                </c:pt>
                <c:pt idx="490">
                  <c:v>60779.724999999999</c:v>
                </c:pt>
                <c:pt idx="491">
                  <c:v>61016.2</c:v>
                </c:pt>
                <c:pt idx="492">
                  <c:v>61202.05</c:v>
                </c:pt>
                <c:pt idx="493">
                  <c:v>61599.65</c:v>
                </c:pt>
                <c:pt idx="494">
                  <c:v>61869.224999999999</c:v>
                </c:pt>
                <c:pt idx="495">
                  <c:v>61977.574999999997</c:v>
                </c:pt>
                <c:pt idx="496">
                  <c:v>62261.324999999997</c:v>
                </c:pt>
                <c:pt idx="497">
                  <c:v>62549.3</c:v>
                </c:pt>
                <c:pt idx="498">
                  <c:v>62812.824999999997</c:v>
                </c:pt>
                <c:pt idx="499">
                  <c:v>63135.65</c:v>
                </c:pt>
                <c:pt idx="500">
                  <c:v>63276.25</c:v>
                </c:pt>
                <c:pt idx="501">
                  <c:v>63559.275000000001</c:v>
                </c:pt>
                <c:pt idx="502">
                  <c:v>63810.074999999997</c:v>
                </c:pt>
                <c:pt idx="503">
                  <c:v>64003.824999999997</c:v>
                </c:pt>
                <c:pt idx="504">
                  <c:v>64210.574999999997</c:v>
                </c:pt>
                <c:pt idx="505">
                  <c:v>64404.5</c:v>
                </c:pt>
                <c:pt idx="506">
                  <c:v>64689.824999999997</c:v>
                </c:pt>
                <c:pt idx="507">
                  <c:v>65030.875</c:v>
                </c:pt>
                <c:pt idx="508">
                  <c:v>65219.6</c:v>
                </c:pt>
                <c:pt idx="509">
                  <c:v>65455.35</c:v>
                </c:pt>
                <c:pt idx="510">
                  <c:v>65784.45</c:v>
                </c:pt>
                <c:pt idx="511">
                  <c:v>66053.524999999994</c:v>
                </c:pt>
                <c:pt idx="512">
                  <c:v>66389.024999999994</c:v>
                </c:pt>
                <c:pt idx="513">
                  <c:v>66702.074999999997</c:v>
                </c:pt>
                <c:pt idx="514">
                  <c:v>66772.399999999994</c:v>
                </c:pt>
                <c:pt idx="515">
                  <c:v>67149.55</c:v>
                </c:pt>
                <c:pt idx="516">
                  <c:v>67373.25</c:v>
                </c:pt>
                <c:pt idx="517">
                  <c:v>67601.05</c:v>
                </c:pt>
                <c:pt idx="518">
                  <c:v>67754.45</c:v>
                </c:pt>
                <c:pt idx="519">
                  <c:v>68027.8</c:v>
                </c:pt>
                <c:pt idx="520">
                  <c:v>68400.625</c:v>
                </c:pt>
                <c:pt idx="521">
                  <c:v>68584.75</c:v>
                </c:pt>
                <c:pt idx="522">
                  <c:v>68788.074999999997</c:v>
                </c:pt>
                <c:pt idx="523">
                  <c:v>69283.350000000006</c:v>
                </c:pt>
                <c:pt idx="524">
                  <c:v>69456.175000000003</c:v>
                </c:pt>
                <c:pt idx="525">
                  <c:v>69654.875</c:v>
                </c:pt>
                <c:pt idx="526">
                  <c:v>69973.274999999994</c:v>
                </c:pt>
                <c:pt idx="527">
                  <c:v>70409.824999999997</c:v>
                </c:pt>
                <c:pt idx="528">
                  <c:v>70637.55</c:v>
                </c:pt>
                <c:pt idx="529">
                  <c:v>70844.324999999997</c:v>
                </c:pt>
                <c:pt idx="530">
                  <c:v>71049.875</c:v>
                </c:pt>
                <c:pt idx="531">
                  <c:v>71362.774999999994</c:v>
                </c:pt>
                <c:pt idx="532">
                  <c:v>71685.95</c:v>
                </c:pt>
                <c:pt idx="533">
                  <c:v>71845.425000000003</c:v>
                </c:pt>
                <c:pt idx="534">
                  <c:v>72055.324999999997</c:v>
                </c:pt>
                <c:pt idx="535">
                  <c:v>72340.225000000006</c:v>
                </c:pt>
                <c:pt idx="536">
                  <c:v>72657.45</c:v>
                </c:pt>
                <c:pt idx="537">
                  <c:v>72998.774999999994</c:v>
                </c:pt>
                <c:pt idx="538">
                  <c:v>73264.100000000006</c:v>
                </c:pt>
                <c:pt idx="539">
                  <c:v>73516.074999999997</c:v>
                </c:pt>
                <c:pt idx="540">
                  <c:v>73746.3</c:v>
                </c:pt>
                <c:pt idx="541">
                  <c:v>74138.649999999994</c:v>
                </c:pt>
                <c:pt idx="542">
                  <c:v>74474.899999999994</c:v>
                </c:pt>
                <c:pt idx="543">
                  <c:v>74730.25</c:v>
                </c:pt>
                <c:pt idx="544">
                  <c:v>74991.074999999997</c:v>
                </c:pt>
                <c:pt idx="545">
                  <c:v>75169.5</c:v>
                </c:pt>
                <c:pt idx="546">
                  <c:v>75399.5</c:v>
                </c:pt>
                <c:pt idx="547">
                  <c:v>75551.899999999994</c:v>
                </c:pt>
                <c:pt idx="548">
                  <c:v>75959.350000000006</c:v>
                </c:pt>
                <c:pt idx="549">
                  <c:v>76083.824999999997</c:v>
                </c:pt>
                <c:pt idx="550">
                  <c:v>76377.3</c:v>
                </c:pt>
                <c:pt idx="551">
                  <c:v>76800.25</c:v>
                </c:pt>
                <c:pt idx="552">
                  <c:v>76974.725000000006</c:v>
                </c:pt>
                <c:pt idx="553">
                  <c:v>77234.5</c:v>
                </c:pt>
                <c:pt idx="554">
                  <c:v>77467.274999999994</c:v>
                </c:pt>
                <c:pt idx="555">
                  <c:v>77851.55</c:v>
                </c:pt>
                <c:pt idx="556">
                  <c:v>78115.574999999997</c:v>
                </c:pt>
                <c:pt idx="557">
                  <c:v>78425.600000000006</c:v>
                </c:pt>
                <c:pt idx="558">
                  <c:v>78758.100000000006</c:v>
                </c:pt>
                <c:pt idx="559">
                  <c:v>79094.675000000003</c:v>
                </c:pt>
                <c:pt idx="560">
                  <c:v>79331.45</c:v>
                </c:pt>
                <c:pt idx="561">
                  <c:v>79537.55</c:v>
                </c:pt>
                <c:pt idx="562">
                  <c:v>79877.7</c:v>
                </c:pt>
                <c:pt idx="563">
                  <c:v>80252.149999999994</c:v>
                </c:pt>
                <c:pt idx="564">
                  <c:v>80501.475000000006</c:v>
                </c:pt>
                <c:pt idx="565">
                  <c:v>80837.425000000003</c:v>
                </c:pt>
                <c:pt idx="566">
                  <c:v>81154.175000000003</c:v>
                </c:pt>
                <c:pt idx="567">
                  <c:v>81482.324999999997</c:v>
                </c:pt>
                <c:pt idx="568">
                  <c:v>81746.149999999994</c:v>
                </c:pt>
                <c:pt idx="569">
                  <c:v>82066.274999999994</c:v>
                </c:pt>
                <c:pt idx="570">
                  <c:v>82365.850000000006</c:v>
                </c:pt>
                <c:pt idx="571">
                  <c:v>82687.95</c:v>
                </c:pt>
                <c:pt idx="572">
                  <c:v>83100.05</c:v>
                </c:pt>
                <c:pt idx="573">
                  <c:v>83469.024999999994</c:v>
                </c:pt>
                <c:pt idx="574">
                  <c:v>83746.625</c:v>
                </c:pt>
                <c:pt idx="575">
                  <c:v>84015.425000000003</c:v>
                </c:pt>
                <c:pt idx="576">
                  <c:v>84319.824999999997</c:v>
                </c:pt>
                <c:pt idx="577">
                  <c:v>84573.074999999997</c:v>
                </c:pt>
                <c:pt idx="578">
                  <c:v>84771</c:v>
                </c:pt>
                <c:pt idx="579">
                  <c:v>85214.425000000003</c:v>
                </c:pt>
                <c:pt idx="580">
                  <c:v>85523.35</c:v>
                </c:pt>
                <c:pt idx="581">
                  <c:v>85703.375</c:v>
                </c:pt>
                <c:pt idx="582">
                  <c:v>85909.25</c:v>
                </c:pt>
                <c:pt idx="583">
                  <c:v>86316.85</c:v>
                </c:pt>
                <c:pt idx="584">
                  <c:v>86650.975000000006</c:v>
                </c:pt>
                <c:pt idx="585">
                  <c:v>86897.625</c:v>
                </c:pt>
                <c:pt idx="586">
                  <c:v>87223.774999999994</c:v>
                </c:pt>
                <c:pt idx="587">
                  <c:v>87508.35</c:v>
                </c:pt>
                <c:pt idx="588">
                  <c:v>87843.074999999997</c:v>
                </c:pt>
                <c:pt idx="589">
                  <c:v>88179</c:v>
                </c:pt>
                <c:pt idx="590">
                  <c:v>88366.85</c:v>
                </c:pt>
                <c:pt idx="591">
                  <c:v>88594.725000000006</c:v>
                </c:pt>
                <c:pt idx="592">
                  <c:v>88818.45</c:v>
                </c:pt>
                <c:pt idx="593">
                  <c:v>89057.625</c:v>
                </c:pt>
                <c:pt idx="594">
                  <c:v>89466.6</c:v>
                </c:pt>
                <c:pt idx="595">
                  <c:v>89668.375</c:v>
                </c:pt>
                <c:pt idx="596">
                  <c:v>90073.7</c:v>
                </c:pt>
                <c:pt idx="597">
                  <c:v>90423.875</c:v>
                </c:pt>
                <c:pt idx="598">
                  <c:v>90697.925000000003</c:v>
                </c:pt>
                <c:pt idx="599">
                  <c:v>90931.75</c:v>
                </c:pt>
                <c:pt idx="600">
                  <c:v>91196.925000000003</c:v>
                </c:pt>
                <c:pt idx="601">
                  <c:v>91635.925000000003</c:v>
                </c:pt>
                <c:pt idx="602">
                  <c:v>91860.875</c:v>
                </c:pt>
                <c:pt idx="603">
                  <c:v>92177.524999999994</c:v>
                </c:pt>
                <c:pt idx="604">
                  <c:v>92447.625</c:v>
                </c:pt>
                <c:pt idx="605">
                  <c:v>92685.274999999994</c:v>
                </c:pt>
                <c:pt idx="606">
                  <c:v>93081.725000000006</c:v>
                </c:pt>
                <c:pt idx="607">
                  <c:v>93288.1</c:v>
                </c:pt>
                <c:pt idx="608">
                  <c:v>93595.875</c:v>
                </c:pt>
                <c:pt idx="609">
                  <c:v>93980.45</c:v>
                </c:pt>
                <c:pt idx="610">
                  <c:v>94344.524999999994</c:v>
                </c:pt>
                <c:pt idx="611">
                  <c:v>94614.55</c:v>
                </c:pt>
                <c:pt idx="612">
                  <c:v>94926.274999999994</c:v>
                </c:pt>
                <c:pt idx="613">
                  <c:v>95147.925000000003</c:v>
                </c:pt>
                <c:pt idx="614">
                  <c:v>95447.3</c:v>
                </c:pt>
                <c:pt idx="615">
                  <c:v>95873.175000000003</c:v>
                </c:pt>
                <c:pt idx="616">
                  <c:v>95951.774999999994</c:v>
                </c:pt>
                <c:pt idx="617">
                  <c:v>96231.175000000003</c:v>
                </c:pt>
                <c:pt idx="618">
                  <c:v>96463.2</c:v>
                </c:pt>
                <c:pt idx="619">
                  <c:v>96717.574999999997</c:v>
                </c:pt>
                <c:pt idx="620">
                  <c:v>96971.324999999997</c:v>
                </c:pt>
                <c:pt idx="621">
                  <c:v>97418.25</c:v>
                </c:pt>
                <c:pt idx="622">
                  <c:v>97545.975000000006</c:v>
                </c:pt>
                <c:pt idx="623">
                  <c:v>97824.4</c:v>
                </c:pt>
                <c:pt idx="624">
                  <c:v>98144.524999999994</c:v>
                </c:pt>
                <c:pt idx="625">
                  <c:v>98484.074999999997</c:v>
                </c:pt>
                <c:pt idx="626">
                  <c:v>98714.574999999997</c:v>
                </c:pt>
                <c:pt idx="627">
                  <c:v>99149.85</c:v>
                </c:pt>
                <c:pt idx="628">
                  <c:v>99398.125</c:v>
                </c:pt>
                <c:pt idx="629">
                  <c:v>99843.45</c:v>
                </c:pt>
                <c:pt idx="630">
                  <c:v>100197.7</c:v>
                </c:pt>
                <c:pt idx="631">
                  <c:v>100420.55</c:v>
                </c:pt>
                <c:pt idx="632">
                  <c:v>100566</c:v>
                </c:pt>
                <c:pt idx="633">
                  <c:v>100845.825</c:v>
                </c:pt>
                <c:pt idx="634">
                  <c:v>101194.65</c:v>
                </c:pt>
                <c:pt idx="635">
                  <c:v>101633</c:v>
                </c:pt>
                <c:pt idx="636">
                  <c:v>101889.9</c:v>
                </c:pt>
                <c:pt idx="637">
                  <c:v>102318.575</c:v>
                </c:pt>
                <c:pt idx="638">
                  <c:v>102593.35</c:v>
                </c:pt>
                <c:pt idx="639">
                  <c:v>102887.35</c:v>
                </c:pt>
                <c:pt idx="640">
                  <c:v>103250.72500000001</c:v>
                </c:pt>
                <c:pt idx="641">
                  <c:v>103780.65</c:v>
                </c:pt>
                <c:pt idx="642">
                  <c:v>104221.6</c:v>
                </c:pt>
                <c:pt idx="643">
                  <c:v>104537.425</c:v>
                </c:pt>
                <c:pt idx="644">
                  <c:v>104830.875</c:v>
                </c:pt>
                <c:pt idx="645">
                  <c:v>105208.7</c:v>
                </c:pt>
                <c:pt idx="646">
                  <c:v>105504.075</c:v>
                </c:pt>
                <c:pt idx="647">
                  <c:v>105777.22500000001</c:v>
                </c:pt>
                <c:pt idx="648">
                  <c:v>106092.45</c:v>
                </c:pt>
                <c:pt idx="649">
                  <c:v>106448.65</c:v>
                </c:pt>
                <c:pt idx="650">
                  <c:v>106822.05</c:v>
                </c:pt>
                <c:pt idx="651">
                  <c:v>107263.05</c:v>
                </c:pt>
                <c:pt idx="652">
                  <c:v>107431.6</c:v>
                </c:pt>
                <c:pt idx="653">
                  <c:v>107879.1</c:v>
                </c:pt>
                <c:pt idx="654">
                  <c:v>108339.425</c:v>
                </c:pt>
                <c:pt idx="655">
                  <c:v>108633.55</c:v>
                </c:pt>
                <c:pt idx="656">
                  <c:v>108728.77499999999</c:v>
                </c:pt>
                <c:pt idx="657">
                  <c:v>109141.22500000001</c:v>
                </c:pt>
                <c:pt idx="658">
                  <c:v>109546.3</c:v>
                </c:pt>
                <c:pt idx="659">
                  <c:v>109774.675</c:v>
                </c:pt>
                <c:pt idx="660">
                  <c:v>110142.375</c:v>
                </c:pt>
                <c:pt idx="661">
                  <c:v>110432.77499999999</c:v>
                </c:pt>
                <c:pt idx="662">
                  <c:v>110740.8</c:v>
                </c:pt>
                <c:pt idx="663">
                  <c:v>111220.425</c:v>
                </c:pt>
                <c:pt idx="664">
                  <c:v>111636.8</c:v>
                </c:pt>
                <c:pt idx="665">
                  <c:v>111999.1</c:v>
                </c:pt>
                <c:pt idx="666">
                  <c:v>112316.02499999999</c:v>
                </c:pt>
                <c:pt idx="667">
                  <c:v>112576.85</c:v>
                </c:pt>
                <c:pt idx="668">
                  <c:v>112798.925</c:v>
                </c:pt>
                <c:pt idx="669">
                  <c:v>113181.35</c:v>
                </c:pt>
                <c:pt idx="670">
                  <c:v>113418.625</c:v>
                </c:pt>
                <c:pt idx="671">
                  <c:v>113803.2</c:v>
                </c:pt>
                <c:pt idx="672">
                  <c:v>114186.925</c:v>
                </c:pt>
                <c:pt idx="673">
                  <c:v>114527.675</c:v>
                </c:pt>
                <c:pt idx="674">
                  <c:v>114768.625</c:v>
                </c:pt>
                <c:pt idx="675">
                  <c:v>115120.15</c:v>
                </c:pt>
                <c:pt idx="676">
                  <c:v>115466.97500000001</c:v>
                </c:pt>
                <c:pt idx="677">
                  <c:v>115745.075</c:v>
                </c:pt>
                <c:pt idx="678">
                  <c:v>116279.02499999999</c:v>
                </c:pt>
                <c:pt idx="679">
                  <c:v>116446.77499999999</c:v>
                </c:pt>
                <c:pt idx="680">
                  <c:v>116898.125</c:v>
                </c:pt>
                <c:pt idx="681">
                  <c:v>117212.9</c:v>
                </c:pt>
                <c:pt idx="682">
                  <c:v>117499.4</c:v>
                </c:pt>
                <c:pt idx="683">
                  <c:v>117847.3</c:v>
                </c:pt>
                <c:pt idx="684">
                  <c:v>118233.875</c:v>
                </c:pt>
                <c:pt idx="685">
                  <c:v>118805.75</c:v>
                </c:pt>
                <c:pt idx="686">
                  <c:v>119249.925</c:v>
                </c:pt>
                <c:pt idx="687">
                  <c:v>119521.925</c:v>
                </c:pt>
                <c:pt idx="688">
                  <c:v>119823.95</c:v>
                </c:pt>
                <c:pt idx="689">
                  <c:v>120062</c:v>
                </c:pt>
                <c:pt idx="690">
                  <c:v>120241.47500000001</c:v>
                </c:pt>
                <c:pt idx="691">
                  <c:v>120653.925</c:v>
                </c:pt>
                <c:pt idx="692">
                  <c:v>120900.925</c:v>
                </c:pt>
                <c:pt idx="693">
                  <c:v>121234.35</c:v>
                </c:pt>
                <c:pt idx="694">
                  <c:v>121413.85</c:v>
                </c:pt>
                <c:pt idx="695">
                  <c:v>121775.55</c:v>
                </c:pt>
                <c:pt idx="696">
                  <c:v>122120.52499999999</c:v>
                </c:pt>
                <c:pt idx="697">
                  <c:v>122463.72500000001</c:v>
                </c:pt>
                <c:pt idx="698">
                  <c:v>122889.85</c:v>
                </c:pt>
                <c:pt idx="699">
                  <c:v>123213.05</c:v>
                </c:pt>
                <c:pt idx="700">
                  <c:v>123484.325</c:v>
                </c:pt>
                <c:pt idx="701">
                  <c:v>123857.75</c:v>
                </c:pt>
                <c:pt idx="702">
                  <c:v>124246.15</c:v>
                </c:pt>
                <c:pt idx="703">
                  <c:v>124601.8</c:v>
                </c:pt>
                <c:pt idx="704">
                  <c:v>125124.6</c:v>
                </c:pt>
                <c:pt idx="705">
                  <c:v>125462.625</c:v>
                </c:pt>
                <c:pt idx="706">
                  <c:v>126041.77499999999</c:v>
                </c:pt>
                <c:pt idx="707">
                  <c:v>126349.65</c:v>
                </c:pt>
                <c:pt idx="708">
                  <c:v>126871.85</c:v>
                </c:pt>
                <c:pt idx="709">
                  <c:v>127217.45</c:v>
                </c:pt>
                <c:pt idx="710">
                  <c:v>127615.65</c:v>
                </c:pt>
                <c:pt idx="711">
                  <c:v>127913.60000000001</c:v>
                </c:pt>
                <c:pt idx="712">
                  <c:v>128121.85</c:v>
                </c:pt>
                <c:pt idx="713">
                  <c:v>128478.65</c:v>
                </c:pt>
                <c:pt idx="714">
                  <c:v>128784.97500000001</c:v>
                </c:pt>
                <c:pt idx="715">
                  <c:v>129108.375</c:v>
                </c:pt>
                <c:pt idx="716">
                  <c:v>129513.97500000001</c:v>
                </c:pt>
                <c:pt idx="717">
                  <c:v>129852.675</c:v>
                </c:pt>
                <c:pt idx="718">
                  <c:v>130279.02499999999</c:v>
                </c:pt>
                <c:pt idx="719">
                  <c:v>130642.4</c:v>
                </c:pt>
                <c:pt idx="720">
                  <c:v>130985.375</c:v>
                </c:pt>
                <c:pt idx="721">
                  <c:v>131334.15</c:v>
                </c:pt>
                <c:pt idx="722">
                  <c:v>131595.375</c:v>
                </c:pt>
                <c:pt idx="723">
                  <c:v>132036.97500000001</c:v>
                </c:pt>
                <c:pt idx="724">
                  <c:v>132315.25</c:v>
                </c:pt>
                <c:pt idx="725">
                  <c:v>132653.17499999999</c:v>
                </c:pt>
                <c:pt idx="726">
                  <c:v>132998.45000000001</c:v>
                </c:pt>
                <c:pt idx="727">
                  <c:v>133281.92499999999</c:v>
                </c:pt>
                <c:pt idx="728">
                  <c:v>133610.5</c:v>
                </c:pt>
                <c:pt idx="729">
                  <c:v>133839.5</c:v>
                </c:pt>
                <c:pt idx="730">
                  <c:v>134139.92499999999</c:v>
                </c:pt>
                <c:pt idx="731">
                  <c:v>134604.52499999999</c:v>
                </c:pt>
                <c:pt idx="732">
                  <c:v>134979.5</c:v>
                </c:pt>
                <c:pt idx="733">
                  <c:v>135339.27499999999</c:v>
                </c:pt>
                <c:pt idx="734">
                  <c:v>135607.70000000001</c:v>
                </c:pt>
                <c:pt idx="735">
                  <c:v>135997.85</c:v>
                </c:pt>
                <c:pt idx="736">
                  <c:v>136421.45000000001</c:v>
                </c:pt>
                <c:pt idx="737">
                  <c:v>136838.82500000001</c:v>
                </c:pt>
                <c:pt idx="738">
                  <c:v>137294.29999999999</c:v>
                </c:pt>
                <c:pt idx="739">
                  <c:v>137653.42499999999</c:v>
                </c:pt>
                <c:pt idx="740">
                  <c:v>137894.35</c:v>
                </c:pt>
                <c:pt idx="741">
                  <c:v>138264.29999999999</c:v>
                </c:pt>
                <c:pt idx="742">
                  <c:v>138597.82500000001</c:v>
                </c:pt>
                <c:pt idx="743">
                  <c:v>138953.75</c:v>
                </c:pt>
                <c:pt idx="744">
                  <c:v>139327.125</c:v>
                </c:pt>
                <c:pt idx="745">
                  <c:v>139753</c:v>
                </c:pt>
                <c:pt idx="746">
                  <c:v>140101.29999999999</c:v>
                </c:pt>
                <c:pt idx="747">
                  <c:v>140564.625</c:v>
                </c:pt>
                <c:pt idx="748">
                  <c:v>141030.20000000001</c:v>
                </c:pt>
                <c:pt idx="749">
                  <c:v>141130.07500000001</c:v>
                </c:pt>
                <c:pt idx="750">
                  <c:v>141458.1</c:v>
                </c:pt>
                <c:pt idx="751">
                  <c:v>141782.5</c:v>
                </c:pt>
                <c:pt idx="752">
                  <c:v>142372.29999999999</c:v>
                </c:pt>
                <c:pt idx="753">
                  <c:v>142828.75</c:v>
                </c:pt>
                <c:pt idx="754">
                  <c:v>143257.17499999999</c:v>
                </c:pt>
                <c:pt idx="755">
                  <c:v>143755.32500000001</c:v>
                </c:pt>
                <c:pt idx="756">
                  <c:v>143962.02499999999</c:v>
                </c:pt>
                <c:pt idx="757">
                  <c:v>144303.54999999999</c:v>
                </c:pt>
                <c:pt idx="758">
                  <c:v>144694.39999999999</c:v>
                </c:pt>
                <c:pt idx="759">
                  <c:v>145165.07500000001</c:v>
                </c:pt>
                <c:pt idx="760">
                  <c:v>145462.15</c:v>
                </c:pt>
                <c:pt idx="761">
                  <c:v>145910.79999999999</c:v>
                </c:pt>
                <c:pt idx="762">
                  <c:v>146135.25</c:v>
                </c:pt>
                <c:pt idx="763">
                  <c:v>146568.35</c:v>
                </c:pt>
                <c:pt idx="764">
                  <c:v>147020.27499999999</c:v>
                </c:pt>
                <c:pt idx="765">
                  <c:v>147572.57500000001</c:v>
                </c:pt>
                <c:pt idx="766">
                  <c:v>147828.72500000001</c:v>
                </c:pt>
                <c:pt idx="767">
                  <c:v>148227.75</c:v>
                </c:pt>
                <c:pt idx="768">
                  <c:v>148619.625</c:v>
                </c:pt>
                <c:pt idx="769">
                  <c:v>148834.77499999999</c:v>
                </c:pt>
                <c:pt idx="770">
                  <c:v>149128.17499999999</c:v>
                </c:pt>
                <c:pt idx="771">
                  <c:v>149572.70000000001</c:v>
                </c:pt>
                <c:pt idx="772">
                  <c:v>150021.57500000001</c:v>
                </c:pt>
                <c:pt idx="773">
                  <c:v>150426.92499999999</c:v>
                </c:pt>
                <c:pt idx="774">
                  <c:v>150693</c:v>
                </c:pt>
                <c:pt idx="775">
                  <c:v>151152.54999999999</c:v>
                </c:pt>
                <c:pt idx="776">
                  <c:v>151545.125</c:v>
                </c:pt>
                <c:pt idx="777">
                  <c:v>151934.27499999999</c:v>
                </c:pt>
                <c:pt idx="778">
                  <c:v>152264.1</c:v>
                </c:pt>
                <c:pt idx="779">
                  <c:v>152675.1</c:v>
                </c:pt>
                <c:pt idx="780">
                  <c:v>153093.72500000001</c:v>
                </c:pt>
                <c:pt idx="781">
                  <c:v>153446.02499999999</c:v>
                </c:pt>
                <c:pt idx="782">
                  <c:v>153995.17499999999</c:v>
                </c:pt>
                <c:pt idx="783">
                  <c:v>154483.54999999999</c:v>
                </c:pt>
                <c:pt idx="784">
                  <c:v>154941.125</c:v>
                </c:pt>
                <c:pt idx="785">
                  <c:v>155134.82500000001</c:v>
                </c:pt>
                <c:pt idx="786">
                  <c:v>155478.47500000001</c:v>
                </c:pt>
                <c:pt idx="787">
                  <c:v>155899.82500000001</c:v>
                </c:pt>
                <c:pt idx="788">
                  <c:v>156405.32500000001</c:v>
                </c:pt>
                <c:pt idx="789">
                  <c:v>156791.57500000001</c:v>
                </c:pt>
                <c:pt idx="790">
                  <c:v>157216.54999999999</c:v>
                </c:pt>
                <c:pt idx="791">
                  <c:v>157403.77499999999</c:v>
                </c:pt>
                <c:pt idx="792">
                  <c:v>157860.42499999999</c:v>
                </c:pt>
                <c:pt idx="793">
                  <c:v>158302.85</c:v>
                </c:pt>
                <c:pt idx="794">
                  <c:v>158712.77499999999</c:v>
                </c:pt>
                <c:pt idx="795">
                  <c:v>159120.1</c:v>
                </c:pt>
                <c:pt idx="796">
                  <c:v>159690.125</c:v>
                </c:pt>
                <c:pt idx="797">
                  <c:v>160060.25</c:v>
                </c:pt>
                <c:pt idx="798">
                  <c:v>160478.57500000001</c:v>
                </c:pt>
                <c:pt idx="799">
                  <c:v>160888.02499999999</c:v>
                </c:pt>
                <c:pt idx="800">
                  <c:v>161443</c:v>
                </c:pt>
                <c:pt idx="801">
                  <c:v>161840.85</c:v>
                </c:pt>
                <c:pt idx="802">
                  <c:v>162072.625</c:v>
                </c:pt>
                <c:pt idx="803">
                  <c:v>162464.57500000001</c:v>
                </c:pt>
                <c:pt idx="804">
                  <c:v>162829.57500000001</c:v>
                </c:pt>
                <c:pt idx="805">
                  <c:v>163184.42499999999</c:v>
                </c:pt>
                <c:pt idx="806">
                  <c:v>163633.52499999999</c:v>
                </c:pt>
                <c:pt idx="807">
                  <c:v>163970.9</c:v>
                </c:pt>
                <c:pt idx="808">
                  <c:v>164518.82500000001</c:v>
                </c:pt>
                <c:pt idx="809">
                  <c:v>164847.07500000001</c:v>
                </c:pt>
                <c:pt idx="810">
                  <c:v>165282.6</c:v>
                </c:pt>
                <c:pt idx="811">
                  <c:v>165702.42499999999</c:v>
                </c:pt>
                <c:pt idx="812">
                  <c:v>166017.60000000001</c:v>
                </c:pt>
                <c:pt idx="813">
                  <c:v>166511.75</c:v>
                </c:pt>
                <c:pt idx="814">
                  <c:v>167009.67499999999</c:v>
                </c:pt>
                <c:pt idx="815">
                  <c:v>167415.15</c:v>
                </c:pt>
                <c:pt idx="816">
                  <c:v>167838.875</c:v>
                </c:pt>
                <c:pt idx="817">
                  <c:v>168370.47500000001</c:v>
                </c:pt>
                <c:pt idx="818">
                  <c:v>168662.55</c:v>
                </c:pt>
                <c:pt idx="819">
                  <c:v>168951.85</c:v>
                </c:pt>
                <c:pt idx="820">
                  <c:v>169481.82500000001</c:v>
                </c:pt>
                <c:pt idx="821">
                  <c:v>170165.2</c:v>
                </c:pt>
                <c:pt idx="822">
                  <c:v>170404.52499999999</c:v>
                </c:pt>
                <c:pt idx="823">
                  <c:v>170777.32500000001</c:v>
                </c:pt>
                <c:pt idx="824">
                  <c:v>171095.42499999999</c:v>
                </c:pt>
                <c:pt idx="825">
                  <c:v>171666.625</c:v>
                </c:pt>
                <c:pt idx="826">
                  <c:v>172041.85</c:v>
                </c:pt>
                <c:pt idx="827">
                  <c:v>172579.15</c:v>
                </c:pt>
                <c:pt idx="828">
                  <c:v>173096.375</c:v>
                </c:pt>
                <c:pt idx="829">
                  <c:v>173246.52499999999</c:v>
                </c:pt>
                <c:pt idx="830">
                  <c:v>173755.95</c:v>
                </c:pt>
                <c:pt idx="831">
                  <c:v>174291.75</c:v>
                </c:pt>
                <c:pt idx="832">
                  <c:v>174610.32500000001</c:v>
                </c:pt>
                <c:pt idx="833">
                  <c:v>175192.05</c:v>
                </c:pt>
                <c:pt idx="834">
                  <c:v>175660.15</c:v>
                </c:pt>
                <c:pt idx="835">
                  <c:v>176138.57500000001</c:v>
                </c:pt>
                <c:pt idx="836">
                  <c:v>176472.875</c:v>
                </c:pt>
                <c:pt idx="837">
                  <c:v>176839.32500000001</c:v>
                </c:pt>
                <c:pt idx="838">
                  <c:v>177497.82500000001</c:v>
                </c:pt>
                <c:pt idx="839">
                  <c:v>177887.57500000001</c:v>
                </c:pt>
                <c:pt idx="840">
                  <c:v>178235.17499999999</c:v>
                </c:pt>
                <c:pt idx="841">
                  <c:v>178742.67499999999</c:v>
                </c:pt>
                <c:pt idx="842">
                  <c:v>179065.97500000001</c:v>
                </c:pt>
                <c:pt idx="843">
                  <c:v>179559.67499999999</c:v>
                </c:pt>
                <c:pt idx="844">
                  <c:v>179772.125</c:v>
                </c:pt>
                <c:pt idx="845">
                  <c:v>180459.65</c:v>
                </c:pt>
                <c:pt idx="846">
                  <c:v>180753.72500000001</c:v>
                </c:pt>
                <c:pt idx="847">
                  <c:v>181212</c:v>
                </c:pt>
                <c:pt idx="848">
                  <c:v>181667.125</c:v>
                </c:pt>
                <c:pt idx="849">
                  <c:v>181924.27499999999</c:v>
                </c:pt>
                <c:pt idx="850">
                  <c:v>182260.42499999999</c:v>
                </c:pt>
                <c:pt idx="851">
                  <c:v>182473.65</c:v>
                </c:pt>
                <c:pt idx="852">
                  <c:v>182914.65</c:v>
                </c:pt>
                <c:pt idx="853">
                  <c:v>183198.8</c:v>
                </c:pt>
                <c:pt idx="854">
                  <c:v>183692.72500000001</c:v>
                </c:pt>
                <c:pt idx="855">
                  <c:v>184357.9</c:v>
                </c:pt>
                <c:pt idx="856">
                  <c:v>184601.92499999999</c:v>
                </c:pt>
                <c:pt idx="857">
                  <c:v>185043.3</c:v>
                </c:pt>
                <c:pt idx="858">
                  <c:v>185537.97500000001</c:v>
                </c:pt>
                <c:pt idx="859">
                  <c:v>186009.45</c:v>
                </c:pt>
                <c:pt idx="860">
                  <c:v>186372.9</c:v>
                </c:pt>
                <c:pt idx="861">
                  <c:v>186944.875</c:v>
                </c:pt>
                <c:pt idx="862">
                  <c:v>187380.47500000001</c:v>
                </c:pt>
                <c:pt idx="863">
                  <c:v>187843.35</c:v>
                </c:pt>
                <c:pt idx="864">
                  <c:v>188318.95</c:v>
                </c:pt>
                <c:pt idx="865">
                  <c:v>188961.2</c:v>
                </c:pt>
                <c:pt idx="866">
                  <c:v>189268.875</c:v>
                </c:pt>
                <c:pt idx="867">
                  <c:v>189514.7</c:v>
                </c:pt>
                <c:pt idx="868">
                  <c:v>189830.42499999999</c:v>
                </c:pt>
                <c:pt idx="869">
                  <c:v>190234.17499999999</c:v>
                </c:pt>
                <c:pt idx="870">
                  <c:v>190593.35</c:v>
                </c:pt>
                <c:pt idx="871">
                  <c:v>191009</c:v>
                </c:pt>
                <c:pt idx="872">
                  <c:v>191638.65</c:v>
                </c:pt>
                <c:pt idx="873">
                  <c:v>191934.42499999999</c:v>
                </c:pt>
                <c:pt idx="874">
                  <c:v>192349.67499999999</c:v>
                </c:pt>
                <c:pt idx="875">
                  <c:v>192816.45</c:v>
                </c:pt>
                <c:pt idx="876">
                  <c:v>193224.9</c:v>
                </c:pt>
                <c:pt idx="877">
                  <c:v>193746.95</c:v>
                </c:pt>
                <c:pt idx="878">
                  <c:v>194209.92499999999</c:v>
                </c:pt>
                <c:pt idx="879">
                  <c:v>194878.92499999999</c:v>
                </c:pt>
                <c:pt idx="880">
                  <c:v>195175.4</c:v>
                </c:pt>
                <c:pt idx="881">
                  <c:v>195869.67499999999</c:v>
                </c:pt>
                <c:pt idx="882">
                  <c:v>196314</c:v>
                </c:pt>
                <c:pt idx="883">
                  <c:v>196762</c:v>
                </c:pt>
                <c:pt idx="884">
                  <c:v>197263.42499999999</c:v>
                </c:pt>
                <c:pt idx="885">
                  <c:v>197724.45</c:v>
                </c:pt>
                <c:pt idx="886">
                  <c:v>198260.22500000001</c:v>
                </c:pt>
                <c:pt idx="887">
                  <c:v>198527.47500000001</c:v>
                </c:pt>
                <c:pt idx="888">
                  <c:v>199008.625</c:v>
                </c:pt>
                <c:pt idx="889">
                  <c:v>199452.07500000001</c:v>
                </c:pt>
                <c:pt idx="890">
                  <c:v>199742.42499999999</c:v>
                </c:pt>
                <c:pt idx="891">
                  <c:v>200506.57500000001</c:v>
                </c:pt>
                <c:pt idx="892">
                  <c:v>200923.72500000001</c:v>
                </c:pt>
                <c:pt idx="893">
                  <c:v>201381.85</c:v>
                </c:pt>
                <c:pt idx="894">
                  <c:v>201914.57500000001</c:v>
                </c:pt>
                <c:pt idx="895">
                  <c:v>202233.8</c:v>
                </c:pt>
                <c:pt idx="896">
                  <c:v>202771.35</c:v>
                </c:pt>
                <c:pt idx="897">
                  <c:v>203316.8</c:v>
                </c:pt>
                <c:pt idx="898">
                  <c:v>203646.875</c:v>
                </c:pt>
                <c:pt idx="899">
                  <c:v>204208.47500000001</c:v>
                </c:pt>
                <c:pt idx="900">
                  <c:v>204761.57500000001</c:v>
                </c:pt>
                <c:pt idx="901">
                  <c:v>205184.05</c:v>
                </c:pt>
                <c:pt idx="902">
                  <c:v>205765.625</c:v>
                </c:pt>
                <c:pt idx="903">
                  <c:v>206239.9</c:v>
                </c:pt>
                <c:pt idx="904">
                  <c:v>206726.39999999999</c:v>
                </c:pt>
                <c:pt idx="905">
                  <c:v>207181.75</c:v>
                </c:pt>
                <c:pt idx="906">
                  <c:v>207628.875</c:v>
                </c:pt>
                <c:pt idx="907">
                  <c:v>208083.02499999999</c:v>
                </c:pt>
                <c:pt idx="908">
                  <c:v>208427.1</c:v>
                </c:pt>
                <c:pt idx="909">
                  <c:v>208971.65</c:v>
                </c:pt>
                <c:pt idx="910">
                  <c:v>209508.1</c:v>
                </c:pt>
                <c:pt idx="911">
                  <c:v>209919.02499999999</c:v>
                </c:pt>
                <c:pt idx="912">
                  <c:v>210151.35</c:v>
                </c:pt>
                <c:pt idx="913">
                  <c:v>210514.75</c:v>
                </c:pt>
                <c:pt idx="914">
                  <c:v>210907.55</c:v>
                </c:pt>
                <c:pt idx="915">
                  <c:v>211486.85</c:v>
                </c:pt>
                <c:pt idx="916">
                  <c:v>211870.47500000001</c:v>
                </c:pt>
                <c:pt idx="917">
                  <c:v>212424.45</c:v>
                </c:pt>
                <c:pt idx="918">
                  <c:v>212799.47500000001</c:v>
                </c:pt>
                <c:pt idx="919">
                  <c:v>213141.2</c:v>
                </c:pt>
                <c:pt idx="920">
                  <c:v>213692.72500000001</c:v>
                </c:pt>
                <c:pt idx="921">
                  <c:v>213962.67499999999</c:v>
                </c:pt>
                <c:pt idx="922">
                  <c:v>214347.67499999999</c:v>
                </c:pt>
                <c:pt idx="923">
                  <c:v>215098.875</c:v>
                </c:pt>
                <c:pt idx="924">
                  <c:v>215627.07500000001</c:v>
                </c:pt>
                <c:pt idx="925">
                  <c:v>215890.6</c:v>
                </c:pt>
                <c:pt idx="926">
                  <c:v>216335.77499999999</c:v>
                </c:pt>
                <c:pt idx="927">
                  <c:v>216834.72500000001</c:v>
                </c:pt>
                <c:pt idx="928">
                  <c:v>217374.625</c:v>
                </c:pt>
                <c:pt idx="929">
                  <c:v>217827.3</c:v>
                </c:pt>
                <c:pt idx="930">
                  <c:v>218115.25</c:v>
                </c:pt>
                <c:pt idx="931">
                  <c:v>218741.97500000001</c:v>
                </c:pt>
                <c:pt idx="932">
                  <c:v>219333.35</c:v>
                </c:pt>
                <c:pt idx="933">
                  <c:v>220005.4</c:v>
                </c:pt>
                <c:pt idx="934">
                  <c:v>220277.3</c:v>
                </c:pt>
                <c:pt idx="935">
                  <c:v>220658.9</c:v>
                </c:pt>
                <c:pt idx="936">
                  <c:v>221115.77499999999</c:v>
                </c:pt>
                <c:pt idx="937">
                  <c:v>221855.47500000001</c:v>
                </c:pt>
                <c:pt idx="938">
                  <c:v>222330.77499999999</c:v>
                </c:pt>
                <c:pt idx="939">
                  <c:v>222702.92499999999</c:v>
                </c:pt>
                <c:pt idx="940">
                  <c:v>223076.875</c:v>
                </c:pt>
                <c:pt idx="941">
                  <c:v>223412.45</c:v>
                </c:pt>
                <c:pt idx="942">
                  <c:v>223891.25</c:v>
                </c:pt>
                <c:pt idx="943">
                  <c:v>224255.125</c:v>
                </c:pt>
                <c:pt idx="944">
                  <c:v>224640.95</c:v>
                </c:pt>
                <c:pt idx="945">
                  <c:v>225169.2</c:v>
                </c:pt>
                <c:pt idx="946">
                  <c:v>225541.55</c:v>
                </c:pt>
                <c:pt idx="947">
                  <c:v>225999.97500000001</c:v>
                </c:pt>
                <c:pt idx="948">
                  <c:v>226294.5</c:v>
                </c:pt>
                <c:pt idx="949">
                  <c:v>227005.7</c:v>
                </c:pt>
                <c:pt idx="950">
                  <c:v>227387</c:v>
                </c:pt>
                <c:pt idx="951">
                  <c:v>227817.5</c:v>
                </c:pt>
                <c:pt idx="952">
                  <c:v>228263.7</c:v>
                </c:pt>
                <c:pt idx="953">
                  <c:v>228648.95</c:v>
                </c:pt>
                <c:pt idx="954">
                  <c:v>229271.3</c:v>
                </c:pt>
                <c:pt idx="955">
                  <c:v>230039.4</c:v>
                </c:pt>
                <c:pt idx="956">
                  <c:v>230424.7</c:v>
                </c:pt>
                <c:pt idx="957">
                  <c:v>230906.4</c:v>
                </c:pt>
                <c:pt idx="958">
                  <c:v>231413.67499999999</c:v>
                </c:pt>
                <c:pt idx="959">
                  <c:v>231824.75</c:v>
                </c:pt>
                <c:pt idx="960">
                  <c:v>232198.8</c:v>
                </c:pt>
                <c:pt idx="961">
                  <c:v>232642.32500000001</c:v>
                </c:pt>
                <c:pt idx="962">
                  <c:v>233224.35</c:v>
                </c:pt>
                <c:pt idx="963">
                  <c:v>233990.05</c:v>
                </c:pt>
                <c:pt idx="964">
                  <c:v>234442.25</c:v>
                </c:pt>
                <c:pt idx="965">
                  <c:v>234781.4</c:v>
                </c:pt>
                <c:pt idx="966">
                  <c:v>235516.05</c:v>
                </c:pt>
                <c:pt idx="967">
                  <c:v>236021.15</c:v>
                </c:pt>
                <c:pt idx="968">
                  <c:v>236471.85</c:v>
                </c:pt>
                <c:pt idx="969">
                  <c:v>236967.35</c:v>
                </c:pt>
                <c:pt idx="970">
                  <c:v>237552.82500000001</c:v>
                </c:pt>
                <c:pt idx="971">
                  <c:v>237896.1</c:v>
                </c:pt>
                <c:pt idx="972">
                  <c:v>238546.92499999999</c:v>
                </c:pt>
                <c:pt idx="973">
                  <c:v>238790.875</c:v>
                </c:pt>
                <c:pt idx="974">
                  <c:v>239348.125</c:v>
                </c:pt>
                <c:pt idx="975">
                  <c:v>239860.92499999999</c:v>
                </c:pt>
                <c:pt idx="976">
                  <c:v>240500.72500000001</c:v>
                </c:pt>
                <c:pt idx="977">
                  <c:v>240964.375</c:v>
                </c:pt>
                <c:pt idx="978">
                  <c:v>241543.25</c:v>
                </c:pt>
                <c:pt idx="979">
                  <c:v>242037.32500000001</c:v>
                </c:pt>
                <c:pt idx="980">
                  <c:v>242237.6</c:v>
                </c:pt>
                <c:pt idx="981">
                  <c:v>242872.85</c:v>
                </c:pt>
                <c:pt idx="982">
                  <c:v>243320.95</c:v>
                </c:pt>
                <c:pt idx="983">
                  <c:v>243869.1</c:v>
                </c:pt>
                <c:pt idx="984">
                  <c:v>244394.27499999999</c:v>
                </c:pt>
                <c:pt idx="985">
                  <c:v>245117.47500000001</c:v>
                </c:pt>
                <c:pt idx="986">
                  <c:v>245597.22500000001</c:v>
                </c:pt>
                <c:pt idx="987">
                  <c:v>245955</c:v>
                </c:pt>
                <c:pt idx="988">
                  <c:v>246521.82500000001</c:v>
                </c:pt>
                <c:pt idx="989">
                  <c:v>247110.1</c:v>
                </c:pt>
                <c:pt idx="990">
                  <c:v>247251.52499999999</c:v>
                </c:pt>
                <c:pt idx="991">
                  <c:v>247837.9</c:v>
                </c:pt>
                <c:pt idx="992">
                  <c:v>248514.4</c:v>
                </c:pt>
                <c:pt idx="993">
                  <c:v>248958.9</c:v>
                </c:pt>
                <c:pt idx="994">
                  <c:v>249517.27499999999</c:v>
                </c:pt>
                <c:pt idx="995">
                  <c:v>249931</c:v>
                </c:pt>
                <c:pt idx="996">
                  <c:v>250540.25</c:v>
                </c:pt>
                <c:pt idx="997">
                  <c:v>251082.85</c:v>
                </c:pt>
                <c:pt idx="998">
                  <c:v>251611.67499999999</c:v>
                </c:pt>
                <c:pt idx="999">
                  <c:v>252170.27499999999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7B-4DAD-A64C-073ACE3165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239952"/>
        <c:axId val="581597216"/>
      </c:lineChart>
      <c:catAx>
        <c:axId val="695239952"/>
        <c:scaling>
          <c:orientation val="minMax"/>
        </c:scaling>
        <c:delete val="1"/>
        <c:axPos val="b"/>
        <c:majorTickMark val="none"/>
        <c:minorTickMark val="none"/>
        <c:tickLblPos val="nextTo"/>
        <c:crossAx val="581597216"/>
        <c:crosses val="autoZero"/>
        <c:auto val="1"/>
        <c:lblAlgn val="ctr"/>
        <c:lblOffset val="100"/>
        <c:noMultiLvlLbl val="0"/>
      </c:catAx>
      <c:valAx>
        <c:axId val="58159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695239952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[F2_VecSize_4970_Iters_1000_Nodes_5_Epsilon_1000.xlsx]Pivot!PivotTable1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Pivot!$B$3:$B$4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Pivot!$B$5:$B$131</c:f>
              <c:numCache>
                <c:formatCode>General</c:formatCode>
                <c:ptCount val="126"/>
                <c:pt idx="0">
                  <c:v>24850</c:v>
                </c:pt>
                <c:pt idx="1">
                  <c:v>49700</c:v>
                </c:pt>
                <c:pt idx="2">
                  <c:v>74550</c:v>
                </c:pt>
                <c:pt idx="3">
                  <c:v>99400</c:v>
                </c:pt>
                <c:pt idx="4">
                  <c:v>124250</c:v>
                </c:pt>
                <c:pt idx="5">
                  <c:v>149100</c:v>
                </c:pt>
                <c:pt idx="6">
                  <c:v>173950</c:v>
                </c:pt>
                <c:pt idx="7">
                  <c:v>198800</c:v>
                </c:pt>
                <c:pt idx="8">
                  <c:v>223650</c:v>
                </c:pt>
                <c:pt idx="9">
                  <c:v>248500</c:v>
                </c:pt>
                <c:pt idx="10">
                  <c:v>273350</c:v>
                </c:pt>
                <c:pt idx="11">
                  <c:v>298200</c:v>
                </c:pt>
                <c:pt idx="12">
                  <c:v>323050</c:v>
                </c:pt>
                <c:pt idx="13">
                  <c:v>347900</c:v>
                </c:pt>
                <c:pt idx="14">
                  <c:v>372750</c:v>
                </c:pt>
                <c:pt idx="15">
                  <c:v>397600</c:v>
                </c:pt>
                <c:pt idx="16">
                  <c:v>422450</c:v>
                </c:pt>
                <c:pt idx="17">
                  <c:v>447300</c:v>
                </c:pt>
                <c:pt idx="18">
                  <c:v>472150</c:v>
                </c:pt>
                <c:pt idx="19">
                  <c:v>497000</c:v>
                </c:pt>
                <c:pt idx="20">
                  <c:v>521850</c:v>
                </c:pt>
                <c:pt idx="21">
                  <c:v>546700</c:v>
                </c:pt>
                <c:pt idx="22">
                  <c:v>571550</c:v>
                </c:pt>
                <c:pt idx="23">
                  <c:v>596400</c:v>
                </c:pt>
                <c:pt idx="24">
                  <c:v>621250</c:v>
                </c:pt>
                <c:pt idx="25">
                  <c:v>646100</c:v>
                </c:pt>
                <c:pt idx="26">
                  <c:v>670950</c:v>
                </c:pt>
                <c:pt idx="27">
                  <c:v>695800</c:v>
                </c:pt>
                <c:pt idx="28">
                  <c:v>720650</c:v>
                </c:pt>
                <c:pt idx="29">
                  <c:v>745500</c:v>
                </c:pt>
                <c:pt idx="30">
                  <c:v>770350</c:v>
                </c:pt>
                <c:pt idx="31">
                  <c:v>795200</c:v>
                </c:pt>
                <c:pt idx="32">
                  <c:v>820050</c:v>
                </c:pt>
                <c:pt idx="33">
                  <c:v>844900</c:v>
                </c:pt>
                <c:pt idx="34">
                  <c:v>869750</c:v>
                </c:pt>
                <c:pt idx="35">
                  <c:v>894600</c:v>
                </c:pt>
                <c:pt idx="36">
                  <c:v>919450</c:v>
                </c:pt>
                <c:pt idx="37">
                  <c:v>944300</c:v>
                </c:pt>
                <c:pt idx="38">
                  <c:v>969150</c:v>
                </c:pt>
                <c:pt idx="39">
                  <c:v>994000</c:v>
                </c:pt>
                <c:pt idx="40">
                  <c:v>1018850</c:v>
                </c:pt>
                <c:pt idx="41">
                  <c:v>1043700</c:v>
                </c:pt>
                <c:pt idx="42">
                  <c:v>1068550</c:v>
                </c:pt>
                <c:pt idx="43">
                  <c:v>1093400</c:v>
                </c:pt>
                <c:pt idx="44">
                  <c:v>1118250</c:v>
                </c:pt>
                <c:pt idx="45">
                  <c:v>1143100</c:v>
                </c:pt>
                <c:pt idx="46">
                  <c:v>1167950</c:v>
                </c:pt>
                <c:pt idx="47">
                  <c:v>1192800</c:v>
                </c:pt>
                <c:pt idx="48">
                  <c:v>1217650</c:v>
                </c:pt>
                <c:pt idx="49">
                  <c:v>1242500</c:v>
                </c:pt>
                <c:pt idx="50">
                  <c:v>1267350</c:v>
                </c:pt>
                <c:pt idx="51">
                  <c:v>1292200</c:v>
                </c:pt>
                <c:pt idx="52">
                  <c:v>1317050</c:v>
                </c:pt>
                <c:pt idx="53">
                  <c:v>1341900</c:v>
                </c:pt>
                <c:pt idx="54">
                  <c:v>1366750</c:v>
                </c:pt>
                <c:pt idx="55">
                  <c:v>1391600</c:v>
                </c:pt>
                <c:pt idx="56">
                  <c:v>1416450</c:v>
                </c:pt>
                <c:pt idx="57">
                  <c:v>1441300</c:v>
                </c:pt>
                <c:pt idx="58">
                  <c:v>1466150</c:v>
                </c:pt>
                <c:pt idx="59">
                  <c:v>1491000</c:v>
                </c:pt>
                <c:pt idx="60">
                  <c:v>1515850</c:v>
                </c:pt>
                <c:pt idx="61">
                  <c:v>1540700</c:v>
                </c:pt>
                <c:pt idx="62">
                  <c:v>1565550</c:v>
                </c:pt>
                <c:pt idx="63">
                  <c:v>1590400</c:v>
                </c:pt>
                <c:pt idx="64">
                  <c:v>1615250</c:v>
                </c:pt>
                <c:pt idx="65">
                  <c:v>1640100</c:v>
                </c:pt>
                <c:pt idx="66">
                  <c:v>1664950</c:v>
                </c:pt>
                <c:pt idx="67">
                  <c:v>1689800</c:v>
                </c:pt>
                <c:pt idx="68">
                  <c:v>1714650</c:v>
                </c:pt>
                <c:pt idx="69">
                  <c:v>1739500</c:v>
                </c:pt>
                <c:pt idx="70">
                  <c:v>1764350</c:v>
                </c:pt>
                <c:pt idx="71">
                  <c:v>1789200</c:v>
                </c:pt>
                <c:pt idx="72">
                  <c:v>1814050</c:v>
                </c:pt>
                <c:pt idx="73">
                  <c:v>1838900</c:v>
                </c:pt>
                <c:pt idx="74">
                  <c:v>1863750</c:v>
                </c:pt>
                <c:pt idx="75">
                  <c:v>1888600</c:v>
                </c:pt>
                <c:pt idx="76">
                  <c:v>1913450</c:v>
                </c:pt>
                <c:pt idx="77">
                  <c:v>1938300</c:v>
                </c:pt>
                <c:pt idx="78">
                  <c:v>1963150</c:v>
                </c:pt>
                <c:pt idx="79">
                  <c:v>1988000</c:v>
                </c:pt>
                <c:pt idx="80">
                  <c:v>2012850</c:v>
                </c:pt>
                <c:pt idx="81">
                  <c:v>2037700</c:v>
                </c:pt>
                <c:pt idx="82">
                  <c:v>2062550</c:v>
                </c:pt>
                <c:pt idx="83">
                  <c:v>2087400</c:v>
                </c:pt>
                <c:pt idx="84">
                  <c:v>2112250</c:v>
                </c:pt>
                <c:pt idx="85">
                  <c:v>2137100</c:v>
                </c:pt>
                <c:pt idx="86">
                  <c:v>2161950</c:v>
                </c:pt>
                <c:pt idx="87">
                  <c:v>2186800</c:v>
                </c:pt>
                <c:pt idx="88">
                  <c:v>2211650</c:v>
                </c:pt>
                <c:pt idx="89">
                  <c:v>2236500</c:v>
                </c:pt>
                <c:pt idx="90">
                  <c:v>2261350</c:v>
                </c:pt>
                <c:pt idx="91">
                  <c:v>2286200</c:v>
                </c:pt>
                <c:pt idx="92">
                  <c:v>2311050</c:v>
                </c:pt>
                <c:pt idx="93">
                  <c:v>2335900</c:v>
                </c:pt>
                <c:pt idx="94">
                  <c:v>2360750</c:v>
                </c:pt>
                <c:pt idx="95">
                  <c:v>2385600</c:v>
                </c:pt>
                <c:pt idx="96">
                  <c:v>2410450</c:v>
                </c:pt>
                <c:pt idx="97">
                  <c:v>2435300</c:v>
                </c:pt>
                <c:pt idx="98">
                  <c:v>2460150</c:v>
                </c:pt>
                <c:pt idx="99">
                  <c:v>2485000</c:v>
                </c:pt>
                <c:pt idx="100">
                  <c:v>2509850</c:v>
                </c:pt>
                <c:pt idx="101">
                  <c:v>2534700</c:v>
                </c:pt>
                <c:pt idx="102">
                  <c:v>2559550</c:v>
                </c:pt>
                <c:pt idx="103">
                  <c:v>2584400</c:v>
                </c:pt>
                <c:pt idx="104">
                  <c:v>2609250</c:v>
                </c:pt>
                <c:pt idx="105">
                  <c:v>2634100</c:v>
                </c:pt>
                <c:pt idx="106">
                  <c:v>2658950</c:v>
                </c:pt>
                <c:pt idx="107">
                  <c:v>2683800</c:v>
                </c:pt>
                <c:pt idx="108">
                  <c:v>2708650</c:v>
                </c:pt>
                <c:pt idx="109">
                  <c:v>2733500</c:v>
                </c:pt>
                <c:pt idx="110">
                  <c:v>2758350</c:v>
                </c:pt>
                <c:pt idx="111">
                  <c:v>2783200</c:v>
                </c:pt>
                <c:pt idx="112">
                  <c:v>2808050</c:v>
                </c:pt>
                <c:pt idx="113">
                  <c:v>2832900</c:v>
                </c:pt>
                <c:pt idx="114">
                  <c:v>2857750</c:v>
                </c:pt>
                <c:pt idx="115">
                  <c:v>2882600</c:v>
                </c:pt>
                <c:pt idx="116">
                  <c:v>2907450</c:v>
                </c:pt>
                <c:pt idx="117">
                  <c:v>2932300</c:v>
                </c:pt>
                <c:pt idx="118">
                  <c:v>2957150</c:v>
                </c:pt>
                <c:pt idx="119">
                  <c:v>2982000</c:v>
                </c:pt>
                <c:pt idx="120">
                  <c:v>3006850</c:v>
                </c:pt>
                <c:pt idx="121">
                  <c:v>3031700</c:v>
                </c:pt>
                <c:pt idx="122">
                  <c:v>3056550</c:v>
                </c:pt>
                <c:pt idx="123">
                  <c:v>3081400</c:v>
                </c:pt>
                <c:pt idx="124">
                  <c:v>3106250</c:v>
                </c:pt>
                <c:pt idx="125">
                  <c:v>3131100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D1-4F0B-8D02-C24C4AB8A8B4}"/>
            </c:ext>
          </c:extLst>
        </c:ser>
        <c:ser>
          <c:idx val="1"/>
          <c:order val="1"/>
          <c:tx>
            <c:strRef>
              <c:f>Pivot!$C$3:$C$4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Pivot!$C$5:$C$131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19880</c:v>
                </c:pt>
                <c:pt idx="9">
                  <c:v>19880</c:v>
                </c:pt>
                <c:pt idx="10">
                  <c:v>19880</c:v>
                </c:pt>
                <c:pt idx="11">
                  <c:v>19880</c:v>
                </c:pt>
                <c:pt idx="12">
                  <c:v>19880</c:v>
                </c:pt>
                <c:pt idx="13">
                  <c:v>19880</c:v>
                </c:pt>
                <c:pt idx="14">
                  <c:v>39760</c:v>
                </c:pt>
                <c:pt idx="15">
                  <c:v>39760</c:v>
                </c:pt>
                <c:pt idx="16">
                  <c:v>39760</c:v>
                </c:pt>
                <c:pt idx="17">
                  <c:v>59640</c:v>
                </c:pt>
                <c:pt idx="18">
                  <c:v>59640</c:v>
                </c:pt>
                <c:pt idx="19">
                  <c:v>59640</c:v>
                </c:pt>
                <c:pt idx="20">
                  <c:v>59640</c:v>
                </c:pt>
                <c:pt idx="21">
                  <c:v>59640</c:v>
                </c:pt>
                <c:pt idx="22">
                  <c:v>79520</c:v>
                </c:pt>
                <c:pt idx="23">
                  <c:v>79520</c:v>
                </c:pt>
                <c:pt idx="24">
                  <c:v>79520</c:v>
                </c:pt>
                <c:pt idx="25">
                  <c:v>79520</c:v>
                </c:pt>
                <c:pt idx="26">
                  <c:v>79520</c:v>
                </c:pt>
                <c:pt idx="27">
                  <c:v>99400</c:v>
                </c:pt>
                <c:pt idx="28">
                  <c:v>99400</c:v>
                </c:pt>
                <c:pt idx="29">
                  <c:v>99400</c:v>
                </c:pt>
                <c:pt idx="30">
                  <c:v>119280</c:v>
                </c:pt>
                <c:pt idx="31">
                  <c:v>119280</c:v>
                </c:pt>
                <c:pt idx="32">
                  <c:v>119280</c:v>
                </c:pt>
                <c:pt idx="33">
                  <c:v>139160</c:v>
                </c:pt>
                <c:pt idx="34">
                  <c:v>139160</c:v>
                </c:pt>
                <c:pt idx="35">
                  <c:v>159040</c:v>
                </c:pt>
                <c:pt idx="36">
                  <c:v>159040</c:v>
                </c:pt>
                <c:pt idx="37">
                  <c:v>178920</c:v>
                </c:pt>
                <c:pt idx="38">
                  <c:v>178920</c:v>
                </c:pt>
                <c:pt idx="39">
                  <c:v>198800</c:v>
                </c:pt>
                <c:pt idx="40">
                  <c:v>218680</c:v>
                </c:pt>
                <c:pt idx="41">
                  <c:v>238560</c:v>
                </c:pt>
                <c:pt idx="42">
                  <c:v>258440</c:v>
                </c:pt>
                <c:pt idx="43">
                  <c:v>278320</c:v>
                </c:pt>
                <c:pt idx="44">
                  <c:v>278320</c:v>
                </c:pt>
                <c:pt idx="45">
                  <c:v>278320</c:v>
                </c:pt>
                <c:pt idx="46">
                  <c:v>278320</c:v>
                </c:pt>
                <c:pt idx="47">
                  <c:v>278320</c:v>
                </c:pt>
                <c:pt idx="48">
                  <c:v>298200</c:v>
                </c:pt>
                <c:pt idx="49">
                  <c:v>298200</c:v>
                </c:pt>
                <c:pt idx="50">
                  <c:v>318080</c:v>
                </c:pt>
                <c:pt idx="51">
                  <c:v>337960</c:v>
                </c:pt>
                <c:pt idx="52">
                  <c:v>357840</c:v>
                </c:pt>
                <c:pt idx="53">
                  <c:v>387660</c:v>
                </c:pt>
                <c:pt idx="54">
                  <c:v>407540</c:v>
                </c:pt>
                <c:pt idx="55">
                  <c:v>437360</c:v>
                </c:pt>
                <c:pt idx="56">
                  <c:v>462210</c:v>
                </c:pt>
                <c:pt idx="57">
                  <c:v>462210</c:v>
                </c:pt>
                <c:pt idx="58">
                  <c:v>462210</c:v>
                </c:pt>
                <c:pt idx="59">
                  <c:v>462210</c:v>
                </c:pt>
                <c:pt idx="60">
                  <c:v>462210</c:v>
                </c:pt>
                <c:pt idx="61">
                  <c:v>482090</c:v>
                </c:pt>
                <c:pt idx="62">
                  <c:v>482090</c:v>
                </c:pt>
                <c:pt idx="63">
                  <c:v>501970</c:v>
                </c:pt>
                <c:pt idx="64">
                  <c:v>501970</c:v>
                </c:pt>
                <c:pt idx="65">
                  <c:v>501970</c:v>
                </c:pt>
                <c:pt idx="66">
                  <c:v>521850</c:v>
                </c:pt>
                <c:pt idx="67">
                  <c:v>521850</c:v>
                </c:pt>
                <c:pt idx="68">
                  <c:v>541730</c:v>
                </c:pt>
                <c:pt idx="69">
                  <c:v>561610</c:v>
                </c:pt>
                <c:pt idx="70">
                  <c:v>561610</c:v>
                </c:pt>
                <c:pt idx="71">
                  <c:v>581490</c:v>
                </c:pt>
                <c:pt idx="72">
                  <c:v>601370</c:v>
                </c:pt>
                <c:pt idx="73">
                  <c:v>621250</c:v>
                </c:pt>
                <c:pt idx="74">
                  <c:v>641130</c:v>
                </c:pt>
                <c:pt idx="75">
                  <c:v>670950</c:v>
                </c:pt>
                <c:pt idx="76">
                  <c:v>670950</c:v>
                </c:pt>
                <c:pt idx="77">
                  <c:v>690830</c:v>
                </c:pt>
                <c:pt idx="78">
                  <c:v>710710</c:v>
                </c:pt>
                <c:pt idx="79">
                  <c:v>730590</c:v>
                </c:pt>
                <c:pt idx="80">
                  <c:v>770350</c:v>
                </c:pt>
                <c:pt idx="81">
                  <c:v>795200</c:v>
                </c:pt>
                <c:pt idx="82">
                  <c:v>795200</c:v>
                </c:pt>
                <c:pt idx="83">
                  <c:v>795200</c:v>
                </c:pt>
                <c:pt idx="84">
                  <c:v>795200</c:v>
                </c:pt>
                <c:pt idx="85">
                  <c:v>815080</c:v>
                </c:pt>
                <c:pt idx="86">
                  <c:v>815080</c:v>
                </c:pt>
                <c:pt idx="87">
                  <c:v>834960</c:v>
                </c:pt>
                <c:pt idx="88">
                  <c:v>834960</c:v>
                </c:pt>
                <c:pt idx="89">
                  <c:v>854840</c:v>
                </c:pt>
                <c:pt idx="90">
                  <c:v>884660</c:v>
                </c:pt>
                <c:pt idx="91">
                  <c:v>904540</c:v>
                </c:pt>
                <c:pt idx="92">
                  <c:v>904540</c:v>
                </c:pt>
                <c:pt idx="93">
                  <c:v>924420</c:v>
                </c:pt>
                <c:pt idx="94">
                  <c:v>924420</c:v>
                </c:pt>
                <c:pt idx="95">
                  <c:v>944300</c:v>
                </c:pt>
                <c:pt idx="96">
                  <c:v>964180</c:v>
                </c:pt>
                <c:pt idx="97">
                  <c:v>984060</c:v>
                </c:pt>
                <c:pt idx="98">
                  <c:v>1013880</c:v>
                </c:pt>
                <c:pt idx="99">
                  <c:v>1033760</c:v>
                </c:pt>
                <c:pt idx="100">
                  <c:v>1083460</c:v>
                </c:pt>
                <c:pt idx="101">
                  <c:v>1108310</c:v>
                </c:pt>
                <c:pt idx="102">
                  <c:v>1108310</c:v>
                </c:pt>
                <c:pt idx="103">
                  <c:v>1108310</c:v>
                </c:pt>
                <c:pt idx="104">
                  <c:v>1128190</c:v>
                </c:pt>
                <c:pt idx="105">
                  <c:v>1128190</c:v>
                </c:pt>
                <c:pt idx="106">
                  <c:v>1148070</c:v>
                </c:pt>
                <c:pt idx="107">
                  <c:v>1167950</c:v>
                </c:pt>
                <c:pt idx="108">
                  <c:v>1167950</c:v>
                </c:pt>
                <c:pt idx="109">
                  <c:v>1187830</c:v>
                </c:pt>
                <c:pt idx="110">
                  <c:v>1207710</c:v>
                </c:pt>
                <c:pt idx="111">
                  <c:v>1227590</c:v>
                </c:pt>
                <c:pt idx="112">
                  <c:v>1257410</c:v>
                </c:pt>
                <c:pt idx="113">
                  <c:v>1277290</c:v>
                </c:pt>
                <c:pt idx="114">
                  <c:v>1297170</c:v>
                </c:pt>
                <c:pt idx="115">
                  <c:v>1326990</c:v>
                </c:pt>
                <c:pt idx="116">
                  <c:v>1346870</c:v>
                </c:pt>
                <c:pt idx="117">
                  <c:v>1371720</c:v>
                </c:pt>
                <c:pt idx="118">
                  <c:v>1371720</c:v>
                </c:pt>
                <c:pt idx="119">
                  <c:v>1371720</c:v>
                </c:pt>
                <c:pt idx="120">
                  <c:v>1391600</c:v>
                </c:pt>
                <c:pt idx="121">
                  <c:v>1391600</c:v>
                </c:pt>
                <c:pt idx="122">
                  <c:v>1411480</c:v>
                </c:pt>
                <c:pt idx="123">
                  <c:v>1431360</c:v>
                </c:pt>
                <c:pt idx="124">
                  <c:v>1451240</c:v>
                </c:pt>
                <c:pt idx="125">
                  <c:v>1451240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D1-4F0B-8D02-C24C4AB8A8B4}"/>
            </c:ext>
          </c:extLst>
        </c:ser>
        <c:ser>
          <c:idx val="2"/>
          <c:order val="2"/>
          <c:tx>
            <c:strRef>
              <c:f>Pivot!$D$3:$D$4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10</c:v>
                </c:pt>
                <c:pt idx="11">
                  <c:v>49715</c:v>
                </c:pt>
                <c:pt idx="12">
                  <c:v>49715</c:v>
                </c:pt>
                <c:pt idx="13">
                  <c:v>49715</c:v>
                </c:pt>
                <c:pt idx="14">
                  <c:v>49715</c:v>
                </c:pt>
                <c:pt idx="15">
                  <c:v>49715</c:v>
                </c:pt>
                <c:pt idx="16">
                  <c:v>49715</c:v>
                </c:pt>
                <c:pt idx="17">
                  <c:v>49715</c:v>
                </c:pt>
                <c:pt idx="18">
                  <c:v>49715</c:v>
                </c:pt>
                <c:pt idx="19">
                  <c:v>49715</c:v>
                </c:pt>
                <c:pt idx="20">
                  <c:v>49719</c:v>
                </c:pt>
                <c:pt idx="21">
                  <c:v>99424</c:v>
                </c:pt>
                <c:pt idx="22">
                  <c:v>99424</c:v>
                </c:pt>
                <c:pt idx="23">
                  <c:v>99424</c:v>
                </c:pt>
                <c:pt idx="24">
                  <c:v>99424</c:v>
                </c:pt>
                <c:pt idx="25">
                  <c:v>99424</c:v>
                </c:pt>
                <c:pt idx="26">
                  <c:v>99424</c:v>
                </c:pt>
                <c:pt idx="27">
                  <c:v>99424</c:v>
                </c:pt>
                <c:pt idx="28">
                  <c:v>99428</c:v>
                </c:pt>
                <c:pt idx="29">
                  <c:v>99436</c:v>
                </c:pt>
                <c:pt idx="30">
                  <c:v>149141</c:v>
                </c:pt>
                <c:pt idx="31">
                  <c:v>149141</c:v>
                </c:pt>
                <c:pt idx="32">
                  <c:v>149141</c:v>
                </c:pt>
                <c:pt idx="33">
                  <c:v>149141</c:v>
                </c:pt>
                <c:pt idx="34">
                  <c:v>149141</c:v>
                </c:pt>
                <c:pt idx="35">
                  <c:v>149141</c:v>
                </c:pt>
                <c:pt idx="36">
                  <c:v>149145</c:v>
                </c:pt>
                <c:pt idx="37">
                  <c:v>149153</c:v>
                </c:pt>
                <c:pt idx="38">
                  <c:v>198858</c:v>
                </c:pt>
                <c:pt idx="39">
                  <c:v>198858</c:v>
                </c:pt>
                <c:pt idx="40">
                  <c:v>198858</c:v>
                </c:pt>
                <c:pt idx="41">
                  <c:v>198858</c:v>
                </c:pt>
                <c:pt idx="42">
                  <c:v>198858</c:v>
                </c:pt>
                <c:pt idx="43">
                  <c:v>198862</c:v>
                </c:pt>
                <c:pt idx="44">
                  <c:v>198866</c:v>
                </c:pt>
                <c:pt idx="45">
                  <c:v>248571</c:v>
                </c:pt>
                <c:pt idx="46">
                  <c:v>248571</c:v>
                </c:pt>
                <c:pt idx="47">
                  <c:v>248571</c:v>
                </c:pt>
                <c:pt idx="48">
                  <c:v>248571</c:v>
                </c:pt>
                <c:pt idx="49">
                  <c:v>248571</c:v>
                </c:pt>
                <c:pt idx="50">
                  <c:v>248575</c:v>
                </c:pt>
                <c:pt idx="51">
                  <c:v>248581</c:v>
                </c:pt>
                <c:pt idx="52">
                  <c:v>298286</c:v>
                </c:pt>
                <c:pt idx="53">
                  <c:v>298286</c:v>
                </c:pt>
                <c:pt idx="54">
                  <c:v>298286</c:v>
                </c:pt>
                <c:pt idx="55">
                  <c:v>298286</c:v>
                </c:pt>
                <c:pt idx="56">
                  <c:v>298286</c:v>
                </c:pt>
                <c:pt idx="57">
                  <c:v>298290</c:v>
                </c:pt>
                <c:pt idx="58">
                  <c:v>347995</c:v>
                </c:pt>
                <c:pt idx="59">
                  <c:v>347995</c:v>
                </c:pt>
                <c:pt idx="60">
                  <c:v>347995</c:v>
                </c:pt>
                <c:pt idx="61">
                  <c:v>347995</c:v>
                </c:pt>
                <c:pt idx="62">
                  <c:v>347999</c:v>
                </c:pt>
                <c:pt idx="63">
                  <c:v>348005</c:v>
                </c:pt>
                <c:pt idx="64">
                  <c:v>397710</c:v>
                </c:pt>
                <c:pt idx="65">
                  <c:v>397710</c:v>
                </c:pt>
                <c:pt idx="66">
                  <c:v>397710</c:v>
                </c:pt>
                <c:pt idx="67">
                  <c:v>397710</c:v>
                </c:pt>
                <c:pt idx="68">
                  <c:v>397714</c:v>
                </c:pt>
                <c:pt idx="69">
                  <c:v>397720</c:v>
                </c:pt>
                <c:pt idx="70">
                  <c:v>447425</c:v>
                </c:pt>
                <c:pt idx="71">
                  <c:v>447425</c:v>
                </c:pt>
                <c:pt idx="72">
                  <c:v>447425</c:v>
                </c:pt>
                <c:pt idx="73">
                  <c:v>447425</c:v>
                </c:pt>
                <c:pt idx="74">
                  <c:v>447429</c:v>
                </c:pt>
                <c:pt idx="75">
                  <c:v>497134</c:v>
                </c:pt>
                <c:pt idx="76">
                  <c:v>497134</c:v>
                </c:pt>
                <c:pt idx="77">
                  <c:v>497134</c:v>
                </c:pt>
                <c:pt idx="78">
                  <c:v>497134</c:v>
                </c:pt>
                <c:pt idx="79">
                  <c:v>497138</c:v>
                </c:pt>
                <c:pt idx="80">
                  <c:v>546843</c:v>
                </c:pt>
                <c:pt idx="81">
                  <c:v>546843</c:v>
                </c:pt>
                <c:pt idx="82">
                  <c:v>546843</c:v>
                </c:pt>
                <c:pt idx="83">
                  <c:v>546843</c:v>
                </c:pt>
                <c:pt idx="84">
                  <c:v>546849</c:v>
                </c:pt>
                <c:pt idx="85">
                  <c:v>596554</c:v>
                </c:pt>
                <c:pt idx="86">
                  <c:v>596554</c:v>
                </c:pt>
                <c:pt idx="87">
                  <c:v>596554</c:v>
                </c:pt>
                <c:pt idx="88">
                  <c:v>596554</c:v>
                </c:pt>
                <c:pt idx="89">
                  <c:v>596560</c:v>
                </c:pt>
                <c:pt idx="90">
                  <c:v>646265</c:v>
                </c:pt>
                <c:pt idx="91">
                  <c:v>646265</c:v>
                </c:pt>
                <c:pt idx="92">
                  <c:v>646265</c:v>
                </c:pt>
                <c:pt idx="93">
                  <c:v>646269</c:v>
                </c:pt>
                <c:pt idx="94">
                  <c:v>646277</c:v>
                </c:pt>
                <c:pt idx="95">
                  <c:v>695982</c:v>
                </c:pt>
                <c:pt idx="96">
                  <c:v>695982</c:v>
                </c:pt>
                <c:pt idx="97">
                  <c:v>695982</c:v>
                </c:pt>
                <c:pt idx="98">
                  <c:v>695986</c:v>
                </c:pt>
                <c:pt idx="99">
                  <c:v>695996</c:v>
                </c:pt>
                <c:pt idx="100">
                  <c:v>745701</c:v>
                </c:pt>
                <c:pt idx="101">
                  <c:v>745701</c:v>
                </c:pt>
                <c:pt idx="102">
                  <c:v>745701</c:v>
                </c:pt>
                <c:pt idx="103">
                  <c:v>745705</c:v>
                </c:pt>
                <c:pt idx="104">
                  <c:v>795410</c:v>
                </c:pt>
                <c:pt idx="105">
                  <c:v>795410</c:v>
                </c:pt>
                <c:pt idx="106">
                  <c:v>795410</c:v>
                </c:pt>
                <c:pt idx="107">
                  <c:v>795414</c:v>
                </c:pt>
                <c:pt idx="108">
                  <c:v>845119</c:v>
                </c:pt>
                <c:pt idx="109">
                  <c:v>845119</c:v>
                </c:pt>
                <c:pt idx="110">
                  <c:v>845119</c:v>
                </c:pt>
                <c:pt idx="111">
                  <c:v>845123</c:v>
                </c:pt>
                <c:pt idx="112">
                  <c:v>894828</c:v>
                </c:pt>
                <c:pt idx="113">
                  <c:v>894828</c:v>
                </c:pt>
                <c:pt idx="114">
                  <c:v>894828</c:v>
                </c:pt>
                <c:pt idx="115">
                  <c:v>894832</c:v>
                </c:pt>
                <c:pt idx="116">
                  <c:v>944537</c:v>
                </c:pt>
                <c:pt idx="117">
                  <c:v>944537</c:v>
                </c:pt>
                <c:pt idx="118">
                  <c:v>944537</c:v>
                </c:pt>
                <c:pt idx="119">
                  <c:v>944543</c:v>
                </c:pt>
                <c:pt idx="120">
                  <c:v>994248</c:v>
                </c:pt>
                <c:pt idx="121">
                  <c:v>994248</c:v>
                </c:pt>
                <c:pt idx="122">
                  <c:v>994248</c:v>
                </c:pt>
                <c:pt idx="123">
                  <c:v>994252</c:v>
                </c:pt>
                <c:pt idx="124">
                  <c:v>1043957</c:v>
                </c:pt>
                <c:pt idx="125">
                  <c:v>1043957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D1-4F0B-8D02-C24C4AB8A8B4}"/>
            </c:ext>
          </c:extLst>
        </c:ser>
        <c:ser>
          <c:idx val="3"/>
          <c:order val="3"/>
          <c:tx>
            <c:strRef>
              <c:f>Pivot!$E$3:$E$4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8</c:v>
                </c:pt>
                <c:pt idx="13">
                  <c:v>12</c:v>
                </c:pt>
                <c:pt idx="14">
                  <c:v>16</c:v>
                </c:pt>
                <c:pt idx="15">
                  <c:v>20</c:v>
                </c:pt>
                <c:pt idx="16">
                  <c:v>28</c:v>
                </c:pt>
                <c:pt idx="17">
                  <c:v>28</c:v>
                </c:pt>
                <c:pt idx="18">
                  <c:v>32</c:v>
                </c:pt>
                <c:pt idx="19">
                  <c:v>38</c:v>
                </c:pt>
                <c:pt idx="20">
                  <c:v>42</c:v>
                </c:pt>
                <c:pt idx="21">
                  <c:v>48</c:v>
                </c:pt>
                <c:pt idx="22">
                  <c:v>54</c:v>
                </c:pt>
                <c:pt idx="23">
                  <c:v>49759</c:v>
                </c:pt>
                <c:pt idx="24">
                  <c:v>49759</c:v>
                </c:pt>
                <c:pt idx="25">
                  <c:v>49759</c:v>
                </c:pt>
                <c:pt idx="26">
                  <c:v>49759</c:v>
                </c:pt>
                <c:pt idx="27">
                  <c:v>49759</c:v>
                </c:pt>
                <c:pt idx="28">
                  <c:v>49759</c:v>
                </c:pt>
                <c:pt idx="29">
                  <c:v>49759</c:v>
                </c:pt>
                <c:pt idx="30">
                  <c:v>49763</c:v>
                </c:pt>
                <c:pt idx="31">
                  <c:v>49763</c:v>
                </c:pt>
                <c:pt idx="32">
                  <c:v>49763</c:v>
                </c:pt>
                <c:pt idx="33">
                  <c:v>49767</c:v>
                </c:pt>
                <c:pt idx="34">
                  <c:v>49767</c:v>
                </c:pt>
                <c:pt idx="35">
                  <c:v>49771</c:v>
                </c:pt>
                <c:pt idx="36">
                  <c:v>49771</c:v>
                </c:pt>
                <c:pt idx="37">
                  <c:v>49775</c:v>
                </c:pt>
                <c:pt idx="38">
                  <c:v>49775</c:v>
                </c:pt>
                <c:pt idx="39">
                  <c:v>49779</c:v>
                </c:pt>
                <c:pt idx="40">
                  <c:v>49783</c:v>
                </c:pt>
                <c:pt idx="41">
                  <c:v>49789</c:v>
                </c:pt>
                <c:pt idx="42">
                  <c:v>49793</c:v>
                </c:pt>
                <c:pt idx="43">
                  <c:v>49801</c:v>
                </c:pt>
                <c:pt idx="44">
                  <c:v>99506</c:v>
                </c:pt>
                <c:pt idx="45">
                  <c:v>99506</c:v>
                </c:pt>
                <c:pt idx="46">
                  <c:v>99506</c:v>
                </c:pt>
                <c:pt idx="47">
                  <c:v>99506</c:v>
                </c:pt>
                <c:pt idx="48">
                  <c:v>99506</c:v>
                </c:pt>
                <c:pt idx="49">
                  <c:v>99510</c:v>
                </c:pt>
                <c:pt idx="50">
                  <c:v>99510</c:v>
                </c:pt>
                <c:pt idx="51">
                  <c:v>99510</c:v>
                </c:pt>
                <c:pt idx="52">
                  <c:v>99514</c:v>
                </c:pt>
                <c:pt idx="53">
                  <c:v>99518</c:v>
                </c:pt>
                <c:pt idx="54">
                  <c:v>99518</c:v>
                </c:pt>
                <c:pt idx="55">
                  <c:v>99524</c:v>
                </c:pt>
                <c:pt idx="56">
                  <c:v>99528</c:v>
                </c:pt>
                <c:pt idx="57">
                  <c:v>99532</c:v>
                </c:pt>
                <c:pt idx="58">
                  <c:v>99536</c:v>
                </c:pt>
                <c:pt idx="59">
                  <c:v>99544</c:v>
                </c:pt>
                <c:pt idx="60">
                  <c:v>99550</c:v>
                </c:pt>
                <c:pt idx="61">
                  <c:v>149255</c:v>
                </c:pt>
                <c:pt idx="62">
                  <c:v>149255</c:v>
                </c:pt>
                <c:pt idx="63">
                  <c:v>149255</c:v>
                </c:pt>
                <c:pt idx="64">
                  <c:v>149255</c:v>
                </c:pt>
                <c:pt idx="65">
                  <c:v>149259</c:v>
                </c:pt>
                <c:pt idx="66">
                  <c:v>149259</c:v>
                </c:pt>
                <c:pt idx="67">
                  <c:v>149263</c:v>
                </c:pt>
                <c:pt idx="68">
                  <c:v>149267</c:v>
                </c:pt>
                <c:pt idx="69">
                  <c:v>149267</c:v>
                </c:pt>
                <c:pt idx="70">
                  <c:v>149271</c:v>
                </c:pt>
                <c:pt idx="71">
                  <c:v>149275</c:v>
                </c:pt>
                <c:pt idx="72">
                  <c:v>149279</c:v>
                </c:pt>
                <c:pt idx="73">
                  <c:v>149287</c:v>
                </c:pt>
                <c:pt idx="74">
                  <c:v>149291</c:v>
                </c:pt>
                <c:pt idx="75">
                  <c:v>149291</c:v>
                </c:pt>
                <c:pt idx="76">
                  <c:v>149297</c:v>
                </c:pt>
                <c:pt idx="77">
                  <c:v>199002</c:v>
                </c:pt>
                <c:pt idx="78">
                  <c:v>199002</c:v>
                </c:pt>
                <c:pt idx="79">
                  <c:v>199002</c:v>
                </c:pt>
                <c:pt idx="80">
                  <c:v>199002</c:v>
                </c:pt>
                <c:pt idx="81">
                  <c:v>199006</c:v>
                </c:pt>
                <c:pt idx="82">
                  <c:v>199006</c:v>
                </c:pt>
                <c:pt idx="83">
                  <c:v>199010</c:v>
                </c:pt>
                <c:pt idx="84">
                  <c:v>199010</c:v>
                </c:pt>
                <c:pt idx="85">
                  <c:v>199014</c:v>
                </c:pt>
                <c:pt idx="86">
                  <c:v>199014</c:v>
                </c:pt>
                <c:pt idx="87">
                  <c:v>199020</c:v>
                </c:pt>
                <c:pt idx="88">
                  <c:v>199026</c:v>
                </c:pt>
                <c:pt idx="89">
                  <c:v>199030</c:v>
                </c:pt>
                <c:pt idx="90">
                  <c:v>199038</c:v>
                </c:pt>
                <c:pt idx="91">
                  <c:v>199048</c:v>
                </c:pt>
                <c:pt idx="92">
                  <c:v>248753</c:v>
                </c:pt>
                <c:pt idx="93">
                  <c:v>248753</c:v>
                </c:pt>
                <c:pt idx="94">
                  <c:v>248753</c:v>
                </c:pt>
                <c:pt idx="95">
                  <c:v>248757</c:v>
                </c:pt>
                <c:pt idx="96">
                  <c:v>248757</c:v>
                </c:pt>
                <c:pt idx="97">
                  <c:v>248761</c:v>
                </c:pt>
                <c:pt idx="98">
                  <c:v>248765</c:v>
                </c:pt>
                <c:pt idx="99">
                  <c:v>248765</c:v>
                </c:pt>
                <c:pt idx="100">
                  <c:v>248771</c:v>
                </c:pt>
                <c:pt idx="101">
                  <c:v>248775</c:v>
                </c:pt>
                <c:pt idx="102">
                  <c:v>248779</c:v>
                </c:pt>
                <c:pt idx="103">
                  <c:v>248779</c:v>
                </c:pt>
                <c:pt idx="104">
                  <c:v>248785</c:v>
                </c:pt>
                <c:pt idx="105">
                  <c:v>248795</c:v>
                </c:pt>
                <c:pt idx="106">
                  <c:v>298500</c:v>
                </c:pt>
                <c:pt idx="107">
                  <c:v>298500</c:v>
                </c:pt>
                <c:pt idx="108">
                  <c:v>298500</c:v>
                </c:pt>
                <c:pt idx="109">
                  <c:v>298504</c:v>
                </c:pt>
                <c:pt idx="110">
                  <c:v>298508</c:v>
                </c:pt>
                <c:pt idx="111">
                  <c:v>298508</c:v>
                </c:pt>
                <c:pt idx="112">
                  <c:v>298512</c:v>
                </c:pt>
                <c:pt idx="113">
                  <c:v>298516</c:v>
                </c:pt>
                <c:pt idx="114">
                  <c:v>298520</c:v>
                </c:pt>
                <c:pt idx="115">
                  <c:v>298526</c:v>
                </c:pt>
                <c:pt idx="116">
                  <c:v>298532</c:v>
                </c:pt>
                <c:pt idx="117">
                  <c:v>348237</c:v>
                </c:pt>
                <c:pt idx="118">
                  <c:v>348237</c:v>
                </c:pt>
                <c:pt idx="119">
                  <c:v>348237</c:v>
                </c:pt>
                <c:pt idx="120">
                  <c:v>348241</c:v>
                </c:pt>
                <c:pt idx="121">
                  <c:v>348241</c:v>
                </c:pt>
                <c:pt idx="122">
                  <c:v>348245</c:v>
                </c:pt>
                <c:pt idx="123">
                  <c:v>348249</c:v>
                </c:pt>
                <c:pt idx="124">
                  <c:v>348253</c:v>
                </c:pt>
                <c:pt idx="125">
                  <c:v>348257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D1-4F0B-8D02-C24C4AB8A8B4}"/>
            </c:ext>
          </c:extLst>
        </c:ser>
        <c:ser>
          <c:idx val="4"/>
          <c:order val="4"/>
          <c:tx>
            <c:strRef>
              <c:f>Pivot!$F$3:$F$4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24</c:v>
                </c:pt>
                <c:pt idx="34">
                  <c:v>24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32</c:v>
                </c:pt>
                <c:pt idx="42">
                  <c:v>32</c:v>
                </c:pt>
                <c:pt idx="43">
                  <c:v>32</c:v>
                </c:pt>
                <c:pt idx="44">
                  <c:v>36</c:v>
                </c:pt>
                <c:pt idx="45">
                  <c:v>40</c:v>
                </c:pt>
                <c:pt idx="46">
                  <c:v>44</c:v>
                </c:pt>
                <c:pt idx="47">
                  <c:v>44</c:v>
                </c:pt>
                <c:pt idx="48">
                  <c:v>44</c:v>
                </c:pt>
                <c:pt idx="49">
                  <c:v>48</c:v>
                </c:pt>
                <c:pt idx="50">
                  <c:v>48</c:v>
                </c:pt>
                <c:pt idx="51">
                  <c:v>52</c:v>
                </c:pt>
                <c:pt idx="52">
                  <c:v>58</c:v>
                </c:pt>
                <c:pt idx="53">
                  <c:v>64</c:v>
                </c:pt>
                <c:pt idx="54">
                  <c:v>68</c:v>
                </c:pt>
                <c:pt idx="55">
                  <c:v>78</c:v>
                </c:pt>
                <c:pt idx="56">
                  <c:v>49783</c:v>
                </c:pt>
                <c:pt idx="57">
                  <c:v>49783</c:v>
                </c:pt>
                <c:pt idx="58">
                  <c:v>49783</c:v>
                </c:pt>
                <c:pt idx="59">
                  <c:v>49783</c:v>
                </c:pt>
                <c:pt idx="60">
                  <c:v>49783</c:v>
                </c:pt>
                <c:pt idx="61">
                  <c:v>49787</c:v>
                </c:pt>
                <c:pt idx="62">
                  <c:v>49787</c:v>
                </c:pt>
                <c:pt idx="63">
                  <c:v>49791</c:v>
                </c:pt>
                <c:pt idx="64">
                  <c:v>49791</c:v>
                </c:pt>
                <c:pt idx="65">
                  <c:v>49791</c:v>
                </c:pt>
                <c:pt idx="66">
                  <c:v>49795</c:v>
                </c:pt>
                <c:pt idx="67">
                  <c:v>49795</c:v>
                </c:pt>
                <c:pt idx="68">
                  <c:v>49799</c:v>
                </c:pt>
                <c:pt idx="69">
                  <c:v>49799</c:v>
                </c:pt>
                <c:pt idx="70">
                  <c:v>49803</c:v>
                </c:pt>
                <c:pt idx="71">
                  <c:v>49803</c:v>
                </c:pt>
                <c:pt idx="72">
                  <c:v>49809</c:v>
                </c:pt>
                <c:pt idx="73">
                  <c:v>49809</c:v>
                </c:pt>
                <c:pt idx="74">
                  <c:v>49813</c:v>
                </c:pt>
                <c:pt idx="75">
                  <c:v>49817</c:v>
                </c:pt>
                <c:pt idx="76">
                  <c:v>49821</c:v>
                </c:pt>
                <c:pt idx="77">
                  <c:v>49827</c:v>
                </c:pt>
                <c:pt idx="78">
                  <c:v>49833</c:v>
                </c:pt>
                <c:pt idx="79">
                  <c:v>49843</c:v>
                </c:pt>
                <c:pt idx="80">
                  <c:v>99548</c:v>
                </c:pt>
                <c:pt idx="81">
                  <c:v>99548</c:v>
                </c:pt>
                <c:pt idx="82">
                  <c:v>99548</c:v>
                </c:pt>
                <c:pt idx="83">
                  <c:v>99548</c:v>
                </c:pt>
                <c:pt idx="84">
                  <c:v>99552</c:v>
                </c:pt>
                <c:pt idx="85">
                  <c:v>99552</c:v>
                </c:pt>
                <c:pt idx="86">
                  <c:v>99556</c:v>
                </c:pt>
                <c:pt idx="87">
                  <c:v>99560</c:v>
                </c:pt>
                <c:pt idx="88">
                  <c:v>99560</c:v>
                </c:pt>
                <c:pt idx="89">
                  <c:v>99564</c:v>
                </c:pt>
                <c:pt idx="90">
                  <c:v>99564</c:v>
                </c:pt>
                <c:pt idx="91">
                  <c:v>99568</c:v>
                </c:pt>
                <c:pt idx="92">
                  <c:v>99572</c:v>
                </c:pt>
                <c:pt idx="93">
                  <c:v>99572</c:v>
                </c:pt>
                <c:pt idx="94">
                  <c:v>99576</c:v>
                </c:pt>
                <c:pt idx="95">
                  <c:v>99584</c:v>
                </c:pt>
                <c:pt idx="96">
                  <c:v>99590</c:v>
                </c:pt>
                <c:pt idx="97">
                  <c:v>99600</c:v>
                </c:pt>
                <c:pt idx="98">
                  <c:v>99608</c:v>
                </c:pt>
                <c:pt idx="99">
                  <c:v>149313</c:v>
                </c:pt>
                <c:pt idx="100">
                  <c:v>149313</c:v>
                </c:pt>
                <c:pt idx="101">
                  <c:v>149313</c:v>
                </c:pt>
                <c:pt idx="102">
                  <c:v>149317</c:v>
                </c:pt>
                <c:pt idx="103">
                  <c:v>149317</c:v>
                </c:pt>
                <c:pt idx="104">
                  <c:v>149321</c:v>
                </c:pt>
                <c:pt idx="105">
                  <c:v>149321</c:v>
                </c:pt>
                <c:pt idx="106">
                  <c:v>149325</c:v>
                </c:pt>
                <c:pt idx="107">
                  <c:v>149325</c:v>
                </c:pt>
                <c:pt idx="108">
                  <c:v>149329</c:v>
                </c:pt>
                <c:pt idx="109">
                  <c:v>149335</c:v>
                </c:pt>
                <c:pt idx="110">
                  <c:v>149339</c:v>
                </c:pt>
                <c:pt idx="111">
                  <c:v>149339</c:v>
                </c:pt>
                <c:pt idx="112">
                  <c:v>149347</c:v>
                </c:pt>
                <c:pt idx="113">
                  <c:v>149357</c:v>
                </c:pt>
                <c:pt idx="114">
                  <c:v>199062</c:v>
                </c:pt>
                <c:pt idx="115">
                  <c:v>199062</c:v>
                </c:pt>
                <c:pt idx="116">
                  <c:v>199062</c:v>
                </c:pt>
                <c:pt idx="117">
                  <c:v>199066</c:v>
                </c:pt>
                <c:pt idx="118">
                  <c:v>199070</c:v>
                </c:pt>
                <c:pt idx="119">
                  <c:v>199070</c:v>
                </c:pt>
                <c:pt idx="120">
                  <c:v>199074</c:v>
                </c:pt>
                <c:pt idx="121">
                  <c:v>199074</c:v>
                </c:pt>
                <c:pt idx="122">
                  <c:v>199078</c:v>
                </c:pt>
                <c:pt idx="123">
                  <c:v>199082</c:v>
                </c:pt>
                <c:pt idx="124">
                  <c:v>199086</c:v>
                </c:pt>
                <c:pt idx="125">
                  <c:v>199090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D1-4F0B-8D02-C24C4AB8A8B4}"/>
            </c:ext>
          </c:extLst>
        </c:ser>
        <c:ser>
          <c:idx val="5"/>
          <c:order val="5"/>
          <c:tx>
            <c:strRef>
              <c:f>Pivot!$G$3:$G$4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Pivot!$G$5:$G$131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49700</c:v>
                </c:pt>
                <c:pt idx="61">
                  <c:v>49700</c:v>
                </c:pt>
                <c:pt idx="62">
                  <c:v>49700</c:v>
                </c:pt>
                <c:pt idx="63">
                  <c:v>49700</c:v>
                </c:pt>
                <c:pt idx="64">
                  <c:v>49700</c:v>
                </c:pt>
                <c:pt idx="65">
                  <c:v>49700</c:v>
                </c:pt>
                <c:pt idx="66">
                  <c:v>49700</c:v>
                </c:pt>
                <c:pt idx="67">
                  <c:v>49700</c:v>
                </c:pt>
                <c:pt idx="68">
                  <c:v>49700</c:v>
                </c:pt>
                <c:pt idx="69">
                  <c:v>49700</c:v>
                </c:pt>
                <c:pt idx="70">
                  <c:v>49700</c:v>
                </c:pt>
                <c:pt idx="71">
                  <c:v>49700</c:v>
                </c:pt>
                <c:pt idx="72">
                  <c:v>49700</c:v>
                </c:pt>
                <c:pt idx="73">
                  <c:v>49700</c:v>
                </c:pt>
                <c:pt idx="74">
                  <c:v>49700</c:v>
                </c:pt>
                <c:pt idx="75">
                  <c:v>49700</c:v>
                </c:pt>
                <c:pt idx="76">
                  <c:v>49700</c:v>
                </c:pt>
                <c:pt idx="77">
                  <c:v>49700</c:v>
                </c:pt>
                <c:pt idx="78">
                  <c:v>49700</c:v>
                </c:pt>
                <c:pt idx="79">
                  <c:v>49700</c:v>
                </c:pt>
                <c:pt idx="80">
                  <c:v>49700</c:v>
                </c:pt>
                <c:pt idx="81">
                  <c:v>49700</c:v>
                </c:pt>
                <c:pt idx="82">
                  <c:v>49700</c:v>
                </c:pt>
                <c:pt idx="83">
                  <c:v>49700</c:v>
                </c:pt>
                <c:pt idx="84">
                  <c:v>49700</c:v>
                </c:pt>
                <c:pt idx="85">
                  <c:v>49700</c:v>
                </c:pt>
                <c:pt idx="86">
                  <c:v>49700</c:v>
                </c:pt>
                <c:pt idx="87">
                  <c:v>99400</c:v>
                </c:pt>
                <c:pt idx="88">
                  <c:v>99400</c:v>
                </c:pt>
                <c:pt idx="89">
                  <c:v>99400</c:v>
                </c:pt>
                <c:pt idx="90">
                  <c:v>99400</c:v>
                </c:pt>
                <c:pt idx="91">
                  <c:v>99400</c:v>
                </c:pt>
                <c:pt idx="92">
                  <c:v>99400</c:v>
                </c:pt>
                <c:pt idx="93">
                  <c:v>99400</c:v>
                </c:pt>
                <c:pt idx="94">
                  <c:v>99400</c:v>
                </c:pt>
                <c:pt idx="95">
                  <c:v>99400</c:v>
                </c:pt>
                <c:pt idx="96">
                  <c:v>99400</c:v>
                </c:pt>
                <c:pt idx="97">
                  <c:v>99400</c:v>
                </c:pt>
                <c:pt idx="98">
                  <c:v>99400</c:v>
                </c:pt>
                <c:pt idx="99">
                  <c:v>99400</c:v>
                </c:pt>
                <c:pt idx="100">
                  <c:v>99400</c:v>
                </c:pt>
                <c:pt idx="101">
                  <c:v>99400</c:v>
                </c:pt>
                <c:pt idx="102">
                  <c:v>99400</c:v>
                </c:pt>
                <c:pt idx="103">
                  <c:v>99400</c:v>
                </c:pt>
                <c:pt idx="104">
                  <c:v>99400</c:v>
                </c:pt>
                <c:pt idx="105">
                  <c:v>99400</c:v>
                </c:pt>
                <c:pt idx="106">
                  <c:v>99400</c:v>
                </c:pt>
                <c:pt idx="107">
                  <c:v>99400</c:v>
                </c:pt>
                <c:pt idx="108">
                  <c:v>149100</c:v>
                </c:pt>
                <c:pt idx="109">
                  <c:v>149100</c:v>
                </c:pt>
                <c:pt idx="110">
                  <c:v>149100</c:v>
                </c:pt>
                <c:pt idx="111">
                  <c:v>149100</c:v>
                </c:pt>
                <c:pt idx="112">
                  <c:v>149100</c:v>
                </c:pt>
                <c:pt idx="113">
                  <c:v>149100</c:v>
                </c:pt>
                <c:pt idx="114">
                  <c:v>149100</c:v>
                </c:pt>
                <c:pt idx="115">
                  <c:v>149100</c:v>
                </c:pt>
                <c:pt idx="116">
                  <c:v>149100</c:v>
                </c:pt>
                <c:pt idx="117">
                  <c:v>149100</c:v>
                </c:pt>
                <c:pt idx="118">
                  <c:v>149100</c:v>
                </c:pt>
                <c:pt idx="119">
                  <c:v>149100</c:v>
                </c:pt>
                <c:pt idx="120">
                  <c:v>149100</c:v>
                </c:pt>
                <c:pt idx="121">
                  <c:v>149100</c:v>
                </c:pt>
                <c:pt idx="122">
                  <c:v>149100</c:v>
                </c:pt>
                <c:pt idx="123">
                  <c:v>149100</c:v>
                </c:pt>
                <c:pt idx="124">
                  <c:v>149100</c:v>
                </c:pt>
                <c:pt idx="125">
                  <c:v>198800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D1-4F0B-8D02-C24C4AB8A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[F2_VecSize_4970_Iters_1000_Nodes_5_Epsilon_1000.xlsx]Pivot!PivotTable1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Maiandra GD" panose="020E0502030308020204" pitchFamily="34" charset="0"/>
                  <a:ea typeface="+mn-ea"/>
                  <a:cs typeface="+mn-cs"/>
                </a:defRPr>
              </a:pPr>
              <a:endParaRPr lang="en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1"/>
          <c:order val="0"/>
          <c:tx>
            <c:strRef>
              <c:f>Pivot!$C$3:$C$4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Pivot!$C$5:$C$131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19880</c:v>
                </c:pt>
                <c:pt idx="9">
                  <c:v>19880</c:v>
                </c:pt>
                <c:pt idx="10">
                  <c:v>19880</c:v>
                </c:pt>
                <c:pt idx="11">
                  <c:v>19880</c:v>
                </c:pt>
                <c:pt idx="12">
                  <c:v>19880</c:v>
                </c:pt>
                <c:pt idx="13">
                  <c:v>19880</c:v>
                </c:pt>
                <c:pt idx="14">
                  <c:v>39760</c:v>
                </c:pt>
                <c:pt idx="15">
                  <c:v>39760</c:v>
                </c:pt>
                <c:pt idx="16">
                  <c:v>39760</c:v>
                </c:pt>
                <c:pt idx="17">
                  <c:v>59640</c:v>
                </c:pt>
                <c:pt idx="18">
                  <c:v>59640</c:v>
                </c:pt>
                <c:pt idx="19">
                  <c:v>59640</c:v>
                </c:pt>
                <c:pt idx="20">
                  <c:v>59640</c:v>
                </c:pt>
                <c:pt idx="21">
                  <c:v>59640</c:v>
                </c:pt>
                <c:pt idx="22">
                  <c:v>79520</c:v>
                </c:pt>
                <c:pt idx="23">
                  <c:v>79520</c:v>
                </c:pt>
                <c:pt idx="24">
                  <c:v>79520</c:v>
                </c:pt>
                <c:pt idx="25">
                  <c:v>79520</c:v>
                </c:pt>
                <c:pt idx="26">
                  <c:v>79520</c:v>
                </c:pt>
                <c:pt idx="27">
                  <c:v>99400</c:v>
                </c:pt>
                <c:pt idx="28">
                  <c:v>99400</c:v>
                </c:pt>
                <c:pt idx="29">
                  <c:v>99400</c:v>
                </c:pt>
                <c:pt idx="30">
                  <c:v>119280</c:v>
                </c:pt>
                <c:pt idx="31">
                  <c:v>119280</c:v>
                </c:pt>
                <c:pt idx="32">
                  <c:v>119280</c:v>
                </c:pt>
                <c:pt idx="33">
                  <c:v>139160</c:v>
                </c:pt>
                <c:pt idx="34">
                  <c:v>139160</c:v>
                </c:pt>
                <c:pt idx="35">
                  <c:v>159040</c:v>
                </c:pt>
                <c:pt idx="36">
                  <c:v>159040</c:v>
                </c:pt>
                <c:pt idx="37">
                  <c:v>178920</c:v>
                </c:pt>
                <c:pt idx="38">
                  <c:v>178920</c:v>
                </c:pt>
                <c:pt idx="39">
                  <c:v>198800</c:v>
                </c:pt>
                <c:pt idx="40">
                  <c:v>218680</c:v>
                </c:pt>
                <c:pt idx="41">
                  <c:v>238560</c:v>
                </c:pt>
                <c:pt idx="42">
                  <c:v>258440</c:v>
                </c:pt>
                <c:pt idx="43">
                  <c:v>278320</c:v>
                </c:pt>
                <c:pt idx="44">
                  <c:v>278320</c:v>
                </c:pt>
                <c:pt idx="45">
                  <c:v>278320</c:v>
                </c:pt>
                <c:pt idx="46">
                  <c:v>278320</c:v>
                </c:pt>
                <c:pt idx="47">
                  <c:v>278320</c:v>
                </c:pt>
                <c:pt idx="48">
                  <c:v>298200</c:v>
                </c:pt>
                <c:pt idx="49">
                  <c:v>298200</c:v>
                </c:pt>
                <c:pt idx="50">
                  <c:v>318080</c:v>
                </c:pt>
                <c:pt idx="51">
                  <c:v>337960</c:v>
                </c:pt>
                <c:pt idx="52">
                  <c:v>357840</c:v>
                </c:pt>
                <c:pt idx="53">
                  <c:v>387660</c:v>
                </c:pt>
                <c:pt idx="54">
                  <c:v>407540</c:v>
                </c:pt>
                <c:pt idx="55">
                  <c:v>437360</c:v>
                </c:pt>
                <c:pt idx="56">
                  <c:v>462210</c:v>
                </c:pt>
                <c:pt idx="57">
                  <c:v>462210</c:v>
                </c:pt>
                <c:pt idx="58">
                  <c:v>462210</c:v>
                </c:pt>
                <c:pt idx="59">
                  <c:v>462210</c:v>
                </c:pt>
                <c:pt idx="60">
                  <c:v>462210</c:v>
                </c:pt>
                <c:pt idx="61">
                  <c:v>482090</c:v>
                </c:pt>
                <c:pt idx="62">
                  <c:v>482090</c:v>
                </c:pt>
                <c:pt idx="63">
                  <c:v>501970</c:v>
                </c:pt>
                <c:pt idx="64">
                  <c:v>501970</c:v>
                </c:pt>
                <c:pt idx="65">
                  <c:v>501970</c:v>
                </c:pt>
                <c:pt idx="66">
                  <c:v>521850</c:v>
                </c:pt>
                <c:pt idx="67">
                  <c:v>521850</c:v>
                </c:pt>
                <c:pt idx="68">
                  <c:v>541730</c:v>
                </c:pt>
                <c:pt idx="69">
                  <c:v>561610</c:v>
                </c:pt>
                <c:pt idx="70">
                  <c:v>561610</c:v>
                </c:pt>
                <c:pt idx="71">
                  <c:v>581490</c:v>
                </c:pt>
                <c:pt idx="72">
                  <c:v>601370</c:v>
                </c:pt>
                <c:pt idx="73">
                  <c:v>621250</c:v>
                </c:pt>
                <c:pt idx="74">
                  <c:v>641130</c:v>
                </c:pt>
                <c:pt idx="75">
                  <c:v>670950</c:v>
                </c:pt>
                <c:pt idx="76">
                  <c:v>670950</c:v>
                </c:pt>
                <c:pt idx="77">
                  <c:v>690830</c:v>
                </c:pt>
                <c:pt idx="78">
                  <c:v>710710</c:v>
                </c:pt>
                <c:pt idx="79">
                  <c:v>730590</c:v>
                </c:pt>
                <c:pt idx="80">
                  <c:v>770350</c:v>
                </c:pt>
                <c:pt idx="81">
                  <c:v>795200</c:v>
                </c:pt>
                <c:pt idx="82">
                  <c:v>795200</c:v>
                </c:pt>
                <c:pt idx="83">
                  <c:v>795200</c:v>
                </c:pt>
                <c:pt idx="84">
                  <c:v>795200</c:v>
                </c:pt>
                <c:pt idx="85">
                  <c:v>815080</c:v>
                </c:pt>
                <c:pt idx="86">
                  <c:v>815080</c:v>
                </c:pt>
                <c:pt idx="87">
                  <c:v>834960</c:v>
                </c:pt>
                <c:pt idx="88">
                  <c:v>834960</c:v>
                </c:pt>
                <c:pt idx="89">
                  <c:v>854840</c:v>
                </c:pt>
                <c:pt idx="90">
                  <c:v>884660</c:v>
                </c:pt>
                <c:pt idx="91">
                  <c:v>904540</c:v>
                </c:pt>
                <c:pt idx="92">
                  <c:v>904540</c:v>
                </c:pt>
                <c:pt idx="93">
                  <c:v>924420</c:v>
                </c:pt>
                <c:pt idx="94">
                  <c:v>924420</c:v>
                </c:pt>
                <c:pt idx="95">
                  <c:v>944300</c:v>
                </c:pt>
                <c:pt idx="96">
                  <c:v>964180</c:v>
                </c:pt>
                <c:pt idx="97">
                  <c:v>984060</c:v>
                </c:pt>
                <c:pt idx="98">
                  <c:v>1013880</c:v>
                </c:pt>
                <c:pt idx="99">
                  <c:v>1033760</c:v>
                </c:pt>
                <c:pt idx="100">
                  <c:v>1083460</c:v>
                </c:pt>
                <c:pt idx="101">
                  <c:v>1108310</c:v>
                </c:pt>
                <c:pt idx="102">
                  <c:v>1108310</c:v>
                </c:pt>
                <c:pt idx="103">
                  <c:v>1108310</c:v>
                </c:pt>
                <c:pt idx="104">
                  <c:v>1128190</c:v>
                </c:pt>
                <c:pt idx="105">
                  <c:v>1128190</c:v>
                </c:pt>
                <c:pt idx="106">
                  <c:v>1148070</c:v>
                </c:pt>
                <c:pt idx="107">
                  <c:v>1167950</c:v>
                </c:pt>
                <c:pt idx="108">
                  <c:v>1167950</c:v>
                </c:pt>
                <c:pt idx="109">
                  <c:v>1187830</c:v>
                </c:pt>
                <c:pt idx="110">
                  <c:v>1207710</c:v>
                </c:pt>
                <c:pt idx="111">
                  <c:v>1227590</c:v>
                </c:pt>
                <c:pt idx="112">
                  <c:v>1257410</c:v>
                </c:pt>
                <c:pt idx="113">
                  <c:v>1277290</c:v>
                </c:pt>
                <c:pt idx="114">
                  <c:v>1297170</c:v>
                </c:pt>
                <c:pt idx="115">
                  <c:v>1326990</c:v>
                </c:pt>
                <c:pt idx="116">
                  <c:v>1346870</c:v>
                </c:pt>
                <c:pt idx="117">
                  <c:v>1371720</c:v>
                </c:pt>
                <c:pt idx="118">
                  <c:v>1371720</c:v>
                </c:pt>
                <c:pt idx="119">
                  <c:v>1371720</c:v>
                </c:pt>
                <c:pt idx="120">
                  <c:v>1391600</c:v>
                </c:pt>
                <c:pt idx="121">
                  <c:v>1391600</c:v>
                </c:pt>
                <c:pt idx="122">
                  <c:v>1411480</c:v>
                </c:pt>
                <c:pt idx="123">
                  <c:v>1431360</c:v>
                </c:pt>
                <c:pt idx="124">
                  <c:v>1451240</c:v>
                </c:pt>
                <c:pt idx="125">
                  <c:v>1451240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D1-4F0B-8D02-C24C4AB8A8B4}"/>
            </c:ext>
          </c:extLst>
        </c:ser>
        <c:ser>
          <c:idx val="2"/>
          <c:order val="1"/>
          <c:tx>
            <c:strRef>
              <c:f>Pivot!$D$3:$D$4</c:f>
              <c:strCache>
                <c:ptCount val="1"/>
                <c:pt idx="0">
                  <c:v>Dist L2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Pivot!$D$5:$D$131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10</c:v>
                </c:pt>
                <c:pt idx="11">
                  <c:v>49715</c:v>
                </c:pt>
                <c:pt idx="12">
                  <c:v>49715</c:v>
                </c:pt>
                <c:pt idx="13">
                  <c:v>49715</c:v>
                </c:pt>
                <c:pt idx="14">
                  <c:v>49715</c:v>
                </c:pt>
                <c:pt idx="15">
                  <c:v>49715</c:v>
                </c:pt>
                <c:pt idx="16">
                  <c:v>49715</c:v>
                </c:pt>
                <c:pt idx="17">
                  <c:v>49715</c:v>
                </c:pt>
                <c:pt idx="18">
                  <c:v>49715</c:v>
                </c:pt>
                <c:pt idx="19">
                  <c:v>49715</c:v>
                </c:pt>
                <c:pt idx="20">
                  <c:v>49719</c:v>
                </c:pt>
                <c:pt idx="21">
                  <c:v>99424</c:v>
                </c:pt>
                <c:pt idx="22">
                  <c:v>99424</c:v>
                </c:pt>
                <c:pt idx="23">
                  <c:v>99424</c:v>
                </c:pt>
                <c:pt idx="24">
                  <c:v>99424</c:v>
                </c:pt>
                <c:pt idx="25">
                  <c:v>99424</c:v>
                </c:pt>
                <c:pt idx="26">
                  <c:v>99424</c:v>
                </c:pt>
                <c:pt idx="27">
                  <c:v>99424</c:v>
                </c:pt>
                <c:pt idx="28">
                  <c:v>99428</c:v>
                </c:pt>
                <c:pt idx="29">
                  <c:v>99436</c:v>
                </c:pt>
                <c:pt idx="30">
                  <c:v>149141</c:v>
                </c:pt>
                <c:pt idx="31">
                  <c:v>149141</c:v>
                </c:pt>
                <c:pt idx="32">
                  <c:v>149141</c:v>
                </c:pt>
                <c:pt idx="33">
                  <c:v>149141</c:v>
                </c:pt>
                <c:pt idx="34">
                  <c:v>149141</c:v>
                </c:pt>
                <c:pt idx="35">
                  <c:v>149141</c:v>
                </c:pt>
                <c:pt idx="36">
                  <c:v>149145</c:v>
                </c:pt>
                <c:pt idx="37">
                  <c:v>149153</c:v>
                </c:pt>
                <c:pt idx="38">
                  <c:v>198858</c:v>
                </c:pt>
                <c:pt idx="39">
                  <c:v>198858</c:v>
                </c:pt>
                <c:pt idx="40">
                  <c:v>198858</c:v>
                </c:pt>
                <c:pt idx="41">
                  <c:v>198858</c:v>
                </c:pt>
                <c:pt idx="42">
                  <c:v>198858</c:v>
                </c:pt>
                <c:pt idx="43">
                  <c:v>198862</c:v>
                </c:pt>
                <c:pt idx="44">
                  <c:v>198866</c:v>
                </c:pt>
                <c:pt idx="45">
                  <c:v>248571</c:v>
                </c:pt>
                <c:pt idx="46">
                  <c:v>248571</c:v>
                </c:pt>
                <c:pt idx="47">
                  <c:v>248571</c:v>
                </c:pt>
                <c:pt idx="48">
                  <c:v>248571</c:v>
                </c:pt>
                <c:pt idx="49">
                  <c:v>248571</c:v>
                </c:pt>
                <c:pt idx="50">
                  <c:v>248575</c:v>
                </c:pt>
                <c:pt idx="51">
                  <c:v>248581</c:v>
                </c:pt>
                <c:pt idx="52">
                  <c:v>298286</c:v>
                </c:pt>
                <c:pt idx="53">
                  <c:v>298286</c:v>
                </c:pt>
                <c:pt idx="54">
                  <c:v>298286</c:v>
                </c:pt>
                <c:pt idx="55">
                  <c:v>298286</c:v>
                </c:pt>
                <c:pt idx="56">
                  <c:v>298286</c:v>
                </c:pt>
                <c:pt idx="57">
                  <c:v>298290</c:v>
                </c:pt>
                <c:pt idx="58">
                  <c:v>347995</c:v>
                </c:pt>
                <c:pt idx="59">
                  <c:v>347995</c:v>
                </c:pt>
                <c:pt idx="60">
                  <c:v>347995</c:v>
                </c:pt>
                <c:pt idx="61">
                  <c:v>347995</c:v>
                </c:pt>
                <c:pt idx="62">
                  <c:v>347999</c:v>
                </c:pt>
                <c:pt idx="63">
                  <c:v>348005</c:v>
                </c:pt>
                <c:pt idx="64">
                  <c:v>397710</c:v>
                </c:pt>
                <c:pt idx="65">
                  <c:v>397710</c:v>
                </c:pt>
                <c:pt idx="66">
                  <c:v>397710</c:v>
                </c:pt>
                <c:pt idx="67">
                  <c:v>397710</c:v>
                </c:pt>
                <c:pt idx="68">
                  <c:v>397714</c:v>
                </c:pt>
                <c:pt idx="69">
                  <c:v>397720</c:v>
                </c:pt>
                <c:pt idx="70">
                  <c:v>447425</c:v>
                </c:pt>
                <c:pt idx="71">
                  <c:v>447425</c:v>
                </c:pt>
                <c:pt idx="72">
                  <c:v>447425</c:v>
                </c:pt>
                <c:pt idx="73">
                  <c:v>447425</c:v>
                </c:pt>
                <c:pt idx="74">
                  <c:v>447429</c:v>
                </c:pt>
                <c:pt idx="75">
                  <c:v>497134</c:v>
                </c:pt>
                <c:pt idx="76">
                  <c:v>497134</c:v>
                </c:pt>
                <c:pt idx="77">
                  <c:v>497134</c:v>
                </c:pt>
                <c:pt idx="78">
                  <c:v>497134</c:v>
                </c:pt>
                <c:pt idx="79">
                  <c:v>497138</c:v>
                </c:pt>
                <c:pt idx="80">
                  <c:v>546843</c:v>
                </c:pt>
                <c:pt idx="81">
                  <c:v>546843</c:v>
                </c:pt>
                <c:pt idx="82">
                  <c:v>546843</c:v>
                </c:pt>
                <c:pt idx="83">
                  <c:v>546843</c:v>
                </c:pt>
                <c:pt idx="84">
                  <c:v>546849</c:v>
                </c:pt>
                <c:pt idx="85">
                  <c:v>596554</c:v>
                </c:pt>
                <c:pt idx="86">
                  <c:v>596554</c:v>
                </c:pt>
                <c:pt idx="87">
                  <c:v>596554</c:v>
                </c:pt>
                <c:pt idx="88">
                  <c:v>596554</c:v>
                </c:pt>
                <c:pt idx="89">
                  <c:v>596560</c:v>
                </c:pt>
                <c:pt idx="90">
                  <c:v>646265</c:v>
                </c:pt>
                <c:pt idx="91">
                  <c:v>646265</c:v>
                </c:pt>
                <c:pt idx="92">
                  <c:v>646265</c:v>
                </c:pt>
                <c:pt idx="93">
                  <c:v>646269</c:v>
                </c:pt>
                <c:pt idx="94">
                  <c:v>646277</c:v>
                </c:pt>
                <c:pt idx="95">
                  <c:v>695982</c:v>
                </c:pt>
                <c:pt idx="96">
                  <c:v>695982</c:v>
                </c:pt>
                <c:pt idx="97">
                  <c:v>695982</c:v>
                </c:pt>
                <c:pt idx="98">
                  <c:v>695986</c:v>
                </c:pt>
                <c:pt idx="99">
                  <c:v>695996</c:v>
                </c:pt>
                <c:pt idx="100">
                  <c:v>745701</c:v>
                </c:pt>
                <c:pt idx="101">
                  <c:v>745701</c:v>
                </c:pt>
                <c:pt idx="102">
                  <c:v>745701</c:v>
                </c:pt>
                <c:pt idx="103">
                  <c:v>745705</c:v>
                </c:pt>
                <c:pt idx="104">
                  <c:v>795410</c:v>
                </c:pt>
                <c:pt idx="105">
                  <c:v>795410</c:v>
                </c:pt>
                <c:pt idx="106">
                  <c:v>795410</c:v>
                </c:pt>
                <c:pt idx="107">
                  <c:v>795414</c:v>
                </c:pt>
                <c:pt idx="108">
                  <c:v>845119</c:v>
                </c:pt>
                <c:pt idx="109">
                  <c:v>845119</c:v>
                </c:pt>
                <c:pt idx="110">
                  <c:v>845119</c:v>
                </c:pt>
                <c:pt idx="111">
                  <c:v>845123</c:v>
                </c:pt>
                <c:pt idx="112">
                  <c:v>894828</c:v>
                </c:pt>
                <c:pt idx="113">
                  <c:v>894828</c:v>
                </c:pt>
                <c:pt idx="114">
                  <c:v>894828</c:v>
                </c:pt>
                <c:pt idx="115">
                  <c:v>894832</c:v>
                </c:pt>
                <c:pt idx="116">
                  <c:v>944537</c:v>
                </c:pt>
                <c:pt idx="117">
                  <c:v>944537</c:v>
                </c:pt>
                <c:pt idx="118">
                  <c:v>944537</c:v>
                </c:pt>
                <c:pt idx="119">
                  <c:v>944543</c:v>
                </c:pt>
                <c:pt idx="120">
                  <c:v>994248</c:v>
                </c:pt>
                <c:pt idx="121">
                  <c:v>994248</c:v>
                </c:pt>
                <c:pt idx="122">
                  <c:v>994248</c:v>
                </c:pt>
                <c:pt idx="123">
                  <c:v>994252</c:v>
                </c:pt>
                <c:pt idx="124">
                  <c:v>1043957</c:v>
                </c:pt>
                <c:pt idx="125">
                  <c:v>1043957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D1-4F0B-8D02-C24C4AB8A8B4}"/>
            </c:ext>
          </c:extLst>
        </c:ser>
        <c:ser>
          <c:idx val="3"/>
          <c:order val="2"/>
          <c:tx>
            <c:strRef>
              <c:f>Pivot!$E$3:$E$4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Pivot!$E$5:$E$131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8</c:v>
                </c:pt>
                <c:pt idx="13">
                  <c:v>12</c:v>
                </c:pt>
                <c:pt idx="14">
                  <c:v>16</c:v>
                </c:pt>
                <c:pt idx="15">
                  <c:v>20</c:v>
                </c:pt>
                <c:pt idx="16">
                  <c:v>28</c:v>
                </c:pt>
                <c:pt idx="17">
                  <c:v>28</c:v>
                </c:pt>
                <c:pt idx="18">
                  <c:v>32</c:v>
                </c:pt>
                <c:pt idx="19">
                  <c:v>38</c:v>
                </c:pt>
                <c:pt idx="20">
                  <c:v>42</c:v>
                </c:pt>
                <c:pt idx="21">
                  <c:v>48</c:v>
                </c:pt>
                <c:pt idx="22">
                  <c:v>54</c:v>
                </c:pt>
                <c:pt idx="23">
                  <c:v>49759</c:v>
                </c:pt>
                <c:pt idx="24">
                  <c:v>49759</c:v>
                </c:pt>
                <c:pt idx="25">
                  <c:v>49759</c:v>
                </c:pt>
                <c:pt idx="26">
                  <c:v>49759</c:v>
                </c:pt>
                <c:pt idx="27">
                  <c:v>49759</c:v>
                </c:pt>
                <c:pt idx="28">
                  <c:v>49759</c:v>
                </c:pt>
                <c:pt idx="29">
                  <c:v>49759</c:v>
                </c:pt>
                <c:pt idx="30">
                  <c:v>49763</c:v>
                </c:pt>
                <c:pt idx="31">
                  <c:v>49763</c:v>
                </c:pt>
                <c:pt idx="32">
                  <c:v>49763</c:v>
                </c:pt>
                <c:pt idx="33">
                  <c:v>49767</c:v>
                </c:pt>
                <c:pt idx="34">
                  <c:v>49767</c:v>
                </c:pt>
                <c:pt idx="35">
                  <c:v>49771</c:v>
                </c:pt>
                <c:pt idx="36">
                  <c:v>49771</c:v>
                </c:pt>
                <c:pt idx="37">
                  <c:v>49775</c:v>
                </c:pt>
                <c:pt idx="38">
                  <c:v>49775</c:v>
                </c:pt>
                <c:pt idx="39">
                  <c:v>49779</c:v>
                </c:pt>
                <c:pt idx="40">
                  <c:v>49783</c:v>
                </c:pt>
                <c:pt idx="41">
                  <c:v>49789</c:v>
                </c:pt>
                <c:pt idx="42">
                  <c:v>49793</c:v>
                </c:pt>
                <c:pt idx="43">
                  <c:v>49801</c:v>
                </c:pt>
                <c:pt idx="44">
                  <c:v>99506</c:v>
                </c:pt>
                <c:pt idx="45">
                  <c:v>99506</c:v>
                </c:pt>
                <c:pt idx="46">
                  <c:v>99506</c:v>
                </c:pt>
                <c:pt idx="47">
                  <c:v>99506</c:v>
                </c:pt>
                <c:pt idx="48">
                  <c:v>99506</c:v>
                </c:pt>
                <c:pt idx="49">
                  <c:v>99510</c:v>
                </c:pt>
                <c:pt idx="50">
                  <c:v>99510</c:v>
                </c:pt>
                <c:pt idx="51">
                  <c:v>99510</c:v>
                </c:pt>
                <c:pt idx="52">
                  <c:v>99514</c:v>
                </c:pt>
                <c:pt idx="53">
                  <c:v>99518</c:v>
                </c:pt>
                <c:pt idx="54">
                  <c:v>99518</c:v>
                </c:pt>
                <c:pt idx="55">
                  <c:v>99524</c:v>
                </c:pt>
                <c:pt idx="56">
                  <c:v>99528</c:v>
                </c:pt>
                <c:pt idx="57">
                  <c:v>99532</c:v>
                </c:pt>
                <c:pt idx="58">
                  <c:v>99536</c:v>
                </c:pt>
                <c:pt idx="59">
                  <c:v>99544</c:v>
                </c:pt>
                <c:pt idx="60">
                  <c:v>99550</c:v>
                </c:pt>
                <c:pt idx="61">
                  <c:v>149255</c:v>
                </c:pt>
                <c:pt idx="62">
                  <c:v>149255</c:v>
                </c:pt>
                <c:pt idx="63">
                  <c:v>149255</c:v>
                </c:pt>
                <c:pt idx="64">
                  <c:v>149255</c:v>
                </c:pt>
                <c:pt idx="65">
                  <c:v>149259</c:v>
                </c:pt>
                <c:pt idx="66">
                  <c:v>149259</c:v>
                </c:pt>
                <c:pt idx="67">
                  <c:v>149263</c:v>
                </c:pt>
                <c:pt idx="68">
                  <c:v>149267</c:v>
                </c:pt>
                <c:pt idx="69">
                  <c:v>149267</c:v>
                </c:pt>
                <c:pt idx="70">
                  <c:v>149271</c:v>
                </c:pt>
                <c:pt idx="71">
                  <c:v>149275</c:v>
                </c:pt>
                <c:pt idx="72">
                  <c:v>149279</c:v>
                </c:pt>
                <c:pt idx="73">
                  <c:v>149287</c:v>
                </c:pt>
                <c:pt idx="74">
                  <c:v>149291</c:v>
                </c:pt>
                <c:pt idx="75">
                  <c:v>149291</c:v>
                </c:pt>
                <c:pt idx="76">
                  <c:v>149297</c:v>
                </c:pt>
                <c:pt idx="77">
                  <c:v>199002</c:v>
                </c:pt>
                <c:pt idx="78">
                  <c:v>199002</c:v>
                </c:pt>
                <c:pt idx="79">
                  <c:v>199002</c:v>
                </c:pt>
                <c:pt idx="80">
                  <c:v>199002</c:v>
                </c:pt>
                <c:pt idx="81">
                  <c:v>199006</c:v>
                </c:pt>
                <c:pt idx="82">
                  <c:v>199006</c:v>
                </c:pt>
                <c:pt idx="83">
                  <c:v>199010</c:v>
                </c:pt>
                <c:pt idx="84">
                  <c:v>199010</c:v>
                </c:pt>
                <c:pt idx="85">
                  <c:v>199014</c:v>
                </c:pt>
                <c:pt idx="86">
                  <c:v>199014</c:v>
                </c:pt>
                <c:pt idx="87">
                  <c:v>199020</c:v>
                </c:pt>
                <c:pt idx="88">
                  <c:v>199026</c:v>
                </c:pt>
                <c:pt idx="89">
                  <c:v>199030</c:v>
                </c:pt>
                <c:pt idx="90">
                  <c:v>199038</c:v>
                </c:pt>
                <c:pt idx="91">
                  <c:v>199048</c:v>
                </c:pt>
                <c:pt idx="92">
                  <c:v>248753</c:v>
                </c:pt>
                <c:pt idx="93">
                  <c:v>248753</c:v>
                </c:pt>
                <c:pt idx="94">
                  <c:v>248753</c:v>
                </c:pt>
                <c:pt idx="95">
                  <c:v>248757</c:v>
                </c:pt>
                <c:pt idx="96">
                  <c:v>248757</c:v>
                </c:pt>
                <c:pt idx="97">
                  <c:v>248761</c:v>
                </c:pt>
                <c:pt idx="98">
                  <c:v>248765</c:v>
                </c:pt>
                <c:pt idx="99">
                  <c:v>248765</c:v>
                </c:pt>
                <c:pt idx="100">
                  <c:v>248771</c:v>
                </c:pt>
                <c:pt idx="101">
                  <c:v>248775</c:v>
                </c:pt>
                <c:pt idx="102">
                  <c:v>248779</c:v>
                </c:pt>
                <c:pt idx="103">
                  <c:v>248779</c:v>
                </c:pt>
                <c:pt idx="104">
                  <c:v>248785</c:v>
                </c:pt>
                <c:pt idx="105">
                  <c:v>248795</c:v>
                </c:pt>
                <c:pt idx="106">
                  <c:v>298500</c:v>
                </c:pt>
                <c:pt idx="107">
                  <c:v>298500</c:v>
                </c:pt>
                <c:pt idx="108">
                  <c:v>298500</c:v>
                </c:pt>
                <c:pt idx="109">
                  <c:v>298504</c:v>
                </c:pt>
                <c:pt idx="110">
                  <c:v>298508</c:v>
                </c:pt>
                <c:pt idx="111">
                  <c:v>298508</c:v>
                </c:pt>
                <c:pt idx="112">
                  <c:v>298512</c:v>
                </c:pt>
                <c:pt idx="113">
                  <c:v>298516</c:v>
                </c:pt>
                <c:pt idx="114">
                  <c:v>298520</c:v>
                </c:pt>
                <c:pt idx="115">
                  <c:v>298526</c:v>
                </c:pt>
                <c:pt idx="116">
                  <c:v>298532</c:v>
                </c:pt>
                <c:pt idx="117">
                  <c:v>348237</c:v>
                </c:pt>
                <c:pt idx="118">
                  <c:v>348237</c:v>
                </c:pt>
                <c:pt idx="119">
                  <c:v>348237</c:v>
                </c:pt>
                <c:pt idx="120">
                  <c:v>348241</c:v>
                </c:pt>
                <c:pt idx="121">
                  <c:v>348241</c:v>
                </c:pt>
                <c:pt idx="122">
                  <c:v>348245</c:v>
                </c:pt>
                <c:pt idx="123">
                  <c:v>348249</c:v>
                </c:pt>
                <c:pt idx="124">
                  <c:v>348253</c:v>
                </c:pt>
                <c:pt idx="125">
                  <c:v>348257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D1-4F0B-8D02-C24C4AB8A8B4}"/>
            </c:ext>
          </c:extLst>
        </c:ser>
        <c:ser>
          <c:idx val="4"/>
          <c:order val="3"/>
          <c:tx>
            <c:strRef>
              <c:f>Pivot!$F$3:$F$4</c:f>
              <c:strCache>
                <c:ptCount val="1"/>
                <c:pt idx="0">
                  <c:v>Dist L-inf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Pivot!$F$5:$F$131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24</c:v>
                </c:pt>
                <c:pt idx="34">
                  <c:v>24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32</c:v>
                </c:pt>
                <c:pt idx="42">
                  <c:v>32</c:v>
                </c:pt>
                <c:pt idx="43">
                  <c:v>32</c:v>
                </c:pt>
                <c:pt idx="44">
                  <c:v>36</c:v>
                </c:pt>
                <c:pt idx="45">
                  <c:v>40</c:v>
                </c:pt>
                <c:pt idx="46">
                  <c:v>44</c:v>
                </c:pt>
                <c:pt idx="47">
                  <c:v>44</c:v>
                </c:pt>
                <c:pt idx="48">
                  <c:v>44</c:v>
                </c:pt>
                <c:pt idx="49">
                  <c:v>48</c:v>
                </c:pt>
                <c:pt idx="50">
                  <c:v>48</c:v>
                </c:pt>
                <c:pt idx="51">
                  <c:v>52</c:v>
                </c:pt>
                <c:pt idx="52">
                  <c:v>58</c:v>
                </c:pt>
                <c:pt idx="53">
                  <c:v>64</c:v>
                </c:pt>
                <c:pt idx="54">
                  <c:v>68</c:v>
                </c:pt>
                <c:pt idx="55">
                  <c:v>78</c:v>
                </c:pt>
                <c:pt idx="56">
                  <c:v>49783</c:v>
                </c:pt>
                <c:pt idx="57">
                  <c:v>49783</c:v>
                </c:pt>
                <c:pt idx="58">
                  <c:v>49783</c:v>
                </c:pt>
                <c:pt idx="59">
                  <c:v>49783</c:v>
                </c:pt>
                <c:pt idx="60">
                  <c:v>49783</c:v>
                </c:pt>
                <c:pt idx="61">
                  <c:v>49787</c:v>
                </c:pt>
                <c:pt idx="62">
                  <c:v>49787</c:v>
                </c:pt>
                <c:pt idx="63">
                  <c:v>49791</c:v>
                </c:pt>
                <c:pt idx="64">
                  <c:v>49791</c:v>
                </c:pt>
                <c:pt idx="65">
                  <c:v>49791</c:v>
                </c:pt>
                <c:pt idx="66">
                  <c:v>49795</c:v>
                </c:pt>
                <c:pt idx="67">
                  <c:v>49795</c:v>
                </c:pt>
                <c:pt idx="68">
                  <c:v>49799</c:v>
                </c:pt>
                <c:pt idx="69">
                  <c:v>49799</c:v>
                </c:pt>
                <c:pt idx="70">
                  <c:v>49803</c:v>
                </c:pt>
                <c:pt idx="71">
                  <c:v>49803</c:v>
                </c:pt>
                <c:pt idx="72">
                  <c:v>49809</c:v>
                </c:pt>
                <c:pt idx="73">
                  <c:v>49809</c:v>
                </c:pt>
                <c:pt idx="74">
                  <c:v>49813</c:v>
                </c:pt>
                <c:pt idx="75">
                  <c:v>49817</c:v>
                </c:pt>
                <c:pt idx="76">
                  <c:v>49821</c:v>
                </c:pt>
                <c:pt idx="77">
                  <c:v>49827</c:v>
                </c:pt>
                <c:pt idx="78">
                  <c:v>49833</c:v>
                </c:pt>
                <c:pt idx="79">
                  <c:v>49843</c:v>
                </c:pt>
                <c:pt idx="80">
                  <c:v>99548</c:v>
                </c:pt>
                <c:pt idx="81">
                  <c:v>99548</c:v>
                </c:pt>
                <c:pt idx="82">
                  <c:v>99548</c:v>
                </c:pt>
                <c:pt idx="83">
                  <c:v>99548</c:v>
                </c:pt>
                <c:pt idx="84">
                  <c:v>99552</c:v>
                </c:pt>
                <c:pt idx="85">
                  <c:v>99552</c:v>
                </c:pt>
                <c:pt idx="86">
                  <c:v>99556</c:v>
                </c:pt>
                <c:pt idx="87">
                  <c:v>99560</c:v>
                </c:pt>
                <c:pt idx="88">
                  <c:v>99560</c:v>
                </c:pt>
                <c:pt idx="89">
                  <c:v>99564</c:v>
                </c:pt>
                <c:pt idx="90">
                  <c:v>99564</c:v>
                </c:pt>
                <c:pt idx="91">
                  <c:v>99568</c:v>
                </c:pt>
                <c:pt idx="92">
                  <c:v>99572</c:v>
                </c:pt>
                <c:pt idx="93">
                  <c:v>99572</c:v>
                </c:pt>
                <c:pt idx="94">
                  <c:v>99576</c:v>
                </c:pt>
                <c:pt idx="95">
                  <c:v>99584</c:v>
                </c:pt>
                <c:pt idx="96">
                  <c:v>99590</c:v>
                </c:pt>
                <c:pt idx="97">
                  <c:v>99600</c:v>
                </c:pt>
                <c:pt idx="98">
                  <c:v>99608</c:v>
                </c:pt>
                <c:pt idx="99">
                  <c:v>149313</c:v>
                </c:pt>
                <c:pt idx="100">
                  <c:v>149313</c:v>
                </c:pt>
                <c:pt idx="101">
                  <c:v>149313</c:v>
                </c:pt>
                <c:pt idx="102">
                  <c:v>149317</c:v>
                </c:pt>
                <c:pt idx="103">
                  <c:v>149317</c:v>
                </c:pt>
                <c:pt idx="104">
                  <c:v>149321</c:v>
                </c:pt>
                <c:pt idx="105">
                  <c:v>149321</c:v>
                </c:pt>
                <c:pt idx="106">
                  <c:v>149325</c:v>
                </c:pt>
                <c:pt idx="107">
                  <c:v>149325</c:v>
                </c:pt>
                <c:pt idx="108">
                  <c:v>149329</c:v>
                </c:pt>
                <c:pt idx="109">
                  <c:v>149335</c:v>
                </c:pt>
                <c:pt idx="110">
                  <c:v>149339</c:v>
                </c:pt>
                <c:pt idx="111">
                  <c:v>149339</c:v>
                </c:pt>
                <c:pt idx="112">
                  <c:v>149347</c:v>
                </c:pt>
                <c:pt idx="113">
                  <c:v>149357</c:v>
                </c:pt>
                <c:pt idx="114">
                  <c:v>199062</c:v>
                </c:pt>
                <c:pt idx="115">
                  <c:v>199062</c:v>
                </c:pt>
                <c:pt idx="116">
                  <c:v>199062</c:v>
                </c:pt>
                <c:pt idx="117">
                  <c:v>199066</c:v>
                </c:pt>
                <c:pt idx="118">
                  <c:v>199070</c:v>
                </c:pt>
                <c:pt idx="119">
                  <c:v>199070</c:v>
                </c:pt>
                <c:pt idx="120">
                  <c:v>199074</c:v>
                </c:pt>
                <c:pt idx="121">
                  <c:v>199074</c:v>
                </c:pt>
                <c:pt idx="122">
                  <c:v>199078</c:v>
                </c:pt>
                <c:pt idx="123">
                  <c:v>199082</c:v>
                </c:pt>
                <c:pt idx="124">
                  <c:v>199086</c:v>
                </c:pt>
                <c:pt idx="125">
                  <c:v>199090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D1-4F0B-8D02-C24C4AB8A8B4}"/>
            </c:ext>
          </c:extLst>
        </c:ser>
        <c:ser>
          <c:idx val="5"/>
          <c:order val="4"/>
          <c:tx>
            <c:strRef>
              <c:f>Pivot!$G$3:$G$4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Pivot!$A$5:$A$131</c:f>
              <c:strCache>
                <c:ptCount val="1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</c:strCache>
            </c:strRef>
          </c:cat>
          <c:val>
            <c:numRef>
              <c:f>Pivot!$G$5:$G$131</c:f>
              <c:numCache>
                <c:formatCode>General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49700</c:v>
                </c:pt>
                <c:pt idx="61">
                  <c:v>49700</c:v>
                </c:pt>
                <c:pt idx="62">
                  <c:v>49700</c:v>
                </c:pt>
                <c:pt idx="63">
                  <c:v>49700</c:v>
                </c:pt>
                <c:pt idx="64">
                  <c:v>49700</c:v>
                </c:pt>
                <c:pt idx="65">
                  <c:v>49700</c:v>
                </c:pt>
                <c:pt idx="66">
                  <c:v>49700</c:v>
                </c:pt>
                <c:pt idx="67">
                  <c:v>49700</c:v>
                </c:pt>
                <c:pt idx="68">
                  <c:v>49700</c:v>
                </c:pt>
                <c:pt idx="69">
                  <c:v>49700</c:v>
                </c:pt>
                <c:pt idx="70">
                  <c:v>49700</c:v>
                </c:pt>
                <c:pt idx="71">
                  <c:v>49700</c:v>
                </c:pt>
                <c:pt idx="72">
                  <c:v>49700</c:v>
                </c:pt>
                <c:pt idx="73">
                  <c:v>49700</c:v>
                </c:pt>
                <c:pt idx="74">
                  <c:v>49700</c:v>
                </c:pt>
                <c:pt idx="75">
                  <c:v>49700</c:v>
                </c:pt>
                <c:pt idx="76">
                  <c:v>49700</c:v>
                </c:pt>
                <c:pt idx="77">
                  <c:v>49700</c:v>
                </c:pt>
                <c:pt idx="78">
                  <c:v>49700</c:v>
                </c:pt>
                <c:pt idx="79">
                  <c:v>49700</c:v>
                </c:pt>
                <c:pt idx="80">
                  <c:v>49700</c:v>
                </c:pt>
                <c:pt idx="81">
                  <c:v>49700</c:v>
                </c:pt>
                <c:pt idx="82">
                  <c:v>49700</c:v>
                </c:pt>
                <c:pt idx="83">
                  <c:v>49700</c:v>
                </c:pt>
                <c:pt idx="84">
                  <c:v>49700</c:v>
                </c:pt>
                <c:pt idx="85">
                  <c:v>49700</c:v>
                </c:pt>
                <c:pt idx="86">
                  <c:v>49700</c:v>
                </c:pt>
                <c:pt idx="87">
                  <c:v>99400</c:v>
                </c:pt>
                <c:pt idx="88">
                  <c:v>99400</c:v>
                </c:pt>
                <c:pt idx="89">
                  <c:v>99400</c:v>
                </c:pt>
                <c:pt idx="90">
                  <c:v>99400</c:v>
                </c:pt>
                <c:pt idx="91">
                  <c:v>99400</c:v>
                </c:pt>
                <c:pt idx="92">
                  <c:v>99400</c:v>
                </c:pt>
                <c:pt idx="93">
                  <c:v>99400</c:v>
                </c:pt>
                <c:pt idx="94">
                  <c:v>99400</c:v>
                </c:pt>
                <c:pt idx="95">
                  <c:v>99400</c:v>
                </c:pt>
                <c:pt idx="96">
                  <c:v>99400</c:v>
                </c:pt>
                <c:pt idx="97">
                  <c:v>99400</c:v>
                </c:pt>
                <c:pt idx="98">
                  <c:v>99400</c:v>
                </c:pt>
                <c:pt idx="99">
                  <c:v>99400</c:v>
                </c:pt>
                <c:pt idx="100">
                  <c:v>99400</c:v>
                </c:pt>
                <c:pt idx="101">
                  <c:v>99400</c:v>
                </c:pt>
                <c:pt idx="102">
                  <c:v>99400</c:v>
                </c:pt>
                <c:pt idx="103">
                  <c:v>99400</c:v>
                </c:pt>
                <c:pt idx="104">
                  <c:v>99400</c:v>
                </c:pt>
                <c:pt idx="105">
                  <c:v>99400</c:v>
                </c:pt>
                <c:pt idx="106">
                  <c:v>99400</c:v>
                </c:pt>
                <c:pt idx="107">
                  <c:v>99400</c:v>
                </c:pt>
                <c:pt idx="108">
                  <c:v>149100</c:v>
                </c:pt>
                <c:pt idx="109">
                  <c:v>149100</c:v>
                </c:pt>
                <c:pt idx="110">
                  <c:v>149100</c:v>
                </c:pt>
                <c:pt idx="111">
                  <c:v>149100</c:v>
                </c:pt>
                <c:pt idx="112">
                  <c:v>149100</c:v>
                </c:pt>
                <c:pt idx="113">
                  <c:v>149100</c:v>
                </c:pt>
                <c:pt idx="114">
                  <c:v>149100</c:v>
                </c:pt>
                <c:pt idx="115">
                  <c:v>149100</c:v>
                </c:pt>
                <c:pt idx="116">
                  <c:v>149100</c:v>
                </c:pt>
                <c:pt idx="117">
                  <c:v>149100</c:v>
                </c:pt>
                <c:pt idx="118">
                  <c:v>149100</c:v>
                </c:pt>
                <c:pt idx="119">
                  <c:v>149100</c:v>
                </c:pt>
                <c:pt idx="120">
                  <c:v>149100</c:v>
                </c:pt>
                <c:pt idx="121">
                  <c:v>149100</c:v>
                </c:pt>
                <c:pt idx="122">
                  <c:v>149100</c:v>
                </c:pt>
                <c:pt idx="123">
                  <c:v>149100</c:v>
                </c:pt>
                <c:pt idx="124">
                  <c:v>149100</c:v>
                </c:pt>
                <c:pt idx="125">
                  <c:v>198800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0D1-4F0B-8D02-C24C4AB8A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761839"/>
        <c:axId val="30246975"/>
      </c:lineChart>
      <c:catAx>
        <c:axId val="136761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46975"/>
        <c:crosses val="autoZero"/>
        <c:auto val="1"/>
        <c:lblAlgn val="ctr"/>
        <c:lblOffset val="100"/>
        <c:noMultiLvlLbl val="0"/>
      </c:catAx>
      <c:valAx>
        <c:axId val="3024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36761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04/05/2019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1208951"/>
            <a:ext cx="10079115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Maiandra GD" panose="020E0502030308020204" pitchFamily="34" charset="0"/>
              </a:rPr>
              <a:t>Real Data Experimental Results</a:t>
            </a:r>
            <a:endParaRPr lang="en-IL" sz="80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492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aiandra GD" panose="020E0502030308020204" pitchFamily="34" charset="0"/>
              </a:rPr>
              <a:t>Distributed Monitoring</a:t>
            </a:r>
          </a:p>
          <a:p>
            <a:r>
              <a:rPr lang="en-US" sz="3200" b="1" dirty="0">
                <a:latin typeface="Maiandra GD" panose="020E0502030308020204" pitchFamily="34" charset="0"/>
              </a:rPr>
              <a:t>May 2019</a:t>
            </a:r>
            <a:endParaRPr lang="en-IL" sz="32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696000" y="3810739"/>
            <a:ext cx="10800000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8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3B3D9B0-FDA8-43BA-8227-04F8662D2E98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100 hours</a:t>
            </a:r>
            <a:endParaRPr lang="en-IL" sz="2400" dirty="0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E2536D3-0BAF-4615-9BD6-1C09AFB9DD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88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servers, Bandwidth / time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1B7B57-2A31-477B-B267-EF617901E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577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# nodes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# nodes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D1C2D8-FEE7-423D-B6FA-587B3E376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5382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159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Problem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Maiandra GD" panose="020E0502030308020204" pitchFamily="34" charset="0"/>
              </a:rPr>
              <a:t>Global entropy changes too fast</a:t>
            </a:r>
          </a:p>
          <a:p>
            <a:pPr marL="0" indent="0" algn="ctr">
              <a:buNone/>
            </a:pPr>
            <a:r>
              <a:rPr lang="en-US" dirty="0"/>
              <a:t>Real threshold crossings occur too often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Naïve solution suffices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D7BF3C7-9929-46F4-ADA7-64C6F3611D8F}"/>
              </a:ext>
            </a:extLst>
          </p:cNvPr>
          <p:cNvSpPr/>
          <p:nvPr/>
        </p:nvSpPr>
        <p:spPr>
          <a:xfrm>
            <a:off x="5696505" y="3274468"/>
            <a:ext cx="798990" cy="834817"/>
          </a:xfrm>
          <a:prstGeom prst="downArrow">
            <a:avLst>
              <a:gd name="adj1" fmla="val 43333"/>
              <a:gd name="adj2" fmla="val 51270"/>
            </a:avLst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156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Solution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Increase window size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Data changes will be smoother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F6F09F-FFB4-43AC-BB0C-753119B0B209}"/>
              </a:ext>
            </a:extLst>
          </p:cNvPr>
          <p:cNvSpPr/>
          <p:nvPr/>
        </p:nvSpPr>
        <p:spPr>
          <a:xfrm>
            <a:off x="5696505" y="2637696"/>
            <a:ext cx="798990" cy="834817"/>
          </a:xfrm>
          <a:prstGeom prst="downArrow">
            <a:avLst>
              <a:gd name="adj1" fmla="val 43333"/>
              <a:gd name="adj2" fmla="val 51270"/>
            </a:avLst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873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Entropy is </a:t>
                </a:r>
                <a:r>
                  <a:rPr lang="en-US" dirty="0"/>
                  <a:t>estimated multiplicatively,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(1±0.2)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Window = 5 hour</a:t>
                </a:r>
              </a:p>
              <a:p>
                <a:r>
                  <a:rPr lang="en-US" dirty="0"/>
                  <a:t> Round-robin distribution of data (In order to avoid empty vectors when having lots of servers)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Entropy results here on a larger |window|</a:t>
            </a:r>
          </a:p>
        </p:txBody>
      </p:sp>
    </p:spTree>
    <p:extLst>
      <p:ext uri="{BB962C8B-B14F-4D97-AF65-F5344CB8AC3E}">
        <p14:creationId xmlns:p14="http://schemas.microsoft.com/office/powerpoint/2010/main" val="47880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FAE54C7-060A-42F5-BC82-033CA91119B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AMS F</a:t>
            </a:r>
            <a:r>
              <a:rPr lang="en-US" sz="11500" baseline="-25000" dirty="0"/>
              <a:t>2</a:t>
            </a:r>
            <a:endParaRPr lang="en-IL" sz="11500" baseline="-25000" dirty="0"/>
          </a:p>
        </p:txBody>
      </p:sp>
    </p:spTree>
    <p:extLst>
      <p:ext uri="{BB962C8B-B14F-4D97-AF65-F5344CB8AC3E}">
        <p14:creationId xmlns:p14="http://schemas.microsoft.com/office/powerpoint/2010/main" val="333249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Synthetic 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Random increased data, when only one server changes.</a:t>
            </a:r>
          </a:p>
          <a:p>
            <a:r>
              <a:rPr lang="en-US" dirty="0"/>
              <a:t> 4 Servers</a:t>
            </a:r>
          </a:p>
          <a:p>
            <a:r>
              <a:rPr lang="en-US" dirty="0"/>
              <a:t> Data is captured until the fourth full sync of the Oracle</a:t>
            </a:r>
          </a:p>
        </p:txBody>
      </p:sp>
    </p:spTree>
    <p:extLst>
      <p:ext uri="{BB962C8B-B14F-4D97-AF65-F5344CB8AC3E}">
        <p14:creationId xmlns:p14="http://schemas.microsoft.com/office/powerpoint/2010/main" val="297076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How the Data Looks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2B4DC1-CAB6-44E8-9634-CD88AACE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837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9547BD0-725C-43CC-A21B-8B7F4BE4A40A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6A65E6-868D-4EBF-BBED-14C2AE9DB7FD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8E7E1-7AEB-4C10-AFCE-E770E023E6A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ACEAB3-4307-48C2-A94E-D02387E12C2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73B78C-F2FA-442E-AA7B-6A7A91A830C2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91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Entropy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/>
              <a:t>AMS F</a:t>
            </a:r>
            <a:r>
              <a:rPr lang="en-US" baseline="-25000" dirty="0"/>
              <a:t>2</a:t>
            </a:r>
            <a:r>
              <a:rPr lang="en-US" dirty="0">
                <a:latin typeface="Maiandra GD" panose="020E0502030308020204" pitchFamily="34" charset="0"/>
              </a:rPr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(TODO) </a:t>
            </a:r>
            <a:r>
              <a:rPr lang="en-US" dirty="0"/>
              <a:t>Spectral Gap</a:t>
            </a:r>
          </a:p>
          <a:p>
            <a:r>
              <a:rPr lang="en-US" dirty="0"/>
              <a:t> </a:t>
            </a:r>
            <a:r>
              <a:rPr lang="en-US" b="1" dirty="0"/>
              <a:t>(Requires data set)</a:t>
            </a:r>
            <a:r>
              <a:rPr lang="en-US" dirty="0"/>
              <a:t> Inner Product</a:t>
            </a:r>
          </a:p>
        </p:txBody>
      </p:sp>
    </p:spTree>
    <p:extLst>
      <p:ext uri="{BB962C8B-B14F-4D97-AF65-F5344CB8AC3E}">
        <p14:creationId xmlns:p14="http://schemas.microsoft.com/office/powerpoint/2010/main" val="30126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= 70, Height = 71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37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= 70, Height = 71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4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D1C2D8-FEE7-423D-B6FA-587B3E376A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20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sz="3200" dirty="0"/>
              <a:t>Bandwidth / Oracle Bandwidth</a:t>
            </a:r>
            <a:r>
              <a:rPr lang="en-US" dirty="0"/>
              <a:t>)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E640D63-39B7-417E-9726-1E61D6F41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260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Real </a:t>
            </a:r>
            <a:r>
              <a:rPr lang="en-US" sz="6000" dirty="0">
                <a:latin typeface="Maiandra GD" panose="020E0502030308020204" pitchFamily="34" charset="0"/>
              </a:rPr>
              <a:t>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Database accesses</a:t>
            </a:r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r>
              <a:rPr lang="en-US" dirty="0"/>
              <a:t> 4,702 users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Goal: DDOS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643660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 – Round Robin</a:t>
            </a:r>
            <a:endParaRPr lang="en-IL" dirty="0">
              <a:latin typeface="Maiandra GD" panose="020E0502030308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FEF381-A99C-46C4-81BC-8DFE2EBDB1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BCAD091-3D63-48F2-90F3-F7662D7B02C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2FA0BF-EBB2-4C98-9022-30338E5B5246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A44069-B462-44B4-AF3B-3015E620979F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88381-0399-4779-AACC-1E116BA4D7D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A6F84-4E1A-4FDC-BDF1-3F9952103EA4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DC41BB8-CAEA-4D4C-A62B-1AF2E558AEB4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160 hours</a:t>
            </a:r>
            <a:endParaRPr lang="en-IL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E628CB-9F7C-4EA5-859D-9FB300D8277F}"/>
              </a:ext>
            </a:extLst>
          </p:cNvPr>
          <p:cNvSpPr txBox="1">
            <a:spLocks/>
          </p:cNvSpPr>
          <p:nvPr/>
        </p:nvSpPr>
        <p:spPr>
          <a:xfrm rot="19774659">
            <a:off x="-1059161" y="882944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|Window| = 1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50423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 – Round Robin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AD091-3D63-48F2-90F3-F7662D7B02C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2FA0BF-EBB2-4C98-9022-30338E5B5246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A44069-B462-44B4-AF3B-3015E620979F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88381-0399-4779-AACC-1E116BA4D7D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A6F84-4E1A-4FDC-BDF1-3F9952103EA4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DC41BB8-CAEA-4D4C-A62B-1AF2E558AEB4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160 hours</a:t>
            </a:r>
            <a:endParaRPr lang="en-IL" sz="2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6FEF381-A99C-46C4-81BC-8DFE2EBDB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06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0641366-26E3-4FB4-A5CC-E0A080F7FD1E}"/>
              </a:ext>
            </a:extLst>
          </p:cNvPr>
          <p:cNvSpPr txBox="1">
            <a:spLocks/>
          </p:cNvSpPr>
          <p:nvPr/>
        </p:nvSpPr>
        <p:spPr>
          <a:xfrm rot="19774659">
            <a:off x="-1059161" y="882944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|Window| = 1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692866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 – Users Hashing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AD091-3D63-48F2-90F3-F7662D7B02C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2FA0BF-EBB2-4C98-9022-30338E5B5246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A44069-B462-44B4-AF3B-3015E620979F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88381-0399-4779-AACC-1E116BA4D7D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A6F84-4E1A-4FDC-BDF1-3F9952103EA4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DC41BB8-CAEA-4D4C-A62B-1AF2E558AEB4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160 hours</a:t>
            </a:r>
            <a:endParaRPr lang="en-IL" sz="2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FDBD1C8-480C-4951-98FF-6C3055547C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C348E74B-1E5E-4B6C-9F04-96D60C4BA481}"/>
              </a:ext>
            </a:extLst>
          </p:cNvPr>
          <p:cNvSpPr txBox="1">
            <a:spLocks/>
          </p:cNvSpPr>
          <p:nvPr/>
        </p:nvSpPr>
        <p:spPr>
          <a:xfrm rot="19774659">
            <a:off x="-1059161" y="882944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|Window| = 1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77453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Data – Users Hashing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AD091-3D63-48F2-90F3-F7662D7B02C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2FA0BF-EBB2-4C98-9022-30338E5B5246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A44069-B462-44B4-AF3B-3015E620979F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88381-0399-4779-AACC-1E116BA4D7D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A6F84-4E1A-4FDC-BDF1-3F9952103EA4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DC41BB8-CAEA-4D4C-A62B-1AF2E558AEB4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160 hours</a:t>
            </a:r>
            <a:endParaRPr lang="en-IL" sz="24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0DE961E-E366-4FE5-B21B-A7A88E2F6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3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7166277D-8046-44E5-986B-CD8E178108ED}"/>
              </a:ext>
            </a:extLst>
          </p:cNvPr>
          <p:cNvSpPr txBox="1">
            <a:spLocks/>
          </p:cNvSpPr>
          <p:nvPr/>
        </p:nvSpPr>
        <p:spPr>
          <a:xfrm rot="19774659">
            <a:off x="-1059161" y="882944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|Window| = 1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11926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Results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Unfortunately, naïve scheme</a:t>
            </a:r>
            <a:r>
              <a:rPr lang="en-US" dirty="0"/>
              <a:t> is better</a:t>
            </a:r>
          </a:p>
        </p:txBody>
      </p:sp>
    </p:spTree>
    <p:extLst>
      <p:ext uri="{BB962C8B-B14F-4D97-AF65-F5344CB8AC3E}">
        <p14:creationId xmlns:p14="http://schemas.microsoft.com/office/powerpoint/2010/main" val="414768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Research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6DCFC-30D6-479F-AFD8-47550AF1805F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DBFD9D-3DF7-4937-93E6-440643BB6C77}"/>
              </a:ext>
            </a:extLst>
          </p:cNvPr>
          <p:cNvSpPr/>
          <p:nvPr/>
        </p:nvSpPr>
        <p:spPr>
          <a:xfrm>
            <a:off x="3936000" y="1999250"/>
            <a:ext cx="4320000" cy="1080000"/>
          </a:xfrm>
          <a:prstGeom prst="roundRect">
            <a:avLst/>
          </a:prstGeom>
          <a:solidFill>
            <a:srgbClr val="3DEBFD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tx1"/>
                </a:solidFill>
                <a:latin typeface="Maiandra GD" panose="020E0502030308020204" pitchFamily="34" charset="0"/>
              </a:rPr>
              <a:t>Bandwidth Consumption</a:t>
            </a:r>
            <a:endParaRPr lang="en-IL" sz="3200" b="1" kern="12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E861D-534B-4B21-9674-F2F1D9FF938F}"/>
              </a:ext>
            </a:extLst>
          </p:cNvPr>
          <p:cNvSpPr/>
          <p:nvPr/>
        </p:nvSpPr>
        <p:spPr>
          <a:xfrm>
            <a:off x="216016" y="3622992"/>
            <a:ext cx="4320000" cy="1080000"/>
          </a:xfrm>
          <a:prstGeom prst="roundRect">
            <a:avLst/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>
                <a:solidFill>
                  <a:schemeClr val="tx1"/>
                </a:solidFill>
                <a:latin typeface="Maiandra GD" panose="020E0502030308020204" pitchFamily="34" charset="0"/>
              </a:rPr>
              <a:t>Distributed monitoring scheme</a:t>
            </a:r>
            <a:endParaRPr lang="en-IL" sz="3200" kern="12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5A1E1-6573-4CC4-91D5-3B14D138F959}"/>
              </a:ext>
            </a:extLst>
          </p:cNvPr>
          <p:cNvSpPr/>
          <p:nvPr/>
        </p:nvSpPr>
        <p:spPr>
          <a:xfrm>
            <a:off x="3936000" y="5112242"/>
            <a:ext cx="4320000" cy="1080000"/>
          </a:xfrm>
          <a:prstGeom prst="roundRect">
            <a:avLst/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>
                <a:solidFill>
                  <a:schemeClr val="tx1"/>
                </a:solidFill>
                <a:latin typeface="Maiandra GD" panose="020E0502030308020204" pitchFamily="34" charset="0"/>
              </a:rPr>
              <a:t># Servers</a:t>
            </a:r>
            <a:endParaRPr lang="en-IL" sz="3200" kern="120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E18526-3A81-42DB-8AB3-46CA2888A331}"/>
              </a:ext>
            </a:extLst>
          </p:cNvPr>
          <p:cNvSpPr/>
          <p:nvPr/>
        </p:nvSpPr>
        <p:spPr>
          <a:xfrm>
            <a:off x="7589131" y="3647189"/>
            <a:ext cx="4320000" cy="1080000"/>
          </a:xfrm>
          <a:prstGeom prst="roundRect">
            <a:avLst/>
          </a:prstGeom>
          <a:solidFill>
            <a:srgbClr val="86F3FE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039" tIns="181039" rIns="181039" bIns="181039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tx1"/>
                </a:solidFill>
                <a:latin typeface="Maiandra GD" panose="020E0502030308020204" pitchFamily="34" charset="0"/>
              </a:rPr>
              <a:t>Data dimensionality</a:t>
            </a:r>
            <a:endParaRPr lang="en-IL" sz="3200" kern="12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EA843-601C-4EED-A0EC-DA6D72E555C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02869" y="3079250"/>
            <a:ext cx="1493131" cy="5849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8D048-92BD-4244-A58A-A28EBF3162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3079250"/>
            <a:ext cx="0" cy="1871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8B9B02-BE0E-4607-AB81-40732EF5320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3079250"/>
            <a:ext cx="1471892" cy="6432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2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Bandwidth, |window|=1</a:t>
            </a:r>
            <a:endParaRPr lang="en-IL" sz="3200" dirty="0">
              <a:latin typeface="Maiandra GD" panose="020E0502030308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21571E-35C7-49B7-9184-819D90020102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9ED8CA3-9892-4002-BD3A-EF7F1A7A0EF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FF6F41-CEF1-4E48-9919-DD0445EE817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BB1164-6289-412F-AEC1-8F750B9F7AC1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C42AAA-5627-41DA-8D8B-798BE99E634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458D2E46-65E0-4BFE-BBE9-FEF0C9D4AA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A4E24F5-770D-46AA-82DB-A684B2DB0D8D}"/>
                  </a:ext>
                </a:extLst>
              </p:cNvPr>
              <p:cNvSpPr txBox="1">
                <a:spLocks/>
              </p:cNvSpPr>
              <p:nvPr/>
            </p:nvSpPr>
            <p:spPr>
              <a:xfrm rot="19774659">
                <a:off x="-1256331" y="734029"/>
                <a:ext cx="4798324" cy="8704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Maiandra GD" panose="020E0502030308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|vector| = 30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31</a:t>
                </a:r>
                <a:endParaRPr lang="en-IL" sz="2400" dirty="0"/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A4E24F5-770D-46AA-82DB-A684B2DB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74659">
                <a:off x="-1256331" y="734029"/>
                <a:ext cx="4798324" cy="87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59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F</a:t>
                </a:r>
                <a:r>
                  <a:rPr lang="en-US" baseline="-25000" dirty="0">
                    <a:latin typeface="Maiandra GD" panose="020E0502030308020204" pitchFamily="34" charset="0"/>
                  </a:rPr>
                  <a:t>2</a:t>
                </a:r>
                <a:r>
                  <a:rPr lang="en-US" dirty="0">
                    <a:latin typeface="Maiandra GD" panose="020E0502030308020204" pitchFamily="34" charset="0"/>
                  </a:rPr>
                  <a:t> is </a:t>
                </a:r>
                <a:r>
                  <a:rPr lang="en-US" dirty="0"/>
                  <a:t>estimated multiplicatively,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(1±0.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Window = 30 hours</a:t>
                </a:r>
              </a:p>
              <a:p>
                <a:r>
                  <a:rPr lang="en-US" dirty="0"/>
                  <a:t> 5 Distributed servers</a:t>
                </a:r>
              </a:p>
              <a:p>
                <a:r>
                  <a:rPr lang="en-US" dirty="0"/>
                  <a:t> Prior to running, the users are distributed arbitrarily (here we can do it, the global vector is literally the summation of the local vectors)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44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How the Data Looks</a:t>
            </a:r>
            <a:endParaRPr lang="en-IL" dirty="0">
              <a:latin typeface="Maiandra GD" panose="020E0502030308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AD091-3D63-48F2-90F3-F7662D7B02C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2FA0BF-EBB2-4C98-9022-30338E5B5246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A44069-B462-44B4-AF3B-3015E620979F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388381-0399-4779-AACC-1E116BA4D7DC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BA6F84-4E1A-4FDC-BDF1-3F9952103EA4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AMS Value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DC41BB8-CAEA-4D4C-A62B-1AF2E558AEB4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100 hours</a:t>
            </a:r>
            <a:endParaRPr lang="en-IL" sz="2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63FDB17-D36F-4DFA-966F-3DDF25C5F3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742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/ |vector|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9789168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6DD1C2D8-FEE7-423D-B6FA-587B3E376A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11E2003-5600-4589-837A-BAC0E103DF0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582580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35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F15A4F-CA67-4B9F-B15C-795C047D308F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3774975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TODO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A9A6E63-AB01-40BE-A6A7-C414445635C7}"/>
              </a:ext>
            </a:extLst>
          </p:cNvPr>
          <p:cNvSpPr/>
          <p:nvPr/>
        </p:nvSpPr>
        <p:spPr>
          <a:xfrm>
            <a:off x="2547891" y="932155"/>
            <a:ext cx="7004482" cy="5145371"/>
          </a:xfrm>
          <a:prstGeom prst="ellipse">
            <a:avLst/>
          </a:prstGeom>
          <a:gradFill flip="none" rotWithShape="1">
            <a:gsLst>
              <a:gs pos="0">
                <a:srgbClr val="BFF3FD">
                  <a:alpha val="80000"/>
                </a:srgbClr>
              </a:gs>
              <a:gs pos="56000">
                <a:srgbClr val="DCF7F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36"/>
            <a:ext cx="10515600" cy="4083728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Data</a:t>
            </a:r>
            <a:endParaRPr lang="en-IL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702-CADF-46B7-989D-CAB881C1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iandra GD" panose="020E0502030308020204" pitchFamily="34" charset="0"/>
              </a:rPr>
              <a:t> Database accesses</a:t>
            </a:r>
            <a:endParaRPr lang="en-US" dirty="0"/>
          </a:p>
          <a:p>
            <a:r>
              <a:rPr lang="en-US" dirty="0"/>
              <a:t> https://www.kaggle.com/eyalgut/binary-traffic-matrices/version/2</a:t>
            </a:r>
            <a:endParaRPr lang="en-US" baseline="-25000" dirty="0"/>
          </a:p>
          <a:p>
            <a:r>
              <a:rPr lang="en-US" dirty="0"/>
              <a:t> 4,702 users</a:t>
            </a:r>
          </a:p>
          <a:p>
            <a:r>
              <a:rPr lang="en-US" dirty="0"/>
              <a:t> 11,654 database entries</a:t>
            </a:r>
          </a:p>
          <a:p>
            <a:r>
              <a:rPr lang="en-US" dirty="0"/>
              <a:t> 1488 hours of usage</a:t>
            </a:r>
          </a:p>
          <a:p>
            <a:r>
              <a:rPr lang="en-US" dirty="0"/>
              <a:t> Goal: DDOS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05670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Running Details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Entropy is </a:t>
                </a:r>
                <a:r>
                  <a:rPr lang="en-US" dirty="0"/>
                  <a:t>estimated multiplicatively,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(1±0.2)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Window = 1 hour</a:t>
                </a:r>
              </a:p>
              <a:p>
                <a:r>
                  <a:rPr lang="en-US" dirty="0"/>
                  <a:t> Prior to running, the users are distributed arbitrarily by a hash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4BFF487B-B1BE-44C2-A9D0-6EE6A73524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604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2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4BFF487B-B1BE-44C2-A9D0-6EE6A73524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513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Data Looks, 2 servers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714AB-D6A2-4429-A01D-A0E7BD908520}"/>
              </a:ext>
            </a:extLst>
          </p:cNvPr>
          <p:cNvGrpSpPr/>
          <p:nvPr/>
        </p:nvGrpSpPr>
        <p:grpSpPr>
          <a:xfrm>
            <a:off x="10064375" y="230188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959190-A89F-4F84-90F3-0C43FF070204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4DEBD2-FA1C-4590-B4DC-8D6621CB1221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C374B1-CCB7-4F7B-9F99-8DC48CE91238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Time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2D7DE-ABC7-4719-BFEC-3795D3556BB0}"/>
                </a:ext>
              </a:extLst>
            </p:cNvPr>
            <p:cNvSpPr txBox="1"/>
            <p:nvPr/>
          </p:nvSpPr>
          <p:spPr>
            <a:xfrm>
              <a:off x="9607609" y="233094"/>
              <a:ext cx="1536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Entropy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B653BB1-CB40-4F58-94F4-A3FCCACAF631}"/>
              </a:ext>
            </a:extLst>
          </p:cNvPr>
          <p:cNvSpPr txBox="1">
            <a:spLocks/>
          </p:cNvSpPr>
          <p:nvPr/>
        </p:nvSpPr>
        <p:spPr>
          <a:xfrm rot="19774659">
            <a:off x="-1235235" y="557306"/>
            <a:ext cx="4798324" cy="87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aiandra GD" panose="020E0502030308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First 200 hours</a:t>
            </a:r>
            <a:endParaRPr lang="en-IL" sz="2400" dirty="0"/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1941A742-80A7-43E4-979D-684CC51E23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24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504</Words>
  <Application>Microsoft Office PowerPoint</Application>
  <PresentationFormat>Widescreen</PresentationFormat>
  <Paragraphs>131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Real Data Experimental Results</vt:lpstr>
      <vt:lpstr>Table of Contents</vt:lpstr>
      <vt:lpstr>Research</vt:lpstr>
      <vt:lpstr>Entropy</vt:lpstr>
      <vt:lpstr>Data</vt:lpstr>
      <vt:lpstr>Running Details</vt:lpstr>
      <vt:lpstr>How the Data Looks</vt:lpstr>
      <vt:lpstr>How the Data Looks, 2 servers</vt:lpstr>
      <vt:lpstr>How the Data Looks, 2 servers</vt:lpstr>
      <vt:lpstr>How the Data Looks, 8 servers</vt:lpstr>
      <vt:lpstr>8 servers, Bandwidth / time</vt:lpstr>
      <vt:lpstr>Bandwidth / # nodes</vt:lpstr>
      <vt:lpstr>Problem</vt:lpstr>
      <vt:lpstr>Solution</vt:lpstr>
      <vt:lpstr>Running Details</vt:lpstr>
      <vt:lpstr>TODO</vt:lpstr>
      <vt:lpstr>AMS F2</vt:lpstr>
      <vt:lpstr>Synthetic Data</vt:lpstr>
      <vt:lpstr>How the Data Looks</vt:lpstr>
      <vt:lpstr>Width = 70, Height = 71</vt:lpstr>
      <vt:lpstr>Width = 70, Height = 71</vt:lpstr>
      <vt:lpstr>Bandwidth / |vector|</vt:lpstr>
      <vt:lpstr>(Bandwidth / Oracle Bandwidth) / |vector|</vt:lpstr>
      <vt:lpstr>Real Data</vt:lpstr>
      <vt:lpstr>Data – Round Robin</vt:lpstr>
      <vt:lpstr>Data – Round Robin</vt:lpstr>
      <vt:lpstr>Data – Users Hashing</vt:lpstr>
      <vt:lpstr>Data – Users Hashing</vt:lpstr>
      <vt:lpstr>Results</vt:lpstr>
      <vt:lpstr>Bandwidth, |window|=1</vt:lpstr>
      <vt:lpstr>Running Details</vt:lpstr>
      <vt:lpstr>How the Data Looks</vt:lpstr>
      <vt:lpstr>Bandwidth / |vector|</vt:lpstr>
      <vt:lpstr>Spectral Gap</vt:lpstr>
      <vt:lpstr>TODO</vt:lpstr>
      <vt:lpstr>Inner Product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283</cp:revision>
  <dcterms:created xsi:type="dcterms:W3CDTF">2018-11-12T17:16:41Z</dcterms:created>
  <dcterms:modified xsi:type="dcterms:W3CDTF">2019-05-05T10:28:42Z</dcterms:modified>
</cp:coreProperties>
</file>