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Sphere_VecSize_10000_Iters_200_Nodes_100_Epsilon_1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L2 Squared distributed monitoring</a:t>
            </a:r>
            <a:endParaRPr lang="en-IL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Distance Scheme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Sheet6!$A$2:$A$203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200</c:v>
                </c:pt>
                <c:pt idx="6">
                  <c:v>300</c:v>
                </c:pt>
                <c:pt idx="7">
                  <c:v>300</c:v>
                </c:pt>
                <c:pt idx="8">
                  <c:v>400</c:v>
                </c:pt>
                <c:pt idx="9">
                  <c:v>400</c:v>
                </c:pt>
                <c:pt idx="10">
                  <c:v>500</c:v>
                </c:pt>
                <c:pt idx="11">
                  <c:v>500</c:v>
                </c:pt>
                <c:pt idx="12">
                  <c:v>600</c:v>
                </c:pt>
                <c:pt idx="13">
                  <c:v>600</c:v>
                </c:pt>
                <c:pt idx="14">
                  <c:v>700</c:v>
                </c:pt>
                <c:pt idx="15">
                  <c:v>700</c:v>
                </c:pt>
                <c:pt idx="16">
                  <c:v>800</c:v>
                </c:pt>
                <c:pt idx="17">
                  <c:v>800</c:v>
                </c:pt>
                <c:pt idx="18">
                  <c:v>900</c:v>
                </c:pt>
                <c:pt idx="19">
                  <c:v>900</c:v>
                </c:pt>
                <c:pt idx="20">
                  <c:v>1000</c:v>
                </c:pt>
                <c:pt idx="21">
                  <c:v>1000</c:v>
                </c:pt>
                <c:pt idx="22">
                  <c:v>1100</c:v>
                </c:pt>
                <c:pt idx="23">
                  <c:v>1100</c:v>
                </c:pt>
                <c:pt idx="24">
                  <c:v>1200</c:v>
                </c:pt>
                <c:pt idx="25">
                  <c:v>1200</c:v>
                </c:pt>
                <c:pt idx="26">
                  <c:v>1300</c:v>
                </c:pt>
                <c:pt idx="27">
                  <c:v>1300</c:v>
                </c:pt>
                <c:pt idx="28">
                  <c:v>1400</c:v>
                </c:pt>
                <c:pt idx="29">
                  <c:v>1400</c:v>
                </c:pt>
                <c:pt idx="30">
                  <c:v>1500</c:v>
                </c:pt>
                <c:pt idx="31">
                  <c:v>1500</c:v>
                </c:pt>
                <c:pt idx="32">
                  <c:v>1600</c:v>
                </c:pt>
                <c:pt idx="33">
                  <c:v>1600</c:v>
                </c:pt>
                <c:pt idx="34">
                  <c:v>1700</c:v>
                </c:pt>
                <c:pt idx="35">
                  <c:v>1700</c:v>
                </c:pt>
                <c:pt idx="36">
                  <c:v>1800</c:v>
                </c:pt>
                <c:pt idx="37">
                  <c:v>1800</c:v>
                </c:pt>
                <c:pt idx="38">
                  <c:v>1900</c:v>
                </c:pt>
                <c:pt idx="39">
                  <c:v>1900</c:v>
                </c:pt>
                <c:pt idx="40">
                  <c:v>2000</c:v>
                </c:pt>
                <c:pt idx="41">
                  <c:v>2000</c:v>
                </c:pt>
                <c:pt idx="42">
                  <c:v>2100</c:v>
                </c:pt>
                <c:pt idx="43">
                  <c:v>2100</c:v>
                </c:pt>
                <c:pt idx="44">
                  <c:v>2200</c:v>
                </c:pt>
                <c:pt idx="45">
                  <c:v>2200</c:v>
                </c:pt>
                <c:pt idx="46">
                  <c:v>2300</c:v>
                </c:pt>
                <c:pt idx="47">
                  <c:v>2300</c:v>
                </c:pt>
                <c:pt idx="48">
                  <c:v>2400</c:v>
                </c:pt>
                <c:pt idx="49">
                  <c:v>2400</c:v>
                </c:pt>
                <c:pt idx="50">
                  <c:v>2500</c:v>
                </c:pt>
                <c:pt idx="51">
                  <c:v>2500</c:v>
                </c:pt>
                <c:pt idx="52">
                  <c:v>2600</c:v>
                </c:pt>
                <c:pt idx="53">
                  <c:v>2600</c:v>
                </c:pt>
                <c:pt idx="54">
                  <c:v>2700</c:v>
                </c:pt>
                <c:pt idx="55">
                  <c:v>2700</c:v>
                </c:pt>
                <c:pt idx="56">
                  <c:v>2800</c:v>
                </c:pt>
                <c:pt idx="57">
                  <c:v>2800</c:v>
                </c:pt>
                <c:pt idx="58">
                  <c:v>2900</c:v>
                </c:pt>
                <c:pt idx="59">
                  <c:v>2900</c:v>
                </c:pt>
                <c:pt idx="60">
                  <c:v>3000</c:v>
                </c:pt>
                <c:pt idx="61">
                  <c:v>3000</c:v>
                </c:pt>
                <c:pt idx="62">
                  <c:v>3100</c:v>
                </c:pt>
                <c:pt idx="63">
                  <c:v>3100</c:v>
                </c:pt>
                <c:pt idx="64">
                  <c:v>3200</c:v>
                </c:pt>
                <c:pt idx="65">
                  <c:v>3200</c:v>
                </c:pt>
                <c:pt idx="66">
                  <c:v>3300</c:v>
                </c:pt>
                <c:pt idx="67">
                  <c:v>3300</c:v>
                </c:pt>
                <c:pt idx="68">
                  <c:v>3400</c:v>
                </c:pt>
                <c:pt idx="69">
                  <c:v>3400</c:v>
                </c:pt>
                <c:pt idx="70">
                  <c:v>3500</c:v>
                </c:pt>
                <c:pt idx="71">
                  <c:v>3500</c:v>
                </c:pt>
                <c:pt idx="72">
                  <c:v>3600</c:v>
                </c:pt>
                <c:pt idx="73">
                  <c:v>3600</c:v>
                </c:pt>
                <c:pt idx="74">
                  <c:v>3700</c:v>
                </c:pt>
                <c:pt idx="75">
                  <c:v>3700</c:v>
                </c:pt>
                <c:pt idx="76">
                  <c:v>3800</c:v>
                </c:pt>
                <c:pt idx="77">
                  <c:v>3800</c:v>
                </c:pt>
                <c:pt idx="78">
                  <c:v>3900</c:v>
                </c:pt>
                <c:pt idx="79">
                  <c:v>3900</c:v>
                </c:pt>
                <c:pt idx="80">
                  <c:v>4000</c:v>
                </c:pt>
                <c:pt idx="81">
                  <c:v>4000</c:v>
                </c:pt>
                <c:pt idx="82">
                  <c:v>4100</c:v>
                </c:pt>
                <c:pt idx="83">
                  <c:v>4100</c:v>
                </c:pt>
                <c:pt idx="84">
                  <c:v>4200</c:v>
                </c:pt>
                <c:pt idx="85">
                  <c:v>4200</c:v>
                </c:pt>
                <c:pt idx="86">
                  <c:v>4300</c:v>
                </c:pt>
                <c:pt idx="87">
                  <c:v>4300</c:v>
                </c:pt>
                <c:pt idx="88">
                  <c:v>4400</c:v>
                </c:pt>
                <c:pt idx="89">
                  <c:v>4400</c:v>
                </c:pt>
                <c:pt idx="90">
                  <c:v>4500</c:v>
                </c:pt>
                <c:pt idx="91">
                  <c:v>4500</c:v>
                </c:pt>
                <c:pt idx="92">
                  <c:v>4600</c:v>
                </c:pt>
                <c:pt idx="93">
                  <c:v>4600</c:v>
                </c:pt>
                <c:pt idx="94">
                  <c:v>4700</c:v>
                </c:pt>
                <c:pt idx="95">
                  <c:v>4700</c:v>
                </c:pt>
                <c:pt idx="96">
                  <c:v>4800</c:v>
                </c:pt>
                <c:pt idx="97">
                  <c:v>4800</c:v>
                </c:pt>
                <c:pt idx="98">
                  <c:v>4900</c:v>
                </c:pt>
                <c:pt idx="99">
                  <c:v>4900</c:v>
                </c:pt>
                <c:pt idx="100">
                  <c:v>5000</c:v>
                </c:pt>
                <c:pt idx="101">
                  <c:v>5000</c:v>
                </c:pt>
                <c:pt idx="102">
                  <c:v>5100</c:v>
                </c:pt>
                <c:pt idx="103">
                  <c:v>5100</c:v>
                </c:pt>
                <c:pt idx="104">
                  <c:v>5200</c:v>
                </c:pt>
                <c:pt idx="105">
                  <c:v>5200</c:v>
                </c:pt>
                <c:pt idx="106">
                  <c:v>5300</c:v>
                </c:pt>
                <c:pt idx="107">
                  <c:v>5300</c:v>
                </c:pt>
                <c:pt idx="108">
                  <c:v>5400</c:v>
                </c:pt>
                <c:pt idx="109">
                  <c:v>5400</c:v>
                </c:pt>
                <c:pt idx="110">
                  <c:v>5500</c:v>
                </c:pt>
                <c:pt idx="111">
                  <c:v>5500</c:v>
                </c:pt>
                <c:pt idx="112">
                  <c:v>5600</c:v>
                </c:pt>
                <c:pt idx="113">
                  <c:v>5600</c:v>
                </c:pt>
                <c:pt idx="114">
                  <c:v>5700</c:v>
                </c:pt>
                <c:pt idx="115">
                  <c:v>5700</c:v>
                </c:pt>
                <c:pt idx="116">
                  <c:v>5800</c:v>
                </c:pt>
                <c:pt idx="117">
                  <c:v>5800</c:v>
                </c:pt>
                <c:pt idx="118">
                  <c:v>5900</c:v>
                </c:pt>
                <c:pt idx="119">
                  <c:v>5900</c:v>
                </c:pt>
                <c:pt idx="120">
                  <c:v>6000</c:v>
                </c:pt>
                <c:pt idx="121">
                  <c:v>6000</c:v>
                </c:pt>
                <c:pt idx="122">
                  <c:v>6100</c:v>
                </c:pt>
                <c:pt idx="123">
                  <c:v>6100</c:v>
                </c:pt>
                <c:pt idx="124">
                  <c:v>6200</c:v>
                </c:pt>
                <c:pt idx="125">
                  <c:v>6200</c:v>
                </c:pt>
                <c:pt idx="126">
                  <c:v>6300</c:v>
                </c:pt>
                <c:pt idx="127">
                  <c:v>6300</c:v>
                </c:pt>
                <c:pt idx="128">
                  <c:v>6400</c:v>
                </c:pt>
                <c:pt idx="129">
                  <c:v>6400</c:v>
                </c:pt>
                <c:pt idx="130">
                  <c:v>6500</c:v>
                </c:pt>
                <c:pt idx="131">
                  <c:v>6500</c:v>
                </c:pt>
                <c:pt idx="132">
                  <c:v>6600</c:v>
                </c:pt>
                <c:pt idx="133">
                  <c:v>6600</c:v>
                </c:pt>
                <c:pt idx="134">
                  <c:v>6700</c:v>
                </c:pt>
                <c:pt idx="135">
                  <c:v>6700</c:v>
                </c:pt>
                <c:pt idx="136">
                  <c:v>6800</c:v>
                </c:pt>
                <c:pt idx="137">
                  <c:v>6800</c:v>
                </c:pt>
                <c:pt idx="138">
                  <c:v>6900</c:v>
                </c:pt>
                <c:pt idx="139">
                  <c:v>6900</c:v>
                </c:pt>
                <c:pt idx="140">
                  <c:v>7000</c:v>
                </c:pt>
                <c:pt idx="141">
                  <c:v>7000</c:v>
                </c:pt>
                <c:pt idx="142">
                  <c:v>7100</c:v>
                </c:pt>
                <c:pt idx="143">
                  <c:v>7100</c:v>
                </c:pt>
                <c:pt idx="144">
                  <c:v>7200</c:v>
                </c:pt>
                <c:pt idx="145">
                  <c:v>7200</c:v>
                </c:pt>
                <c:pt idx="146">
                  <c:v>7300</c:v>
                </c:pt>
                <c:pt idx="147">
                  <c:v>7300</c:v>
                </c:pt>
                <c:pt idx="148">
                  <c:v>7400</c:v>
                </c:pt>
                <c:pt idx="149">
                  <c:v>7400</c:v>
                </c:pt>
                <c:pt idx="150">
                  <c:v>7500</c:v>
                </c:pt>
                <c:pt idx="151">
                  <c:v>7500</c:v>
                </c:pt>
                <c:pt idx="152">
                  <c:v>7600</c:v>
                </c:pt>
                <c:pt idx="153">
                  <c:v>7600</c:v>
                </c:pt>
                <c:pt idx="154">
                  <c:v>7700</c:v>
                </c:pt>
                <c:pt idx="155">
                  <c:v>7700</c:v>
                </c:pt>
                <c:pt idx="156">
                  <c:v>7800</c:v>
                </c:pt>
                <c:pt idx="157">
                  <c:v>7800</c:v>
                </c:pt>
                <c:pt idx="158">
                  <c:v>7900</c:v>
                </c:pt>
                <c:pt idx="159">
                  <c:v>7900</c:v>
                </c:pt>
                <c:pt idx="160">
                  <c:v>8000</c:v>
                </c:pt>
                <c:pt idx="161">
                  <c:v>8000</c:v>
                </c:pt>
                <c:pt idx="162">
                  <c:v>8100</c:v>
                </c:pt>
                <c:pt idx="163">
                  <c:v>8100</c:v>
                </c:pt>
                <c:pt idx="164">
                  <c:v>8200</c:v>
                </c:pt>
                <c:pt idx="165">
                  <c:v>8200</c:v>
                </c:pt>
                <c:pt idx="166">
                  <c:v>8300</c:v>
                </c:pt>
                <c:pt idx="167">
                  <c:v>8300</c:v>
                </c:pt>
                <c:pt idx="168">
                  <c:v>8400</c:v>
                </c:pt>
                <c:pt idx="169">
                  <c:v>8400</c:v>
                </c:pt>
                <c:pt idx="170">
                  <c:v>8500</c:v>
                </c:pt>
                <c:pt idx="171">
                  <c:v>8500</c:v>
                </c:pt>
                <c:pt idx="172">
                  <c:v>8600</c:v>
                </c:pt>
                <c:pt idx="173">
                  <c:v>8600</c:v>
                </c:pt>
                <c:pt idx="174">
                  <c:v>8700</c:v>
                </c:pt>
                <c:pt idx="175">
                  <c:v>8700</c:v>
                </c:pt>
                <c:pt idx="176">
                  <c:v>8800</c:v>
                </c:pt>
                <c:pt idx="177">
                  <c:v>8800</c:v>
                </c:pt>
                <c:pt idx="178">
                  <c:v>8900</c:v>
                </c:pt>
                <c:pt idx="179">
                  <c:v>8900</c:v>
                </c:pt>
                <c:pt idx="180">
                  <c:v>9000</c:v>
                </c:pt>
                <c:pt idx="181">
                  <c:v>9000</c:v>
                </c:pt>
                <c:pt idx="182">
                  <c:v>9100</c:v>
                </c:pt>
                <c:pt idx="183">
                  <c:v>9100</c:v>
                </c:pt>
                <c:pt idx="184">
                  <c:v>9200</c:v>
                </c:pt>
                <c:pt idx="185">
                  <c:v>9200</c:v>
                </c:pt>
                <c:pt idx="186">
                  <c:v>9300</c:v>
                </c:pt>
                <c:pt idx="187">
                  <c:v>9300</c:v>
                </c:pt>
                <c:pt idx="188">
                  <c:v>9400</c:v>
                </c:pt>
                <c:pt idx="189">
                  <c:v>9400</c:v>
                </c:pt>
                <c:pt idx="190">
                  <c:v>9500</c:v>
                </c:pt>
                <c:pt idx="191">
                  <c:v>9500</c:v>
                </c:pt>
                <c:pt idx="192">
                  <c:v>9600</c:v>
                </c:pt>
                <c:pt idx="193">
                  <c:v>9600</c:v>
                </c:pt>
                <c:pt idx="194">
                  <c:v>9700</c:v>
                </c:pt>
                <c:pt idx="195">
                  <c:v>9700</c:v>
                </c:pt>
                <c:pt idx="196">
                  <c:v>9800</c:v>
                </c:pt>
                <c:pt idx="197">
                  <c:v>9800</c:v>
                </c:pt>
                <c:pt idx="198">
                  <c:v>9900</c:v>
                </c:pt>
                <c:pt idx="199">
                  <c:v>9900</c:v>
                </c:pt>
                <c:pt idx="200">
                  <c:v>10000</c:v>
                </c:pt>
                <c:pt idx="201">
                  <c:v>10000</c:v>
                </c:pt>
              </c:numCache>
            </c:numRef>
          </c:xVal>
          <c:yVal>
            <c:numRef>
              <c:f>Sheet6!$B$2:$B$203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  <c:pt idx="12">
                  <c:v>1100</c:v>
                </c:pt>
                <c:pt idx="13">
                  <c:v>1200</c:v>
                </c:pt>
                <c:pt idx="14">
                  <c:v>1300</c:v>
                </c:pt>
                <c:pt idx="15">
                  <c:v>1400</c:v>
                </c:pt>
                <c:pt idx="16">
                  <c:v>1500</c:v>
                </c:pt>
                <c:pt idx="17">
                  <c:v>1600</c:v>
                </c:pt>
                <c:pt idx="18">
                  <c:v>1700</c:v>
                </c:pt>
                <c:pt idx="19">
                  <c:v>1800</c:v>
                </c:pt>
                <c:pt idx="20">
                  <c:v>1900</c:v>
                </c:pt>
                <c:pt idx="21">
                  <c:v>2000</c:v>
                </c:pt>
                <c:pt idx="22">
                  <c:v>2100</c:v>
                </c:pt>
                <c:pt idx="23">
                  <c:v>2200</c:v>
                </c:pt>
                <c:pt idx="24">
                  <c:v>2300</c:v>
                </c:pt>
                <c:pt idx="25">
                  <c:v>2400</c:v>
                </c:pt>
                <c:pt idx="26">
                  <c:v>2500</c:v>
                </c:pt>
                <c:pt idx="27">
                  <c:v>2600</c:v>
                </c:pt>
                <c:pt idx="28">
                  <c:v>2700</c:v>
                </c:pt>
                <c:pt idx="29">
                  <c:v>2800</c:v>
                </c:pt>
                <c:pt idx="30">
                  <c:v>2900</c:v>
                </c:pt>
                <c:pt idx="31">
                  <c:v>3000</c:v>
                </c:pt>
                <c:pt idx="32">
                  <c:v>3100</c:v>
                </c:pt>
                <c:pt idx="33">
                  <c:v>3200</c:v>
                </c:pt>
                <c:pt idx="34">
                  <c:v>3300</c:v>
                </c:pt>
                <c:pt idx="35">
                  <c:v>3400</c:v>
                </c:pt>
                <c:pt idx="36">
                  <c:v>3500</c:v>
                </c:pt>
                <c:pt idx="37">
                  <c:v>3600</c:v>
                </c:pt>
                <c:pt idx="38">
                  <c:v>3700</c:v>
                </c:pt>
                <c:pt idx="39">
                  <c:v>3800</c:v>
                </c:pt>
                <c:pt idx="40">
                  <c:v>3900</c:v>
                </c:pt>
                <c:pt idx="41">
                  <c:v>4000</c:v>
                </c:pt>
                <c:pt idx="42">
                  <c:v>4100</c:v>
                </c:pt>
                <c:pt idx="43">
                  <c:v>4200</c:v>
                </c:pt>
                <c:pt idx="44">
                  <c:v>4300</c:v>
                </c:pt>
                <c:pt idx="45">
                  <c:v>4400</c:v>
                </c:pt>
                <c:pt idx="46">
                  <c:v>4500</c:v>
                </c:pt>
                <c:pt idx="47">
                  <c:v>4600</c:v>
                </c:pt>
                <c:pt idx="48">
                  <c:v>4700</c:v>
                </c:pt>
                <c:pt idx="49">
                  <c:v>4800</c:v>
                </c:pt>
                <c:pt idx="50">
                  <c:v>4900</c:v>
                </c:pt>
                <c:pt idx="51">
                  <c:v>5000</c:v>
                </c:pt>
                <c:pt idx="52">
                  <c:v>5100</c:v>
                </c:pt>
                <c:pt idx="53">
                  <c:v>5200</c:v>
                </c:pt>
                <c:pt idx="54">
                  <c:v>5300</c:v>
                </c:pt>
                <c:pt idx="55">
                  <c:v>5400</c:v>
                </c:pt>
                <c:pt idx="56">
                  <c:v>5500</c:v>
                </c:pt>
                <c:pt idx="57">
                  <c:v>5600</c:v>
                </c:pt>
                <c:pt idx="58">
                  <c:v>5700</c:v>
                </c:pt>
                <c:pt idx="59">
                  <c:v>5800</c:v>
                </c:pt>
                <c:pt idx="60">
                  <c:v>5900</c:v>
                </c:pt>
                <c:pt idx="61">
                  <c:v>6000</c:v>
                </c:pt>
                <c:pt idx="62">
                  <c:v>6100</c:v>
                </c:pt>
                <c:pt idx="63">
                  <c:v>6200</c:v>
                </c:pt>
                <c:pt idx="64">
                  <c:v>6300</c:v>
                </c:pt>
                <c:pt idx="65">
                  <c:v>6400</c:v>
                </c:pt>
                <c:pt idx="66">
                  <c:v>6500</c:v>
                </c:pt>
                <c:pt idx="67">
                  <c:v>6600</c:v>
                </c:pt>
                <c:pt idx="68">
                  <c:v>6700</c:v>
                </c:pt>
                <c:pt idx="69">
                  <c:v>6800</c:v>
                </c:pt>
                <c:pt idx="70">
                  <c:v>6900</c:v>
                </c:pt>
                <c:pt idx="71">
                  <c:v>7000</c:v>
                </c:pt>
                <c:pt idx="72">
                  <c:v>7100</c:v>
                </c:pt>
                <c:pt idx="73">
                  <c:v>7200</c:v>
                </c:pt>
                <c:pt idx="74">
                  <c:v>7300</c:v>
                </c:pt>
                <c:pt idx="75">
                  <c:v>7400</c:v>
                </c:pt>
                <c:pt idx="76">
                  <c:v>7500</c:v>
                </c:pt>
                <c:pt idx="77">
                  <c:v>7600</c:v>
                </c:pt>
                <c:pt idx="78">
                  <c:v>7700</c:v>
                </c:pt>
                <c:pt idx="79">
                  <c:v>7800</c:v>
                </c:pt>
                <c:pt idx="80">
                  <c:v>7900</c:v>
                </c:pt>
                <c:pt idx="81">
                  <c:v>8000</c:v>
                </c:pt>
                <c:pt idx="82">
                  <c:v>8100</c:v>
                </c:pt>
                <c:pt idx="83">
                  <c:v>8200</c:v>
                </c:pt>
                <c:pt idx="84">
                  <c:v>8300</c:v>
                </c:pt>
                <c:pt idx="85">
                  <c:v>1068400</c:v>
                </c:pt>
                <c:pt idx="86">
                  <c:v>1068500</c:v>
                </c:pt>
                <c:pt idx="87">
                  <c:v>1068600</c:v>
                </c:pt>
                <c:pt idx="88">
                  <c:v>1068700</c:v>
                </c:pt>
                <c:pt idx="89">
                  <c:v>1068800</c:v>
                </c:pt>
                <c:pt idx="90">
                  <c:v>1068900</c:v>
                </c:pt>
                <c:pt idx="91">
                  <c:v>1069000</c:v>
                </c:pt>
                <c:pt idx="92">
                  <c:v>1069100</c:v>
                </c:pt>
                <c:pt idx="93">
                  <c:v>1069200</c:v>
                </c:pt>
                <c:pt idx="94">
                  <c:v>1069300</c:v>
                </c:pt>
                <c:pt idx="95">
                  <c:v>1069400</c:v>
                </c:pt>
                <c:pt idx="96">
                  <c:v>1069500</c:v>
                </c:pt>
                <c:pt idx="97">
                  <c:v>1069600</c:v>
                </c:pt>
                <c:pt idx="98">
                  <c:v>1069700</c:v>
                </c:pt>
                <c:pt idx="99">
                  <c:v>1069800</c:v>
                </c:pt>
                <c:pt idx="100">
                  <c:v>1069900</c:v>
                </c:pt>
                <c:pt idx="101">
                  <c:v>1070000</c:v>
                </c:pt>
                <c:pt idx="102">
                  <c:v>1070100</c:v>
                </c:pt>
                <c:pt idx="103">
                  <c:v>1070200</c:v>
                </c:pt>
                <c:pt idx="104">
                  <c:v>1070300</c:v>
                </c:pt>
                <c:pt idx="105">
                  <c:v>1070400</c:v>
                </c:pt>
                <c:pt idx="106">
                  <c:v>1070500</c:v>
                </c:pt>
                <c:pt idx="107">
                  <c:v>1070600</c:v>
                </c:pt>
                <c:pt idx="108">
                  <c:v>1070700</c:v>
                </c:pt>
                <c:pt idx="109">
                  <c:v>1070800</c:v>
                </c:pt>
                <c:pt idx="110">
                  <c:v>1070900</c:v>
                </c:pt>
                <c:pt idx="111">
                  <c:v>1071000</c:v>
                </c:pt>
                <c:pt idx="112">
                  <c:v>1071100</c:v>
                </c:pt>
                <c:pt idx="113">
                  <c:v>1071200</c:v>
                </c:pt>
                <c:pt idx="114">
                  <c:v>1071300</c:v>
                </c:pt>
                <c:pt idx="115">
                  <c:v>1071400</c:v>
                </c:pt>
                <c:pt idx="116">
                  <c:v>1071500</c:v>
                </c:pt>
                <c:pt idx="117">
                  <c:v>1071600</c:v>
                </c:pt>
                <c:pt idx="118">
                  <c:v>1071700</c:v>
                </c:pt>
                <c:pt idx="119">
                  <c:v>1071800</c:v>
                </c:pt>
                <c:pt idx="120">
                  <c:v>1071900</c:v>
                </c:pt>
                <c:pt idx="121">
                  <c:v>1072000</c:v>
                </c:pt>
                <c:pt idx="122">
                  <c:v>1072100</c:v>
                </c:pt>
                <c:pt idx="123">
                  <c:v>1072200</c:v>
                </c:pt>
                <c:pt idx="124">
                  <c:v>1072300</c:v>
                </c:pt>
                <c:pt idx="125">
                  <c:v>1072400</c:v>
                </c:pt>
                <c:pt idx="126">
                  <c:v>2132500</c:v>
                </c:pt>
                <c:pt idx="127">
                  <c:v>2132600</c:v>
                </c:pt>
                <c:pt idx="128">
                  <c:v>2132700</c:v>
                </c:pt>
                <c:pt idx="129">
                  <c:v>2132800</c:v>
                </c:pt>
                <c:pt idx="130">
                  <c:v>2132900</c:v>
                </c:pt>
                <c:pt idx="131">
                  <c:v>2133000</c:v>
                </c:pt>
                <c:pt idx="132">
                  <c:v>2133100</c:v>
                </c:pt>
                <c:pt idx="133">
                  <c:v>2133200</c:v>
                </c:pt>
                <c:pt idx="134">
                  <c:v>2133300</c:v>
                </c:pt>
                <c:pt idx="135">
                  <c:v>2133400</c:v>
                </c:pt>
                <c:pt idx="136">
                  <c:v>2133500</c:v>
                </c:pt>
                <c:pt idx="137">
                  <c:v>2133600</c:v>
                </c:pt>
                <c:pt idx="138">
                  <c:v>2133700</c:v>
                </c:pt>
                <c:pt idx="139">
                  <c:v>2133800</c:v>
                </c:pt>
                <c:pt idx="140">
                  <c:v>2133900</c:v>
                </c:pt>
                <c:pt idx="141">
                  <c:v>2134000</c:v>
                </c:pt>
                <c:pt idx="142">
                  <c:v>2134100</c:v>
                </c:pt>
                <c:pt idx="143">
                  <c:v>2134200</c:v>
                </c:pt>
                <c:pt idx="144">
                  <c:v>2134300</c:v>
                </c:pt>
                <c:pt idx="145">
                  <c:v>2134400</c:v>
                </c:pt>
                <c:pt idx="146">
                  <c:v>2134500</c:v>
                </c:pt>
                <c:pt idx="147">
                  <c:v>2134600</c:v>
                </c:pt>
                <c:pt idx="148">
                  <c:v>2134700</c:v>
                </c:pt>
                <c:pt idx="149">
                  <c:v>2134800</c:v>
                </c:pt>
                <c:pt idx="150">
                  <c:v>2134900</c:v>
                </c:pt>
                <c:pt idx="151">
                  <c:v>2135000</c:v>
                </c:pt>
                <c:pt idx="152">
                  <c:v>2135100</c:v>
                </c:pt>
                <c:pt idx="153">
                  <c:v>2135200</c:v>
                </c:pt>
                <c:pt idx="154">
                  <c:v>2135300</c:v>
                </c:pt>
                <c:pt idx="155">
                  <c:v>2135400</c:v>
                </c:pt>
                <c:pt idx="156">
                  <c:v>2135500</c:v>
                </c:pt>
                <c:pt idx="157">
                  <c:v>2135600</c:v>
                </c:pt>
                <c:pt idx="158">
                  <c:v>2135700</c:v>
                </c:pt>
                <c:pt idx="159">
                  <c:v>2135800</c:v>
                </c:pt>
                <c:pt idx="160">
                  <c:v>2135900</c:v>
                </c:pt>
                <c:pt idx="161">
                  <c:v>3196000</c:v>
                </c:pt>
                <c:pt idx="162">
                  <c:v>3196100</c:v>
                </c:pt>
                <c:pt idx="163">
                  <c:v>3196200</c:v>
                </c:pt>
                <c:pt idx="164">
                  <c:v>3196300</c:v>
                </c:pt>
                <c:pt idx="165">
                  <c:v>3196400</c:v>
                </c:pt>
                <c:pt idx="166">
                  <c:v>3196500</c:v>
                </c:pt>
                <c:pt idx="167">
                  <c:v>3196600</c:v>
                </c:pt>
                <c:pt idx="168">
                  <c:v>3196700</c:v>
                </c:pt>
                <c:pt idx="169">
                  <c:v>3196800</c:v>
                </c:pt>
                <c:pt idx="170">
                  <c:v>3196900</c:v>
                </c:pt>
                <c:pt idx="171">
                  <c:v>3197000</c:v>
                </c:pt>
                <c:pt idx="172">
                  <c:v>3197100</c:v>
                </c:pt>
                <c:pt idx="173">
                  <c:v>3197200</c:v>
                </c:pt>
                <c:pt idx="174">
                  <c:v>3197300</c:v>
                </c:pt>
                <c:pt idx="175">
                  <c:v>3197400</c:v>
                </c:pt>
                <c:pt idx="176">
                  <c:v>3197500</c:v>
                </c:pt>
                <c:pt idx="177">
                  <c:v>3197600</c:v>
                </c:pt>
                <c:pt idx="178">
                  <c:v>3197700</c:v>
                </c:pt>
                <c:pt idx="179">
                  <c:v>3197800</c:v>
                </c:pt>
                <c:pt idx="180">
                  <c:v>3197900</c:v>
                </c:pt>
                <c:pt idx="181">
                  <c:v>3198000</c:v>
                </c:pt>
                <c:pt idx="182">
                  <c:v>3198100</c:v>
                </c:pt>
                <c:pt idx="183">
                  <c:v>3198200</c:v>
                </c:pt>
                <c:pt idx="184">
                  <c:v>3198300</c:v>
                </c:pt>
                <c:pt idx="185">
                  <c:v>3198400</c:v>
                </c:pt>
                <c:pt idx="186">
                  <c:v>3198500</c:v>
                </c:pt>
                <c:pt idx="187">
                  <c:v>3198600</c:v>
                </c:pt>
                <c:pt idx="188">
                  <c:v>3198700</c:v>
                </c:pt>
                <c:pt idx="189">
                  <c:v>3198800</c:v>
                </c:pt>
                <c:pt idx="190">
                  <c:v>3198900</c:v>
                </c:pt>
                <c:pt idx="191">
                  <c:v>3199000</c:v>
                </c:pt>
                <c:pt idx="192">
                  <c:v>3199100</c:v>
                </c:pt>
                <c:pt idx="193">
                  <c:v>4259200</c:v>
                </c:pt>
                <c:pt idx="194">
                  <c:v>4259300</c:v>
                </c:pt>
                <c:pt idx="195">
                  <c:v>4259400</c:v>
                </c:pt>
                <c:pt idx="196">
                  <c:v>4259500</c:v>
                </c:pt>
                <c:pt idx="197">
                  <c:v>4259600</c:v>
                </c:pt>
                <c:pt idx="198">
                  <c:v>4259700</c:v>
                </c:pt>
                <c:pt idx="199">
                  <c:v>4259800</c:v>
                </c:pt>
                <c:pt idx="200">
                  <c:v>4259900</c:v>
                </c:pt>
                <c:pt idx="201">
                  <c:v>4260000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11-445D-960A-5B8E4A5D3549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Value Scheme</c:v>
                </c:pt>
              </c:strCache>
            </c:strRef>
          </c:tx>
          <c:spPr>
            <a:ln w="57150" cap="rnd">
              <a:solidFill>
                <a:srgbClr val="E6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Sheet6!$A$2:$A$203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200</c:v>
                </c:pt>
                <c:pt idx="6">
                  <c:v>300</c:v>
                </c:pt>
                <c:pt idx="7">
                  <c:v>300</c:v>
                </c:pt>
                <c:pt idx="8">
                  <c:v>400</c:v>
                </c:pt>
                <c:pt idx="9">
                  <c:v>400</c:v>
                </c:pt>
                <c:pt idx="10">
                  <c:v>500</c:v>
                </c:pt>
                <c:pt idx="11">
                  <c:v>500</c:v>
                </c:pt>
                <c:pt idx="12">
                  <c:v>600</c:v>
                </c:pt>
                <c:pt idx="13">
                  <c:v>600</c:v>
                </c:pt>
                <c:pt idx="14">
                  <c:v>700</c:v>
                </c:pt>
                <c:pt idx="15">
                  <c:v>700</c:v>
                </c:pt>
                <c:pt idx="16">
                  <c:v>800</c:v>
                </c:pt>
                <c:pt idx="17">
                  <c:v>800</c:v>
                </c:pt>
                <c:pt idx="18">
                  <c:v>900</c:v>
                </c:pt>
                <c:pt idx="19">
                  <c:v>900</c:v>
                </c:pt>
                <c:pt idx="20">
                  <c:v>1000</c:v>
                </c:pt>
                <c:pt idx="21">
                  <c:v>1000</c:v>
                </c:pt>
                <c:pt idx="22">
                  <c:v>1100</c:v>
                </c:pt>
                <c:pt idx="23">
                  <c:v>1100</c:v>
                </c:pt>
                <c:pt idx="24">
                  <c:v>1200</c:v>
                </c:pt>
                <c:pt idx="25">
                  <c:v>1200</c:v>
                </c:pt>
                <c:pt idx="26">
                  <c:v>1300</c:v>
                </c:pt>
                <c:pt idx="27">
                  <c:v>1300</c:v>
                </c:pt>
                <c:pt idx="28">
                  <c:v>1400</c:v>
                </c:pt>
                <c:pt idx="29">
                  <c:v>1400</c:v>
                </c:pt>
                <c:pt idx="30">
                  <c:v>1500</c:v>
                </c:pt>
                <c:pt idx="31">
                  <c:v>1500</c:v>
                </c:pt>
                <c:pt idx="32">
                  <c:v>1600</c:v>
                </c:pt>
                <c:pt idx="33">
                  <c:v>1600</c:v>
                </c:pt>
                <c:pt idx="34">
                  <c:v>1700</c:v>
                </c:pt>
                <c:pt idx="35">
                  <c:v>1700</c:v>
                </c:pt>
                <c:pt idx="36">
                  <c:v>1800</c:v>
                </c:pt>
                <c:pt idx="37">
                  <c:v>1800</c:v>
                </c:pt>
                <c:pt idx="38">
                  <c:v>1900</c:v>
                </c:pt>
                <c:pt idx="39">
                  <c:v>1900</c:v>
                </c:pt>
                <c:pt idx="40">
                  <c:v>2000</c:v>
                </c:pt>
                <c:pt idx="41">
                  <c:v>2000</c:v>
                </c:pt>
                <c:pt idx="42">
                  <c:v>2100</c:v>
                </c:pt>
                <c:pt idx="43">
                  <c:v>2100</c:v>
                </c:pt>
                <c:pt idx="44">
                  <c:v>2200</c:v>
                </c:pt>
                <c:pt idx="45">
                  <c:v>2200</c:v>
                </c:pt>
                <c:pt idx="46">
                  <c:v>2300</c:v>
                </c:pt>
                <c:pt idx="47">
                  <c:v>2300</c:v>
                </c:pt>
                <c:pt idx="48">
                  <c:v>2400</c:v>
                </c:pt>
                <c:pt idx="49">
                  <c:v>2400</c:v>
                </c:pt>
                <c:pt idx="50">
                  <c:v>2500</c:v>
                </c:pt>
                <c:pt idx="51">
                  <c:v>2500</c:v>
                </c:pt>
                <c:pt idx="52">
                  <c:v>2600</c:v>
                </c:pt>
                <c:pt idx="53">
                  <c:v>2600</c:v>
                </c:pt>
                <c:pt idx="54">
                  <c:v>2700</c:v>
                </c:pt>
                <c:pt idx="55">
                  <c:v>2700</c:v>
                </c:pt>
                <c:pt idx="56">
                  <c:v>2800</c:v>
                </c:pt>
                <c:pt idx="57">
                  <c:v>2800</c:v>
                </c:pt>
                <c:pt idx="58">
                  <c:v>2900</c:v>
                </c:pt>
                <c:pt idx="59">
                  <c:v>2900</c:v>
                </c:pt>
                <c:pt idx="60">
                  <c:v>3000</c:v>
                </c:pt>
                <c:pt idx="61">
                  <c:v>3000</c:v>
                </c:pt>
                <c:pt idx="62">
                  <c:v>3100</c:v>
                </c:pt>
                <c:pt idx="63">
                  <c:v>3100</c:v>
                </c:pt>
                <c:pt idx="64">
                  <c:v>3200</c:v>
                </c:pt>
                <c:pt idx="65">
                  <c:v>3200</c:v>
                </c:pt>
                <c:pt idx="66">
                  <c:v>3300</c:v>
                </c:pt>
                <c:pt idx="67">
                  <c:v>3300</c:v>
                </c:pt>
                <c:pt idx="68">
                  <c:v>3400</c:v>
                </c:pt>
                <c:pt idx="69">
                  <c:v>3400</c:v>
                </c:pt>
                <c:pt idx="70">
                  <c:v>3500</c:v>
                </c:pt>
                <c:pt idx="71">
                  <c:v>3500</c:v>
                </c:pt>
                <c:pt idx="72">
                  <c:v>3600</c:v>
                </c:pt>
                <c:pt idx="73">
                  <c:v>3600</c:v>
                </c:pt>
                <c:pt idx="74">
                  <c:v>3700</c:v>
                </c:pt>
                <c:pt idx="75">
                  <c:v>3700</c:v>
                </c:pt>
                <c:pt idx="76">
                  <c:v>3800</c:v>
                </c:pt>
                <c:pt idx="77">
                  <c:v>3800</c:v>
                </c:pt>
                <c:pt idx="78">
                  <c:v>3900</c:v>
                </c:pt>
                <c:pt idx="79">
                  <c:v>3900</c:v>
                </c:pt>
                <c:pt idx="80">
                  <c:v>4000</c:v>
                </c:pt>
                <c:pt idx="81">
                  <c:v>4000</c:v>
                </c:pt>
                <c:pt idx="82">
                  <c:v>4100</c:v>
                </c:pt>
                <c:pt idx="83">
                  <c:v>4100</c:v>
                </c:pt>
                <c:pt idx="84">
                  <c:v>4200</c:v>
                </c:pt>
                <c:pt idx="85">
                  <c:v>4200</c:v>
                </c:pt>
                <c:pt idx="86">
                  <c:v>4300</c:v>
                </c:pt>
                <c:pt idx="87">
                  <c:v>4300</c:v>
                </c:pt>
                <c:pt idx="88">
                  <c:v>4400</c:v>
                </c:pt>
                <c:pt idx="89">
                  <c:v>4400</c:v>
                </c:pt>
                <c:pt idx="90">
                  <c:v>4500</c:v>
                </c:pt>
                <c:pt idx="91">
                  <c:v>4500</c:v>
                </c:pt>
                <c:pt idx="92">
                  <c:v>4600</c:v>
                </c:pt>
                <c:pt idx="93">
                  <c:v>4600</c:v>
                </c:pt>
                <c:pt idx="94">
                  <c:v>4700</c:v>
                </c:pt>
                <c:pt idx="95">
                  <c:v>4700</c:v>
                </c:pt>
                <c:pt idx="96">
                  <c:v>4800</c:v>
                </c:pt>
                <c:pt idx="97">
                  <c:v>4800</c:v>
                </c:pt>
                <c:pt idx="98">
                  <c:v>4900</c:v>
                </c:pt>
                <c:pt idx="99">
                  <c:v>4900</c:v>
                </c:pt>
                <c:pt idx="100">
                  <c:v>5000</c:v>
                </c:pt>
                <c:pt idx="101">
                  <c:v>5000</c:v>
                </c:pt>
                <c:pt idx="102">
                  <c:v>5100</c:v>
                </c:pt>
                <c:pt idx="103">
                  <c:v>5100</c:v>
                </c:pt>
                <c:pt idx="104">
                  <c:v>5200</c:v>
                </c:pt>
                <c:pt idx="105">
                  <c:v>5200</c:v>
                </c:pt>
                <c:pt idx="106">
                  <c:v>5300</c:v>
                </c:pt>
                <c:pt idx="107">
                  <c:v>5300</c:v>
                </c:pt>
                <c:pt idx="108">
                  <c:v>5400</c:v>
                </c:pt>
                <c:pt idx="109">
                  <c:v>5400</c:v>
                </c:pt>
                <c:pt idx="110">
                  <c:v>5500</c:v>
                </c:pt>
                <c:pt idx="111">
                  <c:v>5500</c:v>
                </c:pt>
                <c:pt idx="112">
                  <c:v>5600</c:v>
                </c:pt>
                <c:pt idx="113">
                  <c:v>5600</c:v>
                </c:pt>
                <c:pt idx="114">
                  <c:v>5700</c:v>
                </c:pt>
                <c:pt idx="115">
                  <c:v>5700</c:v>
                </c:pt>
                <c:pt idx="116">
                  <c:v>5800</c:v>
                </c:pt>
                <c:pt idx="117">
                  <c:v>5800</c:v>
                </c:pt>
                <c:pt idx="118">
                  <c:v>5900</c:v>
                </c:pt>
                <c:pt idx="119">
                  <c:v>5900</c:v>
                </c:pt>
                <c:pt idx="120">
                  <c:v>6000</c:v>
                </c:pt>
                <c:pt idx="121">
                  <c:v>6000</c:v>
                </c:pt>
                <c:pt idx="122">
                  <c:v>6100</c:v>
                </c:pt>
                <c:pt idx="123">
                  <c:v>6100</c:v>
                </c:pt>
                <c:pt idx="124">
                  <c:v>6200</c:v>
                </c:pt>
                <c:pt idx="125">
                  <c:v>6200</c:v>
                </c:pt>
                <c:pt idx="126">
                  <c:v>6300</c:v>
                </c:pt>
                <c:pt idx="127">
                  <c:v>6300</c:v>
                </c:pt>
                <c:pt idx="128">
                  <c:v>6400</c:v>
                </c:pt>
                <c:pt idx="129">
                  <c:v>6400</c:v>
                </c:pt>
                <c:pt idx="130">
                  <c:v>6500</c:v>
                </c:pt>
                <c:pt idx="131">
                  <c:v>6500</c:v>
                </c:pt>
                <c:pt idx="132">
                  <c:v>6600</c:v>
                </c:pt>
                <c:pt idx="133">
                  <c:v>6600</c:v>
                </c:pt>
                <c:pt idx="134">
                  <c:v>6700</c:v>
                </c:pt>
                <c:pt idx="135">
                  <c:v>6700</c:v>
                </c:pt>
                <c:pt idx="136">
                  <c:v>6800</c:v>
                </c:pt>
                <c:pt idx="137">
                  <c:v>6800</c:v>
                </c:pt>
                <c:pt idx="138">
                  <c:v>6900</c:v>
                </c:pt>
                <c:pt idx="139">
                  <c:v>6900</c:v>
                </c:pt>
                <c:pt idx="140">
                  <c:v>7000</c:v>
                </c:pt>
                <c:pt idx="141">
                  <c:v>7000</c:v>
                </c:pt>
                <c:pt idx="142">
                  <c:v>7100</c:v>
                </c:pt>
                <c:pt idx="143">
                  <c:v>7100</c:v>
                </c:pt>
                <c:pt idx="144">
                  <c:v>7200</c:v>
                </c:pt>
                <c:pt idx="145">
                  <c:v>7200</c:v>
                </c:pt>
                <c:pt idx="146">
                  <c:v>7300</c:v>
                </c:pt>
                <c:pt idx="147">
                  <c:v>7300</c:v>
                </c:pt>
                <c:pt idx="148">
                  <c:v>7400</c:v>
                </c:pt>
                <c:pt idx="149">
                  <c:v>7400</c:v>
                </c:pt>
                <c:pt idx="150">
                  <c:v>7500</c:v>
                </c:pt>
                <c:pt idx="151">
                  <c:v>7500</c:v>
                </c:pt>
                <c:pt idx="152">
                  <c:v>7600</c:v>
                </c:pt>
                <c:pt idx="153">
                  <c:v>7600</c:v>
                </c:pt>
                <c:pt idx="154">
                  <c:v>7700</c:v>
                </c:pt>
                <c:pt idx="155">
                  <c:v>7700</c:v>
                </c:pt>
                <c:pt idx="156">
                  <c:v>7800</c:v>
                </c:pt>
                <c:pt idx="157">
                  <c:v>7800</c:v>
                </c:pt>
                <c:pt idx="158">
                  <c:v>7900</c:v>
                </c:pt>
                <c:pt idx="159">
                  <c:v>7900</c:v>
                </c:pt>
                <c:pt idx="160">
                  <c:v>8000</c:v>
                </c:pt>
                <c:pt idx="161">
                  <c:v>8000</c:v>
                </c:pt>
                <c:pt idx="162">
                  <c:v>8100</c:v>
                </c:pt>
                <c:pt idx="163">
                  <c:v>8100</c:v>
                </c:pt>
                <c:pt idx="164">
                  <c:v>8200</c:v>
                </c:pt>
                <c:pt idx="165">
                  <c:v>8200</c:v>
                </c:pt>
                <c:pt idx="166">
                  <c:v>8300</c:v>
                </c:pt>
                <c:pt idx="167">
                  <c:v>8300</c:v>
                </c:pt>
                <c:pt idx="168">
                  <c:v>8400</c:v>
                </c:pt>
                <c:pt idx="169">
                  <c:v>8400</c:v>
                </c:pt>
                <c:pt idx="170">
                  <c:v>8500</c:v>
                </c:pt>
                <c:pt idx="171">
                  <c:v>8500</c:v>
                </c:pt>
                <c:pt idx="172">
                  <c:v>8600</c:v>
                </c:pt>
                <c:pt idx="173">
                  <c:v>8600</c:v>
                </c:pt>
                <c:pt idx="174">
                  <c:v>8700</c:v>
                </c:pt>
                <c:pt idx="175">
                  <c:v>8700</c:v>
                </c:pt>
                <c:pt idx="176">
                  <c:v>8800</c:v>
                </c:pt>
                <c:pt idx="177">
                  <c:v>8800</c:v>
                </c:pt>
                <c:pt idx="178">
                  <c:v>8900</c:v>
                </c:pt>
                <c:pt idx="179">
                  <c:v>8900</c:v>
                </c:pt>
                <c:pt idx="180">
                  <c:v>9000</c:v>
                </c:pt>
                <c:pt idx="181">
                  <c:v>9000</c:v>
                </c:pt>
                <c:pt idx="182">
                  <c:v>9100</c:v>
                </c:pt>
                <c:pt idx="183">
                  <c:v>9100</c:v>
                </c:pt>
                <c:pt idx="184">
                  <c:v>9200</c:v>
                </c:pt>
                <c:pt idx="185">
                  <c:v>9200</c:v>
                </c:pt>
                <c:pt idx="186">
                  <c:v>9300</c:v>
                </c:pt>
                <c:pt idx="187">
                  <c:v>9300</c:v>
                </c:pt>
                <c:pt idx="188">
                  <c:v>9400</c:v>
                </c:pt>
                <c:pt idx="189">
                  <c:v>9400</c:v>
                </c:pt>
                <c:pt idx="190">
                  <c:v>9500</c:v>
                </c:pt>
                <c:pt idx="191">
                  <c:v>9500</c:v>
                </c:pt>
                <c:pt idx="192">
                  <c:v>9600</c:v>
                </c:pt>
                <c:pt idx="193">
                  <c:v>9600</c:v>
                </c:pt>
                <c:pt idx="194">
                  <c:v>9700</c:v>
                </c:pt>
                <c:pt idx="195">
                  <c:v>9700</c:v>
                </c:pt>
                <c:pt idx="196">
                  <c:v>9800</c:v>
                </c:pt>
                <c:pt idx="197">
                  <c:v>9800</c:v>
                </c:pt>
                <c:pt idx="198">
                  <c:v>9900</c:v>
                </c:pt>
                <c:pt idx="199">
                  <c:v>9900</c:v>
                </c:pt>
                <c:pt idx="200">
                  <c:v>10000</c:v>
                </c:pt>
                <c:pt idx="201">
                  <c:v>10000</c:v>
                </c:pt>
              </c:numCache>
            </c:numRef>
          </c:xVal>
          <c:yVal>
            <c:numRef>
              <c:f>Sheet6!$C$2:$C$203</c:f>
              <c:numCache>
                <c:formatCode>General</c:formatCode>
                <c:ptCount val="202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98</c:v>
                </c:pt>
                <c:pt idx="4">
                  <c:v>166</c:v>
                </c:pt>
                <c:pt idx="5">
                  <c:v>278</c:v>
                </c:pt>
                <c:pt idx="6">
                  <c:v>478</c:v>
                </c:pt>
                <c:pt idx="7">
                  <c:v>1060578</c:v>
                </c:pt>
                <c:pt idx="8">
                  <c:v>1060620</c:v>
                </c:pt>
                <c:pt idx="9">
                  <c:v>1060676</c:v>
                </c:pt>
                <c:pt idx="10">
                  <c:v>1060742</c:v>
                </c:pt>
                <c:pt idx="11">
                  <c:v>1060844</c:v>
                </c:pt>
                <c:pt idx="12">
                  <c:v>2120944</c:v>
                </c:pt>
                <c:pt idx="13">
                  <c:v>2120986</c:v>
                </c:pt>
                <c:pt idx="14">
                  <c:v>2121044</c:v>
                </c:pt>
                <c:pt idx="15">
                  <c:v>2121114</c:v>
                </c:pt>
                <c:pt idx="16">
                  <c:v>2121210</c:v>
                </c:pt>
                <c:pt idx="17">
                  <c:v>2121406</c:v>
                </c:pt>
                <c:pt idx="18">
                  <c:v>3181506</c:v>
                </c:pt>
                <c:pt idx="19">
                  <c:v>3181548</c:v>
                </c:pt>
                <c:pt idx="20">
                  <c:v>3181606</c:v>
                </c:pt>
                <c:pt idx="21">
                  <c:v>3181670</c:v>
                </c:pt>
                <c:pt idx="22">
                  <c:v>3181760</c:v>
                </c:pt>
                <c:pt idx="23">
                  <c:v>4241860</c:v>
                </c:pt>
                <c:pt idx="24">
                  <c:v>4241902</c:v>
                </c:pt>
                <c:pt idx="25">
                  <c:v>4241968</c:v>
                </c:pt>
                <c:pt idx="26">
                  <c:v>4242032</c:v>
                </c:pt>
                <c:pt idx="27">
                  <c:v>4242130</c:v>
                </c:pt>
                <c:pt idx="28">
                  <c:v>4242294</c:v>
                </c:pt>
                <c:pt idx="29">
                  <c:v>5302394</c:v>
                </c:pt>
                <c:pt idx="30">
                  <c:v>5302436</c:v>
                </c:pt>
                <c:pt idx="31">
                  <c:v>5302494</c:v>
                </c:pt>
                <c:pt idx="32">
                  <c:v>5302560</c:v>
                </c:pt>
                <c:pt idx="33">
                  <c:v>5302662</c:v>
                </c:pt>
                <c:pt idx="34">
                  <c:v>6362762</c:v>
                </c:pt>
                <c:pt idx="35">
                  <c:v>6362802</c:v>
                </c:pt>
                <c:pt idx="36">
                  <c:v>6362856</c:v>
                </c:pt>
                <c:pt idx="37">
                  <c:v>6362944</c:v>
                </c:pt>
                <c:pt idx="38">
                  <c:v>6363060</c:v>
                </c:pt>
                <c:pt idx="39">
                  <c:v>7423160</c:v>
                </c:pt>
                <c:pt idx="40">
                  <c:v>7423200</c:v>
                </c:pt>
                <c:pt idx="41">
                  <c:v>7423258</c:v>
                </c:pt>
                <c:pt idx="42">
                  <c:v>7423340</c:v>
                </c:pt>
                <c:pt idx="43">
                  <c:v>7423432</c:v>
                </c:pt>
                <c:pt idx="44">
                  <c:v>8483532</c:v>
                </c:pt>
                <c:pt idx="45">
                  <c:v>8483574</c:v>
                </c:pt>
                <c:pt idx="46">
                  <c:v>8483630</c:v>
                </c:pt>
                <c:pt idx="47">
                  <c:v>8483698</c:v>
                </c:pt>
                <c:pt idx="48">
                  <c:v>8483810</c:v>
                </c:pt>
                <c:pt idx="49">
                  <c:v>9543910</c:v>
                </c:pt>
                <c:pt idx="50">
                  <c:v>9543952</c:v>
                </c:pt>
                <c:pt idx="51">
                  <c:v>9544010</c:v>
                </c:pt>
                <c:pt idx="52">
                  <c:v>9544090</c:v>
                </c:pt>
                <c:pt idx="53">
                  <c:v>9544188</c:v>
                </c:pt>
                <c:pt idx="54">
                  <c:v>10604288</c:v>
                </c:pt>
                <c:pt idx="55">
                  <c:v>10604330</c:v>
                </c:pt>
                <c:pt idx="56">
                  <c:v>10604390</c:v>
                </c:pt>
                <c:pt idx="57">
                  <c:v>10604468</c:v>
                </c:pt>
                <c:pt idx="58">
                  <c:v>10604570</c:v>
                </c:pt>
                <c:pt idx="59">
                  <c:v>11664670</c:v>
                </c:pt>
                <c:pt idx="60">
                  <c:v>11664710</c:v>
                </c:pt>
                <c:pt idx="61">
                  <c:v>11664772</c:v>
                </c:pt>
                <c:pt idx="62">
                  <c:v>11664848</c:v>
                </c:pt>
                <c:pt idx="63">
                  <c:v>11664942</c:v>
                </c:pt>
                <c:pt idx="64">
                  <c:v>11665116</c:v>
                </c:pt>
                <c:pt idx="65">
                  <c:v>12725216</c:v>
                </c:pt>
                <c:pt idx="66">
                  <c:v>12725258</c:v>
                </c:pt>
                <c:pt idx="67">
                  <c:v>12725314</c:v>
                </c:pt>
                <c:pt idx="68">
                  <c:v>12725394</c:v>
                </c:pt>
                <c:pt idx="69">
                  <c:v>12725504</c:v>
                </c:pt>
                <c:pt idx="70">
                  <c:v>12725702</c:v>
                </c:pt>
                <c:pt idx="71">
                  <c:v>13785802</c:v>
                </c:pt>
                <c:pt idx="72">
                  <c:v>13785844</c:v>
                </c:pt>
                <c:pt idx="73">
                  <c:v>13785906</c:v>
                </c:pt>
                <c:pt idx="74">
                  <c:v>13785980</c:v>
                </c:pt>
                <c:pt idx="75">
                  <c:v>13786090</c:v>
                </c:pt>
                <c:pt idx="76">
                  <c:v>14846190</c:v>
                </c:pt>
                <c:pt idx="77">
                  <c:v>14846232</c:v>
                </c:pt>
                <c:pt idx="78">
                  <c:v>14846292</c:v>
                </c:pt>
                <c:pt idx="79">
                  <c:v>14846368</c:v>
                </c:pt>
                <c:pt idx="80">
                  <c:v>14846472</c:v>
                </c:pt>
                <c:pt idx="81">
                  <c:v>15906572</c:v>
                </c:pt>
                <c:pt idx="82">
                  <c:v>15906612</c:v>
                </c:pt>
                <c:pt idx="83">
                  <c:v>15906668</c:v>
                </c:pt>
                <c:pt idx="84">
                  <c:v>15906740</c:v>
                </c:pt>
                <c:pt idx="85">
                  <c:v>15906832</c:v>
                </c:pt>
                <c:pt idx="86">
                  <c:v>15907016</c:v>
                </c:pt>
                <c:pt idx="87">
                  <c:v>16967116</c:v>
                </c:pt>
                <c:pt idx="88">
                  <c:v>16967158</c:v>
                </c:pt>
                <c:pt idx="89">
                  <c:v>16967210</c:v>
                </c:pt>
                <c:pt idx="90">
                  <c:v>16967298</c:v>
                </c:pt>
                <c:pt idx="91">
                  <c:v>16967416</c:v>
                </c:pt>
                <c:pt idx="92">
                  <c:v>18027516</c:v>
                </c:pt>
                <c:pt idx="93">
                  <c:v>18027556</c:v>
                </c:pt>
                <c:pt idx="94">
                  <c:v>18027618</c:v>
                </c:pt>
                <c:pt idx="95">
                  <c:v>18027710</c:v>
                </c:pt>
                <c:pt idx="96">
                  <c:v>18027812</c:v>
                </c:pt>
                <c:pt idx="97">
                  <c:v>18028012</c:v>
                </c:pt>
                <c:pt idx="98">
                  <c:v>19088112</c:v>
                </c:pt>
                <c:pt idx="99">
                  <c:v>19088152</c:v>
                </c:pt>
                <c:pt idx="100">
                  <c:v>19088208</c:v>
                </c:pt>
                <c:pt idx="101">
                  <c:v>19088276</c:v>
                </c:pt>
                <c:pt idx="102">
                  <c:v>19088392</c:v>
                </c:pt>
                <c:pt idx="103">
                  <c:v>19088588</c:v>
                </c:pt>
                <c:pt idx="104">
                  <c:v>20148688</c:v>
                </c:pt>
                <c:pt idx="105">
                  <c:v>20148728</c:v>
                </c:pt>
                <c:pt idx="106">
                  <c:v>20148786</c:v>
                </c:pt>
                <c:pt idx="107">
                  <c:v>20148864</c:v>
                </c:pt>
                <c:pt idx="108">
                  <c:v>20148996</c:v>
                </c:pt>
                <c:pt idx="109">
                  <c:v>20149196</c:v>
                </c:pt>
                <c:pt idx="110">
                  <c:v>21209296</c:v>
                </c:pt>
                <c:pt idx="111">
                  <c:v>21209336</c:v>
                </c:pt>
                <c:pt idx="112">
                  <c:v>21209396</c:v>
                </c:pt>
                <c:pt idx="113">
                  <c:v>21209474</c:v>
                </c:pt>
                <c:pt idx="114">
                  <c:v>21209606</c:v>
                </c:pt>
                <c:pt idx="115">
                  <c:v>21209798</c:v>
                </c:pt>
                <c:pt idx="116">
                  <c:v>22269898</c:v>
                </c:pt>
                <c:pt idx="117">
                  <c:v>22269938</c:v>
                </c:pt>
                <c:pt idx="118">
                  <c:v>22269992</c:v>
                </c:pt>
                <c:pt idx="119">
                  <c:v>22270068</c:v>
                </c:pt>
                <c:pt idx="120">
                  <c:v>22270172</c:v>
                </c:pt>
                <c:pt idx="121">
                  <c:v>23330272</c:v>
                </c:pt>
                <c:pt idx="122">
                  <c:v>23330312</c:v>
                </c:pt>
                <c:pt idx="123">
                  <c:v>23330368</c:v>
                </c:pt>
                <c:pt idx="124">
                  <c:v>23330450</c:v>
                </c:pt>
                <c:pt idx="125">
                  <c:v>23330562</c:v>
                </c:pt>
                <c:pt idx="126">
                  <c:v>24390662</c:v>
                </c:pt>
                <c:pt idx="127">
                  <c:v>24390704</c:v>
                </c:pt>
                <c:pt idx="128">
                  <c:v>24390760</c:v>
                </c:pt>
                <c:pt idx="129">
                  <c:v>24390834</c:v>
                </c:pt>
                <c:pt idx="130">
                  <c:v>24390952</c:v>
                </c:pt>
                <c:pt idx="131">
                  <c:v>25451052</c:v>
                </c:pt>
                <c:pt idx="132">
                  <c:v>25451094</c:v>
                </c:pt>
                <c:pt idx="133">
                  <c:v>25451156</c:v>
                </c:pt>
                <c:pt idx="134">
                  <c:v>25451248</c:v>
                </c:pt>
                <c:pt idx="135">
                  <c:v>25451360</c:v>
                </c:pt>
                <c:pt idx="136">
                  <c:v>26511460</c:v>
                </c:pt>
                <c:pt idx="137">
                  <c:v>26511502</c:v>
                </c:pt>
                <c:pt idx="138">
                  <c:v>26511556</c:v>
                </c:pt>
                <c:pt idx="139">
                  <c:v>26511638</c:v>
                </c:pt>
                <c:pt idx="140">
                  <c:v>26511744</c:v>
                </c:pt>
                <c:pt idx="141">
                  <c:v>27571844</c:v>
                </c:pt>
                <c:pt idx="142">
                  <c:v>27571886</c:v>
                </c:pt>
                <c:pt idx="143">
                  <c:v>27571942</c:v>
                </c:pt>
                <c:pt idx="144">
                  <c:v>27572026</c:v>
                </c:pt>
                <c:pt idx="145">
                  <c:v>27572128</c:v>
                </c:pt>
                <c:pt idx="146">
                  <c:v>28632228</c:v>
                </c:pt>
                <c:pt idx="147">
                  <c:v>28632270</c:v>
                </c:pt>
                <c:pt idx="148">
                  <c:v>28632330</c:v>
                </c:pt>
                <c:pt idx="149">
                  <c:v>28632416</c:v>
                </c:pt>
                <c:pt idx="150">
                  <c:v>28632530</c:v>
                </c:pt>
                <c:pt idx="151">
                  <c:v>28632730</c:v>
                </c:pt>
                <c:pt idx="152">
                  <c:v>29692830</c:v>
                </c:pt>
                <c:pt idx="153">
                  <c:v>29692870</c:v>
                </c:pt>
                <c:pt idx="154">
                  <c:v>29692930</c:v>
                </c:pt>
                <c:pt idx="155">
                  <c:v>29693010</c:v>
                </c:pt>
                <c:pt idx="156">
                  <c:v>29693098</c:v>
                </c:pt>
                <c:pt idx="157">
                  <c:v>30753198</c:v>
                </c:pt>
                <c:pt idx="158">
                  <c:v>30753238</c:v>
                </c:pt>
                <c:pt idx="159">
                  <c:v>30753300</c:v>
                </c:pt>
                <c:pt idx="160">
                  <c:v>30753380</c:v>
                </c:pt>
                <c:pt idx="161">
                  <c:v>30753474</c:v>
                </c:pt>
                <c:pt idx="162">
                  <c:v>30753670</c:v>
                </c:pt>
                <c:pt idx="163">
                  <c:v>31813770</c:v>
                </c:pt>
                <c:pt idx="164">
                  <c:v>31813812</c:v>
                </c:pt>
                <c:pt idx="165">
                  <c:v>31813874</c:v>
                </c:pt>
                <c:pt idx="166">
                  <c:v>31813956</c:v>
                </c:pt>
                <c:pt idx="167">
                  <c:v>31814056</c:v>
                </c:pt>
                <c:pt idx="168">
                  <c:v>31814254</c:v>
                </c:pt>
                <c:pt idx="169">
                  <c:v>32874354</c:v>
                </c:pt>
                <c:pt idx="170">
                  <c:v>32874396</c:v>
                </c:pt>
                <c:pt idx="171">
                  <c:v>32874462</c:v>
                </c:pt>
                <c:pt idx="172">
                  <c:v>32874546</c:v>
                </c:pt>
                <c:pt idx="173">
                  <c:v>32874648</c:v>
                </c:pt>
                <c:pt idx="174">
                  <c:v>32874844</c:v>
                </c:pt>
                <c:pt idx="175">
                  <c:v>33934944</c:v>
                </c:pt>
                <c:pt idx="176">
                  <c:v>33934986</c:v>
                </c:pt>
                <c:pt idx="177">
                  <c:v>33935048</c:v>
                </c:pt>
                <c:pt idx="178">
                  <c:v>33935106</c:v>
                </c:pt>
                <c:pt idx="179">
                  <c:v>33935204</c:v>
                </c:pt>
                <c:pt idx="180">
                  <c:v>34995304</c:v>
                </c:pt>
                <c:pt idx="181">
                  <c:v>34995344</c:v>
                </c:pt>
                <c:pt idx="182">
                  <c:v>34995402</c:v>
                </c:pt>
                <c:pt idx="183">
                  <c:v>34995478</c:v>
                </c:pt>
                <c:pt idx="184">
                  <c:v>34995582</c:v>
                </c:pt>
                <c:pt idx="185">
                  <c:v>36055682</c:v>
                </c:pt>
                <c:pt idx="186">
                  <c:v>36055722</c:v>
                </c:pt>
                <c:pt idx="187">
                  <c:v>36055788</c:v>
                </c:pt>
                <c:pt idx="188">
                  <c:v>36055876</c:v>
                </c:pt>
                <c:pt idx="189">
                  <c:v>36055990</c:v>
                </c:pt>
                <c:pt idx="190">
                  <c:v>36056176</c:v>
                </c:pt>
                <c:pt idx="191">
                  <c:v>37116276</c:v>
                </c:pt>
                <c:pt idx="192">
                  <c:v>37116316</c:v>
                </c:pt>
                <c:pt idx="193">
                  <c:v>37116376</c:v>
                </c:pt>
                <c:pt idx="194">
                  <c:v>37116454</c:v>
                </c:pt>
                <c:pt idx="195">
                  <c:v>37116562</c:v>
                </c:pt>
                <c:pt idx="196">
                  <c:v>38176662</c:v>
                </c:pt>
                <c:pt idx="197">
                  <c:v>38176704</c:v>
                </c:pt>
                <c:pt idx="198">
                  <c:v>38176762</c:v>
                </c:pt>
                <c:pt idx="199">
                  <c:v>38176836</c:v>
                </c:pt>
                <c:pt idx="200">
                  <c:v>38176926</c:v>
                </c:pt>
                <c:pt idx="201">
                  <c:v>39237026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11-445D-960A-5B8E4A5D3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714992"/>
        <c:axId val="461898224"/>
      </c:scatterChart>
      <c:valAx>
        <c:axId val="872714992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Iteration</a:t>
                </a:r>
              </a:p>
            </c:rich>
          </c:tx>
          <c:layout>
            <c:manualLayout>
              <c:xMode val="edge"/>
              <c:yMode val="edge"/>
              <c:x val="0.50072719970739898"/>
              <c:y val="0.788386930753955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61898224"/>
        <c:crosses val="autoZero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0.79308156254706363"/>
                <c:y val="0.74648642586747771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valAx>
        <c:axId val="4618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Communication Bandwidth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872714992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230050416311075"/>
          <c:y val="0.85743939350650333"/>
          <c:w val="0.63539899167377845"/>
          <c:h val="6.8509812313305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DBC9-FBB0-43EB-BB71-887DEDAF2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F830-865C-4752-B4DF-90986CA8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6FFD-59F1-48C5-B6A9-7FF64043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5654-427E-4D73-A13C-C62CF2B4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4CE0-2792-4CE5-8B8A-73640C66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41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8887-0BF0-4D92-BB05-DACC0382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14217-0240-4ECF-93CB-1EE10604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55A9-18DE-4F29-9DCE-39FB5740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B4A5-82BE-4370-9AD0-F4EBCE5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D00A-14DE-4C92-923F-6CB7082D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0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37005-F221-4D88-8FF3-054A9C47B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0EB0-FBF2-4154-A8C7-F5E9E7CA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8A93-0A81-420A-B883-C1E2DAC7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57BA-A0D7-4473-BD89-F64E9FE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CA4C-8E93-4B08-9272-9C186360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948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997A-F1C3-43E4-8E8C-60AA3EF8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9C9C-7CBD-4C67-B5DC-39B6907E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E02C-99C6-4BB7-99FA-73C90DCE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9133C-3D3E-46A3-B60E-4015A568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53EB-9751-499C-9BD9-1C4287E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9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65D7-7441-40B7-BFBD-4D2CEF8B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59D8-0477-4E73-AA0D-C7B36D14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289A-AF26-402B-8ADD-E064A2B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FDF7-4FC8-401F-B4F5-588E5E31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520-EA20-4EED-A057-B93FF96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9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95BA-9B62-4844-BA5A-F64D6ADB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A675-28BB-4C47-954B-83D2987B6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828C8-60DE-4E5C-BD89-19CB9593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2C05-9686-463C-B81F-997D0D0A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A60C-E197-46BE-9AEE-652BDC25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0627-5B7F-4555-905B-80196A83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70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FAEC-2BBB-469F-A5CC-B7EE324D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4280-BE62-4431-9CCA-8E6EF536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6746-6127-4CD2-A7C6-1AF74428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1BAE-2ED1-42C9-BA40-9707F3D16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8E77C-5F4C-4A57-894F-F2C5ABC73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62560-2D4E-4F9F-BD04-3E1EB48E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F7DE3-689C-41C0-878F-629A018E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7DFED-79B7-4424-BCE2-C1AC1B0A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25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8121-9A95-4276-9A16-A57C6B87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44928-6804-46A1-8A68-0533A615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9857E-7EBA-482D-A420-415395A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6D45-3429-4004-ABCC-00B5EEB9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44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B8C7-F633-45A4-9D62-06C83345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0276-BCBB-4CDA-9BC0-8BBBFA50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C1BE-84ED-45F2-A5C0-D0771B1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64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9E5F-BF0A-40BB-B980-B66A06C8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3F86-C7DE-4163-92AC-85336D57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B31E6-92E0-4086-B3AC-7E9D7274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CBD77-2709-4418-B5A8-BEF0A910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D81CD-1069-4E80-9ED1-EDBE5B68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138B-5874-448F-95BA-BEB1DDF3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498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3BE1-F041-496B-8D49-5F2C74D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2DE68-33DC-411E-A234-16FCAC296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0BE4F-FE9B-412F-8104-FD512A66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CB44-90C2-441D-9733-926EFF16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7F59-8D86-4683-871F-7785E690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A344-F20B-4321-AD08-2FA479CA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855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A72A5-C156-4346-A399-9CAB7578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D4C85-EEED-421C-A462-9790715A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F3E5-2953-4EEB-AC7B-B016560B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50A9-004E-4693-AF6B-C644AF43003A}" type="datetimeFigureOut">
              <a:rPr lang="en-IL" smtClean="0"/>
              <a:t>25/09/2018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C308-84FF-4507-A348-AADFEBE29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FDD9-B409-4E61-ADD6-EB80C8BC6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313A-E2E3-41A4-A55E-D4612B5927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23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45FB9E-9A41-4C71-8DDF-D9B37C59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353493"/>
              </p:ext>
            </p:extLst>
          </p:nvPr>
        </p:nvGraphicFramePr>
        <p:xfrm>
          <a:off x="2792835" y="679508"/>
          <a:ext cx="6971950" cy="514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24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8</cp:revision>
  <dcterms:created xsi:type="dcterms:W3CDTF">2018-09-17T23:11:28Z</dcterms:created>
  <dcterms:modified xsi:type="dcterms:W3CDTF">2018-09-24T22:01:44Z</dcterms:modified>
</cp:coreProperties>
</file>