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70" r:id="rId5"/>
    <p:sldId id="264" r:id="rId6"/>
    <p:sldId id="269" r:id="rId7"/>
    <p:sldId id="278" r:id="rId8"/>
    <p:sldId id="279" r:id="rId9"/>
    <p:sldId id="281" r:id="rId10"/>
    <p:sldId id="265" r:id="rId11"/>
    <p:sldId id="273" r:id="rId12"/>
    <p:sldId id="284" r:id="rId13"/>
    <p:sldId id="286" r:id="rId14"/>
    <p:sldId id="288" r:id="rId15"/>
    <p:sldId id="289" r:id="rId16"/>
    <p:sldId id="291" r:id="rId17"/>
    <p:sldId id="294" r:id="rId18"/>
    <p:sldId id="296" r:id="rId19"/>
    <p:sldId id="266" r:id="rId20"/>
    <p:sldId id="267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Inner%20Product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Entropy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630_Iters_100_Nodes_10_Epsilon_3000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l\Desktop\F2_VecSize_630_Iters_100_Nodes_10_Epsilon_3000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Charts!$B$2:$B$6</c:f>
              <c:numCache>
                <c:formatCode>General</c:formatCode>
                <c:ptCount val="5"/>
                <c:pt idx="0">
                  <c:v>1472704</c:v>
                </c:pt>
                <c:pt idx="1">
                  <c:v>3377464</c:v>
                </c:pt>
                <c:pt idx="2">
                  <c:v>10657608</c:v>
                </c:pt>
                <c:pt idx="3">
                  <c:v>24338016</c:v>
                </c:pt>
                <c:pt idx="4">
                  <c:v>50257576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D0-48F9-8660-8A16457ABBFF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Charts!$C$2:$C$6</c:f>
              <c:numCache>
                <c:formatCode>General</c:formatCode>
                <c:ptCount val="5"/>
                <c:pt idx="0">
                  <c:v>304000</c:v>
                </c:pt>
                <c:pt idx="1">
                  <c:v>480000</c:v>
                </c:pt>
                <c:pt idx="2">
                  <c:v>2000000</c:v>
                </c:pt>
                <c:pt idx="3">
                  <c:v>4640000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D0-48F9-8660-8A16457ABBFF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Charts!$D$2:$D$6</c:f>
              <c:numCache>
                <c:formatCode>General</c:formatCode>
                <c:ptCount val="5"/>
                <c:pt idx="0">
                  <c:v>778933</c:v>
                </c:pt>
                <c:pt idx="1">
                  <c:v>1756648</c:v>
                </c:pt>
                <c:pt idx="2">
                  <c:v>4550107</c:v>
                </c:pt>
                <c:pt idx="3">
                  <c:v>9245706</c:v>
                </c:pt>
                <c:pt idx="4">
                  <c:v>11233857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D0-48F9-8660-8A16457ABBFF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Charts!$E$2:$E$6</c:f>
              <c:numCache>
                <c:formatCode>General</c:formatCode>
                <c:ptCount val="5"/>
                <c:pt idx="0">
                  <c:v>782442</c:v>
                </c:pt>
                <c:pt idx="1">
                  <c:v>1759056</c:v>
                </c:pt>
                <c:pt idx="2">
                  <c:v>4561801</c:v>
                </c:pt>
                <c:pt idx="3">
                  <c:v>9243931</c:v>
                </c:pt>
                <c:pt idx="4">
                  <c:v>11243054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D0-48F9-8660-8A16457ABBFF}"/>
            </c:ext>
          </c:extLst>
        </c:ser>
        <c:ser>
          <c:idx val="4"/>
          <c:order val="4"/>
          <c:tx>
            <c:strRef>
              <c:f>Charts!$F$1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Charts!$F$2:$F$6</c:f>
              <c:numCache>
                <c:formatCode>General</c:formatCode>
                <c:ptCount val="5"/>
                <c:pt idx="0">
                  <c:v>1517652</c:v>
                </c:pt>
                <c:pt idx="1">
                  <c:v>3406826</c:v>
                </c:pt>
                <c:pt idx="2">
                  <c:v>10975294</c:v>
                </c:pt>
                <c:pt idx="3">
                  <c:v>24975138</c:v>
                </c:pt>
                <c:pt idx="4">
                  <c:v>52175200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D0-48F9-8660-8A16457ABBFF}"/>
            </c:ext>
          </c:extLst>
        </c:ser>
        <c:ser>
          <c:idx val="5"/>
          <c:order val="5"/>
          <c:tx>
            <c:strRef>
              <c:f>Charts!$G$1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Charts!$G$2:$G$6</c:f>
              <c:numCache>
                <c:formatCode>General</c:formatCode>
                <c:ptCount val="5"/>
                <c:pt idx="0">
                  <c:v>11680000</c:v>
                </c:pt>
                <c:pt idx="1">
                  <c:v>24868000</c:v>
                </c:pt>
                <c:pt idx="2">
                  <c:v>67040000</c:v>
                </c:pt>
                <c:pt idx="3">
                  <c:v>135520000</c:v>
                </c:pt>
                <c:pt idx="4">
                  <c:v>282280000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CED0-48F9-8660-8A16457ABBFF}"/>
            </c:ext>
          </c:extLst>
        </c:ser>
        <c:ser>
          <c:idx val="6"/>
          <c:order val="6"/>
          <c:tx>
            <c:strRef>
              <c:f>Charts!$H$1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Charts!$H$2:$H$6</c:f>
              <c:numCache>
                <c:formatCode>General</c:formatCode>
                <c:ptCount val="5"/>
                <c:pt idx="0">
                  <c:v>16000000</c:v>
                </c:pt>
                <c:pt idx="1">
                  <c:v>32000000</c:v>
                </c:pt>
                <c:pt idx="2">
                  <c:v>80000000</c:v>
                </c:pt>
                <c:pt idx="3">
                  <c:v>160000000</c:v>
                </c:pt>
                <c:pt idx="4">
                  <c:v>320000000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CED0-48F9-8660-8A16457A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Charts!$B$2:$B$6</c:f>
              <c:numCache>
                <c:formatCode>General</c:formatCode>
                <c:ptCount val="5"/>
                <c:pt idx="0">
                  <c:v>1472704</c:v>
                </c:pt>
                <c:pt idx="1">
                  <c:v>3377464</c:v>
                </c:pt>
                <c:pt idx="2">
                  <c:v>10657608</c:v>
                </c:pt>
                <c:pt idx="3">
                  <c:v>24338016</c:v>
                </c:pt>
                <c:pt idx="4">
                  <c:v>50257576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D0-48F9-8660-8A16457ABBFF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Charts!$C$2:$C$6</c:f>
              <c:numCache>
                <c:formatCode>General</c:formatCode>
                <c:ptCount val="5"/>
                <c:pt idx="0">
                  <c:v>304000</c:v>
                </c:pt>
                <c:pt idx="1">
                  <c:v>480000</c:v>
                </c:pt>
                <c:pt idx="2">
                  <c:v>2000000</c:v>
                </c:pt>
                <c:pt idx="3">
                  <c:v>4640000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D0-48F9-8660-8A16457ABBFF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Charts!$D$2:$D$6</c:f>
              <c:numCache>
                <c:formatCode>General</c:formatCode>
                <c:ptCount val="5"/>
                <c:pt idx="0">
                  <c:v>778933</c:v>
                </c:pt>
                <c:pt idx="1">
                  <c:v>1756648</c:v>
                </c:pt>
                <c:pt idx="2">
                  <c:v>4550107</c:v>
                </c:pt>
                <c:pt idx="3">
                  <c:v>9245706</c:v>
                </c:pt>
                <c:pt idx="4">
                  <c:v>11233857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D0-48F9-8660-8A16457ABBFF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Charts!$E$2:$E$6</c:f>
              <c:numCache>
                <c:formatCode>General</c:formatCode>
                <c:ptCount val="5"/>
                <c:pt idx="0">
                  <c:v>782442</c:v>
                </c:pt>
                <c:pt idx="1">
                  <c:v>1759056</c:v>
                </c:pt>
                <c:pt idx="2">
                  <c:v>4561801</c:v>
                </c:pt>
                <c:pt idx="3">
                  <c:v>9243931</c:v>
                </c:pt>
                <c:pt idx="4">
                  <c:v>11243054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D0-48F9-8660-8A16457ABBFF}"/>
            </c:ext>
          </c:extLst>
        </c:ser>
        <c:ser>
          <c:idx val="4"/>
          <c:order val="4"/>
          <c:tx>
            <c:strRef>
              <c:f>Charts!$F$1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Charts!$A$2:$A$6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  <c:pt idx="4">
                  <c:v>20000</c:v>
                </c:pt>
              </c:numCache>
            </c:numRef>
          </c:xVal>
          <c:yVal>
            <c:numRef>
              <c:f>Charts!$F$2:$F$6</c:f>
              <c:numCache>
                <c:formatCode>General</c:formatCode>
                <c:ptCount val="5"/>
                <c:pt idx="0">
                  <c:v>1517652</c:v>
                </c:pt>
                <c:pt idx="1">
                  <c:v>3406826</c:v>
                </c:pt>
                <c:pt idx="2">
                  <c:v>10975294</c:v>
                </c:pt>
                <c:pt idx="3">
                  <c:v>24975138</c:v>
                </c:pt>
                <c:pt idx="4">
                  <c:v>52175200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ED0-48F9-8660-8A16457AB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20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Value</c:v>
                </c:pt>
                <c:pt idx="1">
                  <c:v>Distance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5.8053097345132736</c:v>
                </c:pt>
                <c:pt idx="1">
                  <c:v>5.6460176991150437</c:v>
                </c:pt>
                <c:pt idx="2">
                  <c:v>1.6725663716814156</c:v>
                </c:pt>
                <c:pt idx="3">
                  <c:v>1.6725663716814156</c:v>
                </c:pt>
                <c:pt idx="4">
                  <c:v>1.654867256637168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F-4FB3-B955-A43325978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180568</c:v>
                </c:pt>
                <c:pt idx="1">
                  <c:v>306096</c:v>
                </c:pt>
                <c:pt idx="2">
                  <c:v>650624</c:v>
                </c:pt>
                <c:pt idx="3">
                  <c:v>1190184</c:v>
                </c:pt>
                <c:pt idx="4">
                  <c:v>1789688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A-45D0-BF25-88CC740944BC}"/>
            </c:ext>
          </c:extLst>
        </c:ser>
        <c:ser>
          <c:idx val="1"/>
          <c:order val="1"/>
          <c:tx>
            <c:strRef>
              <c:f>Bandwidth!$C$1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24000</c:v>
                </c:pt>
                <c:pt idx="1">
                  <c:v>45600</c:v>
                </c:pt>
                <c:pt idx="2">
                  <c:v>40000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A-45D0-BF25-88CC740944BC}"/>
            </c:ext>
          </c:extLst>
        </c:ser>
        <c:ser>
          <c:idx val="2"/>
          <c:order val="2"/>
          <c:tx>
            <c:strRef>
              <c:f>Bandwidth!$D$1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188561</c:v>
                </c:pt>
                <c:pt idx="1">
                  <c:v>305970</c:v>
                </c:pt>
                <c:pt idx="2">
                  <c:v>410104</c:v>
                </c:pt>
                <c:pt idx="3">
                  <c:v>996399</c:v>
                </c:pt>
                <c:pt idx="4">
                  <c:v>1343555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CCA-45D0-BF25-88CC740944BC}"/>
            </c:ext>
          </c:extLst>
        </c:ser>
        <c:ser>
          <c:idx val="3"/>
          <c:order val="3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164077</c:v>
                </c:pt>
                <c:pt idx="1">
                  <c:v>238504</c:v>
                </c:pt>
                <c:pt idx="2">
                  <c:v>408440</c:v>
                </c:pt>
                <c:pt idx="3">
                  <c:v>896546</c:v>
                </c:pt>
                <c:pt idx="4">
                  <c:v>1250941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CCA-45D0-BF25-88CC740944BC}"/>
            </c:ext>
          </c:extLst>
        </c:ser>
        <c:ser>
          <c:idx val="4"/>
          <c:order val="4"/>
          <c:tx>
            <c:strRef>
              <c:f>Bandwidth!$F$1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164738</c:v>
                </c:pt>
                <c:pt idx="1">
                  <c:v>294070</c:v>
                </c:pt>
                <c:pt idx="2">
                  <c:v>629016</c:v>
                </c:pt>
                <c:pt idx="3">
                  <c:v>1182624</c:v>
                </c:pt>
                <c:pt idx="4">
                  <c:v>1780372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CCA-45D0-BF25-88CC740944BC}"/>
            </c:ext>
          </c:extLst>
        </c:ser>
        <c:ser>
          <c:idx val="5"/>
          <c:order val="5"/>
          <c:tx>
            <c:strRef>
              <c:f>Bandwidth!$G$1</c:f>
              <c:strCache>
                <c:ptCount val="1"/>
                <c:pt idx="0">
                  <c:v>Vector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Bandwidth!$G$2:$G$6</c:f>
              <c:numCache>
                <c:formatCode>General</c:formatCode>
                <c:ptCount val="5"/>
                <c:pt idx="0">
                  <c:v>981200</c:v>
                </c:pt>
                <c:pt idx="1">
                  <c:v>1489800</c:v>
                </c:pt>
                <c:pt idx="2">
                  <c:v>2532000</c:v>
                </c:pt>
                <c:pt idx="3">
                  <c:v>4357500</c:v>
                </c:pt>
                <c:pt idx="4">
                  <c:v>6382000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5CCA-45D0-BF25-88CC740944BC}"/>
            </c:ext>
          </c:extLst>
        </c:ser>
        <c:ser>
          <c:idx val="6"/>
          <c:order val="6"/>
          <c:tx>
            <c:strRef>
              <c:f>Bandwidth!$H$1</c:f>
              <c:strCache>
                <c:ptCount val="1"/>
                <c:pt idx="0">
                  <c:v>Naive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Bandwidth!$H$2:$H$6</c:f>
              <c:numCache>
                <c:formatCode>General</c:formatCode>
                <c:ptCount val="5"/>
                <c:pt idx="0">
                  <c:v>1600000</c:v>
                </c:pt>
                <c:pt idx="1">
                  <c:v>2400000</c:v>
                </c:pt>
                <c:pt idx="2">
                  <c:v>4000000</c:v>
                </c:pt>
                <c:pt idx="3">
                  <c:v>6000000</c:v>
                </c:pt>
                <c:pt idx="4">
                  <c:v>8000000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5CCA-45D0-BF25-88CC7409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egendEntry>
        <c:idx val="13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Bandwidth!$B$1</c:f>
              <c:strCache>
                <c:ptCount val="1"/>
                <c:pt idx="0">
                  <c:v>Distance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Bandwidth!$B$2:$B$6</c:f>
              <c:numCache>
                <c:formatCode>General</c:formatCode>
                <c:ptCount val="5"/>
                <c:pt idx="0">
                  <c:v>180568</c:v>
                </c:pt>
                <c:pt idx="1">
                  <c:v>306096</c:v>
                </c:pt>
                <c:pt idx="2">
                  <c:v>650624</c:v>
                </c:pt>
                <c:pt idx="3">
                  <c:v>1190184</c:v>
                </c:pt>
                <c:pt idx="4">
                  <c:v>1789688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A-45D0-BF25-88CC740944BC}"/>
            </c:ext>
          </c:extLst>
        </c:ser>
        <c:ser>
          <c:idx val="1"/>
          <c:order val="1"/>
          <c:tx>
            <c:strRef>
              <c:f>Bandwidth!$C$1</c:f>
              <c:strCache>
                <c:ptCount val="1"/>
                <c:pt idx="0">
                  <c:v>Oracle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lgDash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Bandwidth!$C$2:$C$6</c:f>
              <c:numCache>
                <c:formatCode>General</c:formatCode>
                <c:ptCount val="5"/>
                <c:pt idx="0">
                  <c:v>24000</c:v>
                </c:pt>
                <c:pt idx="1">
                  <c:v>45600</c:v>
                </c:pt>
                <c:pt idx="2">
                  <c:v>40000</c:v>
                </c:pt>
                <c:pt idx="3">
                  <c:v>24000</c:v>
                </c:pt>
                <c:pt idx="4">
                  <c:v>32000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A-45D0-BF25-88CC740944BC}"/>
            </c:ext>
          </c:extLst>
        </c:ser>
        <c:ser>
          <c:idx val="2"/>
          <c:order val="2"/>
          <c:tx>
            <c:strRef>
              <c:f>Bandwidth!$D$1</c:f>
              <c:strCache>
                <c:ptCount val="1"/>
                <c:pt idx="0">
                  <c:v>SKD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star"/>
            <c:size val="10"/>
            <c:spPr>
              <a:noFill/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38100" cap="rnd">
                <a:solidFill>
                  <a:schemeClr val="accent3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Bandwidth!$D$2:$D$6</c:f>
              <c:numCache>
                <c:formatCode>General</c:formatCode>
                <c:ptCount val="5"/>
                <c:pt idx="0">
                  <c:v>188561</c:v>
                </c:pt>
                <c:pt idx="1">
                  <c:v>305970</c:v>
                </c:pt>
                <c:pt idx="2">
                  <c:v>410104</c:v>
                </c:pt>
                <c:pt idx="3">
                  <c:v>996399</c:v>
                </c:pt>
                <c:pt idx="4">
                  <c:v>1343555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CCA-45D0-BF25-88CC740944BC}"/>
            </c:ext>
          </c:extLst>
        </c:ser>
        <c:ser>
          <c:idx val="3"/>
          <c:order val="3"/>
          <c:tx>
            <c:strRef>
              <c:f>Bandwidth!$E$1</c:f>
              <c:strCache>
                <c:ptCount val="1"/>
                <c:pt idx="0">
                  <c:v>SKV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Bandwidth!$E$2:$E$6</c:f>
              <c:numCache>
                <c:formatCode>General</c:formatCode>
                <c:ptCount val="5"/>
                <c:pt idx="0">
                  <c:v>164077</c:v>
                </c:pt>
                <c:pt idx="1">
                  <c:v>238504</c:v>
                </c:pt>
                <c:pt idx="2">
                  <c:v>408440</c:v>
                </c:pt>
                <c:pt idx="3">
                  <c:v>896546</c:v>
                </c:pt>
                <c:pt idx="4">
                  <c:v>1250941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CCA-45D0-BF25-88CC740944BC}"/>
            </c:ext>
          </c:extLst>
        </c:ser>
        <c:ser>
          <c:idx val="4"/>
          <c:order val="4"/>
          <c:tx>
            <c:strRef>
              <c:f>Bandwidth!$F$1</c:f>
              <c:strCache>
                <c:ptCount val="1"/>
                <c:pt idx="0">
                  <c:v>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lgDash"/>
              </a:ln>
              <a:effectLst/>
            </c:spPr>
            <c:trendlineType val="linear"/>
            <c:dispRSqr val="0"/>
            <c:dispEq val="0"/>
          </c:trendline>
          <c:xVal>
            <c:numRef>
              <c:f>Bandwidth!$A$2:$A$6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250</c:v>
                </c:pt>
                <c:pt idx="3">
                  <c:v>375</c:v>
                </c:pt>
                <c:pt idx="4">
                  <c:v>500</c:v>
                </c:pt>
              </c:numCache>
            </c:numRef>
          </c:xVal>
          <c:yVal>
            <c:numRef>
              <c:f>Bandwidth!$F$2:$F$6</c:f>
              <c:numCache>
                <c:formatCode>General</c:formatCode>
                <c:ptCount val="5"/>
                <c:pt idx="0">
                  <c:v>164738</c:v>
                </c:pt>
                <c:pt idx="1">
                  <c:v>294070</c:v>
                </c:pt>
                <c:pt idx="2">
                  <c:v>629016</c:v>
                </c:pt>
                <c:pt idx="3">
                  <c:v>1182624</c:v>
                </c:pt>
                <c:pt idx="4">
                  <c:v>1780372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CCA-45D0-BF25-88CC7409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0190143"/>
        <c:axId val="1005108031"/>
      </c:scatterChart>
      <c:valAx>
        <c:axId val="930190143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005108031"/>
        <c:crosses val="autoZero"/>
        <c:crossBetween val="midCat"/>
      </c:valAx>
      <c:valAx>
        <c:axId val="100510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930190143"/>
        <c:crosses val="autoZero"/>
        <c:crossBetween val="midCat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89403923822344289"/>
          <c:y val="0.21482140367957958"/>
          <c:w val="9.8071275601837163E-2"/>
          <c:h val="0.56537742246703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 b="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Maiandra GD" panose="020E0502030308020204" pitchFamily="34" charset="0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'Full Syncs'!$A$10:$A$15</c:f>
              <c:strCache>
                <c:ptCount val="6"/>
                <c:pt idx="0">
                  <c:v>Distance</c:v>
                </c:pt>
                <c:pt idx="1">
                  <c:v>Value</c:v>
                </c:pt>
                <c:pt idx="2">
                  <c:v>SKD</c:v>
                </c:pt>
                <c:pt idx="3">
                  <c:v>SKV</c:v>
                </c:pt>
                <c:pt idx="4">
                  <c:v>Vector</c:v>
                </c:pt>
                <c:pt idx="5">
                  <c:v>Oracle</c:v>
                </c:pt>
              </c:strCache>
            </c:strRef>
          </c:cat>
          <c:val>
            <c:numRef>
              <c:f>'Full Syncs'!$C$10:$C$15</c:f>
              <c:numCache>
                <c:formatCode>General</c:formatCode>
                <c:ptCount val="6"/>
                <c:pt idx="0">
                  <c:v>15.403846153846152</c:v>
                </c:pt>
                <c:pt idx="1">
                  <c:v>15.038461538461538</c:v>
                </c:pt>
                <c:pt idx="2">
                  <c:v>2.1153846153846154</c:v>
                </c:pt>
                <c:pt idx="3">
                  <c:v>1.9230769230769229</c:v>
                </c:pt>
                <c:pt idx="4">
                  <c:v>1.6538461538461537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A-48D8-8820-D3CE54EA3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713536"/>
        <c:axId val="1764805888"/>
      </c:barChart>
      <c:catAx>
        <c:axId val="18427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764805888"/>
        <c:crosses val="autoZero"/>
        <c:auto val="1"/>
        <c:lblAlgn val="ctr"/>
        <c:lblOffset val="100"/>
        <c:noMultiLvlLbl val="0"/>
      </c:catAx>
      <c:valAx>
        <c:axId val="1764805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18427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Row Labels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36-4933-ABE9-9E7DD428E1CC}"/>
            </c:ext>
          </c:extLst>
        </c:ser>
        <c:ser>
          <c:idx val="1"/>
          <c:order val="1"/>
          <c:tx>
            <c:strRef>
              <c:f>Sheet3!$B$1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</c:v>
                </c:pt>
                <c:pt idx="19">
                  <c:v>22</c:v>
                </c:pt>
                <c:pt idx="20">
                  <c:v>12632</c:v>
                </c:pt>
                <c:pt idx="21">
                  <c:v>12632</c:v>
                </c:pt>
                <c:pt idx="22">
                  <c:v>12632</c:v>
                </c:pt>
                <c:pt idx="23">
                  <c:v>12632</c:v>
                </c:pt>
                <c:pt idx="24">
                  <c:v>12632</c:v>
                </c:pt>
                <c:pt idx="25">
                  <c:v>12632</c:v>
                </c:pt>
                <c:pt idx="26">
                  <c:v>12632</c:v>
                </c:pt>
                <c:pt idx="27">
                  <c:v>12632</c:v>
                </c:pt>
                <c:pt idx="28">
                  <c:v>12632</c:v>
                </c:pt>
                <c:pt idx="29">
                  <c:v>12632</c:v>
                </c:pt>
                <c:pt idx="30">
                  <c:v>12632</c:v>
                </c:pt>
                <c:pt idx="31">
                  <c:v>12632</c:v>
                </c:pt>
                <c:pt idx="32">
                  <c:v>12632</c:v>
                </c:pt>
                <c:pt idx="33">
                  <c:v>12632</c:v>
                </c:pt>
                <c:pt idx="34">
                  <c:v>12642</c:v>
                </c:pt>
                <c:pt idx="35">
                  <c:v>12656</c:v>
                </c:pt>
                <c:pt idx="36">
                  <c:v>12676</c:v>
                </c:pt>
                <c:pt idx="37">
                  <c:v>25286</c:v>
                </c:pt>
                <c:pt idx="38">
                  <c:v>25286</c:v>
                </c:pt>
                <c:pt idx="39">
                  <c:v>25286</c:v>
                </c:pt>
                <c:pt idx="40">
                  <c:v>25286</c:v>
                </c:pt>
                <c:pt idx="41">
                  <c:v>25286</c:v>
                </c:pt>
                <c:pt idx="42">
                  <c:v>25286</c:v>
                </c:pt>
                <c:pt idx="43">
                  <c:v>25286</c:v>
                </c:pt>
                <c:pt idx="44">
                  <c:v>25286</c:v>
                </c:pt>
                <c:pt idx="45">
                  <c:v>25286</c:v>
                </c:pt>
                <c:pt idx="46">
                  <c:v>25286</c:v>
                </c:pt>
                <c:pt idx="47">
                  <c:v>25286</c:v>
                </c:pt>
                <c:pt idx="48">
                  <c:v>25300</c:v>
                </c:pt>
                <c:pt idx="49">
                  <c:v>37910</c:v>
                </c:pt>
                <c:pt idx="50">
                  <c:v>37910</c:v>
                </c:pt>
                <c:pt idx="51">
                  <c:v>37910</c:v>
                </c:pt>
                <c:pt idx="52">
                  <c:v>37910</c:v>
                </c:pt>
                <c:pt idx="53">
                  <c:v>37910</c:v>
                </c:pt>
                <c:pt idx="54">
                  <c:v>37910</c:v>
                </c:pt>
                <c:pt idx="55">
                  <c:v>37914</c:v>
                </c:pt>
                <c:pt idx="56">
                  <c:v>50524</c:v>
                </c:pt>
                <c:pt idx="57">
                  <c:v>50524</c:v>
                </c:pt>
                <c:pt idx="58">
                  <c:v>50528</c:v>
                </c:pt>
                <c:pt idx="59">
                  <c:v>50544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36-4933-ABE9-9E7DD428E1CC}"/>
            </c:ext>
          </c:extLst>
        </c:ser>
        <c:ser>
          <c:idx val="2"/>
          <c:order val="2"/>
          <c:tx>
            <c:strRef>
              <c:f>Sheet3!$C$1</c:f>
              <c:strCache>
                <c:ptCount val="1"/>
                <c:pt idx="0">
                  <c:v>Naive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Sheet3!$C$2:$C$61</c:f>
              <c:numCache>
                <c:formatCode>General</c:formatCode>
                <c:ptCount val="60"/>
                <c:pt idx="0">
                  <c:v>6300</c:v>
                </c:pt>
                <c:pt idx="1">
                  <c:v>12600</c:v>
                </c:pt>
                <c:pt idx="2">
                  <c:v>18900</c:v>
                </c:pt>
                <c:pt idx="3">
                  <c:v>25200</c:v>
                </c:pt>
                <c:pt idx="4">
                  <c:v>31500</c:v>
                </c:pt>
                <c:pt idx="5">
                  <c:v>37800</c:v>
                </c:pt>
                <c:pt idx="6">
                  <c:v>44100</c:v>
                </c:pt>
                <c:pt idx="7">
                  <c:v>50400</c:v>
                </c:pt>
                <c:pt idx="8">
                  <c:v>56700</c:v>
                </c:pt>
                <c:pt idx="9">
                  <c:v>63000</c:v>
                </c:pt>
                <c:pt idx="10">
                  <c:v>69300</c:v>
                </c:pt>
                <c:pt idx="11">
                  <c:v>75600</c:v>
                </c:pt>
                <c:pt idx="12">
                  <c:v>81900</c:v>
                </c:pt>
                <c:pt idx="13">
                  <c:v>88200</c:v>
                </c:pt>
                <c:pt idx="14">
                  <c:v>94500</c:v>
                </c:pt>
                <c:pt idx="15">
                  <c:v>100800</c:v>
                </c:pt>
                <c:pt idx="16">
                  <c:v>107100</c:v>
                </c:pt>
                <c:pt idx="17">
                  <c:v>113400</c:v>
                </c:pt>
                <c:pt idx="18">
                  <c:v>119700</c:v>
                </c:pt>
                <c:pt idx="19">
                  <c:v>126000</c:v>
                </c:pt>
                <c:pt idx="20">
                  <c:v>132300</c:v>
                </c:pt>
                <c:pt idx="21">
                  <c:v>138600</c:v>
                </c:pt>
                <c:pt idx="22">
                  <c:v>144900</c:v>
                </c:pt>
                <c:pt idx="23">
                  <c:v>151200</c:v>
                </c:pt>
                <c:pt idx="24">
                  <c:v>157500</c:v>
                </c:pt>
                <c:pt idx="25">
                  <c:v>163800</c:v>
                </c:pt>
                <c:pt idx="26">
                  <c:v>170100</c:v>
                </c:pt>
                <c:pt idx="27">
                  <c:v>176400</c:v>
                </c:pt>
                <c:pt idx="28">
                  <c:v>182700</c:v>
                </c:pt>
                <c:pt idx="29">
                  <c:v>189000</c:v>
                </c:pt>
                <c:pt idx="30">
                  <c:v>195300</c:v>
                </c:pt>
                <c:pt idx="31">
                  <c:v>201600</c:v>
                </c:pt>
                <c:pt idx="32">
                  <c:v>207900</c:v>
                </c:pt>
                <c:pt idx="33">
                  <c:v>214200</c:v>
                </c:pt>
                <c:pt idx="34">
                  <c:v>220500</c:v>
                </c:pt>
                <c:pt idx="35">
                  <c:v>226800</c:v>
                </c:pt>
                <c:pt idx="36">
                  <c:v>233100</c:v>
                </c:pt>
                <c:pt idx="37">
                  <c:v>239400</c:v>
                </c:pt>
                <c:pt idx="38">
                  <c:v>245700</c:v>
                </c:pt>
                <c:pt idx="39">
                  <c:v>252000</c:v>
                </c:pt>
                <c:pt idx="40">
                  <c:v>258300</c:v>
                </c:pt>
                <c:pt idx="41">
                  <c:v>264600</c:v>
                </c:pt>
                <c:pt idx="42">
                  <c:v>270900</c:v>
                </c:pt>
                <c:pt idx="43">
                  <c:v>277200</c:v>
                </c:pt>
                <c:pt idx="44">
                  <c:v>283500</c:v>
                </c:pt>
                <c:pt idx="45">
                  <c:v>289800</c:v>
                </c:pt>
                <c:pt idx="46">
                  <c:v>296100</c:v>
                </c:pt>
                <c:pt idx="47">
                  <c:v>302400</c:v>
                </c:pt>
                <c:pt idx="48">
                  <c:v>308700</c:v>
                </c:pt>
                <c:pt idx="49">
                  <c:v>315000</c:v>
                </c:pt>
                <c:pt idx="50">
                  <c:v>321300</c:v>
                </c:pt>
                <c:pt idx="51">
                  <c:v>327600</c:v>
                </c:pt>
                <c:pt idx="52">
                  <c:v>333900</c:v>
                </c:pt>
                <c:pt idx="53">
                  <c:v>340200</c:v>
                </c:pt>
                <c:pt idx="54">
                  <c:v>346500</c:v>
                </c:pt>
                <c:pt idx="55">
                  <c:v>352800</c:v>
                </c:pt>
                <c:pt idx="56">
                  <c:v>359100</c:v>
                </c:pt>
                <c:pt idx="57">
                  <c:v>365400</c:v>
                </c:pt>
                <c:pt idx="58">
                  <c:v>371700</c:v>
                </c:pt>
                <c:pt idx="59">
                  <c:v>378000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36-4933-ABE9-9E7DD428E1CC}"/>
            </c:ext>
          </c:extLst>
        </c:ser>
        <c:ser>
          <c:idx val="3"/>
          <c:order val="3"/>
          <c:tx>
            <c:strRef>
              <c:f>Sheet3!$D$1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Sheet3!$D$2:$D$61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36-4933-ABE9-9E7DD428E1CC}"/>
            </c:ext>
          </c:extLst>
        </c:ser>
        <c:ser>
          <c:idx val="4"/>
          <c:order val="4"/>
          <c:tx>
            <c:strRef>
              <c:f>Sheet3!$E$1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Sheet3!$E$2:$E$61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10</c:v>
                </c:pt>
                <c:pt idx="19">
                  <c:v>24</c:v>
                </c:pt>
                <c:pt idx="20">
                  <c:v>1358</c:v>
                </c:pt>
                <c:pt idx="21">
                  <c:v>2646</c:v>
                </c:pt>
                <c:pt idx="22">
                  <c:v>3946</c:v>
                </c:pt>
                <c:pt idx="23">
                  <c:v>6796</c:v>
                </c:pt>
                <c:pt idx="24">
                  <c:v>6816</c:v>
                </c:pt>
                <c:pt idx="25">
                  <c:v>9744</c:v>
                </c:pt>
                <c:pt idx="26">
                  <c:v>12670</c:v>
                </c:pt>
                <c:pt idx="27">
                  <c:v>15610</c:v>
                </c:pt>
                <c:pt idx="28">
                  <c:v>15624</c:v>
                </c:pt>
                <c:pt idx="29">
                  <c:v>15638</c:v>
                </c:pt>
                <c:pt idx="30">
                  <c:v>18530</c:v>
                </c:pt>
                <c:pt idx="31">
                  <c:v>19816</c:v>
                </c:pt>
                <c:pt idx="32">
                  <c:v>22778</c:v>
                </c:pt>
                <c:pt idx="33">
                  <c:v>24076</c:v>
                </c:pt>
                <c:pt idx="34">
                  <c:v>25406</c:v>
                </c:pt>
                <c:pt idx="35">
                  <c:v>25856</c:v>
                </c:pt>
                <c:pt idx="36">
                  <c:v>31656</c:v>
                </c:pt>
                <c:pt idx="37">
                  <c:v>34524</c:v>
                </c:pt>
                <c:pt idx="38">
                  <c:v>34978</c:v>
                </c:pt>
                <c:pt idx="39">
                  <c:v>34998</c:v>
                </c:pt>
                <c:pt idx="40">
                  <c:v>40808</c:v>
                </c:pt>
                <c:pt idx="41">
                  <c:v>40822</c:v>
                </c:pt>
                <c:pt idx="42">
                  <c:v>42112</c:v>
                </c:pt>
                <c:pt idx="43">
                  <c:v>48038</c:v>
                </c:pt>
                <c:pt idx="44">
                  <c:v>48058</c:v>
                </c:pt>
                <c:pt idx="45">
                  <c:v>53928</c:v>
                </c:pt>
                <c:pt idx="46">
                  <c:v>53946</c:v>
                </c:pt>
                <c:pt idx="47">
                  <c:v>53960</c:v>
                </c:pt>
                <c:pt idx="48">
                  <c:v>64568</c:v>
                </c:pt>
                <c:pt idx="49">
                  <c:v>64580</c:v>
                </c:pt>
                <c:pt idx="50">
                  <c:v>70350</c:v>
                </c:pt>
                <c:pt idx="51">
                  <c:v>70370</c:v>
                </c:pt>
                <c:pt idx="52">
                  <c:v>81090</c:v>
                </c:pt>
                <c:pt idx="53">
                  <c:v>91756</c:v>
                </c:pt>
                <c:pt idx="54">
                  <c:v>97498</c:v>
                </c:pt>
                <c:pt idx="55">
                  <c:v>103222</c:v>
                </c:pt>
                <c:pt idx="56">
                  <c:v>106192</c:v>
                </c:pt>
                <c:pt idx="57">
                  <c:v>133654</c:v>
                </c:pt>
                <c:pt idx="58">
                  <c:v>133654</c:v>
                </c:pt>
                <c:pt idx="59">
                  <c:v>133666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536-4933-ABE9-9E7DD428E1CC}"/>
            </c:ext>
          </c:extLst>
        </c:ser>
        <c:ser>
          <c:idx val="5"/>
          <c:order val="5"/>
          <c:tx>
            <c:strRef>
              <c:f>Sheet3!$F$1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Sheet3!$F$2:$F$61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480</c:v>
                </c:pt>
                <c:pt idx="20">
                  <c:v>1788</c:v>
                </c:pt>
                <c:pt idx="21">
                  <c:v>4624</c:v>
                </c:pt>
                <c:pt idx="22">
                  <c:v>5074</c:v>
                </c:pt>
                <c:pt idx="23">
                  <c:v>7930</c:v>
                </c:pt>
                <c:pt idx="24">
                  <c:v>7950</c:v>
                </c:pt>
                <c:pt idx="25">
                  <c:v>10880</c:v>
                </c:pt>
                <c:pt idx="26">
                  <c:v>12168</c:v>
                </c:pt>
                <c:pt idx="27">
                  <c:v>15134</c:v>
                </c:pt>
                <c:pt idx="28">
                  <c:v>15150</c:v>
                </c:pt>
                <c:pt idx="29">
                  <c:v>18072</c:v>
                </c:pt>
                <c:pt idx="30">
                  <c:v>19368</c:v>
                </c:pt>
                <c:pt idx="31">
                  <c:v>20646</c:v>
                </c:pt>
                <c:pt idx="32">
                  <c:v>21940</c:v>
                </c:pt>
                <c:pt idx="33">
                  <c:v>24824</c:v>
                </c:pt>
                <c:pt idx="34">
                  <c:v>30598</c:v>
                </c:pt>
                <c:pt idx="35">
                  <c:v>30614</c:v>
                </c:pt>
                <c:pt idx="36">
                  <c:v>31922</c:v>
                </c:pt>
                <c:pt idx="37">
                  <c:v>34758</c:v>
                </c:pt>
                <c:pt idx="38">
                  <c:v>36036</c:v>
                </c:pt>
                <c:pt idx="39">
                  <c:v>37346</c:v>
                </c:pt>
                <c:pt idx="40">
                  <c:v>40252</c:v>
                </c:pt>
                <c:pt idx="41">
                  <c:v>43138</c:v>
                </c:pt>
                <c:pt idx="42">
                  <c:v>46034</c:v>
                </c:pt>
                <c:pt idx="43">
                  <c:v>51794</c:v>
                </c:pt>
                <c:pt idx="44">
                  <c:v>52244</c:v>
                </c:pt>
                <c:pt idx="45">
                  <c:v>55182</c:v>
                </c:pt>
                <c:pt idx="46">
                  <c:v>58040</c:v>
                </c:pt>
                <c:pt idx="47">
                  <c:v>61030</c:v>
                </c:pt>
                <c:pt idx="48">
                  <c:v>67012</c:v>
                </c:pt>
                <c:pt idx="49">
                  <c:v>67458</c:v>
                </c:pt>
                <c:pt idx="50">
                  <c:v>77834</c:v>
                </c:pt>
                <c:pt idx="51">
                  <c:v>77842</c:v>
                </c:pt>
                <c:pt idx="52">
                  <c:v>83692</c:v>
                </c:pt>
                <c:pt idx="53">
                  <c:v>94300</c:v>
                </c:pt>
                <c:pt idx="54">
                  <c:v>94320</c:v>
                </c:pt>
                <c:pt idx="55">
                  <c:v>121670</c:v>
                </c:pt>
                <c:pt idx="56">
                  <c:v>121670</c:v>
                </c:pt>
                <c:pt idx="57">
                  <c:v>121670</c:v>
                </c:pt>
                <c:pt idx="58">
                  <c:v>121678</c:v>
                </c:pt>
                <c:pt idx="59">
                  <c:v>132128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536-4933-ABE9-9E7DD428E1CC}"/>
            </c:ext>
          </c:extLst>
        </c:ser>
        <c:ser>
          <c:idx val="6"/>
          <c:order val="6"/>
          <c:tx>
            <c:strRef>
              <c:f>Sheet3!$G$1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Sheet3!$G$2:$G$61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10</c:v>
                </c:pt>
                <c:pt idx="19">
                  <c:v>12620</c:v>
                </c:pt>
                <c:pt idx="20">
                  <c:v>12620</c:v>
                </c:pt>
                <c:pt idx="21">
                  <c:v>12620</c:v>
                </c:pt>
                <c:pt idx="22">
                  <c:v>12620</c:v>
                </c:pt>
                <c:pt idx="23">
                  <c:v>12620</c:v>
                </c:pt>
                <c:pt idx="24">
                  <c:v>12620</c:v>
                </c:pt>
                <c:pt idx="25">
                  <c:v>12620</c:v>
                </c:pt>
                <c:pt idx="26">
                  <c:v>12620</c:v>
                </c:pt>
                <c:pt idx="27">
                  <c:v>12620</c:v>
                </c:pt>
                <c:pt idx="28">
                  <c:v>12620</c:v>
                </c:pt>
                <c:pt idx="29">
                  <c:v>12620</c:v>
                </c:pt>
                <c:pt idx="30">
                  <c:v>12620</c:v>
                </c:pt>
                <c:pt idx="31">
                  <c:v>12620</c:v>
                </c:pt>
                <c:pt idx="32">
                  <c:v>12620</c:v>
                </c:pt>
                <c:pt idx="33">
                  <c:v>12626</c:v>
                </c:pt>
                <c:pt idx="34">
                  <c:v>12640</c:v>
                </c:pt>
                <c:pt idx="35">
                  <c:v>25250</c:v>
                </c:pt>
                <c:pt idx="36">
                  <c:v>25250</c:v>
                </c:pt>
                <c:pt idx="37">
                  <c:v>25250</c:v>
                </c:pt>
                <c:pt idx="38">
                  <c:v>25250</c:v>
                </c:pt>
                <c:pt idx="39">
                  <c:v>25250</c:v>
                </c:pt>
                <c:pt idx="40">
                  <c:v>25250</c:v>
                </c:pt>
                <c:pt idx="41">
                  <c:v>25250</c:v>
                </c:pt>
                <c:pt idx="42">
                  <c:v>25250</c:v>
                </c:pt>
                <c:pt idx="43">
                  <c:v>25250</c:v>
                </c:pt>
                <c:pt idx="44">
                  <c:v>25250</c:v>
                </c:pt>
                <c:pt idx="45">
                  <c:v>25250</c:v>
                </c:pt>
                <c:pt idx="46">
                  <c:v>25256</c:v>
                </c:pt>
                <c:pt idx="47">
                  <c:v>37866</c:v>
                </c:pt>
                <c:pt idx="48">
                  <c:v>37866</c:v>
                </c:pt>
                <c:pt idx="49">
                  <c:v>37866</c:v>
                </c:pt>
                <c:pt idx="50">
                  <c:v>37866</c:v>
                </c:pt>
                <c:pt idx="51">
                  <c:v>37866</c:v>
                </c:pt>
                <c:pt idx="52">
                  <c:v>37866</c:v>
                </c:pt>
                <c:pt idx="53">
                  <c:v>37866</c:v>
                </c:pt>
                <c:pt idx="54">
                  <c:v>37872</c:v>
                </c:pt>
                <c:pt idx="55">
                  <c:v>50482</c:v>
                </c:pt>
                <c:pt idx="56">
                  <c:v>50482</c:v>
                </c:pt>
                <c:pt idx="57">
                  <c:v>50482</c:v>
                </c:pt>
                <c:pt idx="58">
                  <c:v>50494</c:v>
                </c:pt>
                <c:pt idx="59">
                  <c:v>63104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536-4933-ABE9-9E7DD428E1CC}"/>
            </c:ext>
          </c:extLst>
        </c:ser>
        <c:ser>
          <c:idx val="7"/>
          <c:order val="7"/>
          <c:tx>
            <c:strRef>
              <c:f>Sheet3!$H$1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5040</c:v>
                </c:pt>
                <c:pt idx="19">
                  <c:v>8820</c:v>
                </c:pt>
                <c:pt idx="20">
                  <c:v>13860</c:v>
                </c:pt>
                <c:pt idx="21">
                  <c:v>13860</c:v>
                </c:pt>
                <c:pt idx="22">
                  <c:v>13860</c:v>
                </c:pt>
                <c:pt idx="23">
                  <c:v>13860</c:v>
                </c:pt>
                <c:pt idx="24">
                  <c:v>13860</c:v>
                </c:pt>
                <c:pt idx="25">
                  <c:v>13860</c:v>
                </c:pt>
                <c:pt idx="26">
                  <c:v>13860</c:v>
                </c:pt>
                <c:pt idx="27">
                  <c:v>13860</c:v>
                </c:pt>
                <c:pt idx="28">
                  <c:v>16380</c:v>
                </c:pt>
                <c:pt idx="29">
                  <c:v>21420</c:v>
                </c:pt>
                <c:pt idx="30">
                  <c:v>23940</c:v>
                </c:pt>
                <c:pt idx="31">
                  <c:v>26460</c:v>
                </c:pt>
                <c:pt idx="32">
                  <c:v>28980</c:v>
                </c:pt>
                <c:pt idx="33">
                  <c:v>28980</c:v>
                </c:pt>
                <c:pt idx="34">
                  <c:v>32760</c:v>
                </c:pt>
                <c:pt idx="35">
                  <c:v>32760</c:v>
                </c:pt>
                <c:pt idx="36">
                  <c:v>35280</c:v>
                </c:pt>
                <c:pt idx="37">
                  <c:v>37800</c:v>
                </c:pt>
                <c:pt idx="38">
                  <c:v>40320</c:v>
                </c:pt>
                <c:pt idx="39">
                  <c:v>42840</c:v>
                </c:pt>
                <c:pt idx="40">
                  <c:v>45360</c:v>
                </c:pt>
                <c:pt idx="41">
                  <c:v>45360</c:v>
                </c:pt>
                <c:pt idx="42">
                  <c:v>51660</c:v>
                </c:pt>
                <c:pt idx="43">
                  <c:v>51660</c:v>
                </c:pt>
                <c:pt idx="44">
                  <c:v>54180</c:v>
                </c:pt>
                <c:pt idx="45">
                  <c:v>56700</c:v>
                </c:pt>
                <c:pt idx="46">
                  <c:v>61740</c:v>
                </c:pt>
                <c:pt idx="47">
                  <c:v>61740</c:v>
                </c:pt>
                <c:pt idx="48">
                  <c:v>61740</c:v>
                </c:pt>
                <c:pt idx="49">
                  <c:v>61740</c:v>
                </c:pt>
                <c:pt idx="50">
                  <c:v>68040</c:v>
                </c:pt>
                <c:pt idx="51">
                  <c:v>70560</c:v>
                </c:pt>
                <c:pt idx="52">
                  <c:v>74340</c:v>
                </c:pt>
                <c:pt idx="53">
                  <c:v>83160</c:v>
                </c:pt>
                <c:pt idx="54">
                  <c:v>86940</c:v>
                </c:pt>
                <c:pt idx="55">
                  <c:v>93240</c:v>
                </c:pt>
                <c:pt idx="56">
                  <c:v>99540</c:v>
                </c:pt>
                <c:pt idx="57">
                  <c:v>99540</c:v>
                </c:pt>
                <c:pt idx="58">
                  <c:v>102060</c:v>
                </c:pt>
                <c:pt idx="59">
                  <c:v>112140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536-4933-ABE9-9E7DD428E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302144"/>
        <c:axId val="853955088"/>
      </c:lineChart>
      <c:catAx>
        <c:axId val="856302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853955088"/>
        <c:crosses val="autoZero"/>
        <c:auto val="1"/>
        <c:lblAlgn val="ctr"/>
        <c:lblOffset val="100"/>
        <c:noMultiLvlLbl val="0"/>
      </c:catAx>
      <c:valAx>
        <c:axId val="85395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85630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Row Labels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7A-425C-8976-F95078F02586}"/>
            </c:ext>
          </c:extLst>
        </c:ser>
        <c:ser>
          <c:idx val="1"/>
          <c:order val="1"/>
          <c:tx>
            <c:strRef>
              <c:f>Sheet3!$B$1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8</c:v>
                </c:pt>
                <c:pt idx="19">
                  <c:v>22</c:v>
                </c:pt>
                <c:pt idx="20">
                  <c:v>12632</c:v>
                </c:pt>
                <c:pt idx="21">
                  <c:v>12632</c:v>
                </c:pt>
                <c:pt idx="22">
                  <c:v>12632</c:v>
                </c:pt>
                <c:pt idx="23">
                  <c:v>12632</c:v>
                </c:pt>
                <c:pt idx="24">
                  <c:v>12632</c:v>
                </c:pt>
                <c:pt idx="25">
                  <c:v>12632</c:v>
                </c:pt>
                <c:pt idx="26">
                  <c:v>12632</c:v>
                </c:pt>
                <c:pt idx="27">
                  <c:v>12632</c:v>
                </c:pt>
                <c:pt idx="28">
                  <c:v>12632</c:v>
                </c:pt>
                <c:pt idx="29">
                  <c:v>12632</c:v>
                </c:pt>
                <c:pt idx="30">
                  <c:v>12632</c:v>
                </c:pt>
                <c:pt idx="31">
                  <c:v>12632</c:v>
                </c:pt>
                <c:pt idx="32">
                  <c:v>12632</c:v>
                </c:pt>
                <c:pt idx="33">
                  <c:v>12632</c:v>
                </c:pt>
                <c:pt idx="34">
                  <c:v>12642</c:v>
                </c:pt>
                <c:pt idx="35">
                  <c:v>12656</c:v>
                </c:pt>
                <c:pt idx="36">
                  <c:v>12676</c:v>
                </c:pt>
                <c:pt idx="37">
                  <c:v>25286</c:v>
                </c:pt>
                <c:pt idx="38">
                  <c:v>25286</c:v>
                </c:pt>
                <c:pt idx="39">
                  <c:v>25286</c:v>
                </c:pt>
                <c:pt idx="40">
                  <c:v>25286</c:v>
                </c:pt>
                <c:pt idx="41">
                  <c:v>25286</c:v>
                </c:pt>
                <c:pt idx="42">
                  <c:v>25286</c:v>
                </c:pt>
                <c:pt idx="43">
                  <c:v>25286</c:v>
                </c:pt>
                <c:pt idx="44">
                  <c:v>25286</c:v>
                </c:pt>
                <c:pt idx="45">
                  <c:v>25286</c:v>
                </c:pt>
                <c:pt idx="46">
                  <c:v>25286</c:v>
                </c:pt>
                <c:pt idx="47">
                  <c:v>25286</c:v>
                </c:pt>
                <c:pt idx="48">
                  <c:v>25300</c:v>
                </c:pt>
                <c:pt idx="49">
                  <c:v>37910</c:v>
                </c:pt>
                <c:pt idx="50">
                  <c:v>37910</c:v>
                </c:pt>
                <c:pt idx="51">
                  <c:v>37910</c:v>
                </c:pt>
                <c:pt idx="52">
                  <c:v>37910</c:v>
                </c:pt>
                <c:pt idx="53">
                  <c:v>37910</c:v>
                </c:pt>
                <c:pt idx="54">
                  <c:v>37910</c:v>
                </c:pt>
                <c:pt idx="55">
                  <c:v>37914</c:v>
                </c:pt>
                <c:pt idx="56">
                  <c:v>50524</c:v>
                </c:pt>
                <c:pt idx="57">
                  <c:v>50524</c:v>
                </c:pt>
                <c:pt idx="58">
                  <c:v>50528</c:v>
                </c:pt>
                <c:pt idx="59">
                  <c:v>50544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7A-425C-8976-F95078F02586}"/>
            </c:ext>
          </c:extLst>
        </c:ser>
        <c:ser>
          <c:idx val="3"/>
          <c:order val="2"/>
          <c:tx>
            <c:strRef>
              <c:f>Sheet3!$D$1</c:f>
              <c:strCache>
                <c:ptCount val="1"/>
                <c:pt idx="0">
                  <c:v>Oracle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Sheet3!$D$2:$D$61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7A-425C-8976-F95078F02586}"/>
            </c:ext>
          </c:extLst>
        </c:ser>
        <c:ser>
          <c:idx val="4"/>
          <c:order val="3"/>
          <c:tx>
            <c:strRef>
              <c:f>Sheet3!$E$1</c:f>
              <c:strCache>
                <c:ptCount val="1"/>
                <c:pt idx="0">
                  <c:v>SKD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Sheet3!$E$2:$E$61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10</c:v>
                </c:pt>
                <c:pt idx="19">
                  <c:v>24</c:v>
                </c:pt>
                <c:pt idx="20">
                  <c:v>1358</c:v>
                </c:pt>
                <c:pt idx="21">
                  <c:v>2646</c:v>
                </c:pt>
                <c:pt idx="22">
                  <c:v>3946</c:v>
                </c:pt>
                <c:pt idx="23">
                  <c:v>6796</c:v>
                </c:pt>
                <c:pt idx="24">
                  <c:v>6816</c:v>
                </c:pt>
                <c:pt idx="25">
                  <c:v>9744</c:v>
                </c:pt>
                <c:pt idx="26">
                  <c:v>12670</c:v>
                </c:pt>
                <c:pt idx="27">
                  <c:v>15610</c:v>
                </c:pt>
                <c:pt idx="28">
                  <c:v>15624</c:v>
                </c:pt>
                <c:pt idx="29">
                  <c:v>15638</c:v>
                </c:pt>
                <c:pt idx="30">
                  <c:v>18530</c:v>
                </c:pt>
                <c:pt idx="31">
                  <c:v>19816</c:v>
                </c:pt>
                <c:pt idx="32">
                  <c:v>22778</c:v>
                </c:pt>
                <c:pt idx="33">
                  <c:v>24076</c:v>
                </c:pt>
                <c:pt idx="34">
                  <c:v>25406</c:v>
                </c:pt>
                <c:pt idx="35">
                  <c:v>25856</c:v>
                </c:pt>
                <c:pt idx="36">
                  <c:v>31656</c:v>
                </c:pt>
                <c:pt idx="37">
                  <c:v>34524</c:v>
                </c:pt>
                <c:pt idx="38">
                  <c:v>34978</c:v>
                </c:pt>
                <c:pt idx="39">
                  <c:v>34998</c:v>
                </c:pt>
                <c:pt idx="40">
                  <c:v>40808</c:v>
                </c:pt>
                <c:pt idx="41">
                  <c:v>40822</c:v>
                </c:pt>
                <c:pt idx="42">
                  <c:v>42112</c:v>
                </c:pt>
                <c:pt idx="43">
                  <c:v>48038</c:v>
                </c:pt>
                <c:pt idx="44">
                  <c:v>48058</c:v>
                </c:pt>
                <c:pt idx="45">
                  <c:v>53928</c:v>
                </c:pt>
                <c:pt idx="46">
                  <c:v>53946</c:v>
                </c:pt>
                <c:pt idx="47">
                  <c:v>53960</c:v>
                </c:pt>
                <c:pt idx="48">
                  <c:v>64568</c:v>
                </c:pt>
                <c:pt idx="49">
                  <c:v>64580</c:v>
                </c:pt>
                <c:pt idx="50">
                  <c:v>70350</c:v>
                </c:pt>
                <c:pt idx="51">
                  <c:v>70370</c:v>
                </c:pt>
                <c:pt idx="52">
                  <c:v>81090</c:v>
                </c:pt>
                <c:pt idx="53">
                  <c:v>91756</c:v>
                </c:pt>
                <c:pt idx="54">
                  <c:v>97498</c:v>
                </c:pt>
                <c:pt idx="55">
                  <c:v>103222</c:v>
                </c:pt>
                <c:pt idx="56">
                  <c:v>106192</c:v>
                </c:pt>
                <c:pt idx="57">
                  <c:v>133654</c:v>
                </c:pt>
                <c:pt idx="58">
                  <c:v>133654</c:v>
                </c:pt>
                <c:pt idx="59">
                  <c:v>133666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7A-425C-8976-F95078F02586}"/>
            </c:ext>
          </c:extLst>
        </c:ser>
        <c:ser>
          <c:idx val="5"/>
          <c:order val="4"/>
          <c:tx>
            <c:strRef>
              <c:f>Sheet3!$F$1</c:f>
              <c:strCache>
                <c:ptCount val="1"/>
                <c:pt idx="0">
                  <c:v>SKV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Sheet3!$F$2:$F$61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12</c:v>
                </c:pt>
                <c:pt idx="19">
                  <c:v>480</c:v>
                </c:pt>
                <c:pt idx="20">
                  <c:v>1788</c:v>
                </c:pt>
                <c:pt idx="21">
                  <c:v>4624</c:v>
                </c:pt>
                <c:pt idx="22">
                  <c:v>5074</c:v>
                </c:pt>
                <c:pt idx="23">
                  <c:v>7930</c:v>
                </c:pt>
                <c:pt idx="24">
                  <c:v>7950</c:v>
                </c:pt>
                <c:pt idx="25">
                  <c:v>10880</c:v>
                </c:pt>
                <c:pt idx="26">
                  <c:v>12168</c:v>
                </c:pt>
                <c:pt idx="27">
                  <c:v>15134</c:v>
                </c:pt>
                <c:pt idx="28">
                  <c:v>15150</c:v>
                </c:pt>
                <c:pt idx="29">
                  <c:v>18072</c:v>
                </c:pt>
                <c:pt idx="30">
                  <c:v>19368</c:v>
                </c:pt>
                <c:pt idx="31">
                  <c:v>20646</c:v>
                </c:pt>
                <c:pt idx="32">
                  <c:v>21940</c:v>
                </c:pt>
                <c:pt idx="33">
                  <c:v>24824</c:v>
                </c:pt>
                <c:pt idx="34">
                  <c:v>30598</c:v>
                </c:pt>
                <c:pt idx="35">
                  <c:v>30614</c:v>
                </c:pt>
                <c:pt idx="36">
                  <c:v>31922</c:v>
                </c:pt>
                <c:pt idx="37">
                  <c:v>34758</c:v>
                </c:pt>
                <c:pt idx="38">
                  <c:v>36036</c:v>
                </c:pt>
                <c:pt idx="39">
                  <c:v>37346</c:v>
                </c:pt>
                <c:pt idx="40">
                  <c:v>40252</c:v>
                </c:pt>
                <c:pt idx="41">
                  <c:v>43138</c:v>
                </c:pt>
                <c:pt idx="42">
                  <c:v>46034</c:v>
                </c:pt>
                <c:pt idx="43">
                  <c:v>51794</c:v>
                </c:pt>
                <c:pt idx="44">
                  <c:v>52244</c:v>
                </c:pt>
                <c:pt idx="45">
                  <c:v>55182</c:v>
                </c:pt>
                <c:pt idx="46">
                  <c:v>58040</c:v>
                </c:pt>
                <c:pt idx="47">
                  <c:v>61030</c:v>
                </c:pt>
                <c:pt idx="48">
                  <c:v>67012</c:v>
                </c:pt>
                <c:pt idx="49">
                  <c:v>67458</c:v>
                </c:pt>
                <c:pt idx="50">
                  <c:v>77834</c:v>
                </c:pt>
                <c:pt idx="51">
                  <c:v>77842</c:v>
                </c:pt>
                <c:pt idx="52">
                  <c:v>83692</c:v>
                </c:pt>
                <c:pt idx="53">
                  <c:v>94300</c:v>
                </c:pt>
                <c:pt idx="54">
                  <c:v>94320</c:v>
                </c:pt>
                <c:pt idx="55">
                  <c:v>121670</c:v>
                </c:pt>
                <c:pt idx="56">
                  <c:v>121670</c:v>
                </c:pt>
                <c:pt idx="57">
                  <c:v>121670</c:v>
                </c:pt>
                <c:pt idx="58">
                  <c:v>121678</c:v>
                </c:pt>
                <c:pt idx="59">
                  <c:v>132128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7A-425C-8976-F95078F02586}"/>
            </c:ext>
          </c:extLst>
        </c:ser>
        <c:ser>
          <c:idx val="6"/>
          <c:order val="5"/>
          <c:tx>
            <c:strRef>
              <c:f>Sheet3!$G$1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Sheet3!$G$2:$G$61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10</c:v>
                </c:pt>
                <c:pt idx="19">
                  <c:v>12620</c:v>
                </c:pt>
                <c:pt idx="20">
                  <c:v>12620</c:v>
                </c:pt>
                <c:pt idx="21">
                  <c:v>12620</c:v>
                </c:pt>
                <c:pt idx="22">
                  <c:v>12620</c:v>
                </c:pt>
                <c:pt idx="23">
                  <c:v>12620</c:v>
                </c:pt>
                <c:pt idx="24">
                  <c:v>12620</c:v>
                </c:pt>
                <c:pt idx="25">
                  <c:v>12620</c:v>
                </c:pt>
                <c:pt idx="26">
                  <c:v>12620</c:v>
                </c:pt>
                <c:pt idx="27">
                  <c:v>12620</c:v>
                </c:pt>
                <c:pt idx="28">
                  <c:v>12620</c:v>
                </c:pt>
                <c:pt idx="29">
                  <c:v>12620</c:v>
                </c:pt>
                <c:pt idx="30">
                  <c:v>12620</c:v>
                </c:pt>
                <c:pt idx="31">
                  <c:v>12620</c:v>
                </c:pt>
                <c:pt idx="32">
                  <c:v>12620</c:v>
                </c:pt>
                <c:pt idx="33">
                  <c:v>12626</c:v>
                </c:pt>
                <c:pt idx="34">
                  <c:v>12640</c:v>
                </c:pt>
                <c:pt idx="35">
                  <c:v>25250</c:v>
                </c:pt>
                <c:pt idx="36">
                  <c:v>25250</c:v>
                </c:pt>
                <c:pt idx="37">
                  <c:v>25250</c:v>
                </c:pt>
                <c:pt idx="38">
                  <c:v>25250</c:v>
                </c:pt>
                <c:pt idx="39">
                  <c:v>25250</c:v>
                </c:pt>
                <c:pt idx="40">
                  <c:v>25250</c:v>
                </c:pt>
                <c:pt idx="41">
                  <c:v>25250</c:v>
                </c:pt>
                <c:pt idx="42">
                  <c:v>25250</c:v>
                </c:pt>
                <c:pt idx="43">
                  <c:v>25250</c:v>
                </c:pt>
                <c:pt idx="44">
                  <c:v>25250</c:v>
                </c:pt>
                <c:pt idx="45">
                  <c:v>25250</c:v>
                </c:pt>
                <c:pt idx="46">
                  <c:v>25256</c:v>
                </c:pt>
                <c:pt idx="47">
                  <c:v>37866</c:v>
                </c:pt>
                <c:pt idx="48">
                  <c:v>37866</c:v>
                </c:pt>
                <c:pt idx="49">
                  <c:v>37866</c:v>
                </c:pt>
                <c:pt idx="50">
                  <c:v>37866</c:v>
                </c:pt>
                <c:pt idx="51">
                  <c:v>37866</c:v>
                </c:pt>
                <c:pt idx="52">
                  <c:v>37866</c:v>
                </c:pt>
                <c:pt idx="53">
                  <c:v>37866</c:v>
                </c:pt>
                <c:pt idx="54">
                  <c:v>37872</c:v>
                </c:pt>
                <c:pt idx="55">
                  <c:v>50482</c:v>
                </c:pt>
                <c:pt idx="56">
                  <c:v>50482</c:v>
                </c:pt>
                <c:pt idx="57">
                  <c:v>50482</c:v>
                </c:pt>
                <c:pt idx="58">
                  <c:v>50494</c:v>
                </c:pt>
                <c:pt idx="59">
                  <c:v>63104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7A-425C-8976-F95078F02586}"/>
            </c:ext>
          </c:extLst>
        </c:ser>
        <c:ser>
          <c:idx val="7"/>
          <c:order val="6"/>
          <c:tx>
            <c:strRef>
              <c:f>Sheet3!$H$1</c:f>
              <c:strCache>
                <c:ptCount val="1"/>
                <c:pt idx="0">
                  <c:v>Vector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Sheet3!$H$2:$H$61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5040</c:v>
                </c:pt>
                <c:pt idx="19">
                  <c:v>8820</c:v>
                </c:pt>
                <c:pt idx="20">
                  <c:v>13860</c:v>
                </c:pt>
                <c:pt idx="21">
                  <c:v>13860</c:v>
                </c:pt>
                <c:pt idx="22">
                  <c:v>13860</c:v>
                </c:pt>
                <c:pt idx="23">
                  <c:v>13860</c:v>
                </c:pt>
                <c:pt idx="24">
                  <c:v>13860</c:v>
                </c:pt>
                <c:pt idx="25">
                  <c:v>13860</c:v>
                </c:pt>
                <c:pt idx="26">
                  <c:v>13860</c:v>
                </c:pt>
                <c:pt idx="27">
                  <c:v>13860</c:v>
                </c:pt>
                <c:pt idx="28">
                  <c:v>16380</c:v>
                </c:pt>
                <c:pt idx="29">
                  <c:v>21420</c:v>
                </c:pt>
                <c:pt idx="30">
                  <c:v>23940</c:v>
                </c:pt>
                <c:pt idx="31">
                  <c:v>26460</c:v>
                </c:pt>
                <c:pt idx="32">
                  <c:v>28980</c:v>
                </c:pt>
                <c:pt idx="33">
                  <c:v>28980</c:v>
                </c:pt>
                <c:pt idx="34">
                  <c:v>32760</c:v>
                </c:pt>
                <c:pt idx="35">
                  <c:v>32760</c:v>
                </c:pt>
                <c:pt idx="36">
                  <c:v>35280</c:v>
                </c:pt>
                <c:pt idx="37">
                  <c:v>37800</c:v>
                </c:pt>
                <c:pt idx="38">
                  <c:v>40320</c:v>
                </c:pt>
                <c:pt idx="39">
                  <c:v>42840</c:v>
                </c:pt>
                <c:pt idx="40">
                  <c:v>45360</c:v>
                </c:pt>
                <c:pt idx="41">
                  <c:v>45360</c:v>
                </c:pt>
                <c:pt idx="42">
                  <c:v>51660</c:v>
                </c:pt>
                <c:pt idx="43">
                  <c:v>51660</c:v>
                </c:pt>
                <c:pt idx="44">
                  <c:v>54180</c:v>
                </c:pt>
                <c:pt idx="45">
                  <c:v>56700</c:v>
                </c:pt>
                <c:pt idx="46">
                  <c:v>61740</c:v>
                </c:pt>
                <c:pt idx="47">
                  <c:v>61740</c:v>
                </c:pt>
                <c:pt idx="48">
                  <c:v>61740</c:v>
                </c:pt>
                <c:pt idx="49">
                  <c:v>61740</c:v>
                </c:pt>
                <c:pt idx="50">
                  <c:v>68040</c:v>
                </c:pt>
                <c:pt idx="51">
                  <c:v>70560</c:v>
                </c:pt>
                <c:pt idx="52">
                  <c:v>74340</c:v>
                </c:pt>
                <c:pt idx="53">
                  <c:v>83160</c:v>
                </c:pt>
                <c:pt idx="54">
                  <c:v>86940</c:v>
                </c:pt>
                <c:pt idx="55">
                  <c:v>93240</c:v>
                </c:pt>
                <c:pt idx="56">
                  <c:v>99540</c:v>
                </c:pt>
                <c:pt idx="57">
                  <c:v>99540</c:v>
                </c:pt>
                <c:pt idx="58">
                  <c:v>102060</c:v>
                </c:pt>
                <c:pt idx="59">
                  <c:v>112140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7A-425C-8976-F95078F02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6302144"/>
        <c:axId val="853955088"/>
      </c:lineChart>
      <c:catAx>
        <c:axId val="856302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853955088"/>
        <c:crosses val="autoZero"/>
        <c:auto val="1"/>
        <c:lblAlgn val="ctr"/>
        <c:lblOffset val="100"/>
        <c:noMultiLvlLbl val="0"/>
      </c:catAx>
      <c:valAx>
        <c:axId val="853955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pPr>
            <a:endParaRPr lang="en-IL"/>
          </a:p>
        </c:txPr>
        <c:crossAx val="85630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Maiandra GD" panose="020E0502030308020204" pitchFamily="34" charset="0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200">
          <a:solidFill>
            <a:schemeClr val="tx1"/>
          </a:solidFill>
          <a:latin typeface="Maiandra GD" panose="020E0502030308020204" pitchFamily="34" charset="0"/>
        </a:defRPr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FEF2-1524-4D3A-852F-D332FA320CF1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F0031-CA03-459C-84F5-8289BE8C3AA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7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058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211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647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0031-CA03-459C-84F5-8289BE8C3AAD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014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486-690D-41EA-BED4-9534F2F96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CCF94-F833-4274-958E-3071BDE35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95D6-7A35-4CC1-82E5-936520A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F745-30E7-4ACC-9858-B7244A4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E448-58F0-4A4F-80D2-DB5E9B1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56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133A-D99B-419F-8002-E10168D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25DFF-323D-4E9C-A7F1-B48ADB141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7140-F699-4780-82EE-CCBFE79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49AF-D113-4FB9-91EE-30E53F8E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FDAE-2B35-431C-8249-3E3C22A8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5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9AF76-8E28-4AC6-97D0-0E3C84B2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824-E45C-49CD-9F19-C9E13C86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ED19-4602-4BC0-AAEE-562D1BC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C9289-C2CC-4F97-93BB-5EF4249D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C7CE-0D14-4958-BF09-1C1DDF7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95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2F1-16EF-4336-8436-2301EEAF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Maiandra GD" panose="020E0502030308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B7E-137E-4F9A-B580-1A2A4A1D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Maiandra GD" panose="020E0502030308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3200">
                <a:latin typeface="Maiandra GD" panose="020E0502030308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>
                <a:latin typeface="Maiandra GD" panose="020E0502030308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400">
                <a:latin typeface="Maiandra GD" panose="020E0502030308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E49-F4E1-42E8-9B50-6C6D16CE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5C83-3DF7-453C-BA71-FA9C5718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4B276-E9EB-4D3C-879B-C922ED95F793}"/>
              </a:ext>
            </a:extLst>
          </p:cNvPr>
          <p:cNvSpPr txBox="1">
            <a:spLocks/>
          </p:cNvSpPr>
          <p:nvPr userDrawn="1"/>
        </p:nvSpPr>
        <p:spPr>
          <a:xfrm>
            <a:off x="11119658" y="6361775"/>
            <a:ext cx="1070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IL"/>
            </a:defPPr>
            <a:lvl1pPr marL="0" algn="r" defTabSz="914400" rtl="0" eaLnBrk="1" latinLnBrk="0" hangingPunct="1">
              <a:defRPr sz="2800" kern="1200">
                <a:solidFill>
                  <a:schemeClr val="tx1"/>
                </a:solidFill>
                <a:latin typeface="Maiandra GD" panose="020E0502030308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9B130C6-4AF4-4309-A2B6-634FC10F85CB}" type="slidenum">
              <a:rPr lang="en-IL" b="1" smtClean="0"/>
              <a:pPr algn="ctr"/>
              <a:t>‹#›</a:t>
            </a:fld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56830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9F83-2F60-4804-BF91-7D63629C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65FD-311E-4A4A-88D6-D75500F1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127B-A8DA-40DB-98DC-6FD1CF1C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9564-7C7D-401B-9D86-15A489C6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F536-52E0-45D4-A848-D8D4E11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0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2D44-0063-4E41-93CD-8F1B444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569B-C510-4BF9-AC6A-E0A4D6284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9129-EEF4-4DDD-9009-32328342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88377-882E-4891-B617-E717F14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E499-B9F7-4A08-8571-77D13613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4BA9-6C67-4D04-98CE-5265EC6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3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C5E-ED01-4083-AC6F-DBDC6D1D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C5F0-03D0-433D-B0AC-5644DCF7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7AF72-B7CF-4F07-8570-F9DEFD19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BC6A1-A471-46DB-A22E-602DE68B7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CEF29-3F85-41FA-B4F8-79AACD5B3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FEA39-348E-4628-897E-768B1EE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504A-53DC-44AD-A7B4-41519FF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0B38C-B4B6-4CBD-9615-17580018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4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9A38-29CD-43F7-8624-18E041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2075B-CB1F-4F37-98D9-2BF87BEA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B8AD-502C-4E8E-94A8-7E0BB5D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202-278B-488C-8F16-01B29B2A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65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9F13-B67C-48E0-A303-2772D6D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80FA7-7D2C-42EA-96DF-AB7784D2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CA13-FB4C-4A8C-91D4-0C717E64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6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BCF-B639-4DF5-B083-0B1F1007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DD09-11A6-451B-8AB6-C8E3DC8E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DAB3-2ECE-491D-B417-6A0E5C83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327D-C360-40ED-9224-B352100B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5F35-66A0-4EE7-9DD8-E362C91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5E0A-BC14-4BB1-9EA4-91CC1E9F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136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1A2A-5875-49F7-8FCA-A80593CD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E4858-CF21-4FB2-9AF3-B5EC86804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1F9-B8B6-410F-9401-5E2C6CB3E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50801-B1D3-442B-83CD-8EDBF2F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F39-1BC2-49EB-8432-6AB8FD1D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53B9-6744-41B3-ADB9-239FA820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29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BAFB-FC6E-43BF-BDE9-0286724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3C01-C2E0-4990-9C75-441C0387A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3C347-E7EB-4855-9326-7C4D4DEF5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EE79-E67D-4594-B9D2-2DB57D86AB5A}" type="datetimeFigureOut">
              <a:rPr lang="en-IL" smtClean="0"/>
              <a:t>24/11/2018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1D43-4774-4E5F-A746-8347F75D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3D0-715F-44A4-90B1-DB4A75055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130C6-4AF4-4309-A2B6-634FC10F85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8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F25F-5653-42F7-AD98-F1B73D44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48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Maiandra GD" panose="020E0502030308020204" pitchFamily="34" charset="0"/>
              </a:rPr>
              <a:t>Distributed Monitoring</a:t>
            </a:r>
            <a:br>
              <a:rPr lang="en-US" sz="7200" b="1" dirty="0">
                <a:latin typeface="Maiandra GD" panose="020E0502030308020204" pitchFamily="34" charset="0"/>
              </a:rPr>
            </a:br>
            <a:r>
              <a:rPr lang="en-US" sz="7200" b="1" dirty="0">
                <a:latin typeface="Maiandra GD" panose="020E0502030308020204" pitchFamily="34" charset="0"/>
              </a:rPr>
              <a:t>Experimental Results</a:t>
            </a:r>
            <a:endParaRPr lang="en-IL" sz="7200" b="1" dirty="0"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2584B-5864-41CE-9473-8A5A4ABC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57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Maiandra GD" panose="020E0502030308020204" pitchFamily="34" charset="0"/>
              </a:rPr>
              <a:t>Yuval Alfassi</a:t>
            </a:r>
          </a:p>
          <a:p>
            <a:r>
              <a:rPr lang="en-US" sz="2800" b="1" dirty="0">
                <a:latin typeface="Maiandra GD" panose="020E0502030308020204" pitchFamily="34" charset="0"/>
              </a:rPr>
              <a:t>November 2018</a:t>
            </a:r>
            <a:endParaRPr lang="en-IL" sz="2800" b="1" dirty="0">
              <a:latin typeface="Maiandra GD" panose="020E0502030308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FF579E-8ECF-4E36-9068-3AD5ED48F42C}"/>
              </a:ext>
            </a:extLst>
          </p:cNvPr>
          <p:cNvCxnSpPr/>
          <p:nvPr/>
        </p:nvCxnSpPr>
        <p:spPr>
          <a:xfrm flipH="1" flipV="1">
            <a:off x="807868" y="3876167"/>
            <a:ext cx="10800000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Entropy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111606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BD0-AD4C-4D5A-B58D-F11AC15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# Nodes = 8</a:t>
                </a:r>
              </a:p>
              <a:p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0.012) of the entropy value</a:t>
                </a:r>
              </a:p>
              <a:p>
                <a:r>
                  <a:rPr lang="en-US" dirty="0"/>
                  <a:t> Window size = </a:t>
                </a:r>
                <a:r>
                  <a:rPr lang="en-IL" dirty="0"/>
                  <a:t>16</a:t>
                </a:r>
                <a:r>
                  <a:rPr lang="en-US" dirty="0"/>
                  <a:t>,</a:t>
                </a:r>
                <a:r>
                  <a:rPr lang="en-IL" dirty="0"/>
                  <a:t>384</a:t>
                </a:r>
                <a:endParaRPr lang="en-US" dirty="0"/>
              </a:p>
              <a:p>
                <a:r>
                  <a:rPr lang="en-US" dirty="0"/>
                  <a:t> Step Size = 1,024</a:t>
                </a:r>
              </a:p>
              <a:p>
                <a:r>
                  <a:rPr lang="en-US" dirty="0"/>
                  <a:t> Iterations = 2,000</a:t>
                </a:r>
                <a:endParaRPr lang="en-IL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6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69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18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4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BE20A0-9F32-45DC-8B47-473D2051F27B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3C2DC-2CE7-403A-AE4F-B9E8E7F24B4C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BF1949-DCAC-414B-99F7-C5DADDA79A8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36312-D57E-4E04-AE29-4C752DA04D60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0529C-AC09-4789-8BFB-0AF3857D058A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89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29EEAC7-805A-4758-926A-C47B97D6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22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E2991-10E5-4462-A693-76C39F0ED9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24109"/>
                <a:ext cx="10515600" cy="2246049"/>
              </a:xfrm>
            </p:spPr>
            <p:txBody>
              <a:bodyPr>
                <a:normAutofit/>
              </a:bodyPr>
              <a:lstStyle/>
              <a:p>
                <a:r>
                  <a:rPr lang="en-US" sz="11500" dirty="0"/>
                  <a:t>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5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15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1500" dirty="0"/>
                  <a:t> Sketch</a:t>
                </a:r>
                <a:endParaRPr lang="en-IL" sz="115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6E2991-10E5-4462-A693-76C39F0ED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24109"/>
                <a:ext cx="10515600" cy="2246049"/>
              </a:xfrm>
              <a:blipFill>
                <a:blip r:embed="rId2"/>
                <a:stretch>
                  <a:fillRect l="-3362" t="-12772" r="-3246" b="-244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9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BD0-AD4C-4D5A-B58D-F11AC15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578E-055D-4414-B2E0-7D73BBF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0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# Nodes = 10</a:t>
            </a:r>
          </a:p>
          <a:p>
            <a:r>
              <a:rPr lang="en-US" dirty="0"/>
              <a:t> Width = 30</a:t>
            </a:r>
          </a:p>
          <a:p>
            <a:r>
              <a:rPr lang="en-US" dirty="0"/>
              <a:t> Height = 21</a:t>
            </a:r>
          </a:p>
          <a:p>
            <a:r>
              <a:rPr lang="en-US" dirty="0"/>
              <a:t> Vector Length = 21 x 30 = 630</a:t>
            </a:r>
          </a:p>
          <a:p>
            <a:r>
              <a:rPr lang="en-US" dirty="0"/>
              <a:t> Monitor Upper Bound Threshold of 30,000</a:t>
            </a:r>
          </a:p>
          <a:p>
            <a:r>
              <a:rPr lang="en-US" dirty="0"/>
              <a:t> Window Size = 300</a:t>
            </a:r>
          </a:p>
          <a:p>
            <a:r>
              <a:rPr lang="en-US" dirty="0"/>
              <a:t> Step Size = 20</a:t>
            </a:r>
          </a:p>
          <a:p>
            <a:r>
              <a:rPr lang="en-US" dirty="0"/>
              <a:t> Iterations = 100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304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DA8-0943-431C-BD23-5E15F7C1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A98079-C9BE-48E9-9F8E-AFF2350B61BC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1868E3-9F7F-4B8A-BD89-F2B8DA32C687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3A36739-B31B-45B6-906D-D2199586C408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9C291A-4E13-4B66-B2B2-CFAED11164B6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E6CF20-C6F9-46AD-90A3-7EF087C730E9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7AA8018-4294-4FCF-92BD-490A3849F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58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DA8-0943-431C-BD23-5E15F7C1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A98079-C9BE-48E9-9F8E-AFF2350B61BC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1868E3-9F7F-4B8A-BD89-F2B8DA32C687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3A36739-B31B-45B6-906D-D2199586C408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9C291A-4E13-4B66-B2B2-CFAED11164B6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Iteration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E6CF20-C6F9-46AD-90A3-7EF087C730E9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7AA8018-4294-4FCF-92BD-490A3849FE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29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Spectral Gap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7002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B33C-A5CE-48A5-8A2E-4F070C2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Maiandra GD" panose="020E0502030308020204" pitchFamily="34" charset="0"/>
              </a:rPr>
              <a:t>Table of Contents</a:t>
            </a:r>
            <a:endParaRPr lang="en-IL" dirty="0">
              <a:latin typeface="Maiandra GD" panose="020E0502030308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Maiandra GD" panose="020E0502030308020204" pitchFamily="34" charset="0"/>
                  </a:rPr>
                  <a:t> Data </a:t>
                </a:r>
                <a:r>
                  <a:rPr lang="en-US" dirty="0"/>
                  <a:t>of Inner-product and Entropy functions</a:t>
                </a:r>
              </a:p>
              <a:p>
                <a:r>
                  <a:rPr lang="en-US" dirty="0"/>
                  <a:t> Inner-Product Results</a:t>
                </a:r>
              </a:p>
              <a:p>
                <a:r>
                  <a:rPr lang="en-US" dirty="0"/>
                  <a:t> Entropy Results</a:t>
                </a:r>
              </a:p>
              <a:p>
                <a:r>
                  <a:rPr lang="en-US" dirty="0"/>
                  <a:t> 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Sketch</a:t>
                </a:r>
              </a:p>
              <a:p>
                <a:r>
                  <a:rPr lang="en-US" dirty="0"/>
                  <a:t> Spectral Gap Results </a:t>
                </a:r>
                <a:endParaRPr lang="en-IL" dirty="0">
                  <a:latin typeface="Maiandra GD" panose="020E0502030308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F4702-CADF-46B7-989D-CAB881C1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27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DA8-0943-431C-BD23-5E15F7C1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5930-A58B-4972-8233-AE8E36D5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38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Data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41862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A53E-DB3B-4A9D-9A20-F892642B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Textual Data Sources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11B3-468E-45FB-8C88-CFE9BDD1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 Spam click-baits new headlines</a:t>
            </a:r>
          </a:p>
          <a:p>
            <a:r>
              <a:rPr lang="en-US" sz="3200" dirty="0"/>
              <a:t> News pieces from India</a:t>
            </a:r>
          </a:p>
          <a:p>
            <a:r>
              <a:rPr lang="en-US" sz="3200" dirty="0"/>
              <a:t> Reddit comments from 2015</a:t>
            </a:r>
          </a:p>
          <a:p>
            <a:r>
              <a:rPr lang="en-US" sz="3200" dirty="0"/>
              <a:t> Tweets from the end of 2009</a:t>
            </a:r>
          </a:p>
          <a:p>
            <a:r>
              <a:rPr lang="en-US" sz="3200" dirty="0"/>
              <a:t> Restaurant Reviews</a:t>
            </a:r>
          </a:p>
          <a:p>
            <a:r>
              <a:rPr lang="en-US" sz="3200" dirty="0"/>
              <a:t> Blogs textual data</a:t>
            </a:r>
          </a:p>
          <a:p>
            <a:r>
              <a:rPr lang="en-US" sz="3200" dirty="0"/>
              <a:t> Wikipedia article as of March 2017</a:t>
            </a:r>
          </a:p>
          <a:p>
            <a:r>
              <a:rPr lang="en-US" sz="3200" dirty="0"/>
              <a:t> Amazon reviews of movies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9646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2991-10E5-4462-A693-76C39F0E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109"/>
            <a:ext cx="10515600" cy="2246049"/>
          </a:xfrm>
        </p:spPr>
        <p:txBody>
          <a:bodyPr>
            <a:normAutofit/>
          </a:bodyPr>
          <a:lstStyle/>
          <a:p>
            <a:r>
              <a:rPr lang="en-US" sz="11500" dirty="0"/>
              <a:t>Inner Product</a:t>
            </a:r>
            <a:endParaRPr lang="en-IL" sz="11500" dirty="0"/>
          </a:p>
        </p:txBody>
      </p:sp>
    </p:spTree>
    <p:extLst>
      <p:ext uri="{BB962C8B-B14F-4D97-AF65-F5344CB8AC3E}">
        <p14:creationId xmlns:p14="http://schemas.microsoft.com/office/powerpoint/2010/main" val="25632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BD0-AD4C-4D5A-B58D-F11AC15C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# Nodes = 8</a:t>
                </a:r>
              </a:p>
              <a:p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(1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0.08) of the inner product value</a:t>
                </a:r>
              </a:p>
              <a:p>
                <a:r>
                  <a:rPr lang="en-US" dirty="0"/>
                  <a:t> Window Size = 20,000</a:t>
                </a:r>
              </a:p>
              <a:p>
                <a:r>
                  <a:rPr lang="en-US" dirty="0"/>
                  <a:t> Step Size = 1,000</a:t>
                </a:r>
              </a:p>
              <a:p>
                <a:r>
                  <a:rPr lang="en-US" dirty="0"/>
                  <a:t> Iterations = 2,000</a:t>
                </a:r>
                <a:endParaRPr lang="en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0578E-055D-4414-B2E0-7D73BBF9A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5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151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7D5BB3-6712-417C-96BC-DCC9D47FA4B1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09B49B8-BF3B-45EA-AF63-7D18E50D9F5A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E4BAF-6762-43C1-9CC3-689F59A4A956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7C611-E35D-499E-BEDB-BAB54013F1C2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38FDB-B377-407E-B6E5-A597EBD24EE5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Bandwidth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99BFA3F-C893-4F31-9D9E-BB3FFBFBD6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11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2F52-A157-4F36-87D8-B018D91B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Average Amount of Full Syncs</a:t>
            </a:r>
            <a:br>
              <a:rPr lang="en-US" dirty="0"/>
            </a:br>
            <a:r>
              <a:rPr lang="en-US" dirty="0"/>
              <a:t>Compared to Oracle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BE20A0-9F32-45DC-8B47-473D2051F27B}"/>
              </a:ext>
            </a:extLst>
          </p:cNvPr>
          <p:cNvGrpSpPr/>
          <p:nvPr/>
        </p:nvGrpSpPr>
        <p:grpSpPr>
          <a:xfrm>
            <a:off x="9331912" y="233094"/>
            <a:ext cx="2402832" cy="1392660"/>
            <a:chOff x="9331912" y="233094"/>
            <a:chExt cx="2402832" cy="139266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3C2DC-2CE7-403A-AE4F-B9E8E7F24B4C}"/>
                </a:ext>
              </a:extLst>
            </p:cNvPr>
            <p:cNvCxnSpPr/>
            <p:nvPr/>
          </p:nvCxnSpPr>
          <p:spPr>
            <a:xfrm flipV="1">
              <a:off x="9507985" y="365125"/>
              <a:ext cx="0" cy="126062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BF1949-DCAC-414B-99F7-C5DADDA79A8C}"/>
                </a:ext>
              </a:extLst>
            </p:cNvPr>
            <p:cNvCxnSpPr/>
            <p:nvPr/>
          </p:nvCxnSpPr>
          <p:spPr>
            <a:xfrm flipV="1">
              <a:off x="9331912" y="1467435"/>
              <a:ext cx="12600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336312-D57E-4E04-AE29-4C752DA04D60}"/>
                </a:ext>
              </a:extLst>
            </p:cNvPr>
            <p:cNvSpPr txBox="1"/>
            <p:nvPr/>
          </p:nvSpPr>
          <p:spPr>
            <a:xfrm>
              <a:off x="10622078" y="1256422"/>
              <a:ext cx="1112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|vector|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0529C-AC09-4789-8BFB-0AF3857D058A}"/>
                </a:ext>
              </a:extLst>
            </p:cNvPr>
            <p:cNvSpPr txBox="1"/>
            <p:nvPr/>
          </p:nvSpPr>
          <p:spPr>
            <a:xfrm>
              <a:off x="9607609" y="233094"/>
              <a:ext cx="140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aiandra GD" panose="020E0502030308020204" pitchFamily="34" charset="0"/>
                </a:rPr>
                <a:t>Full Syncs</a:t>
              </a:r>
              <a:endParaRPr lang="en-IL" b="1" dirty="0">
                <a:latin typeface="Maiandra GD" panose="020E0502030308020204" pitchFamily="34" charset="0"/>
              </a:endParaRPr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F05A9CB-5A78-4313-AD97-80539672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758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00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244</Words>
  <Application>Microsoft Office PowerPoint</Application>
  <PresentationFormat>Widescreen</PresentationFormat>
  <Paragraphs>72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Maiandra GD</vt:lpstr>
      <vt:lpstr>Wingdings</vt:lpstr>
      <vt:lpstr>Office Theme</vt:lpstr>
      <vt:lpstr>Distributed Monitoring Experimental Results</vt:lpstr>
      <vt:lpstr>Table of Contents</vt:lpstr>
      <vt:lpstr>Data</vt:lpstr>
      <vt:lpstr>Bag-of-Words Textual Data Sources</vt:lpstr>
      <vt:lpstr>Inner Product</vt:lpstr>
      <vt:lpstr>Settings</vt:lpstr>
      <vt:lpstr>Bandwidth</vt:lpstr>
      <vt:lpstr>Bandwidth</vt:lpstr>
      <vt:lpstr>Average Amount of Full Syncs Compared to Oracle</vt:lpstr>
      <vt:lpstr>Entropy</vt:lpstr>
      <vt:lpstr>Settings</vt:lpstr>
      <vt:lpstr>Bandwidth</vt:lpstr>
      <vt:lpstr>Bandwidth</vt:lpstr>
      <vt:lpstr>Average Amount of Full Syncs Compared to Oracle</vt:lpstr>
      <vt:lpstr>AMS F_2 Sketch</vt:lpstr>
      <vt:lpstr>Settings</vt:lpstr>
      <vt:lpstr>Bandwidth</vt:lpstr>
      <vt:lpstr>Bandwidth</vt:lpstr>
      <vt:lpstr>Spectral Gap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50</cp:revision>
  <dcterms:created xsi:type="dcterms:W3CDTF">2018-11-12T17:16:41Z</dcterms:created>
  <dcterms:modified xsi:type="dcterms:W3CDTF">2018-11-24T20:06:58Z</dcterms:modified>
</cp:coreProperties>
</file>