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62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 Product Statistics.xlsx]Sheet4!PivotTable18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47625" cap="rnd">
            <a:solidFill>
              <a:schemeClr val="accent1"/>
            </a:solidFill>
            <a:round/>
          </a:ln>
          <a:effectLst/>
        </c:spPr>
        <c:marker>
          <c:symbol val="diamond"/>
          <c:size val="20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 cmpd="tri">
            <a:solidFill>
              <a:schemeClr val="accent1"/>
            </a:solidFill>
            <a:round/>
          </a:ln>
          <a:effectLst/>
        </c:spPr>
        <c:marker>
          <c:symbol val="triangle"/>
          <c:size val="12"/>
          <c:spPr>
            <a:solidFill>
              <a:schemeClr val="accent2"/>
            </a:solidFill>
            <a:ln w="9525" cmpd="tri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4445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66675">
              <a:solidFill>
                <a:schemeClr val="accent3"/>
              </a:solidFill>
              <a:prstDash val="sysDot"/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triangle"/>
          <c:size val="13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63500" cap="rnd">
            <a:solidFill>
              <a:schemeClr val="accent1"/>
            </a:solidFill>
            <a:prstDash val="dash"/>
            <a:round/>
          </a:ln>
          <a:effectLst/>
        </c:spPr>
        <c:marker>
          <c:symbol val="square"/>
          <c:size val="14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2225" cap="rnd">
            <a:solidFill>
              <a:schemeClr val="accent1"/>
            </a:solidFill>
            <a:prstDash val="sysDash"/>
            <a:round/>
          </a:ln>
          <a:effectLst/>
        </c:spPr>
        <c:marker>
          <c:symbol val="x"/>
          <c:size val="12"/>
          <c:spPr>
            <a:noFill/>
            <a:ln w="9525">
              <a:solidFill>
                <a:schemeClr val="accent6"/>
              </a:solidFill>
              <a:prstDash val="sysDash"/>
            </a:ln>
            <a:effectLst/>
          </c:spPr>
        </c:marker>
      </c:pivotFmt>
      <c:pivotFmt>
        <c:idx val="6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circle"/>
          <c:size val="12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  <a:prstDash val="sysDot"/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50800" cap="rnd" cmpd="dbl">
            <a:solidFill>
              <a:schemeClr val="accent1"/>
            </a:solidFill>
            <a:round/>
          </a:ln>
          <a:effectLst/>
        </c:spPr>
        <c:marker>
          <c:symbol val="square"/>
          <c:size val="9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5080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66675">
              <a:solidFill>
                <a:schemeClr val="accent3"/>
              </a:solidFill>
              <a:prstDash val="sysDot"/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38100" cap="rnd">
            <a:solidFill>
              <a:schemeClr val="accent2">
                <a:lumMod val="60000"/>
              </a:schemeClr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47625" cap="rnd">
            <a:solidFill>
              <a:schemeClr val="accent1"/>
            </a:solidFill>
            <a:round/>
          </a:ln>
          <a:effectLst/>
        </c:spPr>
        <c:marker>
          <c:symbol val="diamond"/>
          <c:size val="20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38100" cap="rnd" cmpd="tri">
            <a:solidFill>
              <a:schemeClr val="accent1"/>
            </a:solidFill>
            <a:round/>
          </a:ln>
          <a:effectLst/>
        </c:spPr>
        <c:marker>
          <c:symbol val="triangle"/>
          <c:size val="12"/>
          <c:spPr>
            <a:solidFill>
              <a:schemeClr val="accent2"/>
            </a:solidFill>
            <a:ln w="9525" cmpd="tri">
              <a:solidFill>
                <a:schemeClr val="accent2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4445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66675">
              <a:solidFill>
                <a:schemeClr val="accent3"/>
              </a:solidFill>
              <a:prstDash val="sysDot"/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50800" cap="rnd" cmpd="dbl">
            <a:solidFill>
              <a:schemeClr val="accent3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50800">
              <a:solidFill>
                <a:schemeClr val="accent3"/>
              </a:solidFill>
              <a:prstDash val="sysDot"/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triangle"/>
          <c:size val="13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63500" cap="rnd">
            <a:solidFill>
              <a:schemeClr val="accent1"/>
            </a:solidFill>
            <a:prstDash val="dash"/>
            <a:round/>
          </a:ln>
          <a:effectLst/>
        </c:spPr>
        <c:marker>
          <c:symbol val="square"/>
          <c:size val="14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2225" cap="rnd">
            <a:solidFill>
              <a:schemeClr val="accent1"/>
            </a:solidFill>
            <a:prstDash val="sysDash"/>
            <a:round/>
          </a:ln>
          <a:effectLst/>
        </c:spPr>
        <c:marker>
          <c:symbol val="x"/>
          <c:size val="12"/>
          <c:spPr>
            <a:noFill/>
            <a:ln w="9525">
              <a:solidFill>
                <a:schemeClr val="accent6"/>
              </a:solidFill>
              <a:prstDash val="sysDash"/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circle"/>
          <c:size val="12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  <a:prstDash val="sysDot"/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38100" cap="rnd">
            <a:solidFill>
              <a:schemeClr val="accent2">
                <a:lumMod val="60000"/>
              </a:schemeClr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25400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50800" cap="rnd" cmpd="dbl">
            <a:solidFill>
              <a:schemeClr val="accent1"/>
            </a:solidFill>
            <a:round/>
          </a:ln>
          <a:effectLst/>
        </c:spPr>
        <c:marker>
          <c:symbol val="square"/>
          <c:size val="9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47625" cap="rnd">
            <a:solidFill>
              <a:schemeClr val="accent1"/>
            </a:solidFill>
            <a:round/>
          </a:ln>
          <a:effectLst/>
        </c:spPr>
        <c:marker>
          <c:symbol val="diamond"/>
          <c:size val="20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38100" cap="rnd" cmpd="tri">
            <a:solidFill>
              <a:schemeClr val="accent1"/>
            </a:solidFill>
            <a:round/>
          </a:ln>
          <a:effectLst/>
        </c:spPr>
        <c:marker>
          <c:symbol val="triangle"/>
          <c:size val="12"/>
          <c:spPr>
            <a:solidFill>
              <a:schemeClr val="accent2"/>
            </a:solidFill>
            <a:ln w="9525" cmpd="tri">
              <a:solidFill>
                <a:schemeClr val="accent2"/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4445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66675">
              <a:solidFill>
                <a:schemeClr val="accent3"/>
              </a:solidFill>
              <a:prstDash val="sysDot"/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50800" cap="rnd" cmpd="dbl">
            <a:solidFill>
              <a:schemeClr val="accent3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50800">
              <a:solidFill>
                <a:schemeClr val="accent3"/>
              </a:solidFill>
              <a:prstDash val="sysDot"/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triangle"/>
          <c:size val="13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63500" cap="rnd">
            <a:solidFill>
              <a:schemeClr val="accent1"/>
            </a:solidFill>
            <a:prstDash val="dash"/>
            <a:round/>
          </a:ln>
          <a:effectLst/>
        </c:spPr>
        <c:marker>
          <c:symbol val="square"/>
          <c:size val="14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2225" cap="rnd">
            <a:solidFill>
              <a:schemeClr val="accent1"/>
            </a:solidFill>
            <a:prstDash val="sysDash"/>
            <a:round/>
          </a:ln>
          <a:effectLst/>
        </c:spPr>
        <c:marker>
          <c:symbol val="x"/>
          <c:size val="12"/>
          <c:spPr>
            <a:noFill/>
            <a:ln w="9525">
              <a:solidFill>
                <a:schemeClr val="accent6"/>
              </a:solidFill>
              <a:prstDash val="sysDash"/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circle"/>
          <c:size val="12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  <a:prstDash val="sysDot"/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38100" cap="rnd">
            <a:solidFill>
              <a:schemeClr val="accent2">
                <a:lumMod val="60000"/>
              </a:schemeClr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25400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50800" cap="rnd" cmpd="dbl">
            <a:solidFill>
              <a:schemeClr val="accent1"/>
            </a:solidFill>
            <a:round/>
          </a:ln>
          <a:effectLst/>
        </c:spPr>
        <c:marker>
          <c:symbol val="square"/>
          <c:size val="9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26096</c:v>
                </c:pt>
                <c:pt idx="1">
                  <c:v>285966</c:v>
                </c:pt>
                <c:pt idx="2">
                  <c:v>628236</c:v>
                </c:pt>
                <c:pt idx="3">
                  <c:v>957813</c:v>
                </c:pt>
                <c:pt idx="4">
                  <c:v>1216905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51-4FEC-A970-9DC7DBCDA694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Naïve</c:v>
                </c:pt>
              </c:strCache>
            </c:strRef>
          </c:tx>
          <c:spPr>
            <a:ln w="38100" cap="rnd" cmpd="tri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 cmpd="tri">
                <a:solidFill>
                  <a:schemeClr val="accent2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0">
                  <c:v>692394</c:v>
                </c:pt>
                <c:pt idx="1">
                  <c:v>2826289</c:v>
                </c:pt>
                <c:pt idx="2">
                  <c:v>4623927</c:v>
                </c:pt>
                <c:pt idx="3">
                  <c:v>5877422</c:v>
                </c:pt>
                <c:pt idx="4">
                  <c:v>6843748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51-4FEC-A970-9DC7DBCDA694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44450" cap="rnd" cmpd="dbl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66675">
                <a:solidFill>
                  <a:schemeClr val="accent3"/>
                </a:solidFill>
                <a:prstDash val="sysDot"/>
              </a:ln>
              <a:effectLst/>
            </c:spPr>
          </c:marker>
          <c:dPt>
            <c:idx val="4"/>
            <c:marker>
              <c:symbol val="circle"/>
              <c:size val="8"/>
              <c:spPr>
                <a:solidFill>
                  <a:schemeClr val="accent3"/>
                </a:solidFill>
                <a:ln w="50800">
                  <a:solidFill>
                    <a:schemeClr val="accent3"/>
                  </a:solidFill>
                  <a:prstDash val="sysDot"/>
                </a:ln>
                <a:effectLst/>
              </c:spPr>
            </c:marker>
            <c:bubble3D val="0"/>
            <c:spPr>
              <a:ln w="50800" cap="rnd" cmpd="dbl">
                <a:solidFill>
                  <a:schemeClr val="accent3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51-4FEC-A970-9DC7DBCDA694}"/>
              </c:ext>
            </c:extLst>
          </c:dPt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9486</c:v>
                </c:pt>
                <c:pt idx="1">
                  <c:v>151528</c:v>
                </c:pt>
                <c:pt idx="2">
                  <c:v>253727</c:v>
                </c:pt>
                <c:pt idx="3">
                  <c:v>377929</c:v>
                </c:pt>
                <c:pt idx="4">
                  <c:v>362869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451-4FEC-A970-9DC7DBCDA694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SD DCT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3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0">
                  <c:v>47705</c:v>
                </c:pt>
                <c:pt idx="1">
                  <c:v>752482</c:v>
                </c:pt>
                <c:pt idx="2">
                  <c:v>1731586</c:v>
                </c:pt>
                <c:pt idx="3">
                  <c:v>2432359</c:v>
                </c:pt>
                <c:pt idx="4">
                  <c:v>2797165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451-4FEC-A970-9DC7DBCDA694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SD DOM</c:v>
                </c:pt>
              </c:strCache>
            </c:strRef>
          </c:tx>
          <c:spPr>
            <a:ln w="635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square"/>
            <c:size val="14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Sheet4!$F$5:$F$10</c:f>
              <c:numCache>
                <c:formatCode>General</c:formatCode>
                <c:ptCount val="5"/>
                <c:pt idx="0">
                  <c:v>34779</c:v>
                </c:pt>
                <c:pt idx="1">
                  <c:v>399625</c:v>
                </c:pt>
                <c:pt idx="2">
                  <c:v>541151</c:v>
                </c:pt>
                <c:pt idx="3">
                  <c:v>1146300</c:v>
                </c:pt>
                <c:pt idx="4">
                  <c:v>1151348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451-4FEC-A970-9DC7DBCDA694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SV DCT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noFill/>
              <a:ln w="9525">
                <a:solidFill>
                  <a:schemeClr val="accent6"/>
                </a:solidFill>
                <a:prstDash val="sysDash"/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0">
                  <c:v>49838</c:v>
                </c:pt>
                <c:pt idx="1">
                  <c:v>766928</c:v>
                </c:pt>
                <c:pt idx="2">
                  <c:v>1638409</c:v>
                </c:pt>
                <c:pt idx="3">
                  <c:v>2411891</c:v>
                </c:pt>
                <c:pt idx="4">
                  <c:v>3008659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451-4FEC-A970-9DC7DBCDA694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SV DOM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12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0">
                  <c:v>33334</c:v>
                </c:pt>
                <c:pt idx="1">
                  <c:v>397324</c:v>
                </c:pt>
                <c:pt idx="2">
                  <c:v>541244</c:v>
                </c:pt>
                <c:pt idx="3">
                  <c:v>1146152</c:v>
                </c:pt>
                <c:pt idx="4">
                  <c:v>1153721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451-4FEC-A970-9DC7DBCDA694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Value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star"/>
            <c:size val="11"/>
            <c:spPr>
              <a:noFill/>
              <a:ln w="3175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Pt>
            <c:idx val="4"/>
            <c:marker>
              <c:symbol val="star"/>
              <c:size val="11"/>
              <c:spPr>
                <a:noFill/>
                <a:ln w="25400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451-4FEC-A970-9DC7DBCDA694}"/>
              </c:ext>
            </c:extLst>
          </c:dPt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Sheet4!$I$5:$I$10</c:f>
              <c:numCache>
                <c:formatCode>General</c:formatCode>
                <c:ptCount val="5"/>
                <c:pt idx="0">
                  <c:v>24579</c:v>
                </c:pt>
                <c:pt idx="1">
                  <c:v>296319</c:v>
                </c:pt>
                <c:pt idx="2">
                  <c:v>738172</c:v>
                </c:pt>
                <c:pt idx="3">
                  <c:v>956377</c:v>
                </c:pt>
                <c:pt idx="4">
                  <c:v>1392251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451-4FEC-A970-9DC7DBCDA694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Vector</c:v>
                </c:pt>
              </c:strCache>
            </c:strRef>
          </c:tx>
          <c:spPr>
            <a:ln w="50800" cap="rnd" cmpd="dbl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Sheet4!$J$5:$J$10</c:f>
              <c:numCache>
                <c:formatCode>General</c:formatCode>
                <c:ptCount val="5"/>
                <c:pt idx="0">
                  <c:v>501189</c:v>
                </c:pt>
                <c:pt idx="1">
                  <c:v>3632490</c:v>
                </c:pt>
                <c:pt idx="2">
                  <c:v>8631649</c:v>
                </c:pt>
                <c:pt idx="3">
                  <c:v>12907241</c:v>
                </c:pt>
                <c:pt idx="4">
                  <c:v>15963104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451-4FEC-A970-9DC7DBCDA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0398736"/>
        <c:axId val="833436448"/>
      </c:lineChart>
      <c:catAx>
        <c:axId val="84039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833436448"/>
        <c:crosses val="autoZero"/>
        <c:auto val="1"/>
        <c:lblAlgn val="ctr"/>
        <c:lblOffset val="100"/>
        <c:noMultiLvlLbl val="0"/>
      </c:catAx>
      <c:valAx>
        <c:axId val="8334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Communication Bandwidth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84039873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 Product Statistics.xlsx]Sheet4!PivotTable18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 w="47625" cap="rnd">
            <a:solidFill>
              <a:schemeClr val="accent1"/>
            </a:solidFill>
            <a:round/>
          </a:ln>
          <a:effectLst/>
        </c:spPr>
        <c:marker>
          <c:symbol val="diamond"/>
          <c:size val="20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 cmpd="tri">
            <a:solidFill>
              <a:schemeClr val="accent1"/>
            </a:solidFill>
            <a:round/>
          </a:ln>
          <a:effectLst/>
        </c:spPr>
        <c:marker>
          <c:symbol val="triangle"/>
          <c:size val="12"/>
          <c:spPr>
            <a:solidFill>
              <a:schemeClr val="accent1"/>
            </a:solidFill>
            <a:ln w="9525" cmpd="tri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4445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2"/>
            </a:solidFill>
            <a:ln w="66675">
              <a:solidFill>
                <a:schemeClr val="accent2"/>
              </a:solidFill>
              <a:prstDash val="sysDot"/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triangle"/>
          <c:size val="13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63500" cap="rnd">
            <a:solidFill>
              <a:schemeClr val="accent1"/>
            </a:solidFill>
            <a:prstDash val="dash"/>
            <a:round/>
          </a:ln>
          <a:effectLst/>
        </c:spPr>
        <c:marker>
          <c:symbol val="square"/>
          <c:size val="14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2225" cap="rnd">
            <a:solidFill>
              <a:schemeClr val="accent1"/>
            </a:solidFill>
            <a:prstDash val="sysDash"/>
            <a:round/>
          </a:ln>
          <a:effectLst/>
        </c:spPr>
        <c:marker>
          <c:symbol val="x"/>
          <c:size val="12"/>
          <c:spPr>
            <a:noFill/>
            <a:ln w="9525">
              <a:solidFill>
                <a:schemeClr val="accent5"/>
              </a:solidFill>
              <a:prstDash val="sysDash"/>
            </a:ln>
            <a:effectLst/>
          </c:spPr>
        </c:marker>
      </c:pivotFmt>
      <c:pivotFmt>
        <c:idx val="6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circle"/>
          <c:size val="12"/>
          <c:spPr>
            <a:solidFill>
              <a:schemeClr val="accent6"/>
            </a:solidFill>
            <a:ln w="9525">
              <a:solidFill>
                <a:schemeClr val="accent6"/>
              </a:solidFill>
              <a:prstDash val="sysDot"/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50800" cap="rnd" cmpd="dbl">
            <a:solidFill>
              <a:schemeClr val="accent1"/>
            </a:solidFill>
            <a:round/>
          </a:ln>
          <a:effectLst/>
        </c:spPr>
        <c:marker>
          <c:symbol val="square"/>
          <c:size val="9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5080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2"/>
            </a:solidFill>
            <a:ln w="66675">
              <a:solidFill>
                <a:schemeClr val="accent2"/>
              </a:solidFill>
              <a:prstDash val="sysDot"/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38100" cap="rnd">
            <a:solidFill>
              <a:schemeClr val="accent1">
                <a:lumMod val="60000"/>
              </a:schemeClr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47625" cap="rnd">
            <a:solidFill>
              <a:schemeClr val="accent1"/>
            </a:solidFill>
            <a:round/>
          </a:ln>
          <a:effectLst/>
        </c:spPr>
        <c:marker>
          <c:symbol val="diamond"/>
          <c:size val="20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4445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2"/>
            </a:solidFill>
            <a:ln w="66675">
              <a:solidFill>
                <a:schemeClr val="accent2"/>
              </a:solidFill>
              <a:prstDash val="sysDot"/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50800" cap="rnd" cmpd="dbl">
            <a:solidFill>
              <a:schemeClr val="accent2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2"/>
            </a:solidFill>
            <a:ln w="50800">
              <a:solidFill>
                <a:schemeClr val="accent2"/>
              </a:solidFill>
              <a:prstDash val="sysDot"/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triangle"/>
          <c:size val="13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63500" cap="rnd">
            <a:solidFill>
              <a:schemeClr val="accent1"/>
            </a:solidFill>
            <a:prstDash val="dash"/>
            <a:round/>
          </a:ln>
          <a:effectLst/>
        </c:spPr>
        <c:marker>
          <c:symbol val="square"/>
          <c:size val="14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2225" cap="rnd">
            <a:solidFill>
              <a:schemeClr val="accent1"/>
            </a:solidFill>
            <a:prstDash val="sysDash"/>
            <a:round/>
          </a:ln>
          <a:effectLst/>
        </c:spPr>
        <c:marker>
          <c:symbol val="x"/>
          <c:size val="12"/>
          <c:spPr>
            <a:noFill/>
            <a:ln w="9525">
              <a:solidFill>
                <a:schemeClr val="accent5"/>
              </a:solidFill>
              <a:prstDash val="sysDash"/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circle"/>
          <c:size val="12"/>
          <c:spPr>
            <a:solidFill>
              <a:schemeClr val="accent6"/>
            </a:solidFill>
            <a:ln w="9525">
              <a:solidFill>
                <a:schemeClr val="accent6"/>
              </a:solidFill>
              <a:prstDash val="sysDot"/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38100" cap="rnd">
            <a:solidFill>
              <a:schemeClr val="accent1">
                <a:lumMod val="60000"/>
              </a:schemeClr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25400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47625" cap="rnd">
            <a:solidFill>
              <a:schemeClr val="accent1"/>
            </a:solidFill>
            <a:round/>
          </a:ln>
          <a:effectLst/>
        </c:spPr>
        <c:marker>
          <c:symbol val="diamond"/>
          <c:size val="20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44450" cap="rnd" cmpd="dbl">
            <a:solidFill>
              <a:schemeClr val="accent1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2"/>
            </a:solidFill>
            <a:ln w="66675">
              <a:solidFill>
                <a:schemeClr val="accent2"/>
              </a:solidFill>
              <a:prstDash val="sysDot"/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50800" cap="rnd" cmpd="dbl">
            <a:solidFill>
              <a:schemeClr val="accent2"/>
            </a:solidFill>
            <a:prstDash val="solid"/>
            <a:round/>
          </a:ln>
          <a:effectLst/>
        </c:spPr>
        <c:marker>
          <c:symbol val="circle"/>
          <c:size val="8"/>
          <c:spPr>
            <a:solidFill>
              <a:schemeClr val="accent2"/>
            </a:solidFill>
            <a:ln w="50800">
              <a:solidFill>
                <a:schemeClr val="accent2"/>
              </a:solidFill>
              <a:prstDash val="sysDot"/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triangle"/>
          <c:size val="13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63500" cap="rnd">
            <a:solidFill>
              <a:schemeClr val="accent1"/>
            </a:solidFill>
            <a:prstDash val="dash"/>
            <a:round/>
          </a:ln>
          <a:effectLst/>
        </c:spPr>
        <c:marker>
          <c:symbol val="square"/>
          <c:size val="14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2225" cap="rnd">
            <a:solidFill>
              <a:schemeClr val="accent1"/>
            </a:solidFill>
            <a:prstDash val="sysDash"/>
            <a:round/>
          </a:ln>
          <a:effectLst/>
        </c:spPr>
        <c:marker>
          <c:symbol val="x"/>
          <c:size val="12"/>
          <c:spPr>
            <a:noFill/>
            <a:ln w="9525">
              <a:solidFill>
                <a:schemeClr val="accent5"/>
              </a:solidFill>
              <a:prstDash val="sysDash"/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circle"/>
          <c:size val="12"/>
          <c:spPr>
            <a:solidFill>
              <a:schemeClr val="accent6"/>
            </a:solidFill>
            <a:ln w="9525">
              <a:solidFill>
                <a:schemeClr val="accent6"/>
              </a:solidFill>
              <a:prstDash val="sysDot"/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accent1"/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31750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38100" cap="rnd">
            <a:solidFill>
              <a:schemeClr val="accent1">
                <a:lumMod val="60000"/>
              </a:schemeClr>
            </a:solidFill>
            <a:prstDash val="sysDot"/>
            <a:round/>
          </a:ln>
          <a:effectLst/>
        </c:spPr>
        <c:marker>
          <c:symbol val="star"/>
          <c:size val="11"/>
          <c:spPr>
            <a:noFill/>
            <a:ln w="25400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26096</c:v>
                </c:pt>
                <c:pt idx="1">
                  <c:v>285966</c:v>
                </c:pt>
                <c:pt idx="2">
                  <c:v>628236</c:v>
                </c:pt>
                <c:pt idx="3">
                  <c:v>957813</c:v>
                </c:pt>
                <c:pt idx="4">
                  <c:v>1216905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66-4096-8485-21DD231AD9F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44450" cap="rnd" cmpd="dbl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66675">
                <a:solidFill>
                  <a:schemeClr val="accent2"/>
                </a:solidFill>
                <a:prstDash val="sysDot"/>
              </a:ln>
              <a:effectLst/>
            </c:spPr>
          </c:marker>
          <c:dPt>
            <c:idx val="4"/>
            <c:marker>
              <c:symbol val="circle"/>
              <c:size val="8"/>
              <c:spPr>
                <a:solidFill>
                  <a:schemeClr val="accent2"/>
                </a:solidFill>
                <a:ln w="50800">
                  <a:solidFill>
                    <a:schemeClr val="accent2"/>
                  </a:solidFill>
                  <a:prstDash val="sysDot"/>
                </a:ln>
                <a:effectLst/>
              </c:spPr>
            </c:marker>
            <c:bubble3D val="0"/>
            <c:spPr>
              <a:ln w="50800" cap="rnd" cmpd="dbl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966-4096-8485-21DD231AD9F6}"/>
              </c:ext>
            </c:extLst>
          </c:dPt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0">
                  <c:v>9486</c:v>
                </c:pt>
                <c:pt idx="1">
                  <c:v>151528</c:v>
                </c:pt>
                <c:pt idx="2">
                  <c:v>253727</c:v>
                </c:pt>
                <c:pt idx="3">
                  <c:v>377929</c:v>
                </c:pt>
                <c:pt idx="4">
                  <c:v>362869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66-4096-8485-21DD231AD9F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SD DCT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47705</c:v>
                </c:pt>
                <c:pt idx="1">
                  <c:v>752482</c:v>
                </c:pt>
                <c:pt idx="2">
                  <c:v>1731586</c:v>
                </c:pt>
                <c:pt idx="3">
                  <c:v>2432359</c:v>
                </c:pt>
                <c:pt idx="4">
                  <c:v>2797165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66-4096-8485-21DD231AD9F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SD DOM</c:v>
                </c:pt>
              </c:strCache>
            </c:strRef>
          </c:tx>
          <c:spPr>
            <a:ln w="6350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square"/>
            <c:size val="14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0">
                  <c:v>34779</c:v>
                </c:pt>
                <c:pt idx="1">
                  <c:v>399625</c:v>
                </c:pt>
                <c:pt idx="2">
                  <c:v>541151</c:v>
                </c:pt>
                <c:pt idx="3">
                  <c:v>1146300</c:v>
                </c:pt>
                <c:pt idx="4">
                  <c:v>1151348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66-4096-8485-21DD231AD9F6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SV DCT</c:v>
                </c:pt>
              </c:strCache>
            </c:strRef>
          </c:tx>
          <c:spPr>
            <a:ln w="222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noFill/>
              <a:ln w="9525">
                <a:solidFill>
                  <a:schemeClr val="accent5"/>
                </a:solidFill>
                <a:prstDash val="sysDash"/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Sheet4!$F$5:$F$10</c:f>
              <c:numCache>
                <c:formatCode>General</c:formatCode>
                <c:ptCount val="5"/>
                <c:pt idx="0">
                  <c:v>49838</c:v>
                </c:pt>
                <c:pt idx="1">
                  <c:v>766928</c:v>
                </c:pt>
                <c:pt idx="2">
                  <c:v>1638409</c:v>
                </c:pt>
                <c:pt idx="3">
                  <c:v>2411891</c:v>
                </c:pt>
                <c:pt idx="4">
                  <c:v>3008659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966-4096-8485-21DD231AD9F6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SV DOM</c:v>
                </c:pt>
              </c:strCache>
            </c:strRef>
          </c:tx>
          <c:spPr>
            <a:ln w="381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12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prstDash val="sysDot"/>
              </a:ln>
              <a:effectLst/>
            </c:spPr>
          </c:marker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0">
                  <c:v>33334</c:v>
                </c:pt>
                <c:pt idx="1">
                  <c:v>397324</c:v>
                </c:pt>
                <c:pt idx="2">
                  <c:v>541244</c:v>
                </c:pt>
                <c:pt idx="3">
                  <c:v>1146152</c:v>
                </c:pt>
                <c:pt idx="4">
                  <c:v>1153721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966-4096-8485-21DD231AD9F6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Value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star"/>
            <c:size val="11"/>
            <c:spPr>
              <a:noFill/>
              <a:ln w="317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Pt>
            <c:idx val="4"/>
            <c:marker>
              <c:symbol val="star"/>
              <c:size val="11"/>
              <c:spPr>
                <a:noFill/>
                <a:ln w="25400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966-4096-8485-21DD231AD9F6}"/>
              </c:ext>
            </c:extLst>
          </c:dPt>
          <c:cat>
            <c:strRef>
              <c:f>Sheet4!$A$5:$A$10</c:f>
              <c:strCache>
                <c:ptCount val="5"/>
                <c:pt idx="0">
                  <c:v>200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0">
                  <c:v>24579</c:v>
                </c:pt>
                <c:pt idx="1">
                  <c:v>296319</c:v>
                </c:pt>
                <c:pt idx="2">
                  <c:v>738172</c:v>
                </c:pt>
                <c:pt idx="3">
                  <c:v>956377</c:v>
                </c:pt>
                <c:pt idx="4">
                  <c:v>1392251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966-4096-8485-21DD231AD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0398736"/>
        <c:axId val="833436448"/>
      </c:lineChart>
      <c:catAx>
        <c:axId val="84039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833436448"/>
        <c:crosses val="autoZero"/>
        <c:auto val="1"/>
        <c:lblAlgn val="ctr"/>
        <c:lblOffset val="100"/>
        <c:noMultiLvlLbl val="0"/>
      </c:catAx>
      <c:valAx>
        <c:axId val="8334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Communication Bandwidth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84039873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E5F-3633-445F-AE3A-7D541B64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7E74-2265-4149-B74C-E8E19943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09CD-2C89-410B-BA94-7902B252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27C4-D521-43F8-82E2-C98BFAEA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6432-4D2A-43C6-8955-F722E206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94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12B7-0B71-484E-B7A3-D0FA4C9B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46165-B488-49CA-B5B0-2031ADAD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13B3-CE1E-4212-B8B2-73F3C1A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6018-21B5-4281-8216-50C4F92D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36F7-62E2-4AC8-B1A8-0699755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32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DD8DE-DC86-404E-B249-B952F4F91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0F59-FA35-482A-8D96-42319B298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EB43-20FC-4F4F-840C-C92CBB91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96F1-CE4E-438B-9D0A-AA871823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73D8-9C5A-41CA-924F-8B84402B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000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0F76-5FF8-4D06-9BC8-0A496EB2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EE7B-8816-4E81-AD68-09F98F27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82D7-17EA-4F1F-90C7-8499CC6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EBA5-5596-4207-8274-0D3C9BBC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52CC-CEEE-4164-87E4-B83CD99B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65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5E3-54B9-4340-BA61-2FCC5183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1BD9-C3AC-480F-8B3C-8DE3705A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2FF1-AC5C-45EE-8675-C60D8D7F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DC61-6612-4978-BDE2-9800249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1A3D-B6A0-4317-BF59-49F6061A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251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37D-E163-427B-B5BF-643A3AE7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4433-431F-40BB-A6F7-402B8B7A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B7E54-1834-4E69-ACDD-75E7A2412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4AD1-F87C-44BE-AF7B-1CB71A48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83F8-F864-4FA2-8248-EA1C60D4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1B750-D542-4FD7-A106-AF36863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555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3892-7DFB-4B69-8444-7B75503B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2E36-CB32-4156-9C1F-CADD9A9F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717AD-A606-470E-8F22-A2A75163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21CDA-A52A-48D3-AF2F-22EC4C8C8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37237-78EC-4BEA-A34C-0C8643FA1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A87B7-803D-4C7C-90BC-8B893E80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CFA4A-8E7C-4737-B2B5-D5C3B91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5EA81-BF1A-48D3-BD2A-96E1CB7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51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C502-30C9-4710-9D57-751E82E1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6EF63-BBDF-40DF-B904-CC2D5C88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D9728-3F56-4079-B2F8-B63BBA95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B846-AF33-49C4-8BFD-0FA3FAA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026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D8F38-2E41-46C0-80E2-E67470EE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FF8CA-6AE1-47E0-8309-62133764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712F-8464-403E-AF64-FC2CE00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43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399C-F51F-4971-81CD-E942BBC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4CA5-8278-4B19-9177-812244AB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476F-79B7-4CA8-A1E2-2EE71AD26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56E2B-7176-4090-BCE0-615E9694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FE548-98AE-4C18-AA74-E9B5F7DD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F220-AABD-4F0E-9B6E-EBA50F7D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325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115-20B8-40B3-B44A-11819121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5E595-8047-4C72-BDAA-8DAEF2EBA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1C1A-78EC-4D8F-A12C-00AA43C5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5DE4F-F279-4D83-9D35-EFA1A5AD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C6B2D-AEE8-46A1-B884-13B4496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44B3-4143-4276-956E-15F0D561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05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80BE-5FF6-4BB0-B787-10F5E4C1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490F-B656-46A1-A37B-B9CA509F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E77D-910D-4597-9F0D-869663F64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B4CA-3BF5-4E38-9049-C3615668E4E8}" type="datetimeFigureOut">
              <a:rPr lang="en-IL" smtClean="0"/>
              <a:t>02/10/2018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E1E2-68E0-4E55-BBB3-0D73C0EE1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077D-ECF1-4DEF-9997-91EA6A1F6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747C-E2F5-4598-BC36-8FF36D5A78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E3F00-1EEB-4F6A-B38A-E011BBAA87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65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E3F00-1EEB-4F6A-B38A-E011BBAA87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7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2189-5CB7-444A-A4C9-43BB7BD7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0E3D-231C-4923-8DB6-D22166A6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45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BA41-C815-4C75-A232-0F07EB55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15DF-F167-44E5-A038-6A79257D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15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5</cp:revision>
  <dcterms:created xsi:type="dcterms:W3CDTF">2018-10-02T18:08:49Z</dcterms:created>
  <dcterms:modified xsi:type="dcterms:W3CDTF">2018-10-02T19:05:28Z</dcterms:modified>
</cp:coreProperties>
</file>