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67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E8E8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MonitoringOnceAgain\Sparse%20Vector%20From%20Outside\ou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MonitoringOnceAgain\Sparse%20Vector%20From%20Outside\ou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MonitoringOnceAgain\Sparse%20Vector%20From%20Outside\ou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MonitoringOnceAgain\Sparse%20Vector%20From%20Outside\ou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out!$C$1</c:f>
              <c:strCache>
                <c:ptCount val="1"/>
                <c:pt idx="0">
                  <c:v>L0 of L1 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dk1">
                    <a:tint val="88500"/>
                  </a:schemeClr>
                </a:solidFill>
                <a:prstDash val="sysDot"/>
              </a:ln>
              <a:effectLst/>
            </c:spPr>
            <c:trendlineType val="poly"/>
            <c:order val="4"/>
            <c:dispRSqr val="0"/>
            <c:dispEq val="0"/>
          </c:trendline>
          <c:xVal>
            <c:numRef>
              <c:f>out!$B$2:$B$501</c:f>
              <c:numCache>
                <c:formatCode>General</c:formatCode>
                <c:ptCount val="100"/>
                <c:pt idx="0">
                  <c:v>0.9</c:v>
                </c:pt>
                <c:pt idx="1">
                  <c:v>0.90100000000000002</c:v>
                </c:pt>
                <c:pt idx="2">
                  <c:v>0.90200000000000002</c:v>
                </c:pt>
                <c:pt idx="3">
                  <c:v>0.90300000000000002</c:v>
                </c:pt>
                <c:pt idx="4">
                  <c:v>0.90400000000000003</c:v>
                </c:pt>
                <c:pt idx="5">
                  <c:v>0.90500000000000003</c:v>
                </c:pt>
                <c:pt idx="6">
                  <c:v>0.90600000000000003</c:v>
                </c:pt>
                <c:pt idx="7">
                  <c:v>0.90700000000000003</c:v>
                </c:pt>
                <c:pt idx="8">
                  <c:v>0.90800000000000003</c:v>
                </c:pt>
                <c:pt idx="9">
                  <c:v>0.90900000000000003</c:v>
                </c:pt>
                <c:pt idx="10">
                  <c:v>0.91</c:v>
                </c:pt>
                <c:pt idx="11">
                  <c:v>0.91100000000000003</c:v>
                </c:pt>
                <c:pt idx="12">
                  <c:v>0.91200000000000003</c:v>
                </c:pt>
                <c:pt idx="13">
                  <c:v>0.91300000000000003</c:v>
                </c:pt>
                <c:pt idx="14">
                  <c:v>0.91400000000000003</c:v>
                </c:pt>
                <c:pt idx="15">
                  <c:v>0.91500000000000004</c:v>
                </c:pt>
                <c:pt idx="16">
                  <c:v>0.91600000000000004</c:v>
                </c:pt>
                <c:pt idx="17">
                  <c:v>0.91700000000000004</c:v>
                </c:pt>
                <c:pt idx="18">
                  <c:v>0.91800000000000004</c:v>
                </c:pt>
                <c:pt idx="19">
                  <c:v>0.91900000000000004</c:v>
                </c:pt>
                <c:pt idx="20">
                  <c:v>0.92</c:v>
                </c:pt>
                <c:pt idx="21">
                  <c:v>0.92100000000000004</c:v>
                </c:pt>
                <c:pt idx="22">
                  <c:v>0.92200000000000004</c:v>
                </c:pt>
                <c:pt idx="23">
                  <c:v>0.92300000000000004</c:v>
                </c:pt>
                <c:pt idx="24">
                  <c:v>0.92400000000000004</c:v>
                </c:pt>
                <c:pt idx="25">
                  <c:v>0.92500000000000004</c:v>
                </c:pt>
                <c:pt idx="26">
                  <c:v>0.92600000000000005</c:v>
                </c:pt>
                <c:pt idx="27">
                  <c:v>0.92700000000000005</c:v>
                </c:pt>
                <c:pt idx="28">
                  <c:v>0.92800000000000005</c:v>
                </c:pt>
                <c:pt idx="29">
                  <c:v>0.92900000000000005</c:v>
                </c:pt>
                <c:pt idx="30">
                  <c:v>0.93</c:v>
                </c:pt>
                <c:pt idx="31">
                  <c:v>0.93100000000000005</c:v>
                </c:pt>
                <c:pt idx="32">
                  <c:v>0.93200000000000005</c:v>
                </c:pt>
                <c:pt idx="33">
                  <c:v>0.93300000000000005</c:v>
                </c:pt>
                <c:pt idx="34">
                  <c:v>0.93400000000000005</c:v>
                </c:pt>
                <c:pt idx="35">
                  <c:v>0.93500000000000005</c:v>
                </c:pt>
                <c:pt idx="36">
                  <c:v>0.93600000000000005</c:v>
                </c:pt>
                <c:pt idx="37">
                  <c:v>0.93700000000000006</c:v>
                </c:pt>
                <c:pt idx="38">
                  <c:v>0.93799999999999994</c:v>
                </c:pt>
                <c:pt idx="39">
                  <c:v>0.93899999999999995</c:v>
                </c:pt>
                <c:pt idx="40">
                  <c:v>0.94</c:v>
                </c:pt>
                <c:pt idx="41">
                  <c:v>0.94099999999999995</c:v>
                </c:pt>
                <c:pt idx="42">
                  <c:v>0.94199999999999995</c:v>
                </c:pt>
                <c:pt idx="43">
                  <c:v>0.94299999999999995</c:v>
                </c:pt>
                <c:pt idx="44">
                  <c:v>0.94399999999999995</c:v>
                </c:pt>
                <c:pt idx="45">
                  <c:v>0.94499999999999995</c:v>
                </c:pt>
                <c:pt idx="46">
                  <c:v>0.94599999999999995</c:v>
                </c:pt>
                <c:pt idx="47">
                  <c:v>0.94699999999999995</c:v>
                </c:pt>
                <c:pt idx="48">
                  <c:v>0.94799999999999995</c:v>
                </c:pt>
                <c:pt idx="49">
                  <c:v>0.94899999999999995</c:v>
                </c:pt>
                <c:pt idx="50">
                  <c:v>0.95</c:v>
                </c:pt>
                <c:pt idx="51">
                  <c:v>0.95099999999999996</c:v>
                </c:pt>
                <c:pt idx="52">
                  <c:v>0.95199999999999996</c:v>
                </c:pt>
                <c:pt idx="53">
                  <c:v>0.95299999999999996</c:v>
                </c:pt>
                <c:pt idx="54">
                  <c:v>0.95399999999999996</c:v>
                </c:pt>
                <c:pt idx="55">
                  <c:v>0.95499999999999996</c:v>
                </c:pt>
                <c:pt idx="56">
                  <c:v>0.95599999999999996</c:v>
                </c:pt>
                <c:pt idx="57">
                  <c:v>0.95699999999999996</c:v>
                </c:pt>
                <c:pt idx="58">
                  <c:v>0.95799999999999996</c:v>
                </c:pt>
                <c:pt idx="59">
                  <c:v>0.95899999999999996</c:v>
                </c:pt>
                <c:pt idx="60">
                  <c:v>0.96</c:v>
                </c:pt>
                <c:pt idx="61">
                  <c:v>0.96099999999999997</c:v>
                </c:pt>
                <c:pt idx="62">
                  <c:v>0.96199999999999997</c:v>
                </c:pt>
                <c:pt idx="63">
                  <c:v>0.96299999999999997</c:v>
                </c:pt>
                <c:pt idx="64">
                  <c:v>0.96399999999999997</c:v>
                </c:pt>
                <c:pt idx="65">
                  <c:v>0.96499999999999997</c:v>
                </c:pt>
                <c:pt idx="66">
                  <c:v>0.96599999999999997</c:v>
                </c:pt>
                <c:pt idx="67">
                  <c:v>0.96699999999999997</c:v>
                </c:pt>
                <c:pt idx="68">
                  <c:v>0.96799999999999997</c:v>
                </c:pt>
                <c:pt idx="69">
                  <c:v>0.96899999999999997</c:v>
                </c:pt>
                <c:pt idx="70">
                  <c:v>0.97</c:v>
                </c:pt>
                <c:pt idx="71">
                  <c:v>0.97099999999999997</c:v>
                </c:pt>
                <c:pt idx="72">
                  <c:v>0.97199999999999998</c:v>
                </c:pt>
                <c:pt idx="73">
                  <c:v>0.97299999999999998</c:v>
                </c:pt>
                <c:pt idx="74">
                  <c:v>0.97399999999999998</c:v>
                </c:pt>
                <c:pt idx="75">
                  <c:v>0.97499999999999998</c:v>
                </c:pt>
                <c:pt idx="76">
                  <c:v>0.97599999999999998</c:v>
                </c:pt>
                <c:pt idx="77">
                  <c:v>0.97699999999999998</c:v>
                </c:pt>
                <c:pt idx="78">
                  <c:v>0.97799999999999998</c:v>
                </c:pt>
                <c:pt idx="79">
                  <c:v>0.97899999999999998</c:v>
                </c:pt>
                <c:pt idx="80">
                  <c:v>0.98</c:v>
                </c:pt>
                <c:pt idx="81">
                  <c:v>0.98099999999999998</c:v>
                </c:pt>
                <c:pt idx="82">
                  <c:v>0.98199999999999998</c:v>
                </c:pt>
                <c:pt idx="83">
                  <c:v>0.98299999999999998</c:v>
                </c:pt>
                <c:pt idx="84">
                  <c:v>0.98399999999999999</c:v>
                </c:pt>
                <c:pt idx="85">
                  <c:v>0.98499999999999999</c:v>
                </c:pt>
                <c:pt idx="86">
                  <c:v>0.98599999999999999</c:v>
                </c:pt>
                <c:pt idx="87">
                  <c:v>0.98699999999999999</c:v>
                </c:pt>
                <c:pt idx="88">
                  <c:v>0.98799999999999999</c:v>
                </c:pt>
                <c:pt idx="89">
                  <c:v>0.98899999999999999</c:v>
                </c:pt>
                <c:pt idx="90">
                  <c:v>0.99</c:v>
                </c:pt>
                <c:pt idx="91">
                  <c:v>0.99099999999999999</c:v>
                </c:pt>
                <c:pt idx="92">
                  <c:v>0.99199999999999999</c:v>
                </c:pt>
                <c:pt idx="93">
                  <c:v>0.99299999999999999</c:v>
                </c:pt>
                <c:pt idx="94">
                  <c:v>0.99399999999999999</c:v>
                </c:pt>
                <c:pt idx="95">
                  <c:v>0.995</c:v>
                </c:pt>
                <c:pt idx="96">
                  <c:v>0.996</c:v>
                </c:pt>
                <c:pt idx="97">
                  <c:v>0.997</c:v>
                </c:pt>
                <c:pt idx="98">
                  <c:v>0.998</c:v>
                </c:pt>
                <c:pt idx="99">
                  <c:v>0.999</c:v>
                </c:pt>
              </c:numCache>
            </c:numRef>
          </c:xVal>
          <c:yVal>
            <c:numRef>
              <c:f>out!$C$2:$C$501</c:f>
              <c:numCache>
                <c:formatCode>General</c:formatCode>
                <c:ptCount val="100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20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19</c:v>
                </c:pt>
                <c:pt idx="23">
                  <c:v>18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18</c:v>
                </c:pt>
                <c:pt idx="28">
                  <c:v>18</c:v>
                </c:pt>
                <c:pt idx="29">
                  <c:v>18</c:v>
                </c:pt>
                <c:pt idx="30">
                  <c:v>18</c:v>
                </c:pt>
                <c:pt idx="31">
                  <c:v>18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18</c:v>
                </c:pt>
                <c:pt idx="36">
                  <c:v>17</c:v>
                </c:pt>
                <c:pt idx="37">
                  <c:v>17</c:v>
                </c:pt>
                <c:pt idx="38">
                  <c:v>17</c:v>
                </c:pt>
                <c:pt idx="39">
                  <c:v>17</c:v>
                </c:pt>
                <c:pt idx="40">
                  <c:v>17</c:v>
                </c:pt>
                <c:pt idx="41">
                  <c:v>16</c:v>
                </c:pt>
                <c:pt idx="42">
                  <c:v>16</c:v>
                </c:pt>
                <c:pt idx="43">
                  <c:v>15</c:v>
                </c:pt>
                <c:pt idx="44">
                  <c:v>15</c:v>
                </c:pt>
                <c:pt idx="45">
                  <c:v>15</c:v>
                </c:pt>
                <c:pt idx="46">
                  <c:v>15</c:v>
                </c:pt>
                <c:pt idx="47">
                  <c:v>15</c:v>
                </c:pt>
                <c:pt idx="48">
                  <c:v>15</c:v>
                </c:pt>
                <c:pt idx="49">
                  <c:v>15</c:v>
                </c:pt>
                <c:pt idx="50">
                  <c:v>15</c:v>
                </c:pt>
                <c:pt idx="51">
                  <c:v>15</c:v>
                </c:pt>
                <c:pt idx="52">
                  <c:v>14</c:v>
                </c:pt>
                <c:pt idx="53">
                  <c:v>14</c:v>
                </c:pt>
                <c:pt idx="54">
                  <c:v>14</c:v>
                </c:pt>
                <c:pt idx="55">
                  <c:v>14</c:v>
                </c:pt>
                <c:pt idx="56">
                  <c:v>13</c:v>
                </c:pt>
                <c:pt idx="57">
                  <c:v>13</c:v>
                </c:pt>
                <c:pt idx="58">
                  <c:v>13</c:v>
                </c:pt>
                <c:pt idx="59">
                  <c:v>13</c:v>
                </c:pt>
                <c:pt idx="60">
                  <c:v>13</c:v>
                </c:pt>
                <c:pt idx="61">
                  <c:v>13</c:v>
                </c:pt>
                <c:pt idx="62">
                  <c:v>13</c:v>
                </c:pt>
                <c:pt idx="63">
                  <c:v>13</c:v>
                </c:pt>
                <c:pt idx="64">
                  <c:v>13</c:v>
                </c:pt>
                <c:pt idx="65">
                  <c:v>12</c:v>
                </c:pt>
                <c:pt idx="66">
                  <c:v>12</c:v>
                </c:pt>
                <c:pt idx="67">
                  <c:v>12</c:v>
                </c:pt>
                <c:pt idx="68">
                  <c:v>12</c:v>
                </c:pt>
                <c:pt idx="69">
                  <c:v>11</c:v>
                </c:pt>
                <c:pt idx="70">
                  <c:v>11</c:v>
                </c:pt>
                <c:pt idx="71">
                  <c:v>11</c:v>
                </c:pt>
                <c:pt idx="72">
                  <c:v>11</c:v>
                </c:pt>
                <c:pt idx="73">
                  <c:v>10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9</c:v>
                </c:pt>
                <c:pt idx="78">
                  <c:v>8</c:v>
                </c:pt>
                <c:pt idx="79">
                  <c:v>8</c:v>
                </c:pt>
                <c:pt idx="80">
                  <c:v>8</c:v>
                </c:pt>
                <c:pt idx="81">
                  <c:v>8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6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4</c:v>
                </c:pt>
                <c:pt idx="97">
                  <c:v>4</c:v>
                </c:pt>
                <c:pt idx="98">
                  <c:v>3</c:v>
                </c:pt>
                <c:pt idx="9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020-4DCE-B6B7-1450FB472A4E}"/>
            </c:ext>
          </c:extLst>
        </c:ser>
        <c:ser>
          <c:idx val="1"/>
          <c:order val="1"/>
          <c:tx>
            <c:strRef>
              <c:f>out!$D$1</c:f>
              <c:strCache>
                <c:ptCount val="1"/>
                <c:pt idx="0">
                  <c:v>Real L0 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dk1">
                    <a:tint val="5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out!$B$2:$B$501</c:f>
              <c:numCache>
                <c:formatCode>General</c:formatCode>
                <c:ptCount val="100"/>
                <c:pt idx="0">
                  <c:v>0.9</c:v>
                </c:pt>
                <c:pt idx="1">
                  <c:v>0.90100000000000002</c:v>
                </c:pt>
                <c:pt idx="2">
                  <c:v>0.90200000000000002</c:v>
                </c:pt>
                <c:pt idx="3">
                  <c:v>0.90300000000000002</c:v>
                </c:pt>
                <c:pt idx="4">
                  <c:v>0.90400000000000003</c:v>
                </c:pt>
                <c:pt idx="5">
                  <c:v>0.90500000000000003</c:v>
                </c:pt>
                <c:pt idx="6">
                  <c:v>0.90600000000000003</c:v>
                </c:pt>
                <c:pt idx="7">
                  <c:v>0.90700000000000003</c:v>
                </c:pt>
                <c:pt idx="8">
                  <c:v>0.90800000000000003</c:v>
                </c:pt>
                <c:pt idx="9">
                  <c:v>0.90900000000000003</c:v>
                </c:pt>
                <c:pt idx="10">
                  <c:v>0.91</c:v>
                </c:pt>
                <c:pt idx="11">
                  <c:v>0.91100000000000003</c:v>
                </c:pt>
                <c:pt idx="12">
                  <c:v>0.91200000000000003</c:v>
                </c:pt>
                <c:pt idx="13">
                  <c:v>0.91300000000000003</c:v>
                </c:pt>
                <c:pt idx="14">
                  <c:v>0.91400000000000003</c:v>
                </c:pt>
                <c:pt idx="15">
                  <c:v>0.91500000000000004</c:v>
                </c:pt>
                <c:pt idx="16">
                  <c:v>0.91600000000000004</c:v>
                </c:pt>
                <c:pt idx="17">
                  <c:v>0.91700000000000004</c:v>
                </c:pt>
                <c:pt idx="18">
                  <c:v>0.91800000000000004</c:v>
                </c:pt>
                <c:pt idx="19">
                  <c:v>0.91900000000000004</c:v>
                </c:pt>
                <c:pt idx="20">
                  <c:v>0.92</c:v>
                </c:pt>
                <c:pt idx="21">
                  <c:v>0.92100000000000004</c:v>
                </c:pt>
                <c:pt idx="22">
                  <c:v>0.92200000000000004</c:v>
                </c:pt>
                <c:pt idx="23">
                  <c:v>0.92300000000000004</c:v>
                </c:pt>
                <c:pt idx="24">
                  <c:v>0.92400000000000004</c:v>
                </c:pt>
                <c:pt idx="25">
                  <c:v>0.92500000000000004</c:v>
                </c:pt>
                <c:pt idx="26">
                  <c:v>0.92600000000000005</c:v>
                </c:pt>
                <c:pt idx="27">
                  <c:v>0.92700000000000005</c:v>
                </c:pt>
                <c:pt idx="28">
                  <c:v>0.92800000000000005</c:v>
                </c:pt>
                <c:pt idx="29">
                  <c:v>0.92900000000000005</c:v>
                </c:pt>
                <c:pt idx="30">
                  <c:v>0.93</c:v>
                </c:pt>
                <c:pt idx="31">
                  <c:v>0.93100000000000005</c:v>
                </c:pt>
                <c:pt idx="32">
                  <c:v>0.93200000000000005</c:v>
                </c:pt>
                <c:pt idx="33">
                  <c:v>0.93300000000000005</c:v>
                </c:pt>
                <c:pt idx="34">
                  <c:v>0.93400000000000005</c:v>
                </c:pt>
                <c:pt idx="35">
                  <c:v>0.93500000000000005</c:v>
                </c:pt>
                <c:pt idx="36">
                  <c:v>0.93600000000000005</c:v>
                </c:pt>
                <c:pt idx="37">
                  <c:v>0.93700000000000006</c:v>
                </c:pt>
                <c:pt idx="38">
                  <c:v>0.93799999999999994</c:v>
                </c:pt>
                <c:pt idx="39">
                  <c:v>0.93899999999999995</c:v>
                </c:pt>
                <c:pt idx="40">
                  <c:v>0.94</c:v>
                </c:pt>
                <c:pt idx="41">
                  <c:v>0.94099999999999995</c:v>
                </c:pt>
                <c:pt idx="42">
                  <c:v>0.94199999999999995</c:v>
                </c:pt>
                <c:pt idx="43">
                  <c:v>0.94299999999999995</c:v>
                </c:pt>
                <c:pt idx="44">
                  <c:v>0.94399999999999995</c:v>
                </c:pt>
                <c:pt idx="45">
                  <c:v>0.94499999999999995</c:v>
                </c:pt>
                <c:pt idx="46">
                  <c:v>0.94599999999999995</c:v>
                </c:pt>
                <c:pt idx="47">
                  <c:v>0.94699999999999995</c:v>
                </c:pt>
                <c:pt idx="48">
                  <c:v>0.94799999999999995</c:v>
                </c:pt>
                <c:pt idx="49">
                  <c:v>0.94899999999999995</c:v>
                </c:pt>
                <c:pt idx="50">
                  <c:v>0.95</c:v>
                </c:pt>
                <c:pt idx="51">
                  <c:v>0.95099999999999996</c:v>
                </c:pt>
                <c:pt idx="52">
                  <c:v>0.95199999999999996</c:v>
                </c:pt>
                <c:pt idx="53">
                  <c:v>0.95299999999999996</c:v>
                </c:pt>
                <c:pt idx="54">
                  <c:v>0.95399999999999996</c:v>
                </c:pt>
                <c:pt idx="55">
                  <c:v>0.95499999999999996</c:v>
                </c:pt>
                <c:pt idx="56">
                  <c:v>0.95599999999999996</c:v>
                </c:pt>
                <c:pt idx="57">
                  <c:v>0.95699999999999996</c:v>
                </c:pt>
                <c:pt idx="58">
                  <c:v>0.95799999999999996</c:v>
                </c:pt>
                <c:pt idx="59">
                  <c:v>0.95899999999999996</c:v>
                </c:pt>
                <c:pt idx="60">
                  <c:v>0.96</c:v>
                </c:pt>
                <c:pt idx="61">
                  <c:v>0.96099999999999997</c:v>
                </c:pt>
                <c:pt idx="62">
                  <c:v>0.96199999999999997</c:v>
                </c:pt>
                <c:pt idx="63">
                  <c:v>0.96299999999999997</c:v>
                </c:pt>
                <c:pt idx="64">
                  <c:v>0.96399999999999997</c:v>
                </c:pt>
                <c:pt idx="65">
                  <c:v>0.96499999999999997</c:v>
                </c:pt>
                <c:pt idx="66">
                  <c:v>0.96599999999999997</c:v>
                </c:pt>
                <c:pt idx="67">
                  <c:v>0.96699999999999997</c:v>
                </c:pt>
                <c:pt idx="68">
                  <c:v>0.96799999999999997</c:v>
                </c:pt>
                <c:pt idx="69">
                  <c:v>0.96899999999999997</c:v>
                </c:pt>
                <c:pt idx="70">
                  <c:v>0.97</c:v>
                </c:pt>
                <c:pt idx="71">
                  <c:v>0.97099999999999997</c:v>
                </c:pt>
                <c:pt idx="72">
                  <c:v>0.97199999999999998</c:v>
                </c:pt>
                <c:pt idx="73">
                  <c:v>0.97299999999999998</c:v>
                </c:pt>
                <c:pt idx="74">
                  <c:v>0.97399999999999998</c:v>
                </c:pt>
                <c:pt idx="75">
                  <c:v>0.97499999999999998</c:v>
                </c:pt>
                <c:pt idx="76">
                  <c:v>0.97599999999999998</c:v>
                </c:pt>
                <c:pt idx="77">
                  <c:v>0.97699999999999998</c:v>
                </c:pt>
                <c:pt idx="78">
                  <c:v>0.97799999999999998</c:v>
                </c:pt>
                <c:pt idx="79">
                  <c:v>0.97899999999999998</c:v>
                </c:pt>
                <c:pt idx="80">
                  <c:v>0.98</c:v>
                </c:pt>
                <c:pt idx="81">
                  <c:v>0.98099999999999998</c:v>
                </c:pt>
                <c:pt idx="82">
                  <c:v>0.98199999999999998</c:v>
                </c:pt>
                <c:pt idx="83">
                  <c:v>0.98299999999999998</c:v>
                </c:pt>
                <c:pt idx="84">
                  <c:v>0.98399999999999999</c:v>
                </c:pt>
                <c:pt idx="85">
                  <c:v>0.98499999999999999</c:v>
                </c:pt>
                <c:pt idx="86">
                  <c:v>0.98599999999999999</c:v>
                </c:pt>
                <c:pt idx="87">
                  <c:v>0.98699999999999999</c:v>
                </c:pt>
                <c:pt idx="88">
                  <c:v>0.98799999999999999</c:v>
                </c:pt>
                <c:pt idx="89">
                  <c:v>0.98899999999999999</c:v>
                </c:pt>
                <c:pt idx="90">
                  <c:v>0.99</c:v>
                </c:pt>
                <c:pt idx="91">
                  <c:v>0.99099999999999999</c:v>
                </c:pt>
                <c:pt idx="92">
                  <c:v>0.99199999999999999</c:v>
                </c:pt>
                <c:pt idx="93">
                  <c:v>0.99299999999999999</c:v>
                </c:pt>
                <c:pt idx="94">
                  <c:v>0.99399999999999999</c:v>
                </c:pt>
                <c:pt idx="95">
                  <c:v>0.995</c:v>
                </c:pt>
                <c:pt idx="96">
                  <c:v>0.996</c:v>
                </c:pt>
                <c:pt idx="97">
                  <c:v>0.997</c:v>
                </c:pt>
                <c:pt idx="98">
                  <c:v>0.998</c:v>
                </c:pt>
                <c:pt idx="99">
                  <c:v>0.999</c:v>
                </c:pt>
              </c:numCache>
            </c:numRef>
          </c:xVal>
          <c:yVal>
            <c:numRef>
              <c:f>out!$D$2:$D$501</c:f>
              <c:numCache>
                <c:formatCode>General</c:formatCode>
                <c:ptCount val="10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020-4DCE-B6B7-1450FB472A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3407807"/>
        <c:axId val="297573535"/>
      </c:scatterChart>
      <c:valAx>
        <c:axId val="293407807"/>
        <c:scaling>
          <c:orientation val="minMax"/>
          <c:max val="1"/>
          <c:min val="0.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297573535"/>
        <c:crosses val="autoZero"/>
        <c:crossBetween val="midCat"/>
      </c:valAx>
      <c:valAx>
        <c:axId val="297573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293407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050">
          <a:solidFill>
            <a:schemeClr val="tx1"/>
          </a:solidFill>
        </a:defRPr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out!$C$1</c:f>
              <c:strCache>
                <c:ptCount val="1"/>
                <c:pt idx="0">
                  <c:v>L0 of L1 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dk1">
                    <a:tint val="88500"/>
                  </a:schemeClr>
                </a:solidFill>
                <a:prstDash val="sysDot"/>
              </a:ln>
              <a:effectLst/>
            </c:spPr>
            <c:trendlineType val="poly"/>
            <c:order val="4"/>
            <c:dispRSqr val="0"/>
            <c:dispEq val="0"/>
          </c:trendline>
          <c:xVal>
            <c:numRef>
              <c:f>out!$B$2:$B$501</c:f>
              <c:numCache>
                <c:formatCode>General</c:formatCode>
                <c:ptCount val="100"/>
                <c:pt idx="0">
                  <c:v>0.9</c:v>
                </c:pt>
                <c:pt idx="1">
                  <c:v>0.90100000000000002</c:v>
                </c:pt>
                <c:pt idx="2">
                  <c:v>0.90200000000000002</c:v>
                </c:pt>
                <c:pt idx="3">
                  <c:v>0.90300000000000002</c:v>
                </c:pt>
                <c:pt idx="4">
                  <c:v>0.90400000000000003</c:v>
                </c:pt>
                <c:pt idx="5">
                  <c:v>0.90500000000000003</c:v>
                </c:pt>
                <c:pt idx="6">
                  <c:v>0.90600000000000003</c:v>
                </c:pt>
                <c:pt idx="7">
                  <c:v>0.90700000000000003</c:v>
                </c:pt>
                <c:pt idx="8">
                  <c:v>0.90800000000000003</c:v>
                </c:pt>
                <c:pt idx="9">
                  <c:v>0.90900000000000003</c:v>
                </c:pt>
                <c:pt idx="10">
                  <c:v>0.91</c:v>
                </c:pt>
                <c:pt idx="11">
                  <c:v>0.91100000000000003</c:v>
                </c:pt>
                <c:pt idx="12">
                  <c:v>0.91200000000000003</c:v>
                </c:pt>
                <c:pt idx="13">
                  <c:v>0.91300000000000003</c:v>
                </c:pt>
                <c:pt idx="14">
                  <c:v>0.91400000000000003</c:v>
                </c:pt>
                <c:pt idx="15">
                  <c:v>0.91500000000000004</c:v>
                </c:pt>
                <c:pt idx="16">
                  <c:v>0.91600000000000004</c:v>
                </c:pt>
                <c:pt idx="17">
                  <c:v>0.91700000000000004</c:v>
                </c:pt>
                <c:pt idx="18">
                  <c:v>0.91800000000000004</c:v>
                </c:pt>
                <c:pt idx="19">
                  <c:v>0.91900000000000004</c:v>
                </c:pt>
                <c:pt idx="20">
                  <c:v>0.92</c:v>
                </c:pt>
                <c:pt idx="21">
                  <c:v>0.92100000000000004</c:v>
                </c:pt>
                <c:pt idx="22">
                  <c:v>0.92200000000000004</c:v>
                </c:pt>
                <c:pt idx="23">
                  <c:v>0.92300000000000004</c:v>
                </c:pt>
                <c:pt idx="24">
                  <c:v>0.92400000000000004</c:v>
                </c:pt>
                <c:pt idx="25">
                  <c:v>0.92500000000000004</c:v>
                </c:pt>
                <c:pt idx="26">
                  <c:v>0.92600000000000005</c:v>
                </c:pt>
                <c:pt idx="27">
                  <c:v>0.92700000000000005</c:v>
                </c:pt>
                <c:pt idx="28">
                  <c:v>0.92800000000000005</c:v>
                </c:pt>
                <c:pt idx="29">
                  <c:v>0.92900000000000005</c:v>
                </c:pt>
                <c:pt idx="30">
                  <c:v>0.93</c:v>
                </c:pt>
                <c:pt idx="31">
                  <c:v>0.93100000000000005</c:v>
                </c:pt>
                <c:pt idx="32">
                  <c:v>0.93200000000000005</c:v>
                </c:pt>
                <c:pt idx="33">
                  <c:v>0.93300000000000005</c:v>
                </c:pt>
                <c:pt idx="34">
                  <c:v>0.93400000000000005</c:v>
                </c:pt>
                <c:pt idx="35">
                  <c:v>0.93500000000000005</c:v>
                </c:pt>
                <c:pt idx="36">
                  <c:v>0.93600000000000005</c:v>
                </c:pt>
                <c:pt idx="37">
                  <c:v>0.93700000000000006</c:v>
                </c:pt>
                <c:pt idx="38">
                  <c:v>0.93799999999999994</c:v>
                </c:pt>
                <c:pt idx="39">
                  <c:v>0.93899999999999995</c:v>
                </c:pt>
                <c:pt idx="40">
                  <c:v>0.94</c:v>
                </c:pt>
                <c:pt idx="41">
                  <c:v>0.94099999999999995</c:v>
                </c:pt>
                <c:pt idx="42">
                  <c:v>0.94199999999999995</c:v>
                </c:pt>
                <c:pt idx="43">
                  <c:v>0.94299999999999995</c:v>
                </c:pt>
                <c:pt idx="44">
                  <c:v>0.94399999999999995</c:v>
                </c:pt>
                <c:pt idx="45">
                  <c:v>0.94499999999999995</c:v>
                </c:pt>
                <c:pt idx="46">
                  <c:v>0.94599999999999995</c:v>
                </c:pt>
                <c:pt idx="47">
                  <c:v>0.94699999999999995</c:v>
                </c:pt>
                <c:pt idx="48">
                  <c:v>0.94799999999999995</c:v>
                </c:pt>
                <c:pt idx="49">
                  <c:v>0.94899999999999995</c:v>
                </c:pt>
                <c:pt idx="50">
                  <c:v>0.95</c:v>
                </c:pt>
                <c:pt idx="51">
                  <c:v>0.95099999999999996</c:v>
                </c:pt>
                <c:pt idx="52">
                  <c:v>0.95199999999999996</c:v>
                </c:pt>
                <c:pt idx="53">
                  <c:v>0.95299999999999996</c:v>
                </c:pt>
                <c:pt idx="54">
                  <c:v>0.95399999999999996</c:v>
                </c:pt>
                <c:pt idx="55">
                  <c:v>0.95499999999999996</c:v>
                </c:pt>
                <c:pt idx="56">
                  <c:v>0.95599999999999996</c:v>
                </c:pt>
                <c:pt idx="57">
                  <c:v>0.95699999999999996</c:v>
                </c:pt>
                <c:pt idx="58">
                  <c:v>0.95799999999999996</c:v>
                </c:pt>
                <c:pt idx="59">
                  <c:v>0.95899999999999996</c:v>
                </c:pt>
                <c:pt idx="60">
                  <c:v>0.96</c:v>
                </c:pt>
                <c:pt idx="61">
                  <c:v>0.96099999999999997</c:v>
                </c:pt>
                <c:pt idx="62">
                  <c:v>0.96199999999999997</c:v>
                </c:pt>
                <c:pt idx="63">
                  <c:v>0.96299999999999997</c:v>
                </c:pt>
                <c:pt idx="64">
                  <c:v>0.96399999999999997</c:v>
                </c:pt>
                <c:pt idx="65">
                  <c:v>0.96499999999999997</c:v>
                </c:pt>
                <c:pt idx="66">
                  <c:v>0.96599999999999997</c:v>
                </c:pt>
                <c:pt idx="67">
                  <c:v>0.96699999999999997</c:v>
                </c:pt>
                <c:pt idx="68">
                  <c:v>0.96799999999999997</c:v>
                </c:pt>
                <c:pt idx="69">
                  <c:v>0.96899999999999997</c:v>
                </c:pt>
                <c:pt idx="70">
                  <c:v>0.97</c:v>
                </c:pt>
                <c:pt idx="71">
                  <c:v>0.97099999999999997</c:v>
                </c:pt>
                <c:pt idx="72">
                  <c:v>0.97199999999999998</c:v>
                </c:pt>
                <c:pt idx="73">
                  <c:v>0.97299999999999998</c:v>
                </c:pt>
                <c:pt idx="74">
                  <c:v>0.97399999999999998</c:v>
                </c:pt>
                <c:pt idx="75">
                  <c:v>0.97499999999999998</c:v>
                </c:pt>
                <c:pt idx="76">
                  <c:v>0.97599999999999998</c:v>
                </c:pt>
                <c:pt idx="77">
                  <c:v>0.97699999999999998</c:v>
                </c:pt>
                <c:pt idx="78">
                  <c:v>0.97799999999999998</c:v>
                </c:pt>
                <c:pt idx="79">
                  <c:v>0.97899999999999998</c:v>
                </c:pt>
                <c:pt idx="80">
                  <c:v>0.98</c:v>
                </c:pt>
                <c:pt idx="81">
                  <c:v>0.98099999999999998</c:v>
                </c:pt>
                <c:pt idx="82">
                  <c:v>0.98199999999999998</c:v>
                </c:pt>
                <c:pt idx="83">
                  <c:v>0.98299999999999998</c:v>
                </c:pt>
                <c:pt idx="84">
                  <c:v>0.98399999999999999</c:v>
                </c:pt>
                <c:pt idx="85">
                  <c:v>0.98499999999999999</c:v>
                </c:pt>
                <c:pt idx="86">
                  <c:v>0.98599999999999999</c:v>
                </c:pt>
                <c:pt idx="87">
                  <c:v>0.98699999999999999</c:v>
                </c:pt>
                <c:pt idx="88">
                  <c:v>0.98799999999999999</c:v>
                </c:pt>
                <c:pt idx="89">
                  <c:v>0.98899999999999999</c:v>
                </c:pt>
                <c:pt idx="90">
                  <c:v>0.99</c:v>
                </c:pt>
                <c:pt idx="91">
                  <c:v>0.99099999999999999</c:v>
                </c:pt>
                <c:pt idx="92">
                  <c:v>0.99199999999999999</c:v>
                </c:pt>
                <c:pt idx="93">
                  <c:v>0.99299999999999999</c:v>
                </c:pt>
                <c:pt idx="94">
                  <c:v>0.99399999999999999</c:v>
                </c:pt>
                <c:pt idx="95">
                  <c:v>0.995</c:v>
                </c:pt>
                <c:pt idx="96">
                  <c:v>0.996</c:v>
                </c:pt>
                <c:pt idx="97">
                  <c:v>0.997</c:v>
                </c:pt>
                <c:pt idx="98">
                  <c:v>0.998</c:v>
                </c:pt>
                <c:pt idx="99">
                  <c:v>0.999</c:v>
                </c:pt>
              </c:numCache>
            </c:numRef>
          </c:xVal>
          <c:yVal>
            <c:numRef>
              <c:f>out!$C$2:$C$501</c:f>
              <c:numCache>
                <c:formatCode>General</c:formatCode>
                <c:ptCount val="100"/>
                <c:pt idx="0">
                  <c:v>186</c:v>
                </c:pt>
                <c:pt idx="1">
                  <c:v>183</c:v>
                </c:pt>
                <c:pt idx="2">
                  <c:v>181</c:v>
                </c:pt>
                <c:pt idx="3">
                  <c:v>179</c:v>
                </c:pt>
                <c:pt idx="4">
                  <c:v>179</c:v>
                </c:pt>
                <c:pt idx="5">
                  <c:v>178</c:v>
                </c:pt>
                <c:pt idx="6">
                  <c:v>178</c:v>
                </c:pt>
                <c:pt idx="7">
                  <c:v>178</c:v>
                </c:pt>
                <c:pt idx="8">
                  <c:v>177</c:v>
                </c:pt>
                <c:pt idx="9">
                  <c:v>175</c:v>
                </c:pt>
                <c:pt idx="10">
                  <c:v>174</c:v>
                </c:pt>
                <c:pt idx="11">
                  <c:v>174</c:v>
                </c:pt>
                <c:pt idx="12">
                  <c:v>170</c:v>
                </c:pt>
                <c:pt idx="13">
                  <c:v>169</c:v>
                </c:pt>
                <c:pt idx="14">
                  <c:v>169</c:v>
                </c:pt>
                <c:pt idx="15">
                  <c:v>169</c:v>
                </c:pt>
                <c:pt idx="16">
                  <c:v>168</c:v>
                </c:pt>
                <c:pt idx="17">
                  <c:v>168</c:v>
                </c:pt>
                <c:pt idx="18">
                  <c:v>166</c:v>
                </c:pt>
                <c:pt idx="19">
                  <c:v>166</c:v>
                </c:pt>
                <c:pt idx="20">
                  <c:v>165</c:v>
                </c:pt>
                <c:pt idx="21">
                  <c:v>164</c:v>
                </c:pt>
                <c:pt idx="22">
                  <c:v>163</c:v>
                </c:pt>
                <c:pt idx="23">
                  <c:v>162</c:v>
                </c:pt>
                <c:pt idx="24">
                  <c:v>161</c:v>
                </c:pt>
                <c:pt idx="25">
                  <c:v>158</c:v>
                </c:pt>
                <c:pt idx="26">
                  <c:v>157</c:v>
                </c:pt>
                <c:pt idx="27">
                  <c:v>155</c:v>
                </c:pt>
                <c:pt idx="28">
                  <c:v>154</c:v>
                </c:pt>
                <c:pt idx="29">
                  <c:v>154</c:v>
                </c:pt>
                <c:pt idx="30">
                  <c:v>153</c:v>
                </c:pt>
                <c:pt idx="31">
                  <c:v>152</c:v>
                </c:pt>
                <c:pt idx="32">
                  <c:v>152</c:v>
                </c:pt>
                <c:pt idx="33">
                  <c:v>152</c:v>
                </c:pt>
                <c:pt idx="34">
                  <c:v>151</c:v>
                </c:pt>
                <c:pt idx="35">
                  <c:v>150</c:v>
                </c:pt>
                <c:pt idx="36">
                  <c:v>147</c:v>
                </c:pt>
                <c:pt idx="37">
                  <c:v>146</c:v>
                </c:pt>
                <c:pt idx="38">
                  <c:v>146</c:v>
                </c:pt>
                <c:pt idx="39">
                  <c:v>145</c:v>
                </c:pt>
                <c:pt idx="40">
                  <c:v>144</c:v>
                </c:pt>
                <c:pt idx="41">
                  <c:v>143</c:v>
                </c:pt>
                <c:pt idx="42">
                  <c:v>142</c:v>
                </c:pt>
                <c:pt idx="43">
                  <c:v>140</c:v>
                </c:pt>
                <c:pt idx="44">
                  <c:v>139</c:v>
                </c:pt>
                <c:pt idx="45">
                  <c:v>137</c:v>
                </c:pt>
                <c:pt idx="46">
                  <c:v>136</c:v>
                </c:pt>
                <c:pt idx="47">
                  <c:v>136</c:v>
                </c:pt>
                <c:pt idx="48">
                  <c:v>135</c:v>
                </c:pt>
                <c:pt idx="49">
                  <c:v>134</c:v>
                </c:pt>
                <c:pt idx="50">
                  <c:v>133</c:v>
                </c:pt>
                <c:pt idx="51">
                  <c:v>131</c:v>
                </c:pt>
                <c:pt idx="52">
                  <c:v>131</c:v>
                </c:pt>
                <c:pt idx="53">
                  <c:v>131</c:v>
                </c:pt>
                <c:pt idx="54">
                  <c:v>128</c:v>
                </c:pt>
                <c:pt idx="55">
                  <c:v>128</c:v>
                </c:pt>
                <c:pt idx="56">
                  <c:v>124</c:v>
                </c:pt>
                <c:pt idx="57">
                  <c:v>122</c:v>
                </c:pt>
                <c:pt idx="58">
                  <c:v>122</c:v>
                </c:pt>
                <c:pt idx="59">
                  <c:v>121</c:v>
                </c:pt>
                <c:pt idx="60">
                  <c:v>120</c:v>
                </c:pt>
                <c:pt idx="61">
                  <c:v>117</c:v>
                </c:pt>
                <c:pt idx="62">
                  <c:v>117</c:v>
                </c:pt>
                <c:pt idx="63">
                  <c:v>117</c:v>
                </c:pt>
                <c:pt idx="64">
                  <c:v>115</c:v>
                </c:pt>
                <c:pt idx="65">
                  <c:v>115</c:v>
                </c:pt>
                <c:pt idx="66">
                  <c:v>113</c:v>
                </c:pt>
                <c:pt idx="67">
                  <c:v>111</c:v>
                </c:pt>
                <c:pt idx="68">
                  <c:v>109</c:v>
                </c:pt>
                <c:pt idx="69">
                  <c:v>107</c:v>
                </c:pt>
                <c:pt idx="70">
                  <c:v>105</c:v>
                </c:pt>
                <c:pt idx="71">
                  <c:v>104</c:v>
                </c:pt>
                <c:pt idx="72">
                  <c:v>101</c:v>
                </c:pt>
                <c:pt idx="73">
                  <c:v>101</c:v>
                </c:pt>
                <c:pt idx="74">
                  <c:v>99</c:v>
                </c:pt>
                <c:pt idx="75">
                  <c:v>95</c:v>
                </c:pt>
                <c:pt idx="76">
                  <c:v>93</c:v>
                </c:pt>
                <c:pt idx="77">
                  <c:v>92</c:v>
                </c:pt>
                <c:pt idx="78">
                  <c:v>90</c:v>
                </c:pt>
                <c:pt idx="79">
                  <c:v>88</c:v>
                </c:pt>
                <c:pt idx="80">
                  <c:v>87</c:v>
                </c:pt>
                <c:pt idx="81">
                  <c:v>85</c:v>
                </c:pt>
                <c:pt idx="82">
                  <c:v>84</c:v>
                </c:pt>
                <c:pt idx="83">
                  <c:v>79</c:v>
                </c:pt>
                <c:pt idx="84">
                  <c:v>77</c:v>
                </c:pt>
                <c:pt idx="85">
                  <c:v>73</c:v>
                </c:pt>
                <c:pt idx="86">
                  <c:v>68</c:v>
                </c:pt>
                <c:pt idx="87">
                  <c:v>68</c:v>
                </c:pt>
                <c:pt idx="88">
                  <c:v>65</c:v>
                </c:pt>
                <c:pt idx="89">
                  <c:v>62</c:v>
                </c:pt>
                <c:pt idx="90">
                  <c:v>59</c:v>
                </c:pt>
                <c:pt idx="91">
                  <c:v>54</c:v>
                </c:pt>
                <c:pt idx="92">
                  <c:v>51</c:v>
                </c:pt>
                <c:pt idx="93">
                  <c:v>48</c:v>
                </c:pt>
                <c:pt idx="94">
                  <c:v>47</c:v>
                </c:pt>
                <c:pt idx="95">
                  <c:v>44</c:v>
                </c:pt>
                <c:pt idx="96">
                  <c:v>42</c:v>
                </c:pt>
                <c:pt idx="97">
                  <c:v>34</c:v>
                </c:pt>
                <c:pt idx="98">
                  <c:v>27</c:v>
                </c:pt>
                <c:pt idx="99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B88-4692-ACE9-9A18ABB9039C}"/>
            </c:ext>
          </c:extLst>
        </c:ser>
        <c:ser>
          <c:idx val="1"/>
          <c:order val="1"/>
          <c:tx>
            <c:strRef>
              <c:f>out!$D$1</c:f>
              <c:strCache>
                <c:ptCount val="1"/>
                <c:pt idx="0">
                  <c:v>Real L0 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dk1">
                    <a:tint val="5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out!$B$2:$B$501</c:f>
              <c:numCache>
                <c:formatCode>General</c:formatCode>
                <c:ptCount val="100"/>
                <c:pt idx="0">
                  <c:v>0.9</c:v>
                </c:pt>
                <c:pt idx="1">
                  <c:v>0.90100000000000002</c:v>
                </c:pt>
                <c:pt idx="2">
                  <c:v>0.90200000000000002</c:v>
                </c:pt>
                <c:pt idx="3">
                  <c:v>0.90300000000000002</c:v>
                </c:pt>
                <c:pt idx="4">
                  <c:v>0.90400000000000003</c:v>
                </c:pt>
                <c:pt idx="5">
                  <c:v>0.90500000000000003</c:v>
                </c:pt>
                <c:pt idx="6">
                  <c:v>0.90600000000000003</c:v>
                </c:pt>
                <c:pt idx="7">
                  <c:v>0.90700000000000003</c:v>
                </c:pt>
                <c:pt idx="8">
                  <c:v>0.90800000000000003</c:v>
                </c:pt>
                <c:pt idx="9">
                  <c:v>0.90900000000000003</c:v>
                </c:pt>
                <c:pt idx="10">
                  <c:v>0.91</c:v>
                </c:pt>
                <c:pt idx="11">
                  <c:v>0.91100000000000003</c:v>
                </c:pt>
                <c:pt idx="12">
                  <c:v>0.91200000000000003</c:v>
                </c:pt>
                <c:pt idx="13">
                  <c:v>0.91300000000000003</c:v>
                </c:pt>
                <c:pt idx="14">
                  <c:v>0.91400000000000003</c:v>
                </c:pt>
                <c:pt idx="15">
                  <c:v>0.91500000000000004</c:v>
                </c:pt>
                <c:pt idx="16">
                  <c:v>0.91600000000000004</c:v>
                </c:pt>
                <c:pt idx="17">
                  <c:v>0.91700000000000004</c:v>
                </c:pt>
                <c:pt idx="18">
                  <c:v>0.91800000000000004</c:v>
                </c:pt>
                <c:pt idx="19">
                  <c:v>0.91900000000000004</c:v>
                </c:pt>
                <c:pt idx="20">
                  <c:v>0.92</c:v>
                </c:pt>
                <c:pt idx="21">
                  <c:v>0.92100000000000004</c:v>
                </c:pt>
                <c:pt idx="22">
                  <c:v>0.92200000000000004</c:v>
                </c:pt>
                <c:pt idx="23">
                  <c:v>0.92300000000000004</c:v>
                </c:pt>
                <c:pt idx="24">
                  <c:v>0.92400000000000004</c:v>
                </c:pt>
                <c:pt idx="25">
                  <c:v>0.92500000000000004</c:v>
                </c:pt>
                <c:pt idx="26">
                  <c:v>0.92600000000000005</c:v>
                </c:pt>
                <c:pt idx="27">
                  <c:v>0.92700000000000005</c:v>
                </c:pt>
                <c:pt idx="28">
                  <c:v>0.92800000000000005</c:v>
                </c:pt>
                <c:pt idx="29">
                  <c:v>0.92900000000000005</c:v>
                </c:pt>
                <c:pt idx="30">
                  <c:v>0.93</c:v>
                </c:pt>
                <c:pt idx="31">
                  <c:v>0.93100000000000005</c:v>
                </c:pt>
                <c:pt idx="32">
                  <c:v>0.93200000000000005</c:v>
                </c:pt>
                <c:pt idx="33">
                  <c:v>0.93300000000000005</c:v>
                </c:pt>
                <c:pt idx="34">
                  <c:v>0.93400000000000005</c:v>
                </c:pt>
                <c:pt idx="35">
                  <c:v>0.93500000000000005</c:v>
                </c:pt>
                <c:pt idx="36">
                  <c:v>0.93600000000000005</c:v>
                </c:pt>
                <c:pt idx="37">
                  <c:v>0.93700000000000006</c:v>
                </c:pt>
                <c:pt idx="38">
                  <c:v>0.93799999999999994</c:v>
                </c:pt>
                <c:pt idx="39">
                  <c:v>0.93899999999999995</c:v>
                </c:pt>
                <c:pt idx="40">
                  <c:v>0.94</c:v>
                </c:pt>
                <c:pt idx="41">
                  <c:v>0.94099999999999995</c:v>
                </c:pt>
                <c:pt idx="42">
                  <c:v>0.94199999999999995</c:v>
                </c:pt>
                <c:pt idx="43">
                  <c:v>0.94299999999999995</c:v>
                </c:pt>
                <c:pt idx="44">
                  <c:v>0.94399999999999995</c:v>
                </c:pt>
                <c:pt idx="45">
                  <c:v>0.94499999999999995</c:v>
                </c:pt>
                <c:pt idx="46">
                  <c:v>0.94599999999999995</c:v>
                </c:pt>
                <c:pt idx="47">
                  <c:v>0.94699999999999995</c:v>
                </c:pt>
                <c:pt idx="48">
                  <c:v>0.94799999999999995</c:v>
                </c:pt>
                <c:pt idx="49">
                  <c:v>0.94899999999999995</c:v>
                </c:pt>
                <c:pt idx="50">
                  <c:v>0.95</c:v>
                </c:pt>
                <c:pt idx="51">
                  <c:v>0.95099999999999996</c:v>
                </c:pt>
                <c:pt idx="52">
                  <c:v>0.95199999999999996</c:v>
                </c:pt>
                <c:pt idx="53">
                  <c:v>0.95299999999999996</c:v>
                </c:pt>
                <c:pt idx="54">
                  <c:v>0.95399999999999996</c:v>
                </c:pt>
                <c:pt idx="55">
                  <c:v>0.95499999999999996</c:v>
                </c:pt>
                <c:pt idx="56">
                  <c:v>0.95599999999999996</c:v>
                </c:pt>
                <c:pt idx="57">
                  <c:v>0.95699999999999996</c:v>
                </c:pt>
                <c:pt idx="58">
                  <c:v>0.95799999999999996</c:v>
                </c:pt>
                <c:pt idx="59">
                  <c:v>0.95899999999999996</c:v>
                </c:pt>
                <c:pt idx="60">
                  <c:v>0.96</c:v>
                </c:pt>
                <c:pt idx="61">
                  <c:v>0.96099999999999997</c:v>
                </c:pt>
                <c:pt idx="62">
                  <c:v>0.96199999999999997</c:v>
                </c:pt>
                <c:pt idx="63">
                  <c:v>0.96299999999999997</c:v>
                </c:pt>
                <c:pt idx="64">
                  <c:v>0.96399999999999997</c:v>
                </c:pt>
                <c:pt idx="65">
                  <c:v>0.96499999999999997</c:v>
                </c:pt>
                <c:pt idx="66">
                  <c:v>0.96599999999999997</c:v>
                </c:pt>
                <c:pt idx="67">
                  <c:v>0.96699999999999997</c:v>
                </c:pt>
                <c:pt idx="68">
                  <c:v>0.96799999999999997</c:v>
                </c:pt>
                <c:pt idx="69">
                  <c:v>0.96899999999999997</c:v>
                </c:pt>
                <c:pt idx="70">
                  <c:v>0.97</c:v>
                </c:pt>
                <c:pt idx="71">
                  <c:v>0.97099999999999997</c:v>
                </c:pt>
                <c:pt idx="72">
                  <c:v>0.97199999999999998</c:v>
                </c:pt>
                <c:pt idx="73">
                  <c:v>0.97299999999999998</c:v>
                </c:pt>
                <c:pt idx="74">
                  <c:v>0.97399999999999998</c:v>
                </c:pt>
                <c:pt idx="75">
                  <c:v>0.97499999999999998</c:v>
                </c:pt>
                <c:pt idx="76">
                  <c:v>0.97599999999999998</c:v>
                </c:pt>
                <c:pt idx="77">
                  <c:v>0.97699999999999998</c:v>
                </c:pt>
                <c:pt idx="78">
                  <c:v>0.97799999999999998</c:v>
                </c:pt>
                <c:pt idx="79">
                  <c:v>0.97899999999999998</c:v>
                </c:pt>
                <c:pt idx="80">
                  <c:v>0.98</c:v>
                </c:pt>
                <c:pt idx="81">
                  <c:v>0.98099999999999998</c:v>
                </c:pt>
                <c:pt idx="82">
                  <c:v>0.98199999999999998</c:v>
                </c:pt>
                <c:pt idx="83">
                  <c:v>0.98299999999999998</c:v>
                </c:pt>
                <c:pt idx="84">
                  <c:v>0.98399999999999999</c:v>
                </c:pt>
                <c:pt idx="85">
                  <c:v>0.98499999999999999</c:v>
                </c:pt>
                <c:pt idx="86">
                  <c:v>0.98599999999999999</c:v>
                </c:pt>
                <c:pt idx="87">
                  <c:v>0.98699999999999999</c:v>
                </c:pt>
                <c:pt idx="88">
                  <c:v>0.98799999999999999</c:v>
                </c:pt>
                <c:pt idx="89">
                  <c:v>0.98899999999999999</c:v>
                </c:pt>
                <c:pt idx="90">
                  <c:v>0.99</c:v>
                </c:pt>
                <c:pt idx="91">
                  <c:v>0.99099999999999999</c:v>
                </c:pt>
                <c:pt idx="92">
                  <c:v>0.99199999999999999</c:v>
                </c:pt>
                <c:pt idx="93">
                  <c:v>0.99299999999999999</c:v>
                </c:pt>
                <c:pt idx="94">
                  <c:v>0.99399999999999999</c:v>
                </c:pt>
                <c:pt idx="95">
                  <c:v>0.995</c:v>
                </c:pt>
                <c:pt idx="96">
                  <c:v>0.996</c:v>
                </c:pt>
                <c:pt idx="97">
                  <c:v>0.997</c:v>
                </c:pt>
                <c:pt idx="98">
                  <c:v>0.998</c:v>
                </c:pt>
                <c:pt idx="99">
                  <c:v>0.999</c:v>
                </c:pt>
              </c:numCache>
            </c:numRef>
          </c:xVal>
          <c:yVal>
            <c:numRef>
              <c:f>out!$D$2:$D$501</c:f>
              <c:numCache>
                <c:formatCode>General</c:formatCode>
                <c:ptCount val="100"/>
                <c:pt idx="0">
                  <c:v>35</c:v>
                </c:pt>
                <c:pt idx="1">
                  <c:v>34</c:v>
                </c:pt>
                <c:pt idx="2">
                  <c:v>34</c:v>
                </c:pt>
                <c:pt idx="3">
                  <c:v>34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32</c:v>
                </c:pt>
                <c:pt idx="8">
                  <c:v>32</c:v>
                </c:pt>
                <c:pt idx="9">
                  <c:v>32</c:v>
                </c:pt>
                <c:pt idx="10">
                  <c:v>31</c:v>
                </c:pt>
                <c:pt idx="11">
                  <c:v>31</c:v>
                </c:pt>
                <c:pt idx="12">
                  <c:v>31</c:v>
                </c:pt>
                <c:pt idx="13">
                  <c:v>30</c:v>
                </c:pt>
                <c:pt idx="14">
                  <c:v>30</c:v>
                </c:pt>
                <c:pt idx="15">
                  <c:v>30</c:v>
                </c:pt>
                <c:pt idx="16">
                  <c:v>29</c:v>
                </c:pt>
                <c:pt idx="17">
                  <c:v>29</c:v>
                </c:pt>
                <c:pt idx="18">
                  <c:v>28</c:v>
                </c:pt>
                <c:pt idx="19">
                  <c:v>28</c:v>
                </c:pt>
                <c:pt idx="20">
                  <c:v>28</c:v>
                </c:pt>
                <c:pt idx="21">
                  <c:v>27</c:v>
                </c:pt>
                <c:pt idx="22">
                  <c:v>27</c:v>
                </c:pt>
                <c:pt idx="23">
                  <c:v>27</c:v>
                </c:pt>
                <c:pt idx="24">
                  <c:v>26</c:v>
                </c:pt>
                <c:pt idx="25">
                  <c:v>26</c:v>
                </c:pt>
                <c:pt idx="26">
                  <c:v>26</c:v>
                </c:pt>
                <c:pt idx="27">
                  <c:v>25</c:v>
                </c:pt>
                <c:pt idx="28">
                  <c:v>25</c:v>
                </c:pt>
                <c:pt idx="29">
                  <c:v>25</c:v>
                </c:pt>
                <c:pt idx="30">
                  <c:v>24</c:v>
                </c:pt>
                <c:pt idx="31">
                  <c:v>24</c:v>
                </c:pt>
                <c:pt idx="32">
                  <c:v>24</c:v>
                </c:pt>
                <c:pt idx="33">
                  <c:v>23</c:v>
                </c:pt>
                <c:pt idx="34">
                  <c:v>23</c:v>
                </c:pt>
                <c:pt idx="35">
                  <c:v>23</c:v>
                </c:pt>
                <c:pt idx="36">
                  <c:v>22</c:v>
                </c:pt>
                <c:pt idx="37">
                  <c:v>22</c:v>
                </c:pt>
                <c:pt idx="38">
                  <c:v>22</c:v>
                </c:pt>
                <c:pt idx="39">
                  <c:v>21</c:v>
                </c:pt>
                <c:pt idx="40">
                  <c:v>21</c:v>
                </c:pt>
                <c:pt idx="41">
                  <c:v>21</c:v>
                </c:pt>
                <c:pt idx="42">
                  <c:v>20</c:v>
                </c:pt>
                <c:pt idx="43">
                  <c:v>20</c:v>
                </c:pt>
                <c:pt idx="44">
                  <c:v>19</c:v>
                </c:pt>
                <c:pt idx="45">
                  <c:v>19</c:v>
                </c:pt>
                <c:pt idx="46">
                  <c:v>19</c:v>
                </c:pt>
                <c:pt idx="47">
                  <c:v>18</c:v>
                </c:pt>
                <c:pt idx="48">
                  <c:v>18</c:v>
                </c:pt>
                <c:pt idx="49">
                  <c:v>18</c:v>
                </c:pt>
                <c:pt idx="50">
                  <c:v>17</c:v>
                </c:pt>
                <c:pt idx="51">
                  <c:v>17</c:v>
                </c:pt>
                <c:pt idx="52">
                  <c:v>17</c:v>
                </c:pt>
                <c:pt idx="53">
                  <c:v>16</c:v>
                </c:pt>
                <c:pt idx="54">
                  <c:v>16</c:v>
                </c:pt>
                <c:pt idx="55">
                  <c:v>16</c:v>
                </c:pt>
                <c:pt idx="56">
                  <c:v>15</c:v>
                </c:pt>
                <c:pt idx="57">
                  <c:v>15</c:v>
                </c:pt>
                <c:pt idx="58">
                  <c:v>15</c:v>
                </c:pt>
                <c:pt idx="59">
                  <c:v>14</c:v>
                </c:pt>
                <c:pt idx="60">
                  <c:v>14</c:v>
                </c:pt>
                <c:pt idx="61">
                  <c:v>14</c:v>
                </c:pt>
                <c:pt idx="62">
                  <c:v>13</c:v>
                </c:pt>
                <c:pt idx="63">
                  <c:v>13</c:v>
                </c:pt>
                <c:pt idx="64">
                  <c:v>13</c:v>
                </c:pt>
                <c:pt idx="65">
                  <c:v>12</c:v>
                </c:pt>
                <c:pt idx="66">
                  <c:v>12</c:v>
                </c:pt>
                <c:pt idx="67">
                  <c:v>12</c:v>
                </c:pt>
                <c:pt idx="68">
                  <c:v>11</c:v>
                </c:pt>
                <c:pt idx="69">
                  <c:v>11</c:v>
                </c:pt>
                <c:pt idx="70">
                  <c:v>11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9</c:v>
                </c:pt>
                <c:pt idx="75">
                  <c:v>9</c:v>
                </c:pt>
                <c:pt idx="76">
                  <c:v>9</c:v>
                </c:pt>
                <c:pt idx="77">
                  <c:v>8</c:v>
                </c:pt>
                <c:pt idx="78">
                  <c:v>8</c:v>
                </c:pt>
                <c:pt idx="79">
                  <c:v>8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6</c:v>
                </c:pt>
                <c:pt idx="84">
                  <c:v>6</c:v>
                </c:pt>
                <c:pt idx="85">
                  <c:v>6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3</c:v>
                </c:pt>
                <c:pt idx="93">
                  <c:v>3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B88-4692-ACE9-9A18ABB903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3407807"/>
        <c:axId val="297573535"/>
      </c:scatterChart>
      <c:valAx>
        <c:axId val="293407807"/>
        <c:scaling>
          <c:orientation val="minMax"/>
          <c:max val="1"/>
          <c:min val="0.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297573535"/>
        <c:crosses val="autoZero"/>
        <c:crossBetween val="midCat"/>
      </c:valAx>
      <c:valAx>
        <c:axId val="297573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293407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050">
          <a:solidFill>
            <a:sysClr val="windowText" lastClr="000000"/>
          </a:solidFill>
        </a:defRPr>
      </a:pPr>
      <a:endParaRPr lang="en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out!$C$1</c:f>
              <c:strCache>
                <c:ptCount val="1"/>
                <c:pt idx="0">
                  <c:v>L0 of L1 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dk1">
                    <a:tint val="88500"/>
                  </a:schemeClr>
                </a:solidFill>
                <a:prstDash val="sysDot"/>
              </a:ln>
              <a:effectLst/>
            </c:spPr>
            <c:trendlineType val="poly"/>
            <c:order val="4"/>
            <c:dispRSqr val="0"/>
            <c:dispEq val="0"/>
          </c:trendline>
          <c:xVal>
            <c:numRef>
              <c:f>out!$B$2:$B$501</c:f>
              <c:numCache>
                <c:formatCode>General</c:formatCode>
                <c:ptCount val="100"/>
                <c:pt idx="0">
                  <c:v>0.9</c:v>
                </c:pt>
                <c:pt idx="1">
                  <c:v>0.90100000000000002</c:v>
                </c:pt>
                <c:pt idx="2">
                  <c:v>0.90200000000000002</c:v>
                </c:pt>
                <c:pt idx="3">
                  <c:v>0.90300000000000002</c:v>
                </c:pt>
                <c:pt idx="4">
                  <c:v>0.90400000000000003</c:v>
                </c:pt>
                <c:pt idx="5">
                  <c:v>0.90500000000000003</c:v>
                </c:pt>
                <c:pt idx="6">
                  <c:v>0.90600000000000003</c:v>
                </c:pt>
                <c:pt idx="7">
                  <c:v>0.90700000000000003</c:v>
                </c:pt>
                <c:pt idx="8">
                  <c:v>0.90800000000000003</c:v>
                </c:pt>
                <c:pt idx="9">
                  <c:v>0.90900000000000003</c:v>
                </c:pt>
                <c:pt idx="10">
                  <c:v>0.91</c:v>
                </c:pt>
                <c:pt idx="11">
                  <c:v>0.91100000000000003</c:v>
                </c:pt>
                <c:pt idx="12">
                  <c:v>0.91200000000000003</c:v>
                </c:pt>
                <c:pt idx="13">
                  <c:v>0.91300000000000003</c:v>
                </c:pt>
                <c:pt idx="14">
                  <c:v>0.91400000000000003</c:v>
                </c:pt>
                <c:pt idx="15">
                  <c:v>0.91500000000000004</c:v>
                </c:pt>
                <c:pt idx="16">
                  <c:v>0.91600000000000004</c:v>
                </c:pt>
                <c:pt idx="17">
                  <c:v>0.91700000000000004</c:v>
                </c:pt>
                <c:pt idx="18">
                  <c:v>0.91800000000000004</c:v>
                </c:pt>
                <c:pt idx="19">
                  <c:v>0.91900000000000004</c:v>
                </c:pt>
                <c:pt idx="20">
                  <c:v>0.92</c:v>
                </c:pt>
                <c:pt idx="21">
                  <c:v>0.92100000000000004</c:v>
                </c:pt>
                <c:pt idx="22">
                  <c:v>0.92200000000000004</c:v>
                </c:pt>
                <c:pt idx="23">
                  <c:v>0.92300000000000004</c:v>
                </c:pt>
                <c:pt idx="24">
                  <c:v>0.92400000000000004</c:v>
                </c:pt>
                <c:pt idx="25">
                  <c:v>0.92500000000000004</c:v>
                </c:pt>
                <c:pt idx="26">
                  <c:v>0.92600000000000005</c:v>
                </c:pt>
                <c:pt idx="27">
                  <c:v>0.92700000000000005</c:v>
                </c:pt>
                <c:pt idx="28">
                  <c:v>0.92800000000000005</c:v>
                </c:pt>
                <c:pt idx="29">
                  <c:v>0.92900000000000005</c:v>
                </c:pt>
                <c:pt idx="30">
                  <c:v>0.93</c:v>
                </c:pt>
                <c:pt idx="31">
                  <c:v>0.93100000000000005</c:v>
                </c:pt>
                <c:pt idx="32">
                  <c:v>0.93200000000000005</c:v>
                </c:pt>
                <c:pt idx="33">
                  <c:v>0.93300000000000005</c:v>
                </c:pt>
                <c:pt idx="34">
                  <c:v>0.93400000000000005</c:v>
                </c:pt>
                <c:pt idx="35">
                  <c:v>0.93500000000000005</c:v>
                </c:pt>
                <c:pt idx="36">
                  <c:v>0.93600000000000005</c:v>
                </c:pt>
                <c:pt idx="37">
                  <c:v>0.93700000000000006</c:v>
                </c:pt>
                <c:pt idx="38">
                  <c:v>0.93799999999999994</c:v>
                </c:pt>
                <c:pt idx="39">
                  <c:v>0.93899999999999995</c:v>
                </c:pt>
                <c:pt idx="40">
                  <c:v>0.94</c:v>
                </c:pt>
                <c:pt idx="41">
                  <c:v>0.94099999999999995</c:v>
                </c:pt>
                <c:pt idx="42">
                  <c:v>0.94199999999999995</c:v>
                </c:pt>
                <c:pt idx="43">
                  <c:v>0.94299999999999995</c:v>
                </c:pt>
                <c:pt idx="44">
                  <c:v>0.94399999999999995</c:v>
                </c:pt>
                <c:pt idx="45">
                  <c:v>0.94499999999999995</c:v>
                </c:pt>
                <c:pt idx="46">
                  <c:v>0.94599999999999995</c:v>
                </c:pt>
                <c:pt idx="47">
                  <c:v>0.94699999999999995</c:v>
                </c:pt>
                <c:pt idx="48">
                  <c:v>0.94799999999999995</c:v>
                </c:pt>
                <c:pt idx="49">
                  <c:v>0.94899999999999995</c:v>
                </c:pt>
                <c:pt idx="50">
                  <c:v>0.95</c:v>
                </c:pt>
                <c:pt idx="51">
                  <c:v>0.95099999999999996</c:v>
                </c:pt>
                <c:pt idx="52">
                  <c:v>0.95199999999999996</c:v>
                </c:pt>
                <c:pt idx="53">
                  <c:v>0.95299999999999996</c:v>
                </c:pt>
                <c:pt idx="54">
                  <c:v>0.95399999999999996</c:v>
                </c:pt>
                <c:pt idx="55">
                  <c:v>0.95499999999999996</c:v>
                </c:pt>
                <c:pt idx="56">
                  <c:v>0.95599999999999996</c:v>
                </c:pt>
                <c:pt idx="57">
                  <c:v>0.95699999999999996</c:v>
                </c:pt>
                <c:pt idx="58">
                  <c:v>0.95799999999999996</c:v>
                </c:pt>
                <c:pt idx="59">
                  <c:v>0.95899999999999996</c:v>
                </c:pt>
                <c:pt idx="60">
                  <c:v>0.96</c:v>
                </c:pt>
                <c:pt idx="61">
                  <c:v>0.96099999999999997</c:v>
                </c:pt>
                <c:pt idx="62">
                  <c:v>0.96199999999999997</c:v>
                </c:pt>
                <c:pt idx="63">
                  <c:v>0.96299999999999997</c:v>
                </c:pt>
                <c:pt idx="64">
                  <c:v>0.96399999999999997</c:v>
                </c:pt>
                <c:pt idx="65">
                  <c:v>0.96499999999999997</c:v>
                </c:pt>
                <c:pt idx="66">
                  <c:v>0.96599999999999997</c:v>
                </c:pt>
                <c:pt idx="67">
                  <c:v>0.96699999999999997</c:v>
                </c:pt>
                <c:pt idx="68">
                  <c:v>0.96799999999999997</c:v>
                </c:pt>
                <c:pt idx="69">
                  <c:v>0.96899999999999997</c:v>
                </c:pt>
                <c:pt idx="70">
                  <c:v>0.97</c:v>
                </c:pt>
                <c:pt idx="71">
                  <c:v>0.97099999999999997</c:v>
                </c:pt>
                <c:pt idx="72">
                  <c:v>0.97199999999999998</c:v>
                </c:pt>
                <c:pt idx="73">
                  <c:v>0.97299999999999998</c:v>
                </c:pt>
                <c:pt idx="74">
                  <c:v>0.97399999999999998</c:v>
                </c:pt>
                <c:pt idx="75">
                  <c:v>0.97499999999999998</c:v>
                </c:pt>
                <c:pt idx="76">
                  <c:v>0.97599999999999998</c:v>
                </c:pt>
                <c:pt idx="77">
                  <c:v>0.97699999999999998</c:v>
                </c:pt>
                <c:pt idx="78">
                  <c:v>0.97799999999999998</c:v>
                </c:pt>
                <c:pt idx="79">
                  <c:v>0.97899999999999998</c:v>
                </c:pt>
                <c:pt idx="80">
                  <c:v>0.98</c:v>
                </c:pt>
                <c:pt idx="81">
                  <c:v>0.98099999999999998</c:v>
                </c:pt>
                <c:pt idx="82">
                  <c:v>0.98199999999999998</c:v>
                </c:pt>
                <c:pt idx="83">
                  <c:v>0.98299999999999998</c:v>
                </c:pt>
                <c:pt idx="84">
                  <c:v>0.98399999999999999</c:v>
                </c:pt>
                <c:pt idx="85">
                  <c:v>0.98499999999999999</c:v>
                </c:pt>
                <c:pt idx="86">
                  <c:v>0.98599999999999999</c:v>
                </c:pt>
                <c:pt idx="87">
                  <c:v>0.98699999999999999</c:v>
                </c:pt>
                <c:pt idx="88">
                  <c:v>0.98799999999999999</c:v>
                </c:pt>
                <c:pt idx="89">
                  <c:v>0.98899999999999999</c:v>
                </c:pt>
                <c:pt idx="90">
                  <c:v>0.99</c:v>
                </c:pt>
                <c:pt idx="91">
                  <c:v>0.99099999999999999</c:v>
                </c:pt>
                <c:pt idx="92">
                  <c:v>0.99199999999999999</c:v>
                </c:pt>
                <c:pt idx="93">
                  <c:v>0.99299999999999999</c:v>
                </c:pt>
                <c:pt idx="94">
                  <c:v>0.99399999999999999</c:v>
                </c:pt>
                <c:pt idx="95">
                  <c:v>0.995</c:v>
                </c:pt>
                <c:pt idx="96">
                  <c:v>0.996</c:v>
                </c:pt>
                <c:pt idx="97">
                  <c:v>0.997</c:v>
                </c:pt>
                <c:pt idx="98">
                  <c:v>0.998</c:v>
                </c:pt>
                <c:pt idx="99">
                  <c:v>0.999</c:v>
                </c:pt>
              </c:numCache>
            </c:numRef>
          </c:xVal>
          <c:yVal>
            <c:numRef>
              <c:f>out!$C$2:$C$501</c:f>
              <c:numCache>
                <c:formatCode>General</c:formatCode>
                <c:ptCount val="100"/>
                <c:pt idx="0">
                  <c:v>1910</c:v>
                </c:pt>
                <c:pt idx="1">
                  <c:v>1901</c:v>
                </c:pt>
                <c:pt idx="2">
                  <c:v>1893</c:v>
                </c:pt>
                <c:pt idx="3">
                  <c:v>1885</c:v>
                </c:pt>
                <c:pt idx="4">
                  <c:v>1874</c:v>
                </c:pt>
                <c:pt idx="5">
                  <c:v>1863</c:v>
                </c:pt>
                <c:pt idx="6">
                  <c:v>1843</c:v>
                </c:pt>
                <c:pt idx="7">
                  <c:v>1837</c:v>
                </c:pt>
                <c:pt idx="8">
                  <c:v>1830</c:v>
                </c:pt>
                <c:pt idx="9">
                  <c:v>1823</c:v>
                </c:pt>
                <c:pt idx="10">
                  <c:v>1808</c:v>
                </c:pt>
                <c:pt idx="11">
                  <c:v>1794</c:v>
                </c:pt>
                <c:pt idx="12">
                  <c:v>1788</c:v>
                </c:pt>
                <c:pt idx="13">
                  <c:v>1779</c:v>
                </c:pt>
                <c:pt idx="14">
                  <c:v>1768</c:v>
                </c:pt>
                <c:pt idx="15">
                  <c:v>1758</c:v>
                </c:pt>
                <c:pt idx="16">
                  <c:v>1748</c:v>
                </c:pt>
                <c:pt idx="17">
                  <c:v>1736</c:v>
                </c:pt>
                <c:pt idx="18">
                  <c:v>1727</c:v>
                </c:pt>
                <c:pt idx="19">
                  <c:v>1712</c:v>
                </c:pt>
                <c:pt idx="20">
                  <c:v>1705</c:v>
                </c:pt>
                <c:pt idx="21">
                  <c:v>1689</c:v>
                </c:pt>
                <c:pt idx="22">
                  <c:v>1681</c:v>
                </c:pt>
                <c:pt idx="23">
                  <c:v>1672</c:v>
                </c:pt>
                <c:pt idx="24">
                  <c:v>1659</c:v>
                </c:pt>
                <c:pt idx="25">
                  <c:v>1648</c:v>
                </c:pt>
                <c:pt idx="26">
                  <c:v>1641</c:v>
                </c:pt>
                <c:pt idx="27">
                  <c:v>1629</c:v>
                </c:pt>
                <c:pt idx="28">
                  <c:v>1617</c:v>
                </c:pt>
                <c:pt idx="29">
                  <c:v>1609</c:v>
                </c:pt>
                <c:pt idx="30">
                  <c:v>1598</c:v>
                </c:pt>
                <c:pt idx="31">
                  <c:v>1579</c:v>
                </c:pt>
                <c:pt idx="32">
                  <c:v>1568</c:v>
                </c:pt>
                <c:pt idx="33">
                  <c:v>1548</c:v>
                </c:pt>
                <c:pt idx="34">
                  <c:v>1537</c:v>
                </c:pt>
                <c:pt idx="35">
                  <c:v>1526</c:v>
                </c:pt>
                <c:pt idx="36">
                  <c:v>1514</c:v>
                </c:pt>
                <c:pt idx="37">
                  <c:v>1508</c:v>
                </c:pt>
                <c:pt idx="38">
                  <c:v>1499</c:v>
                </c:pt>
                <c:pt idx="39">
                  <c:v>1488</c:v>
                </c:pt>
                <c:pt idx="40">
                  <c:v>1477</c:v>
                </c:pt>
                <c:pt idx="41">
                  <c:v>1468</c:v>
                </c:pt>
                <c:pt idx="42">
                  <c:v>1456</c:v>
                </c:pt>
                <c:pt idx="43">
                  <c:v>1445</c:v>
                </c:pt>
                <c:pt idx="44">
                  <c:v>1433</c:v>
                </c:pt>
                <c:pt idx="45">
                  <c:v>1420</c:v>
                </c:pt>
                <c:pt idx="46">
                  <c:v>1409</c:v>
                </c:pt>
                <c:pt idx="47">
                  <c:v>1395</c:v>
                </c:pt>
                <c:pt idx="48">
                  <c:v>1379</c:v>
                </c:pt>
                <c:pt idx="49">
                  <c:v>1367</c:v>
                </c:pt>
                <c:pt idx="50">
                  <c:v>1356</c:v>
                </c:pt>
                <c:pt idx="51">
                  <c:v>1342</c:v>
                </c:pt>
                <c:pt idx="52">
                  <c:v>1328</c:v>
                </c:pt>
                <c:pt idx="53">
                  <c:v>1317</c:v>
                </c:pt>
                <c:pt idx="54">
                  <c:v>1299</c:v>
                </c:pt>
                <c:pt idx="55">
                  <c:v>1282</c:v>
                </c:pt>
                <c:pt idx="56">
                  <c:v>1270</c:v>
                </c:pt>
                <c:pt idx="57">
                  <c:v>1255</c:v>
                </c:pt>
                <c:pt idx="58">
                  <c:v>1237</c:v>
                </c:pt>
                <c:pt idx="59">
                  <c:v>1222</c:v>
                </c:pt>
                <c:pt idx="60">
                  <c:v>1201</c:v>
                </c:pt>
                <c:pt idx="61">
                  <c:v>1187</c:v>
                </c:pt>
                <c:pt idx="62">
                  <c:v>1169</c:v>
                </c:pt>
                <c:pt idx="63">
                  <c:v>1150</c:v>
                </c:pt>
                <c:pt idx="64">
                  <c:v>1137</c:v>
                </c:pt>
                <c:pt idx="65">
                  <c:v>1125</c:v>
                </c:pt>
                <c:pt idx="66">
                  <c:v>1112</c:v>
                </c:pt>
                <c:pt idx="67">
                  <c:v>1093</c:v>
                </c:pt>
                <c:pt idx="68">
                  <c:v>1070</c:v>
                </c:pt>
                <c:pt idx="69">
                  <c:v>1052</c:v>
                </c:pt>
                <c:pt idx="70">
                  <c:v>1035</c:v>
                </c:pt>
                <c:pt idx="71">
                  <c:v>1014</c:v>
                </c:pt>
                <c:pt idx="72">
                  <c:v>992</c:v>
                </c:pt>
                <c:pt idx="73">
                  <c:v>973</c:v>
                </c:pt>
                <c:pt idx="74">
                  <c:v>951</c:v>
                </c:pt>
                <c:pt idx="75">
                  <c:v>932</c:v>
                </c:pt>
                <c:pt idx="76">
                  <c:v>913</c:v>
                </c:pt>
                <c:pt idx="77">
                  <c:v>892</c:v>
                </c:pt>
                <c:pt idx="78">
                  <c:v>868</c:v>
                </c:pt>
                <c:pt idx="79">
                  <c:v>853</c:v>
                </c:pt>
                <c:pt idx="80">
                  <c:v>828</c:v>
                </c:pt>
                <c:pt idx="81">
                  <c:v>812</c:v>
                </c:pt>
                <c:pt idx="82">
                  <c:v>785</c:v>
                </c:pt>
                <c:pt idx="83">
                  <c:v>761</c:v>
                </c:pt>
                <c:pt idx="84">
                  <c:v>746</c:v>
                </c:pt>
                <c:pt idx="85">
                  <c:v>728</c:v>
                </c:pt>
                <c:pt idx="86">
                  <c:v>707</c:v>
                </c:pt>
                <c:pt idx="87">
                  <c:v>684</c:v>
                </c:pt>
                <c:pt idx="88">
                  <c:v>654</c:v>
                </c:pt>
                <c:pt idx="89">
                  <c:v>623</c:v>
                </c:pt>
                <c:pt idx="90">
                  <c:v>594</c:v>
                </c:pt>
                <c:pt idx="91">
                  <c:v>559</c:v>
                </c:pt>
                <c:pt idx="92">
                  <c:v>531</c:v>
                </c:pt>
                <c:pt idx="93">
                  <c:v>503</c:v>
                </c:pt>
                <c:pt idx="94">
                  <c:v>459</c:v>
                </c:pt>
                <c:pt idx="95">
                  <c:v>418</c:v>
                </c:pt>
                <c:pt idx="96">
                  <c:v>381</c:v>
                </c:pt>
                <c:pt idx="97">
                  <c:v>320</c:v>
                </c:pt>
                <c:pt idx="98">
                  <c:v>266</c:v>
                </c:pt>
                <c:pt idx="99">
                  <c:v>192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1E-4A09-BD3B-C5A78F85A022}"/>
            </c:ext>
          </c:extLst>
        </c:ser>
        <c:ser>
          <c:idx val="1"/>
          <c:order val="1"/>
          <c:tx>
            <c:strRef>
              <c:f>out!$D$1</c:f>
              <c:strCache>
                <c:ptCount val="1"/>
                <c:pt idx="0">
                  <c:v>Real L0 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dk1">
                    <a:tint val="5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out!$B$2:$B$501</c:f>
              <c:numCache>
                <c:formatCode>General</c:formatCode>
                <c:ptCount val="100"/>
                <c:pt idx="0">
                  <c:v>0.9</c:v>
                </c:pt>
                <c:pt idx="1">
                  <c:v>0.90100000000000002</c:v>
                </c:pt>
                <c:pt idx="2">
                  <c:v>0.90200000000000002</c:v>
                </c:pt>
                <c:pt idx="3">
                  <c:v>0.90300000000000002</c:v>
                </c:pt>
                <c:pt idx="4">
                  <c:v>0.90400000000000003</c:v>
                </c:pt>
                <c:pt idx="5">
                  <c:v>0.90500000000000003</c:v>
                </c:pt>
                <c:pt idx="6">
                  <c:v>0.90600000000000003</c:v>
                </c:pt>
                <c:pt idx="7">
                  <c:v>0.90700000000000003</c:v>
                </c:pt>
                <c:pt idx="8">
                  <c:v>0.90800000000000003</c:v>
                </c:pt>
                <c:pt idx="9">
                  <c:v>0.90900000000000003</c:v>
                </c:pt>
                <c:pt idx="10">
                  <c:v>0.91</c:v>
                </c:pt>
                <c:pt idx="11">
                  <c:v>0.91100000000000003</c:v>
                </c:pt>
                <c:pt idx="12">
                  <c:v>0.91200000000000003</c:v>
                </c:pt>
                <c:pt idx="13">
                  <c:v>0.91300000000000003</c:v>
                </c:pt>
                <c:pt idx="14">
                  <c:v>0.91400000000000003</c:v>
                </c:pt>
                <c:pt idx="15">
                  <c:v>0.91500000000000004</c:v>
                </c:pt>
                <c:pt idx="16">
                  <c:v>0.91600000000000004</c:v>
                </c:pt>
                <c:pt idx="17">
                  <c:v>0.91700000000000004</c:v>
                </c:pt>
                <c:pt idx="18">
                  <c:v>0.91800000000000004</c:v>
                </c:pt>
                <c:pt idx="19">
                  <c:v>0.91900000000000004</c:v>
                </c:pt>
                <c:pt idx="20">
                  <c:v>0.92</c:v>
                </c:pt>
                <c:pt idx="21">
                  <c:v>0.92100000000000004</c:v>
                </c:pt>
                <c:pt idx="22">
                  <c:v>0.92200000000000004</c:v>
                </c:pt>
                <c:pt idx="23">
                  <c:v>0.92300000000000004</c:v>
                </c:pt>
                <c:pt idx="24">
                  <c:v>0.92400000000000004</c:v>
                </c:pt>
                <c:pt idx="25">
                  <c:v>0.92500000000000004</c:v>
                </c:pt>
                <c:pt idx="26">
                  <c:v>0.92600000000000005</c:v>
                </c:pt>
                <c:pt idx="27">
                  <c:v>0.92700000000000005</c:v>
                </c:pt>
                <c:pt idx="28">
                  <c:v>0.92800000000000005</c:v>
                </c:pt>
                <c:pt idx="29">
                  <c:v>0.92900000000000005</c:v>
                </c:pt>
                <c:pt idx="30">
                  <c:v>0.93</c:v>
                </c:pt>
                <c:pt idx="31">
                  <c:v>0.93100000000000005</c:v>
                </c:pt>
                <c:pt idx="32">
                  <c:v>0.93200000000000005</c:v>
                </c:pt>
                <c:pt idx="33">
                  <c:v>0.93300000000000005</c:v>
                </c:pt>
                <c:pt idx="34">
                  <c:v>0.93400000000000005</c:v>
                </c:pt>
                <c:pt idx="35">
                  <c:v>0.93500000000000005</c:v>
                </c:pt>
                <c:pt idx="36">
                  <c:v>0.93600000000000005</c:v>
                </c:pt>
                <c:pt idx="37">
                  <c:v>0.93700000000000006</c:v>
                </c:pt>
                <c:pt idx="38">
                  <c:v>0.93799999999999994</c:v>
                </c:pt>
                <c:pt idx="39">
                  <c:v>0.93899999999999995</c:v>
                </c:pt>
                <c:pt idx="40">
                  <c:v>0.94</c:v>
                </c:pt>
                <c:pt idx="41">
                  <c:v>0.94099999999999995</c:v>
                </c:pt>
                <c:pt idx="42">
                  <c:v>0.94199999999999995</c:v>
                </c:pt>
                <c:pt idx="43">
                  <c:v>0.94299999999999995</c:v>
                </c:pt>
                <c:pt idx="44">
                  <c:v>0.94399999999999995</c:v>
                </c:pt>
                <c:pt idx="45">
                  <c:v>0.94499999999999995</c:v>
                </c:pt>
                <c:pt idx="46">
                  <c:v>0.94599999999999995</c:v>
                </c:pt>
                <c:pt idx="47">
                  <c:v>0.94699999999999995</c:v>
                </c:pt>
                <c:pt idx="48">
                  <c:v>0.94799999999999995</c:v>
                </c:pt>
                <c:pt idx="49">
                  <c:v>0.94899999999999995</c:v>
                </c:pt>
                <c:pt idx="50">
                  <c:v>0.95</c:v>
                </c:pt>
                <c:pt idx="51">
                  <c:v>0.95099999999999996</c:v>
                </c:pt>
                <c:pt idx="52">
                  <c:v>0.95199999999999996</c:v>
                </c:pt>
                <c:pt idx="53">
                  <c:v>0.95299999999999996</c:v>
                </c:pt>
                <c:pt idx="54">
                  <c:v>0.95399999999999996</c:v>
                </c:pt>
                <c:pt idx="55">
                  <c:v>0.95499999999999996</c:v>
                </c:pt>
                <c:pt idx="56">
                  <c:v>0.95599999999999996</c:v>
                </c:pt>
                <c:pt idx="57">
                  <c:v>0.95699999999999996</c:v>
                </c:pt>
                <c:pt idx="58">
                  <c:v>0.95799999999999996</c:v>
                </c:pt>
                <c:pt idx="59">
                  <c:v>0.95899999999999996</c:v>
                </c:pt>
                <c:pt idx="60">
                  <c:v>0.96</c:v>
                </c:pt>
                <c:pt idx="61">
                  <c:v>0.96099999999999997</c:v>
                </c:pt>
                <c:pt idx="62">
                  <c:v>0.96199999999999997</c:v>
                </c:pt>
                <c:pt idx="63">
                  <c:v>0.96299999999999997</c:v>
                </c:pt>
                <c:pt idx="64">
                  <c:v>0.96399999999999997</c:v>
                </c:pt>
                <c:pt idx="65">
                  <c:v>0.96499999999999997</c:v>
                </c:pt>
                <c:pt idx="66">
                  <c:v>0.96599999999999997</c:v>
                </c:pt>
                <c:pt idx="67">
                  <c:v>0.96699999999999997</c:v>
                </c:pt>
                <c:pt idx="68">
                  <c:v>0.96799999999999997</c:v>
                </c:pt>
                <c:pt idx="69">
                  <c:v>0.96899999999999997</c:v>
                </c:pt>
                <c:pt idx="70">
                  <c:v>0.97</c:v>
                </c:pt>
                <c:pt idx="71">
                  <c:v>0.97099999999999997</c:v>
                </c:pt>
                <c:pt idx="72">
                  <c:v>0.97199999999999998</c:v>
                </c:pt>
                <c:pt idx="73">
                  <c:v>0.97299999999999998</c:v>
                </c:pt>
                <c:pt idx="74">
                  <c:v>0.97399999999999998</c:v>
                </c:pt>
                <c:pt idx="75">
                  <c:v>0.97499999999999998</c:v>
                </c:pt>
                <c:pt idx="76">
                  <c:v>0.97599999999999998</c:v>
                </c:pt>
                <c:pt idx="77">
                  <c:v>0.97699999999999998</c:v>
                </c:pt>
                <c:pt idx="78">
                  <c:v>0.97799999999999998</c:v>
                </c:pt>
                <c:pt idx="79">
                  <c:v>0.97899999999999998</c:v>
                </c:pt>
                <c:pt idx="80">
                  <c:v>0.98</c:v>
                </c:pt>
                <c:pt idx="81">
                  <c:v>0.98099999999999998</c:v>
                </c:pt>
                <c:pt idx="82">
                  <c:v>0.98199999999999998</c:v>
                </c:pt>
                <c:pt idx="83">
                  <c:v>0.98299999999999998</c:v>
                </c:pt>
                <c:pt idx="84">
                  <c:v>0.98399999999999999</c:v>
                </c:pt>
                <c:pt idx="85">
                  <c:v>0.98499999999999999</c:v>
                </c:pt>
                <c:pt idx="86">
                  <c:v>0.98599999999999999</c:v>
                </c:pt>
                <c:pt idx="87">
                  <c:v>0.98699999999999999</c:v>
                </c:pt>
                <c:pt idx="88">
                  <c:v>0.98799999999999999</c:v>
                </c:pt>
                <c:pt idx="89">
                  <c:v>0.98899999999999999</c:v>
                </c:pt>
                <c:pt idx="90">
                  <c:v>0.99</c:v>
                </c:pt>
                <c:pt idx="91">
                  <c:v>0.99099999999999999</c:v>
                </c:pt>
                <c:pt idx="92">
                  <c:v>0.99199999999999999</c:v>
                </c:pt>
                <c:pt idx="93">
                  <c:v>0.99299999999999999</c:v>
                </c:pt>
                <c:pt idx="94">
                  <c:v>0.99399999999999999</c:v>
                </c:pt>
                <c:pt idx="95">
                  <c:v>0.995</c:v>
                </c:pt>
                <c:pt idx="96">
                  <c:v>0.996</c:v>
                </c:pt>
                <c:pt idx="97">
                  <c:v>0.997</c:v>
                </c:pt>
                <c:pt idx="98">
                  <c:v>0.998</c:v>
                </c:pt>
                <c:pt idx="99">
                  <c:v>0.999</c:v>
                </c:pt>
              </c:numCache>
            </c:numRef>
          </c:xVal>
          <c:yVal>
            <c:numRef>
              <c:f>out!$D$2:$D$501</c:f>
              <c:numCache>
                <c:formatCode>General</c:formatCode>
                <c:ptCount val="100"/>
                <c:pt idx="0">
                  <c:v>344</c:v>
                </c:pt>
                <c:pt idx="1">
                  <c:v>340</c:v>
                </c:pt>
                <c:pt idx="2">
                  <c:v>337</c:v>
                </c:pt>
                <c:pt idx="3">
                  <c:v>333</c:v>
                </c:pt>
                <c:pt idx="4">
                  <c:v>330</c:v>
                </c:pt>
                <c:pt idx="5">
                  <c:v>326</c:v>
                </c:pt>
                <c:pt idx="6">
                  <c:v>322</c:v>
                </c:pt>
                <c:pt idx="7">
                  <c:v>319</c:v>
                </c:pt>
                <c:pt idx="8">
                  <c:v>315</c:v>
                </c:pt>
                <c:pt idx="9">
                  <c:v>312</c:v>
                </c:pt>
                <c:pt idx="10">
                  <c:v>308</c:v>
                </c:pt>
                <c:pt idx="11">
                  <c:v>305</c:v>
                </c:pt>
                <c:pt idx="12">
                  <c:v>301</c:v>
                </c:pt>
                <c:pt idx="13">
                  <c:v>298</c:v>
                </c:pt>
                <c:pt idx="14">
                  <c:v>294</c:v>
                </c:pt>
                <c:pt idx="15">
                  <c:v>291</c:v>
                </c:pt>
                <c:pt idx="16">
                  <c:v>287</c:v>
                </c:pt>
                <c:pt idx="17">
                  <c:v>284</c:v>
                </c:pt>
                <c:pt idx="18">
                  <c:v>280</c:v>
                </c:pt>
                <c:pt idx="19">
                  <c:v>277</c:v>
                </c:pt>
                <c:pt idx="20">
                  <c:v>273</c:v>
                </c:pt>
                <c:pt idx="21">
                  <c:v>270</c:v>
                </c:pt>
                <c:pt idx="22">
                  <c:v>266</c:v>
                </c:pt>
                <c:pt idx="23">
                  <c:v>263</c:v>
                </c:pt>
                <c:pt idx="24">
                  <c:v>259</c:v>
                </c:pt>
                <c:pt idx="25">
                  <c:v>256</c:v>
                </c:pt>
                <c:pt idx="26">
                  <c:v>252</c:v>
                </c:pt>
                <c:pt idx="27">
                  <c:v>249</c:v>
                </c:pt>
                <c:pt idx="28">
                  <c:v>245</c:v>
                </c:pt>
                <c:pt idx="29">
                  <c:v>242</c:v>
                </c:pt>
                <c:pt idx="30">
                  <c:v>238</c:v>
                </c:pt>
                <c:pt idx="31">
                  <c:v>235</c:v>
                </c:pt>
                <c:pt idx="32">
                  <c:v>231</c:v>
                </c:pt>
                <c:pt idx="33">
                  <c:v>228</c:v>
                </c:pt>
                <c:pt idx="34">
                  <c:v>224</c:v>
                </c:pt>
                <c:pt idx="35">
                  <c:v>221</c:v>
                </c:pt>
                <c:pt idx="36">
                  <c:v>218</c:v>
                </c:pt>
                <c:pt idx="37">
                  <c:v>214</c:v>
                </c:pt>
                <c:pt idx="38">
                  <c:v>211</c:v>
                </c:pt>
                <c:pt idx="39">
                  <c:v>207</c:v>
                </c:pt>
                <c:pt idx="40">
                  <c:v>204</c:v>
                </c:pt>
                <c:pt idx="41">
                  <c:v>200</c:v>
                </c:pt>
                <c:pt idx="42">
                  <c:v>197</c:v>
                </c:pt>
                <c:pt idx="43">
                  <c:v>193</c:v>
                </c:pt>
                <c:pt idx="44">
                  <c:v>190</c:v>
                </c:pt>
                <c:pt idx="45">
                  <c:v>186</c:v>
                </c:pt>
                <c:pt idx="46">
                  <c:v>183</c:v>
                </c:pt>
                <c:pt idx="47">
                  <c:v>180</c:v>
                </c:pt>
                <c:pt idx="48">
                  <c:v>176</c:v>
                </c:pt>
                <c:pt idx="49">
                  <c:v>173</c:v>
                </c:pt>
                <c:pt idx="50">
                  <c:v>169</c:v>
                </c:pt>
                <c:pt idx="51">
                  <c:v>166</c:v>
                </c:pt>
                <c:pt idx="52">
                  <c:v>162</c:v>
                </c:pt>
                <c:pt idx="53">
                  <c:v>159</c:v>
                </c:pt>
                <c:pt idx="54">
                  <c:v>156</c:v>
                </c:pt>
                <c:pt idx="55">
                  <c:v>152</c:v>
                </c:pt>
                <c:pt idx="56">
                  <c:v>149</c:v>
                </c:pt>
                <c:pt idx="57">
                  <c:v>145</c:v>
                </c:pt>
                <c:pt idx="58">
                  <c:v>142</c:v>
                </c:pt>
                <c:pt idx="59">
                  <c:v>139</c:v>
                </c:pt>
                <c:pt idx="60">
                  <c:v>135</c:v>
                </c:pt>
                <c:pt idx="61">
                  <c:v>132</c:v>
                </c:pt>
                <c:pt idx="62">
                  <c:v>128</c:v>
                </c:pt>
                <c:pt idx="63">
                  <c:v>125</c:v>
                </c:pt>
                <c:pt idx="64">
                  <c:v>122</c:v>
                </c:pt>
                <c:pt idx="65">
                  <c:v>118</c:v>
                </c:pt>
                <c:pt idx="66">
                  <c:v>115</c:v>
                </c:pt>
                <c:pt idx="67">
                  <c:v>111</c:v>
                </c:pt>
                <c:pt idx="68">
                  <c:v>108</c:v>
                </c:pt>
                <c:pt idx="69">
                  <c:v>105</c:v>
                </c:pt>
                <c:pt idx="70">
                  <c:v>101</c:v>
                </c:pt>
                <c:pt idx="71">
                  <c:v>98</c:v>
                </c:pt>
                <c:pt idx="72">
                  <c:v>94</c:v>
                </c:pt>
                <c:pt idx="73">
                  <c:v>91</c:v>
                </c:pt>
                <c:pt idx="74">
                  <c:v>88</c:v>
                </c:pt>
                <c:pt idx="75">
                  <c:v>84</c:v>
                </c:pt>
                <c:pt idx="76">
                  <c:v>81</c:v>
                </c:pt>
                <c:pt idx="77">
                  <c:v>78</c:v>
                </c:pt>
                <c:pt idx="78">
                  <c:v>74</c:v>
                </c:pt>
                <c:pt idx="79">
                  <c:v>71</c:v>
                </c:pt>
                <c:pt idx="80">
                  <c:v>67</c:v>
                </c:pt>
                <c:pt idx="81">
                  <c:v>64</c:v>
                </c:pt>
                <c:pt idx="82">
                  <c:v>61</c:v>
                </c:pt>
                <c:pt idx="83">
                  <c:v>57</c:v>
                </c:pt>
                <c:pt idx="84">
                  <c:v>54</c:v>
                </c:pt>
                <c:pt idx="85">
                  <c:v>51</c:v>
                </c:pt>
                <c:pt idx="86">
                  <c:v>47</c:v>
                </c:pt>
                <c:pt idx="87">
                  <c:v>44</c:v>
                </c:pt>
                <c:pt idx="88">
                  <c:v>41</c:v>
                </c:pt>
                <c:pt idx="89">
                  <c:v>37</c:v>
                </c:pt>
                <c:pt idx="90">
                  <c:v>34</c:v>
                </c:pt>
                <c:pt idx="91">
                  <c:v>31</c:v>
                </c:pt>
                <c:pt idx="92">
                  <c:v>27</c:v>
                </c:pt>
                <c:pt idx="93">
                  <c:v>24</c:v>
                </c:pt>
                <c:pt idx="94">
                  <c:v>20</c:v>
                </c:pt>
                <c:pt idx="95">
                  <c:v>17</c:v>
                </c:pt>
                <c:pt idx="96">
                  <c:v>14</c:v>
                </c:pt>
                <c:pt idx="97">
                  <c:v>10</c:v>
                </c:pt>
                <c:pt idx="98">
                  <c:v>7</c:v>
                </c:pt>
                <c:pt idx="99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51E-4A09-BD3B-C5A78F85A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3407807"/>
        <c:axId val="297573535"/>
      </c:scatterChart>
      <c:valAx>
        <c:axId val="293407807"/>
        <c:scaling>
          <c:orientation val="minMax"/>
          <c:max val="1"/>
          <c:min val="0.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297573535"/>
        <c:crosses val="autoZero"/>
        <c:crossBetween val="midCat"/>
      </c:valAx>
      <c:valAx>
        <c:axId val="297573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293407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050">
          <a:solidFill>
            <a:sysClr val="windowText" lastClr="000000"/>
          </a:solidFill>
        </a:defRPr>
      </a:pPr>
      <a:endParaRPr lang="en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out!$C$1</c:f>
              <c:strCache>
                <c:ptCount val="1"/>
                <c:pt idx="0">
                  <c:v>L0 of L1 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dk1">
                    <a:tint val="88500"/>
                  </a:schemeClr>
                </a:solidFill>
                <a:prstDash val="sysDot"/>
              </a:ln>
              <a:effectLst/>
            </c:spPr>
            <c:trendlineType val="poly"/>
            <c:order val="4"/>
            <c:dispRSqr val="0"/>
            <c:dispEq val="0"/>
          </c:trendline>
          <c:xVal>
            <c:numRef>
              <c:f>out!$B$2:$B$601</c:f>
              <c:numCache>
                <c:formatCode>General</c:formatCode>
                <c:ptCount val="100"/>
                <c:pt idx="0">
                  <c:v>0.9</c:v>
                </c:pt>
                <c:pt idx="1">
                  <c:v>0.90100000000000002</c:v>
                </c:pt>
                <c:pt idx="2">
                  <c:v>0.90200000000000002</c:v>
                </c:pt>
                <c:pt idx="3">
                  <c:v>0.90300000000000002</c:v>
                </c:pt>
                <c:pt idx="4">
                  <c:v>0.90400000000000003</c:v>
                </c:pt>
                <c:pt idx="5">
                  <c:v>0.90500000000000003</c:v>
                </c:pt>
                <c:pt idx="6">
                  <c:v>0.90600000000000003</c:v>
                </c:pt>
                <c:pt idx="7">
                  <c:v>0.90700000000000003</c:v>
                </c:pt>
                <c:pt idx="8">
                  <c:v>0.90800000000000003</c:v>
                </c:pt>
                <c:pt idx="9">
                  <c:v>0.90900000000000003</c:v>
                </c:pt>
                <c:pt idx="10">
                  <c:v>0.91</c:v>
                </c:pt>
                <c:pt idx="11">
                  <c:v>0.91100000000000003</c:v>
                </c:pt>
                <c:pt idx="12">
                  <c:v>0.91200000000000003</c:v>
                </c:pt>
                <c:pt idx="13">
                  <c:v>0.91300000000000003</c:v>
                </c:pt>
                <c:pt idx="14">
                  <c:v>0.91400000000000003</c:v>
                </c:pt>
                <c:pt idx="15">
                  <c:v>0.91500000000000004</c:v>
                </c:pt>
                <c:pt idx="16">
                  <c:v>0.91600000000000004</c:v>
                </c:pt>
                <c:pt idx="17">
                  <c:v>0.91700000000000004</c:v>
                </c:pt>
                <c:pt idx="18">
                  <c:v>0.91800000000000004</c:v>
                </c:pt>
                <c:pt idx="19">
                  <c:v>0.91900000000000004</c:v>
                </c:pt>
                <c:pt idx="20">
                  <c:v>0.92</c:v>
                </c:pt>
                <c:pt idx="21">
                  <c:v>0.92100000000000004</c:v>
                </c:pt>
                <c:pt idx="22">
                  <c:v>0.92200000000000004</c:v>
                </c:pt>
                <c:pt idx="23">
                  <c:v>0.92300000000000004</c:v>
                </c:pt>
                <c:pt idx="24">
                  <c:v>0.92400000000000004</c:v>
                </c:pt>
                <c:pt idx="25">
                  <c:v>0.92500000000000004</c:v>
                </c:pt>
                <c:pt idx="26">
                  <c:v>0.92600000000000005</c:v>
                </c:pt>
                <c:pt idx="27">
                  <c:v>0.92700000000000005</c:v>
                </c:pt>
                <c:pt idx="28">
                  <c:v>0.92800000000000005</c:v>
                </c:pt>
                <c:pt idx="29">
                  <c:v>0.92900000000000005</c:v>
                </c:pt>
                <c:pt idx="30">
                  <c:v>0.93</c:v>
                </c:pt>
                <c:pt idx="31">
                  <c:v>0.93100000000000005</c:v>
                </c:pt>
                <c:pt idx="32">
                  <c:v>0.93200000000000005</c:v>
                </c:pt>
                <c:pt idx="33">
                  <c:v>0.93300000000000005</c:v>
                </c:pt>
                <c:pt idx="34">
                  <c:v>0.93400000000000005</c:v>
                </c:pt>
                <c:pt idx="35">
                  <c:v>0.93500000000000005</c:v>
                </c:pt>
                <c:pt idx="36">
                  <c:v>0.93600000000000005</c:v>
                </c:pt>
                <c:pt idx="37">
                  <c:v>0.93700000000000006</c:v>
                </c:pt>
                <c:pt idx="38">
                  <c:v>0.93799999999999994</c:v>
                </c:pt>
                <c:pt idx="39">
                  <c:v>0.93899999999999995</c:v>
                </c:pt>
                <c:pt idx="40">
                  <c:v>0.94</c:v>
                </c:pt>
                <c:pt idx="41">
                  <c:v>0.94099999999999995</c:v>
                </c:pt>
                <c:pt idx="42">
                  <c:v>0.94199999999999995</c:v>
                </c:pt>
                <c:pt idx="43">
                  <c:v>0.94299999999999995</c:v>
                </c:pt>
                <c:pt idx="44">
                  <c:v>0.94399999999999995</c:v>
                </c:pt>
                <c:pt idx="45">
                  <c:v>0.94499999999999995</c:v>
                </c:pt>
                <c:pt idx="46">
                  <c:v>0.94599999999999995</c:v>
                </c:pt>
                <c:pt idx="47">
                  <c:v>0.94699999999999995</c:v>
                </c:pt>
                <c:pt idx="48">
                  <c:v>0.94799999999999995</c:v>
                </c:pt>
                <c:pt idx="49">
                  <c:v>0.94899999999999995</c:v>
                </c:pt>
                <c:pt idx="50">
                  <c:v>0.95</c:v>
                </c:pt>
                <c:pt idx="51">
                  <c:v>0.95099999999999996</c:v>
                </c:pt>
                <c:pt idx="52">
                  <c:v>0.95199999999999996</c:v>
                </c:pt>
                <c:pt idx="53">
                  <c:v>0.95299999999999996</c:v>
                </c:pt>
                <c:pt idx="54">
                  <c:v>0.95399999999999996</c:v>
                </c:pt>
                <c:pt idx="55">
                  <c:v>0.95499999999999996</c:v>
                </c:pt>
                <c:pt idx="56">
                  <c:v>0.95599999999999996</c:v>
                </c:pt>
                <c:pt idx="57">
                  <c:v>0.95699999999999996</c:v>
                </c:pt>
                <c:pt idx="58">
                  <c:v>0.95799999999999996</c:v>
                </c:pt>
                <c:pt idx="59">
                  <c:v>0.95899999999999996</c:v>
                </c:pt>
                <c:pt idx="60">
                  <c:v>0.96</c:v>
                </c:pt>
                <c:pt idx="61">
                  <c:v>0.96099999999999997</c:v>
                </c:pt>
                <c:pt idx="62">
                  <c:v>0.96199999999999997</c:v>
                </c:pt>
                <c:pt idx="63">
                  <c:v>0.96299999999999997</c:v>
                </c:pt>
                <c:pt idx="64">
                  <c:v>0.96399999999999997</c:v>
                </c:pt>
                <c:pt idx="65">
                  <c:v>0.96499999999999997</c:v>
                </c:pt>
                <c:pt idx="66">
                  <c:v>0.96599999999999997</c:v>
                </c:pt>
                <c:pt idx="67">
                  <c:v>0.96699999999999997</c:v>
                </c:pt>
                <c:pt idx="68">
                  <c:v>0.96799999999999997</c:v>
                </c:pt>
                <c:pt idx="69">
                  <c:v>0.96899999999999997</c:v>
                </c:pt>
                <c:pt idx="70">
                  <c:v>0.97</c:v>
                </c:pt>
                <c:pt idx="71">
                  <c:v>0.97099999999999997</c:v>
                </c:pt>
                <c:pt idx="72">
                  <c:v>0.97199999999999998</c:v>
                </c:pt>
                <c:pt idx="73">
                  <c:v>0.97299999999999998</c:v>
                </c:pt>
                <c:pt idx="74">
                  <c:v>0.97399999999999998</c:v>
                </c:pt>
                <c:pt idx="75">
                  <c:v>0.97499999999999998</c:v>
                </c:pt>
                <c:pt idx="76">
                  <c:v>0.97599999999999998</c:v>
                </c:pt>
                <c:pt idx="77">
                  <c:v>0.97699999999999998</c:v>
                </c:pt>
                <c:pt idx="78">
                  <c:v>0.97799999999999998</c:v>
                </c:pt>
                <c:pt idx="79">
                  <c:v>0.97899999999999998</c:v>
                </c:pt>
                <c:pt idx="80">
                  <c:v>0.98</c:v>
                </c:pt>
                <c:pt idx="81">
                  <c:v>0.98099999999999998</c:v>
                </c:pt>
                <c:pt idx="82">
                  <c:v>0.98199999999999998</c:v>
                </c:pt>
                <c:pt idx="83">
                  <c:v>0.98299999999999998</c:v>
                </c:pt>
                <c:pt idx="84">
                  <c:v>0.98399999999999999</c:v>
                </c:pt>
                <c:pt idx="85">
                  <c:v>0.98499999999999999</c:v>
                </c:pt>
                <c:pt idx="86">
                  <c:v>0.98599999999999999</c:v>
                </c:pt>
                <c:pt idx="87">
                  <c:v>0.98699999999999999</c:v>
                </c:pt>
                <c:pt idx="88">
                  <c:v>0.98799999999999999</c:v>
                </c:pt>
                <c:pt idx="89">
                  <c:v>0.98899999999999999</c:v>
                </c:pt>
                <c:pt idx="90">
                  <c:v>0.99</c:v>
                </c:pt>
                <c:pt idx="91">
                  <c:v>0.99099999999999999</c:v>
                </c:pt>
                <c:pt idx="92">
                  <c:v>0.99199999999999999</c:v>
                </c:pt>
                <c:pt idx="93">
                  <c:v>0.99299999999999999</c:v>
                </c:pt>
                <c:pt idx="94">
                  <c:v>0.99399999999999999</c:v>
                </c:pt>
                <c:pt idx="95">
                  <c:v>0.995</c:v>
                </c:pt>
                <c:pt idx="96">
                  <c:v>0.996</c:v>
                </c:pt>
                <c:pt idx="97">
                  <c:v>0.997</c:v>
                </c:pt>
                <c:pt idx="98">
                  <c:v>0.998</c:v>
                </c:pt>
                <c:pt idx="99">
                  <c:v>0.999</c:v>
                </c:pt>
              </c:numCache>
            </c:numRef>
          </c:xVal>
          <c:yVal>
            <c:numRef>
              <c:f>out!$C$2:$C$601</c:f>
              <c:numCache>
                <c:formatCode>General</c:formatCode>
                <c:ptCount val="100"/>
                <c:pt idx="0">
                  <c:v>19577</c:v>
                </c:pt>
                <c:pt idx="1">
                  <c:v>19485</c:v>
                </c:pt>
                <c:pt idx="2">
                  <c:v>19361</c:v>
                </c:pt>
                <c:pt idx="3">
                  <c:v>19270</c:v>
                </c:pt>
                <c:pt idx="4">
                  <c:v>19166</c:v>
                </c:pt>
                <c:pt idx="5">
                  <c:v>19065</c:v>
                </c:pt>
                <c:pt idx="6">
                  <c:v>18946</c:v>
                </c:pt>
                <c:pt idx="7">
                  <c:v>18835</c:v>
                </c:pt>
                <c:pt idx="8">
                  <c:v>18720</c:v>
                </c:pt>
                <c:pt idx="9">
                  <c:v>18604</c:v>
                </c:pt>
                <c:pt idx="10">
                  <c:v>18490</c:v>
                </c:pt>
                <c:pt idx="11">
                  <c:v>18377</c:v>
                </c:pt>
                <c:pt idx="12">
                  <c:v>18245</c:v>
                </c:pt>
                <c:pt idx="13">
                  <c:v>18139</c:v>
                </c:pt>
                <c:pt idx="14">
                  <c:v>18014</c:v>
                </c:pt>
                <c:pt idx="15">
                  <c:v>17910</c:v>
                </c:pt>
                <c:pt idx="16">
                  <c:v>17804</c:v>
                </c:pt>
                <c:pt idx="17">
                  <c:v>17687</c:v>
                </c:pt>
                <c:pt idx="18">
                  <c:v>17574</c:v>
                </c:pt>
                <c:pt idx="19">
                  <c:v>17468</c:v>
                </c:pt>
                <c:pt idx="20">
                  <c:v>17370</c:v>
                </c:pt>
                <c:pt idx="21">
                  <c:v>17245</c:v>
                </c:pt>
                <c:pt idx="22">
                  <c:v>17142</c:v>
                </c:pt>
                <c:pt idx="23">
                  <c:v>17024</c:v>
                </c:pt>
                <c:pt idx="24">
                  <c:v>16935</c:v>
                </c:pt>
                <c:pt idx="25">
                  <c:v>16809</c:v>
                </c:pt>
                <c:pt idx="26">
                  <c:v>16707</c:v>
                </c:pt>
                <c:pt idx="27">
                  <c:v>16590</c:v>
                </c:pt>
                <c:pt idx="28">
                  <c:v>16482</c:v>
                </c:pt>
                <c:pt idx="29">
                  <c:v>16344</c:v>
                </c:pt>
                <c:pt idx="30">
                  <c:v>16214</c:v>
                </c:pt>
                <c:pt idx="31">
                  <c:v>16089</c:v>
                </c:pt>
                <c:pt idx="32">
                  <c:v>15962</c:v>
                </c:pt>
                <c:pt idx="33">
                  <c:v>15846</c:v>
                </c:pt>
                <c:pt idx="34">
                  <c:v>15732</c:v>
                </c:pt>
                <c:pt idx="35">
                  <c:v>15608</c:v>
                </c:pt>
                <c:pt idx="36">
                  <c:v>15487</c:v>
                </c:pt>
                <c:pt idx="37">
                  <c:v>15358</c:v>
                </c:pt>
                <c:pt idx="38">
                  <c:v>15227</c:v>
                </c:pt>
                <c:pt idx="39">
                  <c:v>15099</c:v>
                </c:pt>
                <c:pt idx="40">
                  <c:v>14977</c:v>
                </c:pt>
                <c:pt idx="41">
                  <c:v>14839</c:v>
                </c:pt>
                <c:pt idx="42">
                  <c:v>14704</c:v>
                </c:pt>
                <c:pt idx="43">
                  <c:v>14579</c:v>
                </c:pt>
                <c:pt idx="44">
                  <c:v>14450</c:v>
                </c:pt>
                <c:pt idx="45">
                  <c:v>14299</c:v>
                </c:pt>
                <c:pt idx="46">
                  <c:v>14179</c:v>
                </c:pt>
                <c:pt idx="47">
                  <c:v>14027</c:v>
                </c:pt>
                <c:pt idx="48">
                  <c:v>13875</c:v>
                </c:pt>
                <c:pt idx="49">
                  <c:v>13729</c:v>
                </c:pt>
                <c:pt idx="50">
                  <c:v>13578</c:v>
                </c:pt>
                <c:pt idx="51">
                  <c:v>13452</c:v>
                </c:pt>
                <c:pt idx="52">
                  <c:v>13313</c:v>
                </c:pt>
                <c:pt idx="53">
                  <c:v>13155</c:v>
                </c:pt>
                <c:pt idx="54">
                  <c:v>13014</c:v>
                </c:pt>
                <c:pt idx="55">
                  <c:v>12859</c:v>
                </c:pt>
                <c:pt idx="56">
                  <c:v>12721</c:v>
                </c:pt>
                <c:pt idx="57">
                  <c:v>12577</c:v>
                </c:pt>
                <c:pt idx="58">
                  <c:v>12416</c:v>
                </c:pt>
                <c:pt idx="59">
                  <c:v>12264</c:v>
                </c:pt>
                <c:pt idx="60">
                  <c:v>12106</c:v>
                </c:pt>
                <c:pt idx="61">
                  <c:v>11951</c:v>
                </c:pt>
                <c:pt idx="62">
                  <c:v>11790</c:v>
                </c:pt>
                <c:pt idx="63">
                  <c:v>11612</c:v>
                </c:pt>
                <c:pt idx="64">
                  <c:v>11448</c:v>
                </c:pt>
                <c:pt idx="65">
                  <c:v>11294</c:v>
                </c:pt>
                <c:pt idx="66">
                  <c:v>11113</c:v>
                </c:pt>
                <c:pt idx="67">
                  <c:v>10932</c:v>
                </c:pt>
                <c:pt idx="68">
                  <c:v>10764</c:v>
                </c:pt>
                <c:pt idx="69">
                  <c:v>10586</c:v>
                </c:pt>
                <c:pt idx="70">
                  <c:v>10409</c:v>
                </c:pt>
                <c:pt idx="71">
                  <c:v>10241</c:v>
                </c:pt>
                <c:pt idx="72">
                  <c:v>10045</c:v>
                </c:pt>
                <c:pt idx="73">
                  <c:v>9865</c:v>
                </c:pt>
                <c:pt idx="74">
                  <c:v>9663</c:v>
                </c:pt>
                <c:pt idx="75">
                  <c:v>9468</c:v>
                </c:pt>
                <c:pt idx="76">
                  <c:v>9281</c:v>
                </c:pt>
                <c:pt idx="77">
                  <c:v>9087</c:v>
                </c:pt>
                <c:pt idx="78">
                  <c:v>8881</c:v>
                </c:pt>
                <c:pt idx="79">
                  <c:v>8666</c:v>
                </c:pt>
                <c:pt idx="80">
                  <c:v>8436</c:v>
                </c:pt>
                <c:pt idx="81">
                  <c:v>8199</c:v>
                </c:pt>
                <c:pt idx="82">
                  <c:v>7967</c:v>
                </c:pt>
                <c:pt idx="83">
                  <c:v>7725</c:v>
                </c:pt>
                <c:pt idx="84">
                  <c:v>7483</c:v>
                </c:pt>
                <c:pt idx="85">
                  <c:v>7235</c:v>
                </c:pt>
                <c:pt idx="86">
                  <c:v>6984</c:v>
                </c:pt>
                <c:pt idx="87">
                  <c:v>6728</c:v>
                </c:pt>
                <c:pt idx="88">
                  <c:v>6472</c:v>
                </c:pt>
                <c:pt idx="89">
                  <c:v>6196</c:v>
                </c:pt>
                <c:pt idx="90">
                  <c:v>5898</c:v>
                </c:pt>
                <c:pt idx="91">
                  <c:v>5599</c:v>
                </c:pt>
                <c:pt idx="92">
                  <c:v>5281</c:v>
                </c:pt>
                <c:pt idx="93">
                  <c:v>4912</c:v>
                </c:pt>
                <c:pt idx="94">
                  <c:v>4560</c:v>
                </c:pt>
                <c:pt idx="95">
                  <c:v>4148</c:v>
                </c:pt>
                <c:pt idx="96">
                  <c:v>3730</c:v>
                </c:pt>
                <c:pt idx="97">
                  <c:v>3258</c:v>
                </c:pt>
                <c:pt idx="98">
                  <c:v>2643</c:v>
                </c:pt>
                <c:pt idx="99">
                  <c:v>1814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711-46E8-B1FC-EFA83843F67E}"/>
            </c:ext>
          </c:extLst>
        </c:ser>
        <c:ser>
          <c:idx val="1"/>
          <c:order val="1"/>
          <c:tx>
            <c:strRef>
              <c:f>out!$D$1</c:f>
              <c:strCache>
                <c:ptCount val="1"/>
                <c:pt idx="0">
                  <c:v>Real L0 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dk1">
                    <a:tint val="5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dk1">
                    <a:tint val="5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out!$B$2:$B$601</c:f>
              <c:numCache>
                <c:formatCode>General</c:formatCode>
                <c:ptCount val="100"/>
                <c:pt idx="0">
                  <c:v>0.9</c:v>
                </c:pt>
                <c:pt idx="1">
                  <c:v>0.90100000000000002</c:v>
                </c:pt>
                <c:pt idx="2">
                  <c:v>0.90200000000000002</c:v>
                </c:pt>
                <c:pt idx="3">
                  <c:v>0.90300000000000002</c:v>
                </c:pt>
                <c:pt idx="4">
                  <c:v>0.90400000000000003</c:v>
                </c:pt>
                <c:pt idx="5">
                  <c:v>0.90500000000000003</c:v>
                </c:pt>
                <c:pt idx="6">
                  <c:v>0.90600000000000003</c:v>
                </c:pt>
                <c:pt idx="7">
                  <c:v>0.90700000000000003</c:v>
                </c:pt>
                <c:pt idx="8">
                  <c:v>0.90800000000000003</c:v>
                </c:pt>
                <c:pt idx="9">
                  <c:v>0.90900000000000003</c:v>
                </c:pt>
                <c:pt idx="10">
                  <c:v>0.91</c:v>
                </c:pt>
                <c:pt idx="11">
                  <c:v>0.91100000000000003</c:v>
                </c:pt>
                <c:pt idx="12">
                  <c:v>0.91200000000000003</c:v>
                </c:pt>
                <c:pt idx="13">
                  <c:v>0.91300000000000003</c:v>
                </c:pt>
                <c:pt idx="14">
                  <c:v>0.91400000000000003</c:v>
                </c:pt>
                <c:pt idx="15">
                  <c:v>0.91500000000000004</c:v>
                </c:pt>
                <c:pt idx="16">
                  <c:v>0.91600000000000004</c:v>
                </c:pt>
                <c:pt idx="17">
                  <c:v>0.91700000000000004</c:v>
                </c:pt>
                <c:pt idx="18">
                  <c:v>0.91800000000000004</c:v>
                </c:pt>
                <c:pt idx="19">
                  <c:v>0.91900000000000004</c:v>
                </c:pt>
                <c:pt idx="20">
                  <c:v>0.92</c:v>
                </c:pt>
                <c:pt idx="21">
                  <c:v>0.92100000000000004</c:v>
                </c:pt>
                <c:pt idx="22">
                  <c:v>0.92200000000000004</c:v>
                </c:pt>
                <c:pt idx="23">
                  <c:v>0.92300000000000004</c:v>
                </c:pt>
                <c:pt idx="24">
                  <c:v>0.92400000000000004</c:v>
                </c:pt>
                <c:pt idx="25">
                  <c:v>0.92500000000000004</c:v>
                </c:pt>
                <c:pt idx="26">
                  <c:v>0.92600000000000005</c:v>
                </c:pt>
                <c:pt idx="27">
                  <c:v>0.92700000000000005</c:v>
                </c:pt>
                <c:pt idx="28">
                  <c:v>0.92800000000000005</c:v>
                </c:pt>
                <c:pt idx="29">
                  <c:v>0.92900000000000005</c:v>
                </c:pt>
                <c:pt idx="30">
                  <c:v>0.93</c:v>
                </c:pt>
                <c:pt idx="31">
                  <c:v>0.93100000000000005</c:v>
                </c:pt>
                <c:pt idx="32">
                  <c:v>0.93200000000000005</c:v>
                </c:pt>
                <c:pt idx="33">
                  <c:v>0.93300000000000005</c:v>
                </c:pt>
                <c:pt idx="34">
                  <c:v>0.93400000000000005</c:v>
                </c:pt>
                <c:pt idx="35">
                  <c:v>0.93500000000000005</c:v>
                </c:pt>
                <c:pt idx="36">
                  <c:v>0.93600000000000005</c:v>
                </c:pt>
                <c:pt idx="37">
                  <c:v>0.93700000000000006</c:v>
                </c:pt>
                <c:pt idx="38">
                  <c:v>0.93799999999999994</c:v>
                </c:pt>
                <c:pt idx="39">
                  <c:v>0.93899999999999995</c:v>
                </c:pt>
                <c:pt idx="40">
                  <c:v>0.94</c:v>
                </c:pt>
                <c:pt idx="41">
                  <c:v>0.94099999999999995</c:v>
                </c:pt>
                <c:pt idx="42">
                  <c:v>0.94199999999999995</c:v>
                </c:pt>
                <c:pt idx="43">
                  <c:v>0.94299999999999995</c:v>
                </c:pt>
                <c:pt idx="44">
                  <c:v>0.94399999999999995</c:v>
                </c:pt>
                <c:pt idx="45">
                  <c:v>0.94499999999999995</c:v>
                </c:pt>
                <c:pt idx="46">
                  <c:v>0.94599999999999995</c:v>
                </c:pt>
                <c:pt idx="47">
                  <c:v>0.94699999999999995</c:v>
                </c:pt>
                <c:pt idx="48">
                  <c:v>0.94799999999999995</c:v>
                </c:pt>
                <c:pt idx="49">
                  <c:v>0.94899999999999995</c:v>
                </c:pt>
                <c:pt idx="50">
                  <c:v>0.95</c:v>
                </c:pt>
                <c:pt idx="51">
                  <c:v>0.95099999999999996</c:v>
                </c:pt>
                <c:pt idx="52">
                  <c:v>0.95199999999999996</c:v>
                </c:pt>
                <c:pt idx="53">
                  <c:v>0.95299999999999996</c:v>
                </c:pt>
                <c:pt idx="54">
                  <c:v>0.95399999999999996</c:v>
                </c:pt>
                <c:pt idx="55">
                  <c:v>0.95499999999999996</c:v>
                </c:pt>
                <c:pt idx="56">
                  <c:v>0.95599999999999996</c:v>
                </c:pt>
                <c:pt idx="57">
                  <c:v>0.95699999999999996</c:v>
                </c:pt>
                <c:pt idx="58">
                  <c:v>0.95799999999999996</c:v>
                </c:pt>
                <c:pt idx="59">
                  <c:v>0.95899999999999996</c:v>
                </c:pt>
                <c:pt idx="60">
                  <c:v>0.96</c:v>
                </c:pt>
                <c:pt idx="61">
                  <c:v>0.96099999999999997</c:v>
                </c:pt>
                <c:pt idx="62">
                  <c:v>0.96199999999999997</c:v>
                </c:pt>
                <c:pt idx="63">
                  <c:v>0.96299999999999997</c:v>
                </c:pt>
                <c:pt idx="64">
                  <c:v>0.96399999999999997</c:v>
                </c:pt>
                <c:pt idx="65">
                  <c:v>0.96499999999999997</c:v>
                </c:pt>
                <c:pt idx="66">
                  <c:v>0.96599999999999997</c:v>
                </c:pt>
                <c:pt idx="67">
                  <c:v>0.96699999999999997</c:v>
                </c:pt>
                <c:pt idx="68">
                  <c:v>0.96799999999999997</c:v>
                </c:pt>
                <c:pt idx="69">
                  <c:v>0.96899999999999997</c:v>
                </c:pt>
                <c:pt idx="70">
                  <c:v>0.97</c:v>
                </c:pt>
                <c:pt idx="71">
                  <c:v>0.97099999999999997</c:v>
                </c:pt>
                <c:pt idx="72">
                  <c:v>0.97199999999999998</c:v>
                </c:pt>
                <c:pt idx="73">
                  <c:v>0.97299999999999998</c:v>
                </c:pt>
                <c:pt idx="74">
                  <c:v>0.97399999999999998</c:v>
                </c:pt>
                <c:pt idx="75">
                  <c:v>0.97499999999999998</c:v>
                </c:pt>
                <c:pt idx="76">
                  <c:v>0.97599999999999998</c:v>
                </c:pt>
                <c:pt idx="77">
                  <c:v>0.97699999999999998</c:v>
                </c:pt>
                <c:pt idx="78">
                  <c:v>0.97799999999999998</c:v>
                </c:pt>
                <c:pt idx="79">
                  <c:v>0.97899999999999998</c:v>
                </c:pt>
                <c:pt idx="80">
                  <c:v>0.98</c:v>
                </c:pt>
                <c:pt idx="81">
                  <c:v>0.98099999999999998</c:v>
                </c:pt>
                <c:pt idx="82">
                  <c:v>0.98199999999999998</c:v>
                </c:pt>
                <c:pt idx="83">
                  <c:v>0.98299999999999998</c:v>
                </c:pt>
                <c:pt idx="84">
                  <c:v>0.98399999999999999</c:v>
                </c:pt>
                <c:pt idx="85">
                  <c:v>0.98499999999999999</c:v>
                </c:pt>
                <c:pt idx="86">
                  <c:v>0.98599999999999999</c:v>
                </c:pt>
                <c:pt idx="87">
                  <c:v>0.98699999999999999</c:v>
                </c:pt>
                <c:pt idx="88">
                  <c:v>0.98799999999999999</c:v>
                </c:pt>
                <c:pt idx="89">
                  <c:v>0.98899999999999999</c:v>
                </c:pt>
                <c:pt idx="90">
                  <c:v>0.99</c:v>
                </c:pt>
                <c:pt idx="91">
                  <c:v>0.99099999999999999</c:v>
                </c:pt>
                <c:pt idx="92">
                  <c:v>0.99199999999999999</c:v>
                </c:pt>
                <c:pt idx="93">
                  <c:v>0.99299999999999999</c:v>
                </c:pt>
                <c:pt idx="94">
                  <c:v>0.99399999999999999</c:v>
                </c:pt>
                <c:pt idx="95">
                  <c:v>0.995</c:v>
                </c:pt>
                <c:pt idx="96">
                  <c:v>0.996</c:v>
                </c:pt>
                <c:pt idx="97">
                  <c:v>0.997</c:v>
                </c:pt>
                <c:pt idx="98">
                  <c:v>0.998</c:v>
                </c:pt>
                <c:pt idx="99">
                  <c:v>0.999</c:v>
                </c:pt>
              </c:numCache>
            </c:numRef>
          </c:xVal>
          <c:yVal>
            <c:numRef>
              <c:f>out!$D$2:$D$601</c:f>
              <c:numCache>
                <c:formatCode>General</c:formatCode>
                <c:ptCount val="100"/>
                <c:pt idx="0">
                  <c:v>3460</c:v>
                </c:pt>
                <c:pt idx="1">
                  <c:v>3424</c:v>
                </c:pt>
                <c:pt idx="2">
                  <c:v>3388</c:v>
                </c:pt>
                <c:pt idx="3">
                  <c:v>3353</c:v>
                </c:pt>
                <c:pt idx="4">
                  <c:v>3317</c:v>
                </c:pt>
                <c:pt idx="5">
                  <c:v>3281</c:v>
                </c:pt>
                <c:pt idx="6">
                  <c:v>3246</c:v>
                </c:pt>
                <c:pt idx="7">
                  <c:v>3210</c:v>
                </c:pt>
                <c:pt idx="8">
                  <c:v>3174</c:v>
                </c:pt>
                <c:pt idx="9">
                  <c:v>3139</c:v>
                </c:pt>
                <c:pt idx="10">
                  <c:v>3103</c:v>
                </c:pt>
                <c:pt idx="11">
                  <c:v>3068</c:v>
                </c:pt>
                <c:pt idx="12">
                  <c:v>3032</c:v>
                </c:pt>
                <c:pt idx="13">
                  <c:v>2997</c:v>
                </c:pt>
                <c:pt idx="14">
                  <c:v>2961</c:v>
                </c:pt>
                <c:pt idx="15">
                  <c:v>2926</c:v>
                </c:pt>
                <c:pt idx="16">
                  <c:v>2890</c:v>
                </c:pt>
                <c:pt idx="17">
                  <c:v>2855</c:v>
                </c:pt>
                <c:pt idx="18">
                  <c:v>2820</c:v>
                </c:pt>
                <c:pt idx="19">
                  <c:v>2784</c:v>
                </c:pt>
                <c:pt idx="20">
                  <c:v>2749</c:v>
                </c:pt>
                <c:pt idx="21">
                  <c:v>2714</c:v>
                </c:pt>
                <c:pt idx="22">
                  <c:v>2678</c:v>
                </c:pt>
                <c:pt idx="23">
                  <c:v>2643</c:v>
                </c:pt>
                <c:pt idx="24">
                  <c:v>2608</c:v>
                </c:pt>
                <c:pt idx="25">
                  <c:v>2573</c:v>
                </c:pt>
                <c:pt idx="26">
                  <c:v>2538</c:v>
                </c:pt>
                <c:pt idx="27">
                  <c:v>2502</c:v>
                </c:pt>
                <c:pt idx="28">
                  <c:v>2467</c:v>
                </c:pt>
                <c:pt idx="29">
                  <c:v>2432</c:v>
                </c:pt>
                <c:pt idx="30">
                  <c:v>2397</c:v>
                </c:pt>
                <c:pt idx="31">
                  <c:v>2362</c:v>
                </c:pt>
                <c:pt idx="32">
                  <c:v>2327</c:v>
                </c:pt>
                <c:pt idx="33">
                  <c:v>2292</c:v>
                </c:pt>
                <c:pt idx="34">
                  <c:v>2257</c:v>
                </c:pt>
                <c:pt idx="35">
                  <c:v>2222</c:v>
                </c:pt>
                <c:pt idx="36">
                  <c:v>2187</c:v>
                </c:pt>
                <c:pt idx="37">
                  <c:v>2152</c:v>
                </c:pt>
                <c:pt idx="38">
                  <c:v>2117</c:v>
                </c:pt>
                <c:pt idx="39">
                  <c:v>2082</c:v>
                </c:pt>
                <c:pt idx="40">
                  <c:v>2048</c:v>
                </c:pt>
                <c:pt idx="41">
                  <c:v>2013</c:v>
                </c:pt>
                <c:pt idx="42">
                  <c:v>1978</c:v>
                </c:pt>
                <c:pt idx="43">
                  <c:v>1943</c:v>
                </c:pt>
                <c:pt idx="44">
                  <c:v>1908</c:v>
                </c:pt>
                <c:pt idx="45">
                  <c:v>1874</c:v>
                </c:pt>
                <c:pt idx="46">
                  <c:v>1839</c:v>
                </c:pt>
                <c:pt idx="47">
                  <c:v>1804</c:v>
                </c:pt>
                <c:pt idx="48">
                  <c:v>1770</c:v>
                </c:pt>
                <c:pt idx="49">
                  <c:v>1735</c:v>
                </c:pt>
                <c:pt idx="50">
                  <c:v>1700</c:v>
                </c:pt>
                <c:pt idx="51">
                  <c:v>1666</c:v>
                </c:pt>
                <c:pt idx="52">
                  <c:v>1631</c:v>
                </c:pt>
                <c:pt idx="53">
                  <c:v>1597</c:v>
                </c:pt>
                <c:pt idx="54">
                  <c:v>1562</c:v>
                </c:pt>
                <c:pt idx="55">
                  <c:v>1528</c:v>
                </c:pt>
                <c:pt idx="56">
                  <c:v>1493</c:v>
                </c:pt>
                <c:pt idx="57">
                  <c:v>1459</c:v>
                </c:pt>
                <c:pt idx="58">
                  <c:v>1424</c:v>
                </c:pt>
                <c:pt idx="59">
                  <c:v>1390</c:v>
                </c:pt>
                <c:pt idx="60">
                  <c:v>1356</c:v>
                </c:pt>
                <c:pt idx="61">
                  <c:v>1321</c:v>
                </c:pt>
                <c:pt idx="62">
                  <c:v>1287</c:v>
                </c:pt>
                <c:pt idx="63">
                  <c:v>1253</c:v>
                </c:pt>
                <c:pt idx="64">
                  <c:v>1218</c:v>
                </c:pt>
                <c:pt idx="65">
                  <c:v>1184</c:v>
                </c:pt>
                <c:pt idx="66">
                  <c:v>1150</c:v>
                </c:pt>
                <c:pt idx="67">
                  <c:v>1116</c:v>
                </c:pt>
                <c:pt idx="68">
                  <c:v>1082</c:v>
                </c:pt>
                <c:pt idx="69">
                  <c:v>1047</c:v>
                </c:pt>
                <c:pt idx="70">
                  <c:v>1013</c:v>
                </c:pt>
                <c:pt idx="71">
                  <c:v>979</c:v>
                </c:pt>
                <c:pt idx="72">
                  <c:v>945</c:v>
                </c:pt>
                <c:pt idx="73">
                  <c:v>911</c:v>
                </c:pt>
                <c:pt idx="74">
                  <c:v>877</c:v>
                </c:pt>
                <c:pt idx="75">
                  <c:v>843</c:v>
                </c:pt>
                <c:pt idx="76">
                  <c:v>809</c:v>
                </c:pt>
                <c:pt idx="77">
                  <c:v>775</c:v>
                </c:pt>
                <c:pt idx="78">
                  <c:v>741</c:v>
                </c:pt>
                <c:pt idx="79">
                  <c:v>707</c:v>
                </c:pt>
                <c:pt idx="80">
                  <c:v>673</c:v>
                </c:pt>
                <c:pt idx="81">
                  <c:v>639</c:v>
                </c:pt>
                <c:pt idx="82">
                  <c:v>606</c:v>
                </c:pt>
                <c:pt idx="83">
                  <c:v>572</c:v>
                </c:pt>
                <c:pt idx="84">
                  <c:v>538</c:v>
                </c:pt>
                <c:pt idx="85">
                  <c:v>504</c:v>
                </c:pt>
                <c:pt idx="86">
                  <c:v>470</c:v>
                </c:pt>
                <c:pt idx="87">
                  <c:v>437</c:v>
                </c:pt>
                <c:pt idx="88">
                  <c:v>403</c:v>
                </c:pt>
                <c:pt idx="89">
                  <c:v>369</c:v>
                </c:pt>
                <c:pt idx="90">
                  <c:v>336</c:v>
                </c:pt>
                <c:pt idx="91">
                  <c:v>302</c:v>
                </c:pt>
                <c:pt idx="92">
                  <c:v>268</c:v>
                </c:pt>
                <c:pt idx="93">
                  <c:v>235</c:v>
                </c:pt>
                <c:pt idx="94">
                  <c:v>201</c:v>
                </c:pt>
                <c:pt idx="95">
                  <c:v>168</c:v>
                </c:pt>
                <c:pt idx="96">
                  <c:v>134</c:v>
                </c:pt>
                <c:pt idx="97">
                  <c:v>101</c:v>
                </c:pt>
                <c:pt idx="98">
                  <c:v>67</c:v>
                </c:pt>
                <c:pt idx="99">
                  <c:v>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711-46E8-B1FC-EFA83843F6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6093311"/>
        <c:axId val="398724575"/>
      </c:scatterChart>
      <c:valAx>
        <c:axId val="296093311"/>
        <c:scaling>
          <c:orientation val="minMax"/>
          <c:max val="1"/>
          <c:min val="0.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398724575"/>
        <c:crosses val="autoZero"/>
        <c:crossBetween val="midCat"/>
      </c:valAx>
      <c:valAx>
        <c:axId val="39872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2960933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050">
          <a:solidFill>
            <a:schemeClr val="tx1"/>
          </a:solidFill>
        </a:defRPr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A650-CF8D-4A48-96DC-9D71397C3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5E217-49B2-44CA-9A51-CFF433C5D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51542-CFC9-42DF-860E-4086CBD6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1E11-B09D-4873-9486-761E68FC246F}" type="datetimeFigureOut">
              <a:rPr lang="en-IL" smtClean="0"/>
              <a:t>24/08/2018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97322-31E3-4A51-91F6-444408B9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119C9-7FD2-4A81-A7D0-E13A0434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55B2-40FF-4BC8-88D2-FF176940429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918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FCE9-2DCE-4FD8-A2C1-E318E4FA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E8AE4-43BC-408B-84E3-66630857D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3989C-67FA-4C1C-8052-9E4D807A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1E11-B09D-4873-9486-761E68FC246F}" type="datetimeFigureOut">
              <a:rPr lang="en-IL" smtClean="0"/>
              <a:t>24/08/2018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53CA4-1A5C-459B-986B-F400D5C3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7B489-5F13-462A-83CE-598AEDBB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55B2-40FF-4BC8-88D2-FF176940429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286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94288-12FD-47BC-8746-90E2DC4D4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C7A4B-C934-438C-B64E-0412B343F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4E8DC-C137-4C1B-A639-2C73E2E3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1E11-B09D-4873-9486-761E68FC246F}" type="datetimeFigureOut">
              <a:rPr lang="en-IL" smtClean="0"/>
              <a:t>24/08/2018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941E-F11C-45E4-9754-9269854C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E04BA-993E-4501-9B94-C47DD82F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55B2-40FF-4BC8-88D2-FF176940429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980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F315-9FDD-43B2-95AD-B6ABA263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B7E3-E1C8-4251-8C78-B8BE83611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0169A-9A77-40BA-B8B3-E59FF433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1E11-B09D-4873-9486-761E68FC246F}" type="datetimeFigureOut">
              <a:rPr lang="en-IL" smtClean="0"/>
              <a:t>24/08/2018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E5C34-584B-4355-B372-5DEA31F8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13B56003-ADBB-492A-A0C1-F5B672CCCD9F}"/>
              </a:ext>
            </a:extLst>
          </p:cNvPr>
          <p:cNvSpPr txBox="1">
            <a:spLocks/>
          </p:cNvSpPr>
          <p:nvPr userDrawn="1"/>
        </p:nvSpPr>
        <p:spPr>
          <a:xfrm>
            <a:off x="9175865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</a:t>
            </a:r>
            <a:fld id="{19AD55B2-40FF-4BC8-88D2-FF176940429E}" type="slidenum">
              <a:rPr lang="en-IL" smtClean="0"/>
              <a:pPr/>
              <a:t>‹#›</a:t>
            </a:fld>
            <a:r>
              <a:rPr lang="en-US" dirty="0"/>
              <a:t>-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6602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1556-9F52-43E3-8122-60036C6F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D08B1-305B-4E28-BB3B-6F30FF10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9C16B-4B4E-4BC1-BD1E-7021BFCC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1E11-B09D-4873-9486-761E68FC246F}" type="datetimeFigureOut">
              <a:rPr lang="en-IL" smtClean="0"/>
              <a:t>24/08/2018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023D6-A6A7-49EA-953F-1017B49B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C786D-031A-414E-9341-F920A164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55B2-40FF-4BC8-88D2-FF176940429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262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C020-AF34-470A-9156-B2F9C1ED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37F1-11D6-445C-B276-00AF69B76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61655-494F-4B1D-9C14-A115DCF49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A7A93-34D1-4C6C-A10E-94BAC23A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1E11-B09D-4873-9486-761E68FC246F}" type="datetimeFigureOut">
              <a:rPr lang="en-IL" smtClean="0"/>
              <a:t>24/08/2018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9796B-E17B-4580-9E69-C98597A2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500ED-4223-46BB-9E27-D756055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55B2-40FF-4BC8-88D2-FF176940429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661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C3EB-91F0-4C51-A661-17454326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E988F-D103-4E15-B496-37B7AFC71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8EF2E-6B86-435D-AA9E-9F901E043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3D03D-9243-4250-A100-9A476C7CC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C50D7-0144-477B-8E42-C096D3D26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862B1-D448-41A4-97ED-B4DCFE1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1E11-B09D-4873-9486-761E68FC246F}" type="datetimeFigureOut">
              <a:rPr lang="en-IL" smtClean="0"/>
              <a:t>24/08/2018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9B913-954B-4EF1-9F0E-56BAB59A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54FA7-3A87-4ACF-A534-423A930E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55B2-40FF-4BC8-88D2-FF176940429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3566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5421-6CFE-4FAE-A040-9C9BC2BF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AA87C-8AA1-481E-9C63-AE5E1F32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1E11-B09D-4873-9486-761E68FC246F}" type="datetimeFigureOut">
              <a:rPr lang="en-IL" smtClean="0"/>
              <a:t>24/08/2018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44209-590B-49F2-8F97-42E76F84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3EDFA-85A4-4D90-BD21-51098F3F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55B2-40FF-4BC8-88D2-FF176940429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33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23475-0C52-4C7D-8516-FACFEB66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1E11-B09D-4873-9486-761E68FC246F}" type="datetimeFigureOut">
              <a:rPr lang="en-IL" smtClean="0"/>
              <a:t>24/08/2018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86043-ED7A-4AC9-9650-3409414A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AD387-9C4C-4B4C-A2BF-3ADECB6D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55B2-40FF-4BC8-88D2-FF176940429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039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DA44-6667-4763-B2E1-883CBA41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CDD8-8F5D-41D3-BF8C-226FB79B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A7A18-D6E9-489F-925B-D1DE69886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E3881-E63E-43F8-80E5-1B50351F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1E11-B09D-4873-9486-761E68FC246F}" type="datetimeFigureOut">
              <a:rPr lang="en-IL" smtClean="0"/>
              <a:t>24/08/2018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6BE8B-77C7-4BE1-BE36-4BD7749D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93175-B01E-4349-B718-AEFC07BE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55B2-40FF-4BC8-88D2-FF176940429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435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DEF9-07A0-4166-90CF-C537F107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2B436-4229-4FD6-8E00-A76E54FAC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D3C98-24C1-4ACB-BD5B-EA533CB91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29781-6CB4-430E-B628-5203F573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1E11-B09D-4873-9486-761E68FC246F}" type="datetimeFigureOut">
              <a:rPr lang="en-IL" smtClean="0"/>
              <a:t>24/08/2018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1EE1B-63AE-48DC-B096-D1041A69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7A3B6-3E24-4E22-878D-BE0AE366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55B2-40FF-4BC8-88D2-FF176940429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754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FDDC3-C85F-4EA9-8B83-1787B2DF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FA4F0-C209-466A-B843-358641A53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8F3A7-8F6D-4DEF-937C-FEB2D7F75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41E11-B09D-4873-9486-761E68FC246F}" type="datetimeFigureOut">
              <a:rPr lang="en-IL" smtClean="0"/>
              <a:t>24/08/2018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F1C79-7F26-47D9-BE7E-5C28C74A4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31CC5-0DB9-4EEA-BAAD-DB1774477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-</a:t>
            </a:r>
            <a:fld id="{19AD55B2-40FF-4BC8-88D2-FF176940429E}" type="slidenum">
              <a:rPr lang="en-IL" smtClean="0"/>
              <a:pPr/>
              <a:t>‹#›</a:t>
            </a:fld>
            <a:r>
              <a:rPr lang="en-US" dirty="0"/>
              <a:t>-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16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Adobe Fan Heiti Std B" panose="020B0700000000000000" pitchFamily="34" charset="-128"/>
          <a:ea typeface="Adobe Fan Heiti Std B" panose="020B07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dobe Fan Heiti Std B" panose="020B0700000000000000" pitchFamily="34" charset="-128"/>
          <a:ea typeface="Adobe Fan Heiti Std B" panose="020B07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dobe Fan Heiti Std B" panose="020B0700000000000000" pitchFamily="34" charset="-128"/>
          <a:ea typeface="Adobe Fan Heiti Std B" panose="020B07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dobe Fan Heiti Std B" panose="020B0700000000000000" pitchFamily="34" charset="-128"/>
          <a:ea typeface="Adobe Fan Heiti Std B" panose="020B07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obe Fan Heiti Std B" panose="020B0700000000000000" pitchFamily="34" charset="-128"/>
          <a:ea typeface="Adobe Fan Heiti Std B" panose="020B07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obe Fan Heiti Std B" panose="020B0700000000000000" pitchFamily="34" charset="-128"/>
          <a:ea typeface="Adobe Fan Heiti Std B" panose="020B07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C986-4FD0-4CE7-AE39-FAC866AEE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45" y="788565"/>
            <a:ext cx="10217791" cy="2721398"/>
          </a:xfrm>
        </p:spPr>
        <p:txBody>
          <a:bodyPr>
            <a:normAutofit/>
          </a:bodyPr>
          <a:lstStyle/>
          <a:p>
            <a:r>
              <a:rPr lang="en-US" sz="7200" dirty="0"/>
              <a:t>L0 minimization via L1 Distance minimization</a:t>
            </a:r>
            <a:endParaRPr lang="en-IL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5A61-F612-4E52-9913-85590EEE3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3160"/>
            <a:ext cx="9144000" cy="1264639"/>
          </a:xfrm>
        </p:spPr>
        <p:txBody>
          <a:bodyPr>
            <a:normAutofit/>
          </a:bodyPr>
          <a:lstStyle/>
          <a:p>
            <a:r>
              <a:rPr lang="en-US" sz="3200" dirty="0"/>
              <a:t>Yuval Alfassi</a:t>
            </a:r>
            <a:endParaRPr lang="en-IL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DE5917-E9AE-4AFE-A4B8-9D5D5FC0C826}"/>
              </a:ext>
            </a:extLst>
          </p:cNvPr>
          <p:cNvCxnSpPr/>
          <p:nvPr/>
        </p:nvCxnSpPr>
        <p:spPr>
          <a:xfrm>
            <a:off x="2659310" y="3691156"/>
            <a:ext cx="7197754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6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CB13-9D74-4AB7-8EB4-FA04222D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C29A5E-A0B9-4BAA-9FDF-69FEC645B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Monitored Function: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[1, 10000]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Distance Ratio,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[1.0001, 2.0]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A </a:t>
                </a:r>
                <a:r>
                  <a:rPr lang="en-US" dirty="0">
                    <a:highlight>
                      <a:srgbClr val="FFFFFF"/>
                    </a:highlight>
                  </a:rPr>
                  <a:t>random</a:t>
                </a:r>
                <a:r>
                  <a:rPr lang="en-US" dirty="0"/>
                  <a:t> point,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generated,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Threshold T is set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C29A5E-A0B9-4BAA-9FDF-69FEC645B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396E098A-A7F1-4615-88E8-C37AA5681C4C}"/>
              </a:ext>
            </a:extLst>
          </p:cNvPr>
          <p:cNvSpPr/>
          <p:nvPr/>
        </p:nvSpPr>
        <p:spPr>
          <a:xfrm>
            <a:off x="7898599" y="3536323"/>
            <a:ext cx="2160000" cy="21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54599D-3437-4BAD-86CC-33107DFC532E}"/>
              </a:ext>
            </a:extLst>
          </p:cNvPr>
          <p:cNvSpPr/>
          <p:nvPr/>
        </p:nvSpPr>
        <p:spPr>
          <a:xfrm>
            <a:off x="7538599" y="3176323"/>
            <a:ext cx="2880000" cy="28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0BDBCF-8C45-4EDF-A484-48EA26AA5262}"/>
              </a:ext>
            </a:extLst>
          </p:cNvPr>
          <p:cNvSpPr/>
          <p:nvPr/>
        </p:nvSpPr>
        <p:spPr>
          <a:xfrm>
            <a:off x="9462782" y="322665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E5B33A-00C9-4F3A-A42E-DA05CE879B6B}"/>
                  </a:ext>
                </a:extLst>
              </p:cNvPr>
              <p:cNvSpPr txBox="1"/>
              <p:nvPr/>
            </p:nvSpPr>
            <p:spPr>
              <a:xfrm>
                <a:off x="9384507" y="2919369"/>
                <a:ext cx="6997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E5B33A-00C9-4F3A-A42E-DA05CE879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507" y="2919369"/>
                <a:ext cx="6997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A9D403-FF07-4150-9FF4-AD3A651C9EFB}"/>
              </a:ext>
            </a:extLst>
          </p:cNvPr>
          <p:cNvCxnSpPr>
            <a:stCxn id="4" idx="1"/>
            <a:endCxn id="4" idx="2"/>
          </p:cNvCxnSpPr>
          <p:nvPr/>
        </p:nvCxnSpPr>
        <p:spPr>
          <a:xfrm flipH="1">
            <a:off x="7898599" y="3852648"/>
            <a:ext cx="316325" cy="7636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98AEB0-1DD0-47A9-B54A-CBBDD852F0B9}"/>
              </a:ext>
            </a:extLst>
          </p:cNvPr>
          <p:cNvCxnSpPr>
            <a:cxnSpLocks/>
          </p:cNvCxnSpPr>
          <p:nvPr/>
        </p:nvCxnSpPr>
        <p:spPr>
          <a:xfrm flipH="1">
            <a:off x="8238410" y="3556707"/>
            <a:ext cx="763675" cy="18436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F87B9C-5D62-4A1D-8EC5-5F8BDE1B558D}"/>
              </a:ext>
            </a:extLst>
          </p:cNvPr>
          <p:cNvCxnSpPr>
            <a:cxnSpLocks/>
          </p:cNvCxnSpPr>
          <p:nvPr/>
        </p:nvCxnSpPr>
        <p:spPr>
          <a:xfrm flipH="1">
            <a:off x="8924830" y="3852648"/>
            <a:ext cx="763675" cy="18436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827660-8F7E-4CF8-AA58-DD83B2A44A5E}"/>
              </a:ext>
            </a:extLst>
          </p:cNvPr>
          <p:cNvCxnSpPr>
            <a:cxnSpLocks/>
            <a:stCxn id="4" idx="6"/>
            <a:endCxn id="4" idx="5"/>
          </p:cNvCxnSpPr>
          <p:nvPr/>
        </p:nvCxnSpPr>
        <p:spPr>
          <a:xfrm flipH="1">
            <a:off x="9742274" y="4616323"/>
            <a:ext cx="316325" cy="7636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9AD6C8-9578-46A9-B59D-B4BD3D79C5EB}"/>
              </a:ext>
            </a:extLst>
          </p:cNvPr>
          <p:cNvCxnSpPr>
            <a:cxnSpLocks/>
          </p:cNvCxnSpPr>
          <p:nvPr/>
        </p:nvCxnSpPr>
        <p:spPr>
          <a:xfrm flipH="1">
            <a:off x="8574924" y="3640822"/>
            <a:ext cx="809584" cy="1988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139ACA-A7C3-4CD5-A171-1C5677BEF9E8}"/>
              </a:ext>
            </a:extLst>
          </p:cNvPr>
          <p:cNvCxnSpPr>
            <a:cxnSpLocks/>
          </p:cNvCxnSpPr>
          <p:nvPr/>
        </p:nvCxnSpPr>
        <p:spPr>
          <a:xfrm flipH="1">
            <a:off x="9354430" y="4172631"/>
            <a:ext cx="593033" cy="14563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F070AD-0061-4593-A570-80ED5C4EE632}"/>
              </a:ext>
            </a:extLst>
          </p:cNvPr>
          <p:cNvCxnSpPr>
            <a:cxnSpLocks/>
          </p:cNvCxnSpPr>
          <p:nvPr/>
        </p:nvCxnSpPr>
        <p:spPr>
          <a:xfrm flipH="1">
            <a:off x="8012391" y="3636258"/>
            <a:ext cx="593033" cy="14563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2071FF4-C765-4BF4-804A-E65F0D4E274A}"/>
              </a:ext>
            </a:extLst>
          </p:cNvPr>
          <p:cNvSpPr/>
          <p:nvPr/>
        </p:nvSpPr>
        <p:spPr>
          <a:xfrm>
            <a:off x="8012391" y="4429388"/>
            <a:ext cx="1935072" cy="398762"/>
          </a:xfrm>
          <a:prstGeom prst="rect">
            <a:avLst/>
          </a:prstGeom>
          <a:gradFill>
            <a:gsLst>
              <a:gs pos="0">
                <a:schemeClr val="bg1"/>
              </a:gs>
              <a:gs pos="68000">
                <a:schemeClr val="bg1">
                  <a:alpha val="59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C1F5F9-A7E4-4ABB-AA58-D0D048C59ECE}"/>
                  </a:ext>
                </a:extLst>
              </p:cNvPr>
              <p:cNvSpPr txBox="1"/>
              <p:nvPr/>
            </p:nvSpPr>
            <p:spPr>
              <a:xfrm>
                <a:off x="7952285" y="4392540"/>
                <a:ext cx="21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L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C1F5F9-A7E4-4ABB-AA58-D0D048C59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285" y="4392540"/>
                <a:ext cx="216000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46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8E8F-46F2-4E2B-8B17-81C89723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baseline="-25000" dirty="0"/>
              <a:t>0</a:t>
            </a:r>
            <a:r>
              <a:rPr lang="en-US" dirty="0"/>
              <a:t> Comparison Results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8275-2DA8-4E0D-9C3D-35AE6E1A9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Dimension = 100</a:t>
            </a:r>
            <a:endParaRPr lang="en-IL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6768A7-9752-4781-8A3F-71EA827C9D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181102"/>
              </p:ext>
            </p:extLst>
          </p:nvPr>
        </p:nvGraphicFramePr>
        <p:xfrm>
          <a:off x="838200" y="2576963"/>
          <a:ext cx="86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87689367-A3A5-4572-B1AE-69C899FD5553}"/>
              </a:ext>
            </a:extLst>
          </p:cNvPr>
          <p:cNvGrpSpPr/>
          <p:nvPr/>
        </p:nvGrpSpPr>
        <p:grpSpPr>
          <a:xfrm>
            <a:off x="9631663" y="3252970"/>
            <a:ext cx="2022509" cy="1734420"/>
            <a:chOff x="9614885" y="3286526"/>
            <a:chExt cx="2022509" cy="173442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113AF09-217F-4F06-8A8E-8C1F17910A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2757" y="3704046"/>
              <a:ext cx="0" cy="10860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35CDB4-54F1-4092-8686-BD90F2BC7D40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757" y="4790114"/>
              <a:ext cx="10486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0CC755A-F3EE-4C48-AD3A-0227544BDF64}"/>
                    </a:ext>
                  </a:extLst>
                </p:cNvPr>
                <p:cNvSpPr/>
                <p:nvPr/>
              </p:nvSpPr>
              <p:spPr>
                <a:xfrm>
                  <a:off x="11206892" y="4559281"/>
                  <a:ext cx="43050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IL" sz="2400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0CC755A-F3EE-4C48-AD3A-0227544BDF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6892" y="4559281"/>
                  <a:ext cx="43050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54835E-5659-4B62-8E69-358474C20EDC}"/>
                </a:ext>
              </a:extLst>
            </p:cNvPr>
            <p:cNvSpPr/>
            <p:nvPr/>
          </p:nvSpPr>
          <p:spPr>
            <a:xfrm>
              <a:off x="9614885" y="3286526"/>
              <a:ext cx="11564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L</a:t>
              </a:r>
              <a:r>
                <a:rPr lang="en-US" sz="2400" baseline="-25000" dirty="0"/>
                <a:t>0</a:t>
              </a:r>
              <a:r>
                <a:rPr lang="en-US" sz="2400" dirty="0"/>
                <a:t> value</a:t>
              </a:r>
              <a:endParaRPr lang="en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936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8E8F-46F2-4E2B-8B17-81C89723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baseline="-25000" dirty="0"/>
              <a:t>0</a:t>
            </a:r>
            <a:r>
              <a:rPr lang="en-US" dirty="0"/>
              <a:t> Comparison Results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8275-2DA8-4E0D-9C3D-35AE6E1A9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Dimension = 1,000</a:t>
            </a:r>
            <a:endParaRPr lang="en-IL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FD4E4E4-B5FF-417C-AECA-9A25A88836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127997"/>
              </p:ext>
            </p:extLst>
          </p:nvPr>
        </p:nvGraphicFramePr>
        <p:xfrm>
          <a:off x="838200" y="2576963"/>
          <a:ext cx="86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23816E9-6C5D-4DD1-BA3B-9DCE559B5563}"/>
              </a:ext>
            </a:extLst>
          </p:cNvPr>
          <p:cNvGrpSpPr/>
          <p:nvPr/>
        </p:nvGrpSpPr>
        <p:grpSpPr>
          <a:xfrm>
            <a:off x="9631663" y="3252970"/>
            <a:ext cx="2022509" cy="1734420"/>
            <a:chOff x="9614885" y="3286526"/>
            <a:chExt cx="2022509" cy="173442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1C17269-E279-49DE-B4A3-494E4C8526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2757" y="3704046"/>
              <a:ext cx="0" cy="10860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4127606-C02B-4121-852D-851E0E86F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757" y="4790114"/>
              <a:ext cx="10486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72860A9-C451-47C1-94F9-E7444CC4729F}"/>
                    </a:ext>
                  </a:extLst>
                </p:cNvPr>
                <p:cNvSpPr/>
                <p:nvPr/>
              </p:nvSpPr>
              <p:spPr>
                <a:xfrm>
                  <a:off x="11206892" y="4559281"/>
                  <a:ext cx="43050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IL" sz="2400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72860A9-C451-47C1-94F9-E7444CC472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6892" y="4559281"/>
                  <a:ext cx="43050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02CA37-D9A4-421E-B62E-8FF120191C58}"/>
                </a:ext>
              </a:extLst>
            </p:cNvPr>
            <p:cNvSpPr/>
            <p:nvPr/>
          </p:nvSpPr>
          <p:spPr>
            <a:xfrm>
              <a:off x="9614885" y="3286526"/>
              <a:ext cx="11564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L</a:t>
              </a:r>
              <a:r>
                <a:rPr lang="en-US" sz="2400" baseline="-25000" dirty="0"/>
                <a:t>0</a:t>
              </a:r>
              <a:r>
                <a:rPr lang="en-US" sz="2400" dirty="0"/>
                <a:t> value</a:t>
              </a:r>
              <a:endParaRPr lang="en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153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8E8F-46F2-4E2B-8B17-81C89723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baseline="-25000" dirty="0"/>
              <a:t>0</a:t>
            </a:r>
            <a:r>
              <a:rPr lang="en-US" dirty="0"/>
              <a:t> Comparison Results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8275-2DA8-4E0D-9C3D-35AE6E1A9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Dimension = 10,000</a:t>
            </a:r>
            <a:endParaRPr lang="en-IL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FD4E4E4-B5FF-417C-AECA-9A25A88836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57221"/>
              </p:ext>
            </p:extLst>
          </p:nvPr>
        </p:nvGraphicFramePr>
        <p:xfrm>
          <a:off x="838200" y="2576963"/>
          <a:ext cx="86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CFCF430-37A4-417A-8563-2454690FB252}"/>
              </a:ext>
            </a:extLst>
          </p:cNvPr>
          <p:cNvGrpSpPr/>
          <p:nvPr/>
        </p:nvGrpSpPr>
        <p:grpSpPr>
          <a:xfrm>
            <a:off x="9631663" y="3252970"/>
            <a:ext cx="2022509" cy="1734420"/>
            <a:chOff x="9614885" y="3286526"/>
            <a:chExt cx="2022509" cy="173442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006DBD6-0155-48FE-82C5-240EBA53C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2757" y="3704046"/>
              <a:ext cx="0" cy="10860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E33239-854A-4AC4-B15A-A163E71A8EDC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757" y="4790114"/>
              <a:ext cx="10486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074F667-2F04-4E35-86AD-1054094455AA}"/>
                    </a:ext>
                  </a:extLst>
                </p:cNvPr>
                <p:cNvSpPr/>
                <p:nvPr/>
              </p:nvSpPr>
              <p:spPr>
                <a:xfrm>
                  <a:off x="11206892" y="4559281"/>
                  <a:ext cx="43050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IL" sz="2400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074F667-2F04-4E35-86AD-105409445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6892" y="4559281"/>
                  <a:ext cx="43050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7DE9A6-9D86-499E-A8DB-F7C5FFEF34AD}"/>
                </a:ext>
              </a:extLst>
            </p:cNvPr>
            <p:cNvSpPr/>
            <p:nvPr/>
          </p:nvSpPr>
          <p:spPr>
            <a:xfrm>
              <a:off x="9614885" y="3286526"/>
              <a:ext cx="11564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L</a:t>
              </a:r>
              <a:r>
                <a:rPr lang="en-US" sz="2400" baseline="-25000" dirty="0"/>
                <a:t>0</a:t>
              </a:r>
              <a:r>
                <a:rPr lang="en-US" sz="2400" dirty="0"/>
                <a:t> value</a:t>
              </a:r>
              <a:endParaRPr lang="en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67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8E8F-46F2-4E2B-8B17-81C89723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baseline="-25000" dirty="0"/>
              <a:t>0</a:t>
            </a:r>
            <a:r>
              <a:rPr lang="en-US" dirty="0"/>
              <a:t> Comparison Results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8275-2DA8-4E0D-9C3D-35AE6E1A9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Dimension = 100,000</a:t>
            </a:r>
            <a:endParaRPr lang="en-IL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91747A-E7FF-4567-84E3-82553E008E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073936"/>
              </p:ext>
            </p:extLst>
          </p:nvPr>
        </p:nvGraphicFramePr>
        <p:xfrm>
          <a:off x="838200" y="2576963"/>
          <a:ext cx="86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E853408-1A7B-4863-859A-AE2CFFBA4909}"/>
              </a:ext>
            </a:extLst>
          </p:cNvPr>
          <p:cNvGrpSpPr/>
          <p:nvPr/>
        </p:nvGrpSpPr>
        <p:grpSpPr>
          <a:xfrm>
            <a:off x="9631663" y="3252970"/>
            <a:ext cx="2022509" cy="1734420"/>
            <a:chOff x="9614885" y="3286526"/>
            <a:chExt cx="2022509" cy="173442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1EE1D87-6658-484B-A8B1-408A595EB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2757" y="3704046"/>
              <a:ext cx="0" cy="10860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767BA63-9974-408C-A5A0-937D5A75788A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757" y="4790114"/>
              <a:ext cx="10486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4D4556F-1840-4967-9715-4B315D8246A5}"/>
                    </a:ext>
                  </a:extLst>
                </p:cNvPr>
                <p:cNvSpPr/>
                <p:nvPr/>
              </p:nvSpPr>
              <p:spPr>
                <a:xfrm>
                  <a:off x="11206892" y="4559281"/>
                  <a:ext cx="43050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IL" sz="2400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4D4556F-1840-4967-9715-4B315D824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6892" y="4559281"/>
                  <a:ext cx="43050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C3710E-9554-445C-A729-775B2300E05F}"/>
                </a:ext>
              </a:extLst>
            </p:cNvPr>
            <p:cNvSpPr/>
            <p:nvPr/>
          </p:nvSpPr>
          <p:spPr>
            <a:xfrm>
              <a:off x="9614885" y="3286526"/>
              <a:ext cx="11564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L</a:t>
              </a:r>
              <a:r>
                <a:rPr lang="en-US" sz="2400" baseline="-25000" dirty="0"/>
                <a:t>0</a:t>
              </a:r>
              <a:r>
                <a:rPr lang="en-US" sz="2400" dirty="0"/>
                <a:t> value</a:t>
              </a:r>
              <a:endParaRPr lang="en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029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Fan Heiti Std B</vt:lpstr>
      <vt:lpstr>Arial</vt:lpstr>
      <vt:lpstr>Calibri</vt:lpstr>
      <vt:lpstr>Cambria Math</vt:lpstr>
      <vt:lpstr>Wingdings</vt:lpstr>
      <vt:lpstr>Office Theme</vt:lpstr>
      <vt:lpstr>L0 minimization via L1 Distance minimization</vt:lpstr>
      <vt:lpstr>Settings</vt:lpstr>
      <vt:lpstr>L0 Comparison Results</vt:lpstr>
      <vt:lpstr>L0 Comparison Results</vt:lpstr>
      <vt:lpstr>L0 Comparison Results</vt:lpstr>
      <vt:lpstr>L0 Comparison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 minimization via L1 Distance minimization</dc:title>
  <dc:creator>Yuval</dc:creator>
  <cp:lastModifiedBy>Yuval</cp:lastModifiedBy>
  <cp:revision>15</cp:revision>
  <dcterms:created xsi:type="dcterms:W3CDTF">2018-08-24T07:10:56Z</dcterms:created>
  <dcterms:modified xsi:type="dcterms:W3CDTF">2018-08-24T09:26:27Z</dcterms:modified>
</cp:coreProperties>
</file>