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35" r:id="rId3"/>
    <p:sldId id="263" r:id="rId4"/>
    <p:sldId id="258" r:id="rId5"/>
    <p:sldId id="301" r:id="rId6"/>
    <p:sldId id="307" r:id="rId7"/>
    <p:sldId id="300" r:id="rId8"/>
    <p:sldId id="302" r:id="rId9"/>
    <p:sldId id="309" r:id="rId10"/>
    <p:sldId id="305" r:id="rId11"/>
    <p:sldId id="306" r:id="rId12"/>
    <p:sldId id="308" r:id="rId13"/>
    <p:sldId id="303" r:id="rId14"/>
    <p:sldId id="304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318" r:id="rId24"/>
    <p:sldId id="298" r:id="rId25"/>
    <p:sldId id="297" r:id="rId26"/>
    <p:sldId id="299" r:id="rId27"/>
    <p:sldId id="324" r:id="rId28"/>
    <p:sldId id="319" r:id="rId29"/>
    <p:sldId id="325" r:id="rId30"/>
    <p:sldId id="326" r:id="rId31"/>
    <p:sldId id="320" r:id="rId32"/>
    <p:sldId id="327" r:id="rId33"/>
    <p:sldId id="321" r:id="rId34"/>
    <p:sldId id="328" r:id="rId35"/>
    <p:sldId id="322" r:id="rId36"/>
    <p:sldId id="329" r:id="rId37"/>
    <p:sldId id="323" r:id="rId38"/>
    <p:sldId id="330" r:id="rId39"/>
    <p:sldId id="270" r:id="rId40"/>
    <p:sldId id="332" r:id="rId41"/>
    <p:sldId id="350" r:id="rId42"/>
    <p:sldId id="351" r:id="rId43"/>
    <p:sldId id="352" r:id="rId44"/>
    <p:sldId id="331" r:id="rId45"/>
    <p:sldId id="338" r:id="rId46"/>
    <p:sldId id="336" r:id="rId47"/>
    <p:sldId id="346" r:id="rId48"/>
    <p:sldId id="347" r:id="rId49"/>
    <p:sldId id="348" r:id="rId50"/>
    <p:sldId id="334" r:id="rId51"/>
    <p:sldId id="343" r:id="rId52"/>
    <p:sldId id="345" r:id="rId53"/>
    <p:sldId id="361" r:id="rId54"/>
    <p:sldId id="360" r:id="rId55"/>
    <p:sldId id="358" r:id="rId56"/>
    <p:sldId id="359" r:id="rId57"/>
    <p:sldId id="364" r:id="rId58"/>
    <p:sldId id="365" r:id="rId59"/>
    <p:sldId id="366" r:id="rId60"/>
    <p:sldId id="367" r:id="rId61"/>
    <p:sldId id="344" r:id="rId6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DEF"/>
    <a:srgbClr val="86F3FE"/>
    <a:srgbClr val="FF6565"/>
    <a:srgbClr val="AAEEFC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All%20Changes\F2_VecSize_2392_Iters_500_Nodes_10_Epsilon_100000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All%20Changes\AMS%20F2%20All%20Change%20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All%20Changes\AMS%20F2%20All%20Change%20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All%20Changes\AMS%20F2%20All%20Change%20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F2_VecSize_2392_Iters_500_Nodes_10_Epsilon_5000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8000000</c:v>
                </c:pt>
                <c:pt idx="1">
                  <c:v>16000000</c:v>
                </c:pt>
                <c:pt idx="2">
                  <c:v>32000000</c:v>
                </c:pt>
                <c:pt idx="3">
                  <c:v>80000000</c:v>
                </c:pt>
                <c:pt idx="4">
                  <c:v>160000000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C4-4588-830E-C60BC8BE0AB5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4907000</c:v>
                </c:pt>
                <c:pt idx="1">
                  <c:v>11362000</c:v>
                </c:pt>
                <c:pt idx="2">
                  <c:v>25528000</c:v>
                </c:pt>
                <c:pt idx="3">
                  <c:v>67140000</c:v>
                </c:pt>
                <c:pt idx="4">
                  <c:v>133460000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C4-4588-830E-C60BC8BE0AB5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3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4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5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8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Syncs'!$A$14:$A$19</c:f>
              <c:strCache>
                <c:ptCount val="6"/>
                <c:pt idx="0">
                  <c:v>Value</c:v>
                </c:pt>
                <c:pt idx="1">
                  <c:v>SKV</c:v>
                </c:pt>
                <c:pt idx="2">
                  <c:v>Distance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Syncs'!$C$14:$C$19</c:f>
              <c:numCache>
                <c:formatCode>General</c:formatCode>
                <c:ptCount val="6"/>
                <c:pt idx="0">
                  <c:v>7.333333333333333</c:v>
                </c:pt>
                <c:pt idx="1">
                  <c:v>4.7777777777777777</c:v>
                </c:pt>
                <c:pt idx="2">
                  <c:v>3.3333333333333335</c:v>
                </c:pt>
                <c:pt idx="3">
                  <c:v>3.3333333333333335</c:v>
                </c:pt>
                <c:pt idx="4">
                  <c:v>2.5555555555555554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8-41D3-9ED0-2A20B59969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[F2_VecSize_2392_Iters_500_Nodes_10_Epsilon_1000000.csv]Sheet3!PivotTable2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Sheet3!$A$5:$A$437</c:f>
              <c:strCache>
                <c:ptCount val="4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</c:strCache>
            </c:strRef>
          </c:cat>
          <c:val>
            <c:numRef>
              <c:f>Sheet3!$B$5:$B$437</c:f>
              <c:numCache>
                <c:formatCode>General</c:formatCode>
                <c:ptCount val="4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12</c:v>
                </c:pt>
                <c:pt idx="115">
                  <c:v>16</c:v>
                </c:pt>
                <c:pt idx="116">
                  <c:v>24</c:v>
                </c:pt>
                <c:pt idx="117">
                  <c:v>36</c:v>
                </c:pt>
                <c:pt idx="118">
                  <c:v>47886</c:v>
                </c:pt>
                <c:pt idx="119">
                  <c:v>47886</c:v>
                </c:pt>
                <c:pt idx="120">
                  <c:v>47886</c:v>
                </c:pt>
                <c:pt idx="121">
                  <c:v>47886</c:v>
                </c:pt>
                <c:pt idx="122">
                  <c:v>47886</c:v>
                </c:pt>
                <c:pt idx="123">
                  <c:v>47886</c:v>
                </c:pt>
                <c:pt idx="124">
                  <c:v>47886</c:v>
                </c:pt>
                <c:pt idx="125">
                  <c:v>47886</c:v>
                </c:pt>
                <c:pt idx="126">
                  <c:v>47886</c:v>
                </c:pt>
                <c:pt idx="127">
                  <c:v>47886</c:v>
                </c:pt>
                <c:pt idx="128">
                  <c:v>47886</c:v>
                </c:pt>
                <c:pt idx="129">
                  <c:v>47886</c:v>
                </c:pt>
                <c:pt idx="130">
                  <c:v>47886</c:v>
                </c:pt>
                <c:pt idx="131">
                  <c:v>47886</c:v>
                </c:pt>
                <c:pt idx="132">
                  <c:v>47886</c:v>
                </c:pt>
                <c:pt idx="133">
                  <c:v>47886</c:v>
                </c:pt>
                <c:pt idx="134">
                  <c:v>47886</c:v>
                </c:pt>
                <c:pt idx="135">
                  <c:v>47886</c:v>
                </c:pt>
                <c:pt idx="136">
                  <c:v>47886</c:v>
                </c:pt>
                <c:pt idx="137">
                  <c:v>47886</c:v>
                </c:pt>
                <c:pt idx="138">
                  <c:v>47886</c:v>
                </c:pt>
                <c:pt idx="139">
                  <c:v>47886</c:v>
                </c:pt>
                <c:pt idx="140">
                  <c:v>47886</c:v>
                </c:pt>
                <c:pt idx="141">
                  <c:v>47886</c:v>
                </c:pt>
                <c:pt idx="142">
                  <c:v>47886</c:v>
                </c:pt>
                <c:pt idx="143">
                  <c:v>47886</c:v>
                </c:pt>
                <c:pt idx="144">
                  <c:v>47886</c:v>
                </c:pt>
                <c:pt idx="145">
                  <c:v>47886</c:v>
                </c:pt>
                <c:pt idx="146">
                  <c:v>47886</c:v>
                </c:pt>
                <c:pt idx="147">
                  <c:v>47886</c:v>
                </c:pt>
                <c:pt idx="148">
                  <c:v>47886</c:v>
                </c:pt>
                <c:pt idx="149">
                  <c:v>47886</c:v>
                </c:pt>
                <c:pt idx="150">
                  <c:v>47886</c:v>
                </c:pt>
                <c:pt idx="151">
                  <c:v>47886</c:v>
                </c:pt>
                <c:pt idx="152">
                  <c:v>47886</c:v>
                </c:pt>
                <c:pt idx="153">
                  <c:v>47886</c:v>
                </c:pt>
                <c:pt idx="154">
                  <c:v>47886</c:v>
                </c:pt>
                <c:pt idx="155">
                  <c:v>47886</c:v>
                </c:pt>
                <c:pt idx="156">
                  <c:v>47886</c:v>
                </c:pt>
                <c:pt idx="157">
                  <c:v>47886</c:v>
                </c:pt>
                <c:pt idx="158">
                  <c:v>47886</c:v>
                </c:pt>
                <c:pt idx="159">
                  <c:v>47886</c:v>
                </c:pt>
                <c:pt idx="160">
                  <c:v>47886</c:v>
                </c:pt>
                <c:pt idx="161">
                  <c:v>47886</c:v>
                </c:pt>
                <c:pt idx="162">
                  <c:v>47886</c:v>
                </c:pt>
                <c:pt idx="163">
                  <c:v>47886</c:v>
                </c:pt>
                <c:pt idx="164">
                  <c:v>47886</c:v>
                </c:pt>
                <c:pt idx="165">
                  <c:v>47886</c:v>
                </c:pt>
                <c:pt idx="166">
                  <c:v>47886</c:v>
                </c:pt>
                <c:pt idx="167">
                  <c:v>47886</c:v>
                </c:pt>
                <c:pt idx="168">
                  <c:v>47886</c:v>
                </c:pt>
                <c:pt idx="169">
                  <c:v>47886</c:v>
                </c:pt>
                <c:pt idx="170">
                  <c:v>47886</c:v>
                </c:pt>
                <c:pt idx="171">
                  <c:v>47886</c:v>
                </c:pt>
                <c:pt idx="172">
                  <c:v>47886</c:v>
                </c:pt>
                <c:pt idx="173">
                  <c:v>47886</c:v>
                </c:pt>
                <c:pt idx="174">
                  <c:v>47886</c:v>
                </c:pt>
                <c:pt idx="175">
                  <c:v>47886</c:v>
                </c:pt>
                <c:pt idx="176">
                  <c:v>47886</c:v>
                </c:pt>
                <c:pt idx="177">
                  <c:v>47886</c:v>
                </c:pt>
                <c:pt idx="178">
                  <c:v>47886</c:v>
                </c:pt>
                <c:pt idx="179">
                  <c:v>47886</c:v>
                </c:pt>
                <c:pt idx="180">
                  <c:v>47886</c:v>
                </c:pt>
                <c:pt idx="181">
                  <c:v>47886</c:v>
                </c:pt>
                <c:pt idx="182">
                  <c:v>47886</c:v>
                </c:pt>
                <c:pt idx="183">
                  <c:v>47886</c:v>
                </c:pt>
                <c:pt idx="184">
                  <c:v>47886</c:v>
                </c:pt>
                <c:pt idx="185">
                  <c:v>47886</c:v>
                </c:pt>
                <c:pt idx="186">
                  <c:v>47886</c:v>
                </c:pt>
                <c:pt idx="187">
                  <c:v>47886</c:v>
                </c:pt>
                <c:pt idx="188">
                  <c:v>47886</c:v>
                </c:pt>
                <c:pt idx="189">
                  <c:v>47886</c:v>
                </c:pt>
                <c:pt idx="190">
                  <c:v>47886</c:v>
                </c:pt>
                <c:pt idx="191">
                  <c:v>47886</c:v>
                </c:pt>
                <c:pt idx="192">
                  <c:v>47886</c:v>
                </c:pt>
                <c:pt idx="193">
                  <c:v>47886</c:v>
                </c:pt>
                <c:pt idx="194">
                  <c:v>47886</c:v>
                </c:pt>
                <c:pt idx="195">
                  <c:v>47886</c:v>
                </c:pt>
                <c:pt idx="196">
                  <c:v>47886</c:v>
                </c:pt>
                <c:pt idx="197">
                  <c:v>47886</c:v>
                </c:pt>
                <c:pt idx="198">
                  <c:v>47886</c:v>
                </c:pt>
                <c:pt idx="199">
                  <c:v>47886</c:v>
                </c:pt>
                <c:pt idx="200">
                  <c:v>47886</c:v>
                </c:pt>
                <c:pt idx="201">
                  <c:v>47886</c:v>
                </c:pt>
                <c:pt idx="202">
                  <c:v>47886</c:v>
                </c:pt>
                <c:pt idx="203">
                  <c:v>47886</c:v>
                </c:pt>
                <c:pt idx="204">
                  <c:v>47886</c:v>
                </c:pt>
                <c:pt idx="205">
                  <c:v>47886</c:v>
                </c:pt>
                <c:pt idx="206">
                  <c:v>47886</c:v>
                </c:pt>
                <c:pt idx="207">
                  <c:v>47886</c:v>
                </c:pt>
                <c:pt idx="208">
                  <c:v>47886</c:v>
                </c:pt>
                <c:pt idx="209">
                  <c:v>47886</c:v>
                </c:pt>
                <c:pt idx="210">
                  <c:v>47886</c:v>
                </c:pt>
                <c:pt idx="211">
                  <c:v>47886</c:v>
                </c:pt>
                <c:pt idx="212">
                  <c:v>47886</c:v>
                </c:pt>
                <c:pt idx="213">
                  <c:v>47886</c:v>
                </c:pt>
                <c:pt idx="214">
                  <c:v>47886</c:v>
                </c:pt>
                <c:pt idx="215">
                  <c:v>47886</c:v>
                </c:pt>
                <c:pt idx="216">
                  <c:v>47886</c:v>
                </c:pt>
                <c:pt idx="217">
                  <c:v>47886</c:v>
                </c:pt>
                <c:pt idx="218">
                  <c:v>47886</c:v>
                </c:pt>
                <c:pt idx="219">
                  <c:v>47892</c:v>
                </c:pt>
                <c:pt idx="220">
                  <c:v>47892</c:v>
                </c:pt>
                <c:pt idx="221">
                  <c:v>47904</c:v>
                </c:pt>
                <c:pt idx="222">
                  <c:v>47904</c:v>
                </c:pt>
                <c:pt idx="223">
                  <c:v>47922</c:v>
                </c:pt>
                <c:pt idx="224">
                  <c:v>95772</c:v>
                </c:pt>
                <c:pt idx="225">
                  <c:v>95772</c:v>
                </c:pt>
                <c:pt idx="226">
                  <c:v>95772</c:v>
                </c:pt>
                <c:pt idx="227">
                  <c:v>95772</c:v>
                </c:pt>
                <c:pt idx="228">
                  <c:v>95772</c:v>
                </c:pt>
                <c:pt idx="229">
                  <c:v>95772</c:v>
                </c:pt>
                <c:pt idx="230">
                  <c:v>95772</c:v>
                </c:pt>
                <c:pt idx="231">
                  <c:v>95772</c:v>
                </c:pt>
                <c:pt idx="232">
                  <c:v>95772</c:v>
                </c:pt>
                <c:pt idx="233">
                  <c:v>95772</c:v>
                </c:pt>
                <c:pt idx="234">
                  <c:v>95772</c:v>
                </c:pt>
                <c:pt idx="235">
                  <c:v>95772</c:v>
                </c:pt>
                <c:pt idx="236">
                  <c:v>95772</c:v>
                </c:pt>
                <c:pt idx="237">
                  <c:v>95772</c:v>
                </c:pt>
                <c:pt idx="238">
                  <c:v>95772</c:v>
                </c:pt>
                <c:pt idx="239">
                  <c:v>95772</c:v>
                </c:pt>
                <c:pt idx="240">
                  <c:v>95772</c:v>
                </c:pt>
                <c:pt idx="241">
                  <c:v>95772</c:v>
                </c:pt>
                <c:pt idx="242">
                  <c:v>95772</c:v>
                </c:pt>
                <c:pt idx="243">
                  <c:v>95772</c:v>
                </c:pt>
                <c:pt idx="244">
                  <c:v>95772</c:v>
                </c:pt>
                <c:pt idx="245">
                  <c:v>95772</c:v>
                </c:pt>
                <c:pt idx="246">
                  <c:v>95772</c:v>
                </c:pt>
                <c:pt idx="247">
                  <c:v>95772</c:v>
                </c:pt>
                <c:pt idx="248">
                  <c:v>95772</c:v>
                </c:pt>
                <c:pt idx="249">
                  <c:v>95772</c:v>
                </c:pt>
                <c:pt idx="250">
                  <c:v>95772</c:v>
                </c:pt>
                <c:pt idx="251">
                  <c:v>95772</c:v>
                </c:pt>
                <c:pt idx="252">
                  <c:v>95772</c:v>
                </c:pt>
                <c:pt idx="253">
                  <c:v>95772</c:v>
                </c:pt>
                <c:pt idx="254">
                  <c:v>95772</c:v>
                </c:pt>
                <c:pt idx="255">
                  <c:v>95772</c:v>
                </c:pt>
                <c:pt idx="256">
                  <c:v>95772</c:v>
                </c:pt>
                <c:pt idx="257">
                  <c:v>95772</c:v>
                </c:pt>
                <c:pt idx="258">
                  <c:v>95772</c:v>
                </c:pt>
                <c:pt idx="259">
                  <c:v>95772</c:v>
                </c:pt>
                <c:pt idx="260">
                  <c:v>95772</c:v>
                </c:pt>
                <c:pt idx="261">
                  <c:v>95772</c:v>
                </c:pt>
                <c:pt idx="262">
                  <c:v>95772</c:v>
                </c:pt>
                <c:pt idx="263">
                  <c:v>95772</c:v>
                </c:pt>
                <c:pt idx="264">
                  <c:v>95772</c:v>
                </c:pt>
                <c:pt idx="265">
                  <c:v>95772</c:v>
                </c:pt>
                <c:pt idx="266">
                  <c:v>95772</c:v>
                </c:pt>
                <c:pt idx="267">
                  <c:v>95772</c:v>
                </c:pt>
                <c:pt idx="268">
                  <c:v>95772</c:v>
                </c:pt>
                <c:pt idx="269">
                  <c:v>95772</c:v>
                </c:pt>
                <c:pt idx="270">
                  <c:v>95772</c:v>
                </c:pt>
                <c:pt idx="271">
                  <c:v>95772</c:v>
                </c:pt>
                <c:pt idx="272">
                  <c:v>95772</c:v>
                </c:pt>
                <c:pt idx="273">
                  <c:v>95772</c:v>
                </c:pt>
                <c:pt idx="274">
                  <c:v>95772</c:v>
                </c:pt>
                <c:pt idx="275">
                  <c:v>95772</c:v>
                </c:pt>
                <c:pt idx="276">
                  <c:v>95772</c:v>
                </c:pt>
                <c:pt idx="277">
                  <c:v>95772</c:v>
                </c:pt>
                <c:pt idx="278">
                  <c:v>95772</c:v>
                </c:pt>
                <c:pt idx="279">
                  <c:v>95772</c:v>
                </c:pt>
                <c:pt idx="280">
                  <c:v>95772</c:v>
                </c:pt>
                <c:pt idx="281">
                  <c:v>95772</c:v>
                </c:pt>
                <c:pt idx="282">
                  <c:v>95772</c:v>
                </c:pt>
                <c:pt idx="283">
                  <c:v>95772</c:v>
                </c:pt>
                <c:pt idx="284">
                  <c:v>95772</c:v>
                </c:pt>
                <c:pt idx="285">
                  <c:v>95772</c:v>
                </c:pt>
                <c:pt idx="286">
                  <c:v>95772</c:v>
                </c:pt>
                <c:pt idx="287">
                  <c:v>95772</c:v>
                </c:pt>
                <c:pt idx="288">
                  <c:v>95772</c:v>
                </c:pt>
                <c:pt idx="289">
                  <c:v>95772</c:v>
                </c:pt>
                <c:pt idx="290">
                  <c:v>95772</c:v>
                </c:pt>
                <c:pt idx="291">
                  <c:v>95772</c:v>
                </c:pt>
                <c:pt idx="292">
                  <c:v>95772</c:v>
                </c:pt>
                <c:pt idx="293">
                  <c:v>95772</c:v>
                </c:pt>
                <c:pt idx="294">
                  <c:v>95772</c:v>
                </c:pt>
                <c:pt idx="295">
                  <c:v>95772</c:v>
                </c:pt>
                <c:pt idx="296">
                  <c:v>95772</c:v>
                </c:pt>
                <c:pt idx="297">
                  <c:v>95772</c:v>
                </c:pt>
                <c:pt idx="298">
                  <c:v>95772</c:v>
                </c:pt>
                <c:pt idx="299">
                  <c:v>95776</c:v>
                </c:pt>
                <c:pt idx="300">
                  <c:v>95776</c:v>
                </c:pt>
                <c:pt idx="301">
                  <c:v>95776</c:v>
                </c:pt>
                <c:pt idx="302">
                  <c:v>95782</c:v>
                </c:pt>
                <c:pt idx="303">
                  <c:v>95790</c:v>
                </c:pt>
                <c:pt idx="304">
                  <c:v>95798</c:v>
                </c:pt>
                <c:pt idx="305">
                  <c:v>95814</c:v>
                </c:pt>
                <c:pt idx="306">
                  <c:v>95832</c:v>
                </c:pt>
                <c:pt idx="307">
                  <c:v>143682</c:v>
                </c:pt>
                <c:pt idx="308">
                  <c:v>143682</c:v>
                </c:pt>
                <c:pt idx="309">
                  <c:v>143682</c:v>
                </c:pt>
                <c:pt idx="310">
                  <c:v>143682</c:v>
                </c:pt>
                <c:pt idx="311">
                  <c:v>143682</c:v>
                </c:pt>
                <c:pt idx="312">
                  <c:v>143682</c:v>
                </c:pt>
                <c:pt idx="313">
                  <c:v>143682</c:v>
                </c:pt>
                <c:pt idx="314">
                  <c:v>143682</c:v>
                </c:pt>
                <c:pt idx="315">
                  <c:v>143682</c:v>
                </c:pt>
                <c:pt idx="316">
                  <c:v>143682</c:v>
                </c:pt>
                <c:pt idx="317">
                  <c:v>143682</c:v>
                </c:pt>
                <c:pt idx="318">
                  <c:v>143682</c:v>
                </c:pt>
                <c:pt idx="319">
                  <c:v>143682</c:v>
                </c:pt>
                <c:pt idx="320">
                  <c:v>143682</c:v>
                </c:pt>
                <c:pt idx="321">
                  <c:v>143682</c:v>
                </c:pt>
                <c:pt idx="322">
                  <c:v>143682</c:v>
                </c:pt>
                <c:pt idx="323">
                  <c:v>143682</c:v>
                </c:pt>
                <c:pt idx="324">
                  <c:v>143682</c:v>
                </c:pt>
                <c:pt idx="325">
                  <c:v>143682</c:v>
                </c:pt>
                <c:pt idx="326">
                  <c:v>143682</c:v>
                </c:pt>
                <c:pt idx="327">
                  <c:v>143682</c:v>
                </c:pt>
                <c:pt idx="328">
                  <c:v>143682</c:v>
                </c:pt>
                <c:pt idx="329">
                  <c:v>143682</c:v>
                </c:pt>
                <c:pt idx="330">
                  <c:v>143682</c:v>
                </c:pt>
                <c:pt idx="331">
                  <c:v>143682</c:v>
                </c:pt>
                <c:pt idx="332">
                  <c:v>143682</c:v>
                </c:pt>
                <c:pt idx="333">
                  <c:v>143682</c:v>
                </c:pt>
                <c:pt idx="334">
                  <c:v>143682</c:v>
                </c:pt>
                <c:pt idx="335">
                  <c:v>143682</c:v>
                </c:pt>
                <c:pt idx="336">
                  <c:v>143682</c:v>
                </c:pt>
                <c:pt idx="337">
                  <c:v>143682</c:v>
                </c:pt>
                <c:pt idx="338">
                  <c:v>143682</c:v>
                </c:pt>
                <c:pt idx="339">
                  <c:v>143682</c:v>
                </c:pt>
                <c:pt idx="340">
                  <c:v>143682</c:v>
                </c:pt>
                <c:pt idx="341">
                  <c:v>143682</c:v>
                </c:pt>
                <c:pt idx="342">
                  <c:v>143682</c:v>
                </c:pt>
                <c:pt idx="343">
                  <c:v>143682</c:v>
                </c:pt>
                <c:pt idx="344">
                  <c:v>143682</c:v>
                </c:pt>
                <c:pt idx="345">
                  <c:v>143682</c:v>
                </c:pt>
                <c:pt idx="346">
                  <c:v>143682</c:v>
                </c:pt>
                <c:pt idx="347">
                  <c:v>143682</c:v>
                </c:pt>
                <c:pt idx="348">
                  <c:v>143682</c:v>
                </c:pt>
                <c:pt idx="349">
                  <c:v>143682</c:v>
                </c:pt>
                <c:pt idx="350">
                  <c:v>143682</c:v>
                </c:pt>
                <c:pt idx="351">
                  <c:v>143682</c:v>
                </c:pt>
                <c:pt idx="352">
                  <c:v>143682</c:v>
                </c:pt>
                <c:pt idx="353">
                  <c:v>143682</c:v>
                </c:pt>
                <c:pt idx="354">
                  <c:v>143682</c:v>
                </c:pt>
                <c:pt idx="355">
                  <c:v>143682</c:v>
                </c:pt>
                <c:pt idx="356">
                  <c:v>143682</c:v>
                </c:pt>
                <c:pt idx="357">
                  <c:v>143682</c:v>
                </c:pt>
                <c:pt idx="358">
                  <c:v>143682</c:v>
                </c:pt>
                <c:pt idx="359">
                  <c:v>143682</c:v>
                </c:pt>
                <c:pt idx="360">
                  <c:v>143682</c:v>
                </c:pt>
                <c:pt idx="361">
                  <c:v>143682</c:v>
                </c:pt>
                <c:pt idx="362">
                  <c:v>143686</c:v>
                </c:pt>
                <c:pt idx="363">
                  <c:v>143692</c:v>
                </c:pt>
                <c:pt idx="364">
                  <c:v>143698</c:v>
                </c:pt>
                <c:pt idx="365">
                  <c:v>143712</c:v>
                </c:pt>
                <c:pt idx="366">
                  <c:v>143730</c:v>
                </c:pt>
                <c:pt idx="367">
                  <c:v>143750</c:v>
                </c:pt>
                <c:pt idx="368">
                  <c:v>191600</c:v>
                </c:pt>
                <c:pt idx="369">
                  <c:v>191600</c:v>
                </c:pt>
                <c:pt idx="370">
                  <c:v>191600</c:v>
                </c:pt>
                <c:pt idx="371">
                  <c:v>191600</c:v>
                </c:pt>
                <c:pt idx="372">
                  <c:v>191600</c:v>
                </c:pt>
                <c:pt idx="373">
                  <c:v>191600</c:v>
                </c:pt>
                <c:pt idx="374">
                  <c:v>191600</c:v>
                </c:pt>
                <c:pt idx="375">
                  <c:v>191600</c:v>
                </c:pt>
                <c:pt idx="376">
                  <c:v>191600</c:v>
                </c:pt>
                <c:pt idx="377">
                  <c:v>191600</c:v>
                </c:pt>
                <c:pt idx="378">
                  <c:v>191600</c:v>
                </c:pt>
                <c:pt idx="379">
                  <c:v>191600</c:v>
                </c:pt>
                <c:pt idx="380">
                  <c:v>191600</c:v>
                </c:pt>
                <c:pt idx="381">
                  <c:v>191600</c:v>
                </c:pt>
                <c:pt idx="382">
                  <c:v>191600</c:v>
                </c:pt>
                <c:pt idx="383">
                  <c:v>191600</c:v>
                </c:pt>
                <c:pt idx="384">
                  <c:v>191600</c:v>
                </c:pt>
                <c:pt idx="385">
                  <c:v>191600</c:v>
                </c:pt>
                <c:pt idx="386">
                  <c:v>191600</c:v>
                </c:pt>
                <c:pt idx="387">
                  <c:v>191600</c:v>
                </c:pt>
                <c:pt idx="388">
                  <c:v>191600</c:v>
                </c:pt>
                <c:pt idx="389">
                  <c:v>191600</c:v>
                </c:pt>
                <c:pt idx="390">
                  <c:v>191600</c:v>
                </c:pt>
                <c:pt idx="391">
                  <c:v>191600</c:v>
                </c:pt>
                <c:pt idx="392">
                  <c:v>191600</c:v>
                </c:pt>
                <c:pt idx="393">
                  <c:v>191600</c:v>
                </c:pt>
                <c:pt idx="394">
                  <c:v>191600</c:v>
                </c:pt>
                <c:pt idx="395">
                  <c:v>191600</c:v>
                </c:pt>
                <c:pt idx="396">
                  <c:v>191600</c:v>
                </c:pt>
                <c:pt idx="397">
                  <c:v>191600</c:v>
                </c:pt>
                <c:pt idx="398">
                  <c:v>191600</c:v>
                </c:pt>
                <c:pt idx="399">
                  <c:v>191604</c:v>
                </c:pt>
                <c:pt idx="400">
                  <c:v>191610</c:v>
                </c:pt>
                <c:pt idx="401">
                  <c:v>191610</c:v>
                </c:pt>
                <c:pt idx="402">
                  <c:v>191620</c:v>
                </c:pt>
                <c:pt idx="403">
                  <c:v>191632</c:v>
                </c:pt>
                <c:pt idx="404">
                  <c:v>191648</c:v>
                </c:pt>
                <c:pt idx="405">
                  <c:v>239498</c:v>
                </c:pt>
                <c:pt idx="406">
                  <c:v>239498</c:v>
                </c:pt>
                <c:pt idx="407">
                  <c:v>239498</c:v>
                </c:pt>
                <c:pt idx="408">
                  <c:v>239498</c:v>
                </c:pt>
                <c:pt idx="409">
                  <c:v>239498</c:v>
                </c:pt>
                <c:pt idx="410">
                  <c:v>239498</c:v>
                </c:pt>
                <c:pt idx="411">
                  <c:v>239498</c:v>
                </c:pt>
                <c:pt idx="412">
                  <c:v>239498</c:v>
                </c:pt>
                <c:pt idx="413">
                  <c:v>239498</c:v>
                </c:pt>
                <c:pt idx="414">
                  <c:v>239498</c:v>
                </c:pt>
                <c:pt idx="415">
                  <c:v>239498</c:v>
                </c:pt>
                <c:pt idx="416">
                  <c:v>239498</c:v>
                </c:pt>
                <c:pt idx="417">
                  <c:v>239498</c:v>
                </c:pt>
                <c:pt idx="418">
                  <c:v>239498</c:v>
                </c:pt>
                <c:pt idx="419">
                  <c:v>239498</c:v>
                </c:pt>
                <c:pt idx="420">
                  <c:v>239504</c:v>
                </c:pt>
                <c:pt idx="421">
                  <c:v>239512</c:v>
                </c:pt>
                <c:pt idx="422">
                  <c:v>239524</c:v>
                </c:pt>
                <c:pt idx="423">
                  <c:v>239544</c:v>
                </c:pt>
                <c:pt idx="424">
                  <c:v>287394</c:v>
                </c:pt>
                <c:pt idx="425">
                  <c:v>287394</c:v>
                </c:pt>
                <c:pt idx="426">
                  <c:v>287394</c:v>
                </c:pt>
                <c:pt idx="427">
                  <c:v>287394</c:v>
                </c:pt>
                <c:pt idx="428">
                  <c:v>287402</c:v>
                </c:pt>
                <c:pt idx="429">
                  <c:v>287420</c:v>
                </c:pt>
                <c:pt idx="430">
                  <c:v>335270</c:v>
                </c:pt>
                <c:pt idx="431">
                  <c:v>383120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A-43FC-AF41-E4281F50297E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Sheet3!$A$5:$A$437</c:f>
              <c:strCache>
                <c:ptCount val="4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</c:strCache>
            </c:strRef>
          </c:cat>
          <c:val>
            <c:numRef>
              <c:f>Sheet3!$C$5:$C$437</c:f>
              <c:numCache>
                <c:formatCode>General</c:formatCode>
                <c:ptCount val="4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47840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A-43FC-AF41-E4281F50297E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Sheet3!$A$5:$A$437</c:f>
              <c:strCache>
                <c:ptCount val="4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</c:strCache>
            </c:strRef>
          </c:cat>
          <c:val>
            <c:numRef>
              <c:f>Sheet3!$D$5:$D$437</c:f>
              <c:numCache>
                <c:formatCode>General</c:formatCode>
                <c:ptCount val="4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8</c:v>
                </c:pt>
                <c:pt idx="115">
                  <c:v>14</c:v>
                </c:pt>
                <c:pt idx="116">
                  <c:v>20</c:v>
                </c:pt>
                <c:pt idx="117">
                  <c:v>32</c:v>
                </c:pt>
                <c:pt idx="118">
                  <c:v>496</c:v>
                </c:pt>
                <c:pt idx="119">
                  <c:v>1856</c:v>
                </c:pt>
                <c:pt idx="120">
                  <c:v>3170</c:v>
                </c:pt>
                <c:pt idx="121">
                  <c:v>4524</c:v>
                </c:pt>
                <c:pt idx="122">
                  <c:v>7622</c:v>
                </c:pt>
                <c:pt idx="123">
                  <c:v>7640</c:v>
                </c:pt>
                <c:pt idx="124">
                  <c:v>8110</c:v>
                </c:pt>
                <c:pt idx="125">
                  <c:v>14544</c:v>
                </c:pt>
                <c:pt idx="126">
                  <c:v>14552</c:v>
                </c:pt>
                <c:pt idx="127">
                  <c:v>14564</c:v>
                </c:pt>
                <c:pt idx="128">
                  <c:v>15034</c:v>
                </c:pt>
                <c:pt idx="129">
                  <c:v>16372</c:v>
                </c:pt>
                <c:pt idx="130">
                  <c:v>17732</c:v>
                </c:pt>
                <c:pt idx="131">
                  <c:v>19088</c:v>
                </c:pt>
                <c:pt idx="132">
                  <c:v>19558</c:v>
                </c:pt>
                <c:pt idx="133">
                  <c:v>22662</c:v>
                </c:pt>
                <c:pt idx="134">
                  <c:v>22682</c:v>
                </c:pt>
                <c:pt idx="135">
                  <c:v>24038</c:v>
                </c:pt>
                <c:pt idx="136">
                  <c:v>24058</c:v>
                </c:pt>
                <c:pt idx="137">
                  <c:v>25418</c:v>
                </c:pt>
                <c:pt idx="138">
                  <c:v>28508</c:v>
                </c:pt>
                <c:pt idx="139">
                  <c:v>29868</c:v>
                </c:pt>
                <c:pt idx="140">
                  <c:v>32986</c:v>
                </c:pt>
                <c:pt idx="141">
                  <c:v>33006</c:v>
                </c:pt>
                <c:pt idx="142">
                  <c:v>36110</c:v>
                </c:pt>
                <c:pt idx="143">
                  <c:v>36130</c:v>
                </c:pt>
                <c:pt idx="144">
                  <c:v>39218</c:v>
                </c:pt>
                <c:pt idx="145">
                  <c:v>42298</c:v>
                </c:pt>
                <c:pt idx="146">
                  <c:v>42316</c:v>
                </c:pt>
                <c:pt idx="147">
                  <c:v>45420</c:v>
                </c:pt>
                <c:pt idx="148">
                  <c:v>48506</c:v>
                </c:pt>
                <c:pt idx="149">
                  <c:v>51568</c:v>
                </c:pt>
                <c:pt idx="150">
                  <c:v>51588</c:v>
                </c:pt>
                <c:pt idx="151">
                  <c:v>52058</c:v>
                </c:pt>
                <c:pt idx="152">
                  <c:v>53418</c:v>
                </c:pt>
                <c:pt idx="153">
                  <c:v>56528</c:v>
                </c:pt>
                <c:pt idx="154">
                  <c:v>57884</c:v>
                </c:pt>
                <c:pt idx="155">
                  <c:v>60972</c:v>
                </c:pt>
                <c:pt idx="156">
                  <c:v>62324</c:v>
                </c:pt>
                <c:pt idx="157">
                  <c:v>62344</c:v>
                </c:pt>
                <c:pt idx="158">
                  <c:v>68916</c:v>
                </c:pt>
                <c:pt idx="159">
                  <c:v>68934</c:v>
                </c:pt>
                <c:pt idx="160">
                  <c:v>70294</c:v>
                </c:pt>
                <c:pt idx="161">
                  <c:v>73382</c:v>
                </c:pt>
                <c:pt idx="162">
                  <c:v>73850</c:v>
                </c:pt>
                <c:pt idx="163">
                  <c:v>76938</c:v>
                </c:pt>
                <c:pt idx="164">
                  <c:v>78292</c:v>
                </c:pt>
                <c:pt idx="165">
                  <c:v>78308</c:v>
                </c:pt>
                <c:pt idx="166">
                  <c:v>81434</c:v>
                </c:pt>
                <c:pt idx="167">
                  <c:v>84564</c:v>
                </c:pt>
                <c:pt idx="168">
                  <c:v>87672</c:v>
                </c:pt>
                <c:pt idx="169">
                  <c:v>89028</c:v>
                </c:pt>
                <c:pt idx="170">
                  <c:v>90388</c:v>
                </c:pt>
                <c:pt idx="171">
                  <c:v>91742</c:v>
                </c:pt>
                <c:pt idx="172">
                  <c:v>91760</c:v>
                </c:pt>
                <c:pt idx="173">
                  <c:v>92230</c:v>
                </c:pt>
                <c:pt idx="174">
                  <c:v>95356</c:v>
                </c:pt>
                <c:pt idx="175">
                  <c:v>98464</c:v>
                </c:pt>
                <c:pt idx="176">
                  <c:v>99820</c:v>
                </c:pt>
                <c:pt idx="177">
                  <c:v>101174</c:v>
                </c:pt>
                <c:pt idx="178">
                  <c:v>102514</c:v>
                </c:pt>
                <c:pt idx="179">
                  <c:v>102980</c:v>
                </c:pt>
                <c:pt idx="180">
                  <c:v>109500</c:v>
                </c:pt>
                <c:pt idx="181">
                  <c:v>115992</c:v>
                </c:pt>
                <c:pt idx="182">
                  <c:v>116006</c:v>
                </c:pt>
                <c:pt idx="183">
                  <c:v>116026</c:v>
                </c:pt>
                <c:pt idx="184">
                  <c:v>117364</c:v>
                </c:pt>
                <c:pt idx="185">
                  <c:v>117384</c:v>
                </c:pt>
                <c:pt idx="186">
                  <c:v>120494</c:v>
                </c:pt>
                <c:pt idx="187">
                  <c:v>120512</c:v>
                </c:pt>
                <c:pt idx="188">
                  <c:v>123602</c:v>
                </c:pt>
                <c:pt idx="189">
                  <c:v>124962</c:v>
                </c:pt>
                <c:pt idx="190">
                  <c:v>126262</c:v>
                </c:pt>
                <c:pt idx="191">
                  <c:v>132802</c:v>
                </c:pt>
                <c:pt idx="192">
                  <c:v>132806</c:v>
                </c:pt>
                <c:pt idx="193">
                  <c:v>135896</c:v>
                </c:pt>
                <c:pt idx="194">
                  <c:v>136364</c:v>
                </c:pt>
                <c:pt idx="195">
                  <c:v>137704</c:v>
                </c:pt>
                <c:pt idx="196">
                  <c:v>140826</c:v>
                </c:pt>
                <c:pt idx="197">
                  <c:v>142164</c:v>
                </c:pt>
                <c:pt idx="198">
                  <c:v>143524</c:v>
                </c:pt>
                <c:pt idx="199">
                  <c:v>146652</c:v>
                </c:pt>
                <c:pt idx="200">
                  <c:v>147122</c:v>
                </c:pt>
                <c:pt idx="201">
                  <c:v>153582</c:v>
                </c:pt>
                <c:pt idx="202">
                  <c:v>156688</c:v>
                </c:pt>
                <c:pt idx="203">
                  <c:v>159818</c:v>
                </c:pt>
                <c:pt idx="204">
                  <c:v>162946</c:v>
                </c:pt>
                <c:pt idx="205">
                  <c:v>164300</c:v>
                </c:pt>
                <c:pt idx="206">
                  <c:v>164320</c:v>
                </c:pt>
                <c:pt idx="207">
                  <c:v>167428</c:v>
                </c:pt>
                <c:pt idx="208">
                  <c:v>170496</c:v>
                </c:pt>
                <c:pt idx="209">
                  <c:v>171854</c:v>
                </c:pt>
                <c:pt idx="210">
                  <c:v>178478</c:v>
                </c:pt>
                <c:pt idx="211">
                  <c:v>178484</c:v>
                </c:pt>
                <c:pt idx="212">
                  <c:v>178490</c:v>
                </c:pt>
                <c:pt idx="213">
                  <c:v>178508</c:v>
                </c:pt>
                <c:pt idx="214">
                  <c:v>179866</c:v>
                </c:pt>
                <c:pt idx="215">
                  <c:v>186322</c:v>
                </c:pt>
                <c:pt idx="216">
                  <c:v>186342</c:v>
                </c:pt>
                <c:pt idx="217">
                  <c:v>192836</c:v>
                </c:pt>
                <c:pt idx="218">
                  <c:v>192856</c:v>
                </c:pt>
                <c:pt idx="219">
                  <c:v>194196</c:v>
                </c:pt>
                <c:pt idx="220">
                  <c:v>194666</c:v>
                </c:pt>
                <c:pt idx="221">
                  <c:v>201144</c:v>
                </c:pt>
                <c:pt idx="222">
                  <c:v>204254</c:v>
                </c:pt>
                <c:pt idx="223">
                  <c:v>210812</c:v>
                </c:pt>
                <c:pt idx="224">
                  <c:v>210832</c:v>
                </c:pt>
                <c:pt idx="225">
                  <c:v>213942</c:v>
                </c:pt>
                <c:pt idx="226">
                  <c:v>217052</c:v>
                </c:pt>
                <c:pt idx="227">
                  <c:v>223566</c:v>
                </c:pt>
                <c:pt idx="228">
                  <c:v>223584</c:v>
                </c:pt>
                <c:pt idx="229">
                  <c:v>224052</c:v>
                </c:pt>
                <c:pt idx="230">
                  <c:v>227156</c:v>
                </c:pt>
                <c:pt idx="231">
                  <c:v>227174</c:v>
                </c:pt>
                <c:pt idx="232">
                  <c:v>230262</c:v>
                </c:pt>
                <c:pt idx="233">
                  <c:v>236780</c:v>
                </c:pt>
                <c:pt idx="234">
                  <c:v>237250</c:v>
                </c:pt>
                <c:pt idx="235">
                  <c:v>238610</c:v>
                </c:pt>
                <c:pt idx="236">
                  <c:v>245168</c:v>
                </c:pt>
                <c:pt idx="237">
                  <c:v>245638</c:v>
                </c:pt>
                <c:pt idx="238">
                  <c:v>248766</c:v>
                </c:pt>
                <c:pt idx="239">
                  <c:v>250126</c:v>
                </c:pt>
                <c:pt idx="240">
                  <c:v>253252</c:v>
                </c:pt>
                <c:pt idx="241">
                  <c:v>253272</c:v>
                </c:pt>
                <c:pt idx="242">
                  <c:v>254632</c:v>
                </c:pt>
                <c:pt idx="243">
                  <c:v>257736</c:v>
                </c:pt>
                <c:pt idx="244">
                  <c:v>257754</c:v>
                </c:pt>
                <c:pt idx="245">
                  <c:v>259094</c:v>
                </c:pt>
                <c:pt idx="246">
                  <c:v>262182</c:v>
                </c:pt>
                <c:pt idx="247">
                  <c:v>262202</c:v>
                </c:pt>
                <c:pt idx="248">
                  <c:v>265312</c:v>
                </c:pt>
                <c:pt idx="249">
                  <c:v>271790</c:v>
                </c:pt>
                <c:pt idx="250">
                  <c:v>272258</c:v>
                </c:pt>
                <c:pt idx="251">
                  <c:v>278716</c:v>
                </c:pt>
                <c:pt idx="252">
                  <c:v>278736</c:v>
                </c:pt>
                <c:pt idx="253">
                  <c:v>281804</c:v>
                </c:pt>
                <c:pt idx="254">
                  <c:v>283164</c:v>
                </c:pt>
                <c:pt idx="255">
                  <c:v>284524</c:v>
                </c:pt>
                <c:pt idx="256">
                  <c:v>290954</c:v>
                </c:pt>
                <c:pt idx="257">
                  <c:v>290968</c:v>
                </c:pt>
                <c:pt idx="258">
                  <c:v>290986</c:v>
                </c:pt>
                <c:pt idx="259">
                  <c:v>292340</c:v>
                </c:pt>
                <c:pt idx="260">
                  <c:v>292810</c:v>
                </c:pt>
                <c:pt idx="261">
                  <c:v>299288</c:v>
                </c:pt>
                <c:pt idx="262">
                  <c:v>299304</c:v>
                </c:pt>
                <c:pt idx="263">
                  <c:v>302394</c:v>
                </c:pt>
                <c:pt idx="264">
                  <c:v>308888</c:v>
                </c:pt>
                <c:pt idx="265">
                  <c:v>308904</c:v>
                </c:pt>
                <c:pt idx="266">
                  <c:v>310244</c:v>
                </c:pt>
                <c:pt idx="267">
                  <c:v>313330</c:v>
                </c:pt>
                <c:pt idx="268">
                  <c:v>319870</c:v>
                </c:pt>
                <c:pt idx="269">
                  <c:v>321190</c:v>
                </c:pt>
                <c:pt idx="270">
                  <c:v>321660</c:v>
                </c:pt>
                <c:pt idx="271">
                  <c:v>328138</c:v>
                </c:pt>
                <c:pt idx="272">
                  <c:v>331244</c:v>
                </c:pt>
                <c:pt idx="273">
                  <c:v>332604</c:v>
                </c:pt>
                <c:pt idx="274">
                  <c:v>333942</c:v>
                </c:pt>
                <c:pt idx="275">
                  <c:v>337052</c:v>
                </c:pt>
                <c:pt idx="276">
                  <c:v>343572</c:v>
                </c:pt>
                <c:pt idx="277">
                  <c:v>350110</c:v>
                </c:pt>
                <c:pt idx="278">
                  <c:v>351470</c:v>
                </c:pt>
                <c:pt idx="279">
                  <c:v>357950</c:v>
                </c:pt>
                <c:pt idx="280">
                  <c:v>359308</c:v>
                </c:pt>
                <c:pt idx="281">
                  <c:v>362378</c:v>
                </c:pt>
                <c:pt idx="282">
                  <c:v>365468</c:v>
                </c:pt>
                <c:pt idx="283">
                  <c:v>366826</c:v>
                </c:pt>
                <c:pt idx="284">
                  <c:v>369952</c:v>
                </c:pt>
                <c:pt idx="285">
                  <c:v>376532</c:v>
                </c:pt>
                <c:pt idx="286">
                  <c:v>383010</c:v>
                </c:pt>
                <c:pt idx="287">
                  <c:v>383030</c:v>
                </c:pt>
                <c:pt idx="288">
                  <c:v>389584</c:v>
                </c:pt>
                <c:pt idx="289">
                  <c:v>389602</c:v>
                </c:pt>
                <c:pt idx="290">
                  <c:v>396074</c:v>
                </c:pt>
                <c:pt idx="291">
                  <c:v>396088</c:v>
                </c:pt>
                <c:pt idx="292">
                  <c:v>396108</c:v>
                </c:pt>
                <c:pt idx="293">
                  <c:v>402682</c:v>
                </c:pt>
                <c:pt idx="294">
                  <c:v>403148</c:v>
                </c:pt>
                <c:pt idx="295">
                  <c:v>409702</c:v>
                </c:pt>
                <c:pt idx="296">
                  <c:v>409720</c:v>
                </c:pt>
                <c:pt idx="297">
                  <c:v>411080</c:v>
                </c:pt>
                <c:pt idx="298">
                  <c:v>417660</c:v>
                </c:pt>
                <c:pt idx="299">
                  <c:v>424238</c:v>
                </c:pt>
                <c:pt idx="300">
                  <c:v>425576</c:v>
                </c:pt>
                <c:pt idx="301">
                  <c:v>432114</c:v>
                </c:pt>
                <c:pt idx="302">
                  <c:v>433472</c:v>
                </c:pt>
                <c:pt idx="303">
                  <c:v>433942</c:v>
                </c:pt>
                <c:pt idx="304">
                  <c:v>435302</c:v>
                </c:pt>
                <c:pt idx="305">
                  <c:v>441838</c:v>
                </c:pt>
                <c:pt idx="306">
                  <c:v>441858</c:v>
                </c:pt>
                <c:pt idx="307">
                  <c:v>448316</c:v>
                </c:pt>
                <c:pt idx="308">
                  <c:v>451404</c:v>
                </c:pt>
                <c:pt idx="309">
                  <c:v>454454</c:v>
                </c:pt>
                <c:pt idx="310">
                  <c:v>457544</c:v>
                </c:pt>
                <c:pt idx="311">
                  <c:v>460634</c:v>
                </c:pt>
                <c:pt idx="312">
                  <c:v>467168</c:v>
                </c:pt>
                <c:pt idx="313">
                  <c:v>467188</c:v>
                </c:pt>
                <c:pt idx="314">
                  <c:v>470278</c:v>
                </c:pt>
                <c:pt idx="315">
                  <c:v>473408</c:v>
                </c:pt>
                <c:pt idx="316">
                  <c:v>476516</c:v>
                </c:pt>
                <c:pt idx="317">
                  <c:v>483030</c:v>
                </c:pt>
                <c:pt idx="318">
                  <c:v>483050</c:v>
                </c:pt>
                <c:pt idx="319">
                  <c:v>496098</c:v>
                </c:pt>
                <c:pt idx="320">
                  <c:v>497454</c:v>
                </c:pt>
                <c:pt idx="321">
                  <c:v>497474</c:v>
                </c:pt>
                <c:pt idx="322">
                  <c:v>510602</c:v>
                </c:pt>
                <c:pt idx="323">
                  <c:v>513728</c:v>
                </c:pt>
                <c:pt idx="324">
                  <c:v>520284</c:v>
                </c:pt>
                <c:pt idx="325">
                  <c:v>520304</c:v>
                </c:pt>
                <c:pt idx="326">
                  <c:v>520774</c:v>
                </c:pt>
                <c:pt idx="327">
                  <c:v>527314</c:v>
                </c:pt>
                <c:pt idx="328">
                  <c:v>530362</c:v>
                </c:pt>
                <c:pt idx="329">
                  <c:v>533468</c:v>
                </c:pt>
                <c:pt idx="330">
                  <c:v>533488</c:v>
                </c:pt>
                <c:pt idx="331">
                  <c:v>536598</c:v>
                </c:pt>
                <c:pt idx="332">
                  <c:v>543038</c:v>
                </c:pt>
                <c:pt idx="333">
                  <c:v>549538</c:v>
                </c:pt>
                <c:pt idx="334">
                  <c:v>552662</c:v>
                </c:pt>
                <c:pt idx="335">
                  <c:v>552682</c:v>
                </c:pt>
                <c:pt idx="336">
                  <c:v>555708</c:v>
                </c:pt>
                <c:pt idx="337">
                  <c:v>555728</c:v>
                </c:pt>
                <c:pt idx="338">
                  <c:v>562180</c:v>
                </c:pt>
                <c:pt idx="339">
                  <c:v>563516</c:v>
                </c:pt>
                <c:pt idx="340">
                  <c:v>570054</c:v>
                </c:pt>
                <c:pt idx="341">
                  <c:v>573160</c:v>
                </c:pt>
                <c:pt idx="342">
                  <c:v>586322</c:v>
                </c:pt>
                <c:pt idx="343">
                  <c:v>586342</c:v>
                </c:pt>
                <c:pt idx="344">
                  <c:v>589470</c:v>
                </c:pt>
                <c:pt idx="345">
                  <c:v>596028</c:v>
                </c:pt>
                <c:pt idx="346">
                  <c:v>596048</c:v>
                </c:pt>
                <c:pt idx="347">
                  <c:v>602648</c:v>
                </c:pt>
                <c:pt idx="348">
                  <c:v>605738</c:v>
                </c:pt>
                <c:pt idx="349">
                  <c:v>612298</c:v>
                </c:pt>
                <c:pt idx="350">
                  <c:v>618892</c:v>
                </c:pt>
                <c:pt idx="351">
                  <c:v>618900</c:v>
                </c:pt>
                <c:pt idx="352">
                  <c:v>621990</c:v>
                </c:pt>
                <c:pt idx="353">
                  <c:v>622458</c:v>
                </c:pt>
                <c:pt idx="354">
                  <c:v>635678</c:v>
                </c:pt>
                <c:pt idx="355">
                  <c:v>635690</c:v>
                </c:pt>
                <c:pt idx="356">
                  <c:v>642290</c:v>
                </c:pt>
                <c:pt idx="357">
                  <c:v>645414</c:v>
                </c:pt>
                <c:pt idx="358">
                  <c:v>651994</c:v>
                </c:pt>
                <c:pt idx="359">
                  <c:v>665144</c:v>
                </c:pt>
                <c:pt idx="360">
                  <c:v>678466</c:v>
                </c:pt>
                <c:pt idx="361">
                  <c:v>678482</c:v>
                </c:pt>
                <c:pt idx="362">
                  <c:v>679842</c:v>
                </c:pt>
                <c:pt idx="363">
                  <c:v>693026</c:v>
                </c:pt>
                <c:pt idx="364">
                  <c:v>693044</c:v>
                </c:pt>
                <c:pt idx="365">
                  <c:v>696012</c:v>
                </c:pt>
                <c:pt idx="366">
                  <c:v>702572</c:v>
                </c:pt>
                <c:pt idx="367">
                  <c:v>709126</c:v>
                </c:pt>
                <c:pt idx="368">
                  <c:v>715680</c:v>
                </c:pt>
                <c:pt idx="369">
                  <c:v>715700</c:v>
                </c:pt>
                <c:pt idx="370">
                  <c:v>722280</c:v>
                </c:pt>
                <c:pt idx="371">
                  <c:v>725350</c:v>
                </c:pt>
                <c:pt idx="372">
                  <c:v>726702</c:v>
                </c:pt>
                <c:pt idx="373">
                  <c:v>729812</c:v>
                </c:pt>
                <c:pt idx="374">
                  <c:v>755686</c:v>
                </c:pt>
                <c:pt idx="375">
                  <c:v>755700</c:v>
                </c:pt>
                <c:pt idx="376">
                  <c:v>757058</c:v>
                </c:pt>
                <c:pt idx="377">
                  <c:v>770398</c:v>
                </c:pt>
                <c:pt idx="378">
                  <c:v>770410</c:v>
                </c:pt>
                <c:pt idx="379">
                  <c:v>771768</c:v>
                </c:pt>
                <c:pt idx="380">
                  <c:v>773108</c:v>
                </c:pt>
                <c:pt idx="381">
                  <c:v>786454</c:v>
                </c:pt>
                <c:pt idx="382">
                  <c:v>786922</c:v>
                </c:pt>
                <c:pt idx="383">
                  <c:v>812898</c:v>
                </c:pt>
                <c:pt idx="384">
                  <c:v>814256</c:v>
                </c:pt>
                <c:pt idx="385">
                  <c:v>827502</c:v>
                </c:pt>
                <c:pt idx="386">
                  <c:v>828860</c:v>
                </c:pt>
                <c:pt idx="387">
                  <c:v>831988</c:v>
                </c:pt>
                <c:pt idx="388">
                  <c:v>835118</c:v>
                </c:pt>
                <c:pt idx="389">
                  <c:v>848464</c:v>
                </c:pt>
                <c:pt idx="390">
                  <c:v>849818</c:v>
                </c:pt>
                <c:pt idx="391">
                  <c:v>852908</c:v>
                </c:pt>
                <c:pt idx="392">
                  <c:v>859526</c:v>
                </c:pt>
                <c:pt idx="393">
                  <c:v>885598</c:v>
                </c:pt>
                <c:pt idx="394">
                  <c:v>885614</c:v>
                </c:pt>
                <c:pt idx="395">
                  <c:v>886064</c:v>
                </c:pt>
                <c:pt idx="396">
                  <c:v>899370</c:v>
                </c:pt>
                <c:pt idx="397">
                  <c:v>902498</c:v>
                </c:pt>
                <c:pt idx="398">
                  <c:v>915808</c:v>
                </c:pt>
                <c:pt idx="399">
                  <c:v>941348</c:v>
                </c:pt>
                <c:pt idx="400">
                  <c:v>944416</c:v>
                </c:pt>
                <c:pt idx="401">
                  <c:v>947504</c:v>
                </c:pt>
                <c:pt idx="402">
                  <c:v>960712</c:v>
                </c:pt>
                <c:pt idx="403">
                  <c:v>963762</c:v>
                </c:pt>
                <c:pt idx="404">
                  <c:v>970258</c:v>
                </c:pt>
                <c:pt idx="405">
                  <c:v>996198</c:v>
                </c:pt>
                <c:pt idx="406">
                  <c:v>996212</c:v>
                </c:pt>
                <c:pt idx="407">
                  <c:v>1009458</c:v>
                </c:pt>
                <c:pt idx="408">
                  <c:v>1012526</c:v>
                </c:pt>
                <c:pt idx="409">
                  <c:v>1019106</c:v>
                </c:pt>
                <c:pt idx="410">
                  <c:v>1045006</c:v>
                </c:pt>
                <c:pt idx="411">
                  <c:v>1051586</c:v>
                </c:pt>
                <c:pt idx="412">
                  <c:v>1064850</c:v>
                </c:pt>
                <c:pt idx="413">
                  <c:v>1065320</c:v>
                </c:pt>
                <c:pt idx="414">
                  <c:v>1091140</c:v>
                </c:pt>
                <c:pt idx="415">
                  <c:v>1104248</c:v>
                </c:pt>
                <c:pt idx="416">
                  <c:v>1117514</c:v>
                </c:pt>
                <c:pt idx="417">
                  <c:v>1117534</c:v>
                </c:pt>
                <c:pt idx="418">
                  <c:v>1166516</c:v>
                </c:pt>
                <c:pt idx="419">
                  <c:v>1166532</c:v>
                </c:pt>
                <c:pt idx="420">
                  <c:v>1167002</c:v>
                </c:pt>
                <c:pt idx="421">
                  <c:v>1215632</c:v>
                </c:pt>
                <c:pt idx="422">
                  <c:v>1241552</c:v>
                </c:pt>
                <c:pt idx="423">
                  <c:v>1290454</c:v>
                </c:pt>
                <c:pt idx="424">
                  <c:v>1290470</c:v>
                </c:pt>
                <c:pt idx="425">
                  <c:v>1339194</c:v>
                </c:pt>
                <c:pt idx="426">
                  <c:v>1352244</c:v>
                </c:pt>
                <c:pt idx="427">
                  <c:v>1400274</c:v>
                </c:pt>
                <c:pt idx="428">
                  <c:v>1448902</c:v>
                </c:pt>
                <c:pt idx="429">
                  <c:v>1620144</c:v>
                </c:pt>
                <c:pt idx="430">
                  <c:v>1620162</c:v>
                </c:pt>
                <c:pt idx="431">
                  <c:v>1789308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6A-43FC-AF41-E4281F50297E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Sheet3!$A$5:$A$437</c:f>
              <c:strCache>
                <c:ptCount val="4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</c:strCache>
            </c:strRef>
          </c:cat>
          <c:val>
            <c:numRef>
              <c:f>Sheet3!$E$5:$E$437</c:f>
              <c:numCache>
                <c:formatCode>General</c:formatCode>
                <c:ptCount val="4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8</c:v>
                </c:pt>
                <c:pt idx="115">
                  <c:v>14</c:v>
                </c:pt>
                <c:pt idx="116">
                  <c:v>28</c:v>
                </c:pt>
                <c:pt idx="117">
                  <c:v>44</c:v>
                </c:pt>
                <c:pt idx="118">
                  <c:v>512</c:v>
                </c:pt>
                <c:pt idx="119">
                  <c:v>1872</c:v>
                </c:pt>
                <c:pt idx="120">
                  <c:v>3192</c:v>
                </c:pt>
                <c:pt idx="121">
                  <c:v>4548</c:v>
                </c:pt>
                <c:pt idx="122">
                  <c:v>7646</c:v>
                </c:pt>
                <c:pt idx="123">
                  <c:v>7662</c:v>
                </c:pt>
                <c:pt idx="124">
                  <c:v>8132</c:v>
                </c:pt>
                <c:pt idx="125">
                  <c:v>14566</c:v>
                </c:pt>
                <c:pt idx="126">
                  <c:v>14584</c:v>
                </c:pt>
                <c:pt idx="127">
                  <c:v>14604</c:v>
                </c:pt>
                <c:pt idx="128">
                  <c:v>15074</c:v>
                </c:pt>
                <c:pt idx="129">
                  <c:v>16412</c:v>
                </c:pt>
                <c:pt idx="130">
                  <c:v>19492</c:v>
                </c:pt>
                <c:pt idx="131">
                  <c:v>19506</c:v>
                </c:pt>
                <c:pt idx="132">
                  <c:v>19526</c:v>
                </c:pt>
                <c:pt idx="133">
                  <c:v>22630</c:v>
                </c:pt>
                <c:pt idx="134">
                  <c:v>22648</c:v>
                </c:pt>
                <c:pt idx="135">
                  <c:v>24002</c:v>
                </c:pt>
                <c:pt idx="136">
                  <c:v>24472</c:v>
                </c:pt>
                <c:pt idx="137">
                  <c:v>25830</c:v>
                </c:pt>
                <c:pt idx="138">
                  <c:v>28918</c:v>
                </c:pt>
                <c:pt idx="139">
                  <c:v>30276</c:v>
                </c:pt>
                <c:pt idx="140">
                  <c:v>31634</c:v>
                </c:pt>
                <c:pt idx="141">
                  <c:v>32990</c:v>
                </c:pt>
                <c:pt idx="142">
                  <c:v>36092</c:v>
                </c:pt>
                <c:pt idx="143">
                  <c:v>36110</c:v>
                </c:pt>
                <c:pt idx="144">
                  <c:v>39200</c:v>
                </c:pt>
                <c:pt idx="145">
                  <c:v>42282</c:v>
                </c:pt>
                <c:pt idx="146">
                  <c:v>42300</c:v>
                </c:pt>
                <c:pt idx="147">
                  <c:v>45406</c:v>
                </c:pt>
                <c:pt idx="148">
                  <c:v>48496</c:v>
                </c:pt>
                <c:pt idx="149">
                  <c:v>51562</c:v>
                </c:pt>
                <c:pt idx="150">
                  <c:v>51582</c:v>
                </c:pt>
                <c:pt idx="151">
                  <c:v>52052</c:v>
                </c:pt>
                <c:pt idx="152">
                  <c:v>53406</c:v>
                </c:pt>
                <c:pt idx="153">
                  <c:v>56516</c:v>
                </c:pt>
                <c:pt idx="154">
                  <c:v>57874</c:v>
                </c:pt>
                <c:pt idx="155">
                  <c:v>60964</c:v>
                </c:pt>
                <c:pt idx="156">
                  <c:v>62316</c:v>
                </c:pt>
                <c:pt idx="157">
                  <c:v>62334</c:v>
                </c:pt>
                <c:pt idx="158">
                  <c:v>68906</c:v>
                </c:pt>
                <c:pt idx="159">
                  <c:v>68922</c:v>
                </c:pt>
                <c:pt idx="160">
                  <c:v>70280</c:v>
                </c:pt>
                <c:pt idx="161">
                  <c:v>73368</c:v>
                </c:pt>
                <c:pt idx="162">
                  <c:v>73838</c:v>
                </c:pt>
                <c:pt idx="163">
                  <c:v>76924</c:v>
                </c:pt>
                <c:pt idx="164">
                  <c:v>78274</c:v>
                </c:pt>
                <c:pt idx="165">
                  <c:v>78292</c:v>
                </c:pt>
                <c:pt idx="166">
                  <c:v>81422</c:v>
                </c:pt>
                <c:pt idx="167">
                  <c:v>84550</c:v>
                </c:pt>
                <c:pt idx="168">
                  <c:v>87658</c:v>
                </c:pt>
                <c:pt idx="169">
                  <c:v>89012</c:v>
                </c:pt>
                <c:pt idx="170">
                  <c:v>92112</c:v>
                </c:pt>
                <c:pt idx="171">
                  <c:v>92120</c:v>
                </c:pt>
                <c:pt idx="172">
                  <c:v>92136</c:v>
                </c:pt>
                <c:pt idx="173">
                  <c:v>92156</c:v>
                </c:pt>
                <c:pt idx="174">
                  <c:v>95286</c:v>
                </c:pt>
                <c:pt idx="175">
                  <c:v>98392</c:v>
                </c:pt>
                <c:pt idx="176">
                  <c:v>99752</c:v>
                </c:pt>
                <c:pt idx="177">
                  <c:v>101108</c:v>
                </c:pt>
                <c:pt idx="178">
                  <c:v>102446</c:v>
                </c:pt>
                <c:pt idx="179">
                  <c:v>102916</c:v>
                </c:pt>
                <c:pt idx="180">
                  <c:v>116078</c:v>
                </c:pt>
                <c:pt idx="181">
                  <c:v>116094</c:v>
                </c:pt>
                <c:pt idx="182">
                  <c:v>116094</c:v>
                </c:pt>
                <c:pt idx="183">
                  <c:v>116114</c:v>
                </c:pt>
                <c:pt idx="184">
                  <c:v>117470</c:v>
                </c:pt>
                <c:pt idx="185">
                  <c:v>117488</c:v>
                </c:pt>
                <c:pt idx="186">
                  <c:v>118848</c:v>
                </c:pt>
                <c:pt idx="187">
                  <c:v>119316</c:v>
                </c:pt>
                <c:pt idx="188">
                  <c:v>125854</c:v>
                </c:pt>
                <c:pt idx="189">
                  <c:v>125874</c:v>
                </c:pt>
                <c:pt idx="190">
                  <c:v>127194</c:v>
                </c:pt>
                <c:pt idx="191">
                  <c:v>133648</c:v>
                </c:pt>
                <c:pt idx="192">
                  <c:v>133668</c:v>
                </c:pt>
                <c:pt idx="193">
                  <c:v>136716</c:v>
                </c:pt>
                <c:pt idx="194">
                  <c:v>136728</c:v>
                </c:pt>
                <c:pt idx="195">
                  <c:v>138086</c:v>
                </c:pt>
                <c:pt idx="196">
                  <c:v>139446</c:v>
                </c:pt>
                <c:pt idx="197">
                  <c:v>142556</c:v>
                </c:pt>
                <c:pt idx="198">
                  <c:v>142562</c:v>
                </c:pt>
                <c:pt idx="199">
                  <c:v>145692</c:v>
                </c:pt>
                <c:pt idx="200">
                  <c:v>147050</c:v>
                </c:pt>
                <c:pt idx="201">
                  <c:v>153548</c:v>
                </c:pt>
                <c:pt idx="202">
                  <c:v>156638</c:v>
                </c:pt>
                <c:pt idx="203">
                  <c:v>159768</c:v>
                </c:pt>
                <c:pt idx="204">
                  <c:v>162874</c:v>
                </c:pt>
                <c:pt idx="205">
                  <c:v>164230</c:v>
                </c:pt>
                <c:pt idx="206">
                  <c:v>164698</c:v>
                </c:pt>
                <c:pt idx="207">
                  <c:v>171234</c:v>
                </c:pt>
                <c:pt idx="208">
                  <c:v>171250</c:v>
                </c:pt>
                <c:pt idx="209">
                  <c:v>171264</c:v>
                </c:pt>
                <c:pt idx="210">
                  <c:v>177870</c:v>
                </c:pt>
                <c:pt idx="211">
                  <c:v>177876</c:v>
                </c:pt>
                <c:pt idx="212">
                  <c:v>177886</c:v>
                </c:pt>
                <c:pt idx="213">
                  <c:v>177906</c:v>
                </c:pt>
                <c:pt idx="214">
                  <c:v>179266</c:v>
                </c:pt>
                <c:pt idx="215">
                  <c:v>185722</c:v>
                </c:pt>
                <c:pt idx="216">
                  <c:v>188784</c:v>
                </c:pt>
                <c:pt idx="217">
                  <c:v>189254</c:v>
                </c:pt>
                <c:pt idx="218">
                  <c:v>192364</c:v>
                </c:pt>
                <c:pt idx="219">
                  <c:v>193684</c:v>
                </c:pt>
                <c:pt idx="220">
                  <c:v>196774</c:v>
                </c:pt>
                <c:pt idx="221">
                  <c:v>199864</c:v>
                </c:pt>
                <c:pt idx="222">
                  <c:v>206382</c:v>
                </c:pt>
                <c:pt idx="223">
                  <c:v>209512</c:v>
                </c:pt>
                <c:pt idx="224">
                  <c:v>209982</c:v>
                </c:pt>
                <c:pt idx="225">
                  <c:v>216538</c:v>
                </c:pt>
                <c:pt idx="226">
                  <c:v>216556</c:v>
                </c:pt>
                <c:pt idx="227">
                  <c:v>219646</c:v>
                </c:pt>
                <c:pt idx="228">
                  <c:v>222734</c:v>
                </c:pt>
                <c:pt idx="229">
                  <c:v>224094</c:v>
                </c:pt>
                <c:pt idx="230">
                  <c:v>227204</c:v>
                </c:pt>
                <c:pt idx="231">
                  <c:v>227674</c:v>
                </c:pt>
                <c:pt idx="232">
                  <c:v>230762</c:v>
                </c:pt>
                <c:pt idx="233">
                  <c:v>237298</c:v>
                </c:pt>
                <c:pt idx="234">
                  <c:v>237316</c:v>
                </c:pt>
                <c:pt idx="235">
                  <c:v>238676</c:v>
                </c:pt>
                <c:pt idx="236">
                  <c:v>245216</c:v>
                </c:pt>
                <c:pt idx="237">
                  <c:v>245686</c:v>
                </c:pt>
                <c:pt idx="238">
                  <c:v>248816</c:v>
                </c:pt>
                <c:pt idx="239">
                  <c:v>251920</c:v>
                </c:pt>
                <c:pt idx="240">
                  <c:v>251936</c:v>
                </c:pt>
                <c:pt idx="241">
                  <c:v>255062</c:v>
                </c:pt>
                <c:pt idx="242">
                  <c:v>255082</c:v>
                </c:pt>
                <c:pt idx="243">
                  <c:v>256438</c:v>
                </c:pt>
                <c:pt idx="244">
                  <c:v>257796</c:v>
                </c:pt>
                <c:pt idx="245">
                  <c:v>260866</c:v>
                </c:pt>
                <c:pt idx="246">
                  <c:v>261332</c:v>
                </c:pt>
                <c:pt idx="247">
                  <c:v>262692</c:v>
                </c:pt>
                <c:pt idx="248">
                  <c:v>269228</c:v>
                </c:pt>
                <c:pt idx="249">
                  <c:v>269248</c:v>
                </c:pt>
                <c:pt idx="250">
                  <c:v>275728</c:v>
                </c:pt>
                <c:pt idx="251">
                  <c:v>276198</c:v>
                </c:pt>
                <c:pt idx="252">
                  <c:v>279306</c:v>
                </c:pt>
                <c:pt idx="253">
                  <c:v>280666</c:v>
                </c:pt>
                <c:pt idx="254">
                  <c:v>283754</c:v>
                </c:pt>
                <c:pt idx="255">
                  <c:v>285114</c:v>
                </c:pt>
                <c:pt idx="256">
                  <c:v>288200</c:v>
                </c:pt>
                <c:pt idx="257">
                  <c:v>289538</c:v>
                </c:pt>
                <c:pt idx="258">
                  <c:v>290898</c:v>
                </c:pt>
                <c:pt idx="259">
                  <c:v>292252</c:v>
                </c:pt>
                <c:pt idx="260">
                  <c:v>292722</c:v>
                </c:pt>
                <c:pt idx="261">
                  <c:v>299198</c:v>
                </c:pt>
                <c:pt idx="262">
                  <c:v>299218</c:v>
                </c:pt>
                <c:pt idx="263">
                  <c:v>305716</c:v>
                </c:pt>
                <c:pt idx="264">
                  <c:v>307054</c:v>
                </c:pt>
                <c:pt idx="265">
                  <c:v>307524</c:v>
                </c:pt>
                <c:pt idx="266">
                  <c:v>314018</c:v>
                </c:pt>
                <c:pt idx="267">
                  <c:v>314034</c:v>
                </c:pt>
                <c:pt idx="268">
                  <c:v>320652</c:v>
                </c:pt>
                <c:pt idx="269">
                  <c:v>322008</c:v>
                </c:pt>
                <c:pt idx="270">
                  <c:v>323368</c:v>
                </c:pt>
                <c:pt idx="271">
                  <c:v>329964</c:v>
                </c:pt>
                <c:pt idx="272">
                  <c:v>331304</c:v>
                </c:pt>
                <c:pt idx="273">
                  <c:v>332664</c:v>
                </c:pt>
                <c:pt idx="274">
                  <c:v>334004</c:v>
                </c:pt>
                <c:pt idx="275">
                  <c:v>340504</c:v>
                </c:pt>
                <c:pt idx="276">
                  <c:v>340972</c:v>
                </c:pt>
                <c:pt idx="277">
                  <c:v>354154</c:v>
                </c:pt>
                <c:pt idx="278">
                  <c:v>354174</c:v>
                </c:pt>
                <c:pt idx="279">
                  <c:v>357264</c:v>
                </c:pt>
                <c:pt idx="280">
                  <c:v>357734</c:v>
                </c:pt>
                <c:pt idx="281">
                  <c:v>364330</c:v>
                </c:pt>
                <c:pt idx="282">
                  <c:v>364800</c:v>
                </c:pt>
                <c:pt idx="283">
                  <c:v>367930</c:v>
                </c:pt>
                <c:pt idx="284">
                  <c:v>374470</c:v>
                </c:pt>
                <c:pt idx="285">
                  <c:v>377538</c:v>
                </c:pt>
                <c:pt idx="286">
                  <c:v>380628</c:v>
                </c:pt>
                <c:pt idx="287">
                  <c:v>383658</c:v>
                </c:pt>
                <c:pt idx="288">
                  <c:v>390234</c:v>
                </c:pt>
                <c:pt idx="289">
                  <c:v>390252</c:v>
                </c:pt>
                <c:pt idx="290">
                  <c:v>396704</c:v>
                </c:pt>
                <c:pt idx="291">
                  <c:v>396718</c:v>
                </c:pt>
                <c:pt idx="292">
                  <c:v>397184</c:v>
                </c:pt>
                <c:pt idx="293">
                  <c:v>400274</c:v>
                </c:pt>
                <c:pt idx="294">
                  <c:v>403364</c:v>
                </c:pt>
                <c:pt idx="295">
                  <c:v>409934</c:v>
                </c:pt>
                <c:pt idx="296">
                  <c:v>409952</c:v>
                </c:pt>
                <c:pt idx="297">
                  <c:v>411312</c:v>
                </c:pt>
                <c:pt idx="298">
                  <c:v>424498</c:v>
                </c:pt>
                <c:pt idx="299">
                  <c:v>424516</c:v>
                </c:pt>
                <c:pt idx="300">
                  <c:v>427586</c:v>
                </c:pt>
                <c:pt idx="301">
                  <c:v>428944</c:v>
                </c:pt>
                <c:pt idx="302">
                  <c:v>430282</c:v>
                </c:pt>
                <c:pt idx="303">
                  <c:v>433410</c:v>
                </c:pt>
                <c:pt idx="304">
                  <c:v>439924</c:v>
                </c:pt>
                <c:pt idx="305">
                  <c:v>439942</c:v>
                </c:pt>
                <c:pt idx="306">
                  <c:v>440412</c:v>
                </c:pt>
                <c:pt idx="307">
                  <c:v>443482</c:v>
                </c:pt>
                <c:pt idx="308">
                  <c:v>456480</c:v>
                </c:pt>
                <c:pt idx="309">
                  <c:v>456492</c:v>
                </c:pt>
                <c:pt idx="310">
                  <c:v>456508</c:v>
                </c:pt>
                <c:pt idx="311">
                  <c:v>463062</c:v>
                </c:pt>
                <c:pt idx="312">
                  <c:v>463530</c:v>
                </c:pt>
                <c:pt idx="313">
                  <c:v>464890</c:v>
                </c:pt>
                <c:pt idx="314">
                  <c:v>471510</c:v>
                </c:pt>
                <c:pt idx="315">
                  <c:v>472848</c:v>
                </c:pt>
                <c:pt idx="316">
                  <c:v>475958</c:v>
                </c:pt>
                <c:pt idx="317">
                  <c:v>482474</c:v>
                </c:pt>
                <c:pt idx="318">
                  <c:v>482494</c:v>
                </c:pt>
                <c:pt idx="319">
                  <c:v>495622</c:v>
                </c:pt>
                <c:pt idx="320">
                  <c:v>496982</c:v>
                </c:pt>
                <c:pt idx="321">
                  <c:v>503522</c:v>
                </c:pt>
                <c:pt idx="322">
                  <c:v>516702</c:v>
                </c:pt>
                <c:pt idx="323">
                  <c:v>516718</c:v>
                </c:pt>
                <c:pt idx="324">
                  <c:v>516732</c:v>
                </c:pt>
                <c:pt idx="325">
                  <c:v>519820</c:v>
                </c:pt>
                <c:pt idx="326">
                  <c:v>522910</c:v>
                </c:pt>
                <c:pt idx="327">
                  <c:v>529368</c:v>
                </c:pt>
                <c:pt idx="328">
                  <c:v>530708</c:v>
                </c:pt>
                <c:pt idx="329">
                  <c:v>533776</c:v>
                </c:pt>
                <c:pt idx="330">
                  <c:v>533796</c:v>
                </c:pt>
                <c:pt idx="331">
                  <c:v>540336</c:v>
                </c:pt>
                <c:pt idx="332">
                  <c:v>543446</c:v>
                </c:pt>
                <c:pt idx="333">
                  <c:v>546514</c:v>
                </c:pt>
                <c:pt idx="334">
                  <c:v>553072</c:v>
                </c:pt>
                <c:pt idx="335">
                  <c:v>553542</c:v>
                </c:pt>
                <c:pt idx="336">
                  <c:v>554012</c:v>
                </c:pt>
                <c:pt idx="337">
                  <c:v>560466</c:v>
                </c:pt>
                <c:pt idx="338">
                  <c:v>561826</c:v>
                </c:pt>
                <c:pt idx="339">
                  <c:v>563186</c:v>
                </c:pt>
                <c:pt idx="340">
                  <c:v>569702</c:v>
                </c:pt>
                <c:pt idx="341">
                  <c:v>576274</c:v>
                </c:pt>
                <c:pt idx="342">
                  <c:v>577612</c:v>
                </c:pt>
                <c:pt idx="343">
                  <c:v>590818</c:v>
                </c:pt>
                <c:pt idx="344">
                  <c:v>590838</c:v>
                </c:pt>
                <c:pt idx="345">
                  <c:v>593966</c:v>
                </c:pt>
                <c:pt idx="346">
                  <c:v>600562</c:v>
                </c:pt>
                <c:pt idx="347">
                  <c:v>600582</c:v>
                </c:pt>
                <c:pt idx="348">
                  <c:v>613910</c:v>
                </c:pt>
                <c:pt idx="349">
                  <c:v>613930</c:v>
                </c:pt>
                <c:pt idx="350">
                  <c:v>620486</c:v>
                </c:pt>
                <c:pt idx="351">
                  <c:v>620954</c:v>
                </c:pt>
                <c:pt idx="352">
                  <c:v>624044</c:v>
                </c:pt>
                <c:pt idx="353">
                  <c:v>625384</c:v>
                </c:pt>
                <c:pt idx="354">
                  <c:v>628494</c:v>
                </c:pt>
                <c:pt idx="355">
                  <c:v>635008</c:v>
                </c:pt>
                <c:pt idx="356">
                  <c:v>641588</c:v>
                </c:pt>
                <c:pt idx="357">
                  <c:v>642058</c:v>
                </c:pt>
                <c:pt idx="358">
                  <c:v>655368</c:v>
                </c:pt>
                <c:pt idx="359">
                  <c:v>668774</c:v>
                </c:pt>
                <c:pt idx="360">
                  <c:v>671784</c:v>
                </c:pt>
                <c:pt idx="361">
                  <c:v>674914</c:v>
                </c:pt>
                <c:pt idx="362">
                  <c:v>676274</c:v>
                </c:pt>
                <c:pt idx="363">
                  <c:v>689420</c:v>
                </c:pt>
                <c:pt idx="364">
                  <c:v>689438</c:v>
                </c:pt>
                <c:pt idx="365">
                  <c:v>695956</c:v>
                </c:pt>
                <c:pt idx="366">
                  <c:v>702476</c:v>
                </c:pt>
                <c:pt idx="367">
                  <c:v>715652</c:v>
                </c:pt>
                <c:pt idx="368">
                  <c:v>715656</c:v>
                </c:pt>
                <c:pt idx="369">
                  <c:v>715668</c:v>
                </c:pt>
                <c:pt idx="370">
                  <c:v>728886</c:v>
                </c:pt>
                <c:pt idx="371">
                  <c:v>728886</c:v>
                </c:pt>
                <c:pt idx="372">
                  <c:v>728896</c:v>
                </c:pt>
                <c:pt idx="373">
                  <c:v>735496</c:v>
                </c:pt>
                <c:pt idx="374">
                  <c:v>748862</c:v>
                </c:pt>
                <c:pt idx="375">
                  <c:v>755420</c:v>
                </c:pt>
                <c:pt idx="376">
                  <c:v>758550</c:v>
                </c:pt>
                <c:pt idx="377">
                  <c:v>765164</c:v>
                </c:pt>
                <c:pt idx="378">
                  <c:v>771724</c:v>
                </c:pt>
                <c:pt idx="379">
                  <c:v>774852</c:v>
                </c:pt>
                <c:pt idx="380">
                  <c:v>777960</c:v>
                </c:pt>
                <c:pt idx="381">
                  <c:v>784534</c:v>
                </c:pt>
                <c:pt idx="382">
                  <c:v>784554</c:v>
                </c:pt>
                <c:pt idx="383">
                  <c:v>833188</c:v>
                </c:pt>
                <c:pt idx="384">
                  <c:v>833192</c:v>
                </c:pt>
                <c:pt idx="385">
                  <c:v>833192</c:v>
                </c:pt>
                <c:pt idx="386">
                  <c:v>833204</c:v>
                </c:pt>
                <c:pt idx="387">
                  <c:v>833220</c:v>
                </c:pt>
                <c:pt idx="388">
                  <c:v>834560</c:v>
                </c:pt>
                <c:pt idx="389">
                  <c:v>837668</c:v>
                </c:pt>
                <c:pt idx="390">
                  <c:v>838138</c:v>
                </c:pt>
                <c:pt idx="391">
                  <c:v>851366</c:v>
                </c:pt>
                <c:pt idx="392">
                  <c:v>854494</c:v>
                </c:pt>
                <c:pt idx="393">
                  <c:v>880406</c:v>
                </c:pt>
                <c:pt idx="394">
                  <c:v>880422</c:v>
                </c:pt>
                <c:pt idx="395">
                  <c:v>893504</c:v>
                </c:pt>
                <c:pt idx="396">
                  <c:v>893520</c:v>
                </c:pt>
                <c:pt idx="397">
                  <c:v>896610</c:v>
                </c:pt>
                <c:pt idx="398">
                  <c:v>944970</c:v>
                </c:pt>
                <c:pt idx="399">
                  <c:v>944970</c:v>
                </c:pt>
                <c:pt idx="400">
                  <c:v>944978</c:v>
                </c:pt>
                <c:pt idx="401">
                  <c:v>944992</c:v>
                </c:pt>
                <c:pt idx="402">
                  <c:v>945010</c:v>
                </c:pt>
                <c:pt idx="403">
                  <c:v>958096</c:v>
                </c:pt>
                <c:pt idx="404">
                  <c:v>964696</c:v>
                </c:pt>
                <c:pt idx="405">
                  <c:v>990630</c:v>
                </c:pt>
                <c:pt idx="406">
                  <c:v>990648</c:v>
                </c:pt>
                <c:pt idx="407">
                  <c:v>997188</c:v>
                </c:pt>
                <c:pt idx="408">
                  <c:v>1003748</c:v>
                </c:pt>
                <c:pt idx="409">
                  <c:v>1010286</c:v>
                </c:pt>
                <c:pt idx="410">
                  <c:v>1036344</c:v>
                </c:pt>
                <c:pt idx="411">
                  <c:v>1062394</c:v>
                </c:pt>
                <c:pt idx="412">
                  <c:v>1062406</c:v>
                </c:pt>
                <c:pt idx="413">
                  <c:v>1062422</c:v>
                </c:pt>
                <c:pt idx="414">
                  <c:v>1088056</c:v>
                </c:pt>
                <c:pt idx="415">
                  <c:v>1088076</c:v>
                </c:pt>
                <c:pt idx="416">
                  <c:v>1101406</c:v>
                </c:pt>
                <c:pt idx="417">
                  <c:v>1127226</c:v>
                </c:pt>
                <c:pt idx="418">
                  <c:v>1140456</c:v>
                </c:pt>
                <c:pt idx="419">
                  <c:v>1146936</c:v>
                </c:pt>
                <c:pt idx="420">
                  <c:v>1172950</c:v>
                </c:pt>
                <c:pt idx="421">
                  <c:v>1176080</c:v>
                </c:pt>
                <c:pt idx="422">
                  <c:v>1347640</c:v>
                </c:pt>
                <c:pt idx="423">
                  <c:v>1347640</c:v>
                </c:pt>
                <c:pt idx="424">
                  <c:v>1347640</c:v>
                </c:pt>
                <c:pt idx="425">
                  <c:v>1347640</c:v>
                </c:pt>
                <c:pt idx="426">
                  <c:v>1347640</c:v>
                </c:pt>
                <c:pt idx="427">
                  <c:v>1347640</c:v>
                </c:pt>
                <c:pt idx="428">
                  <c:v>1347652</c:v>
                </c:pt>
                <c:pt idx="429">
                  <c:v>1395880</c:v>
                </c:pt>
                <c:pt idx="430">
                  <c:v>1567090</c:v>
                </c:pt>
                <c:pt idx="431">
                  <c:v>1734602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6A-43FC-AF41-E4281F50297E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Sheet3!$A$5:$A$437</c:f>
              <c:strCache>
                <c:ptCount val="4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</c:strCache>
            </c:strRef>
          </c:cat>
          <c:val>
            <c:numRef>
              <c:f>Sheet3!$F$5:$F$437</c:f>
              <c:numCache>
                <c:formatCode>General</c:formatCode>
                <c:ptCount val="4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12</c:v>
                </c:pt>
                <c:pt idx="115">
                  <c:v>16</c:v>
                </c:pt>
                <c:pt idx="116">
                  <c:v>28</c:v>
                </c:pt>
                <c:pt idx="117">
                  <c:v>42</c:v>
                </c:pt>
                <c:pt idx="118">
                  <c:v>47892</c:v>
                </c:pt>
                <c:pt idx="119">
                  <c:v>47892</c:v>
                </c:pt>
                <c:pt idx="120">
                  <c:v>47892</c:v>
                </c:pt>
                <c:pt idx="121">
                  <c:v>47892</c:v>
                </c:pt>
                <c:pt idx="122">
                  <c:v>47892</c:v>
                </c:pt>
                <c:pt idx="123">
                  <c:v>47892</c:v>
                </c:pt>
                <c:pt idx="124">
                  <c:v>47892</c:v>
                </c:pt>
                <c:pt idx="125">
                  <c:v>47892</c:v>
                </c:pt>
                <c:pt idx="126">
                  <c:v>47892</c:v>
                </c:pt>
                <c:pt idx="127">
                  <c:v>47892</c:v>
                </c:pt>
                <c:pt idx="128">
                  <c:v>47892</c:v>
                </c:pt>
                <c:pt idx="129">
                  <c:v>47892</c:v>
                </c:pt>
                <c:pt idx="130">
                  <c:v>47892</c:v>
                </c:pt>
                <c:pt idx="131">
                  <c:v>47892</c:v>
                </c:pt>
                <c:pt idx="132">
                  <c:v>47892</c:v>
                </c:pt>
                <c:pt idx="133">
                  <c:v>47892</c:v>
                </c:pt>
                <c:pt idx="134">
                  <c:v>47892</c:v>
                </c:pt>
                <c:pt idx="135">
                  <c:v>47892</c:v>
                </c:pt>
                <c:pt idx="136">
                  <c:v>47892</c:v>
                </c:pt>
                <c:pt idx="137">
                  <c:v>47892</c:v>
                </c:pt>
                <c:pt idx="138">
                  <c:v>47892</c:v>
                </c:pt>
                <c:pt idx="139">
                  <c:v>47892</c:v>
                </c:pt>
                <c:pt idx="140">
                  <c:v>47892</c:v>
                </c:pt>
                <c:pt idx="141">
                  <c:v>47892</c:v>
                </c:pt>
                <c:pt idx="142">
                  <c:v>47892</c:v>
                </c:pt>
                <c:pt idx="143">
                  <c:v>47892</c:v>
                </c:pt>
                <c:pt idx="144">
                  <c:v>47892</c:v>
                </c:pt>
                <c:pt idx="145">
                  <c:v>47892</c:v>
                </c:pt>
                <c:pt idx="146">
                  <c:v>47892</c:v>
                </c:pt>
                <c:pt idx="147">
                  <c:v>47892</c:v>
                </c:pt>
                <c:pt idx="148">
                  <c:v>47892</c:v>
                </c:pt>
                <c:pt idx="149">
                  <c:v>47892</c:v>
                </c:pt>
                <c:pt idx="150">
                  <c:v>47892</c:v>
                </c:pt>
                <c:pt idx="151">
                  <c:v>47892</c:v>
                </c:pt>
                <c:pt idx="152">
                  <c:v>47892</c:v>
                </c:pt>
                <c:pt idx="153">
                  <c:v>47892</c:v>
                </c:pt>
                <c:pt idx="154">
                  <c:v>47892</c:v>
                </c:pt>
                <c:pt idx="155">
                  <c:v>47892</c:v>
                </c:pt>
                <c:pt idx="156">
                  <c:v>47892</c:v>
                </c:pt>
                <c:pt idx="157">
                  <c:v>47892</c:v>
                </c:pt>
                <c:pt idx="158">
                  <c:v>47892</c:v>
                </c:pt>
                <c:pt idx="159">
                  <c:v>47892</c:v>
                </c:pt>
                <c:pt idx="160">
                  <c:v>47892</c:v>
                </c:pt>
                <c:pt idx="161">
                  <c:v>47892</c:v>
                </c:pt>
                <c:pt idx="162">
                  <c:v>47892</c:v>
                </c:pt>
                <c:pt idx="163">
                  <c:v>47892</c:v>
                </c:pt>
                <c:pt idx="164">
                  <c:v>47892</c:v>
                </c:pt>
                <c:pt idx="165">
                  <c:v>47892</c:v>
                </c:pt>
                <c:pt idx="166">
                  <c:v>47892</c:v>
                </c:pt>
                <c:pt idx="167">
                  <c:v>47892</c:v>
                </c:pt>
                <c:pt idx="168">
                  <c:v>47892</c:v>
                </c:pt>
                <c:pt idx="169">
                  <c:v>47892</c:v>
                </c:pt>
                <c:pt idx="170">
                  <c:v>47892</c:v>
                </c:pt>
                <c:pt idx="171">
                  <c:v>47892</c:v>
                </c:pt>
                <c:pt idx="172">
                  <c:v>47892</c:v>
                </c:pt>
                <c:pt idx="173">
                  <c:v>47892</c:v>
                </c:pt>
                <c:pt idx="174">
                  <c:v>47892</c:v>
                </c:pt>
                <c:pt idx="175">
                  <c:v>47892</c:v>
                </c:pt>
                <c:pt idx="176">
                  <c:v>47892</c:v>
                </c:pt>
                <c:pt idx="177">
                  <c:v>47892</c:v>
                </c:pt>
                <c:pt idx="178">
                  <c:v>47892</c:v>
                </c:pt>
                <c:pt idx="179">
                  <c:v>47892</c:v>
                </c:pt>
                <c:pt idx="180">
                  <c:v>47892</c:v>
                </c:pt>
                <c:pt idx="181">
                  <c:v>47892</c:v>
                </c:pt>
                <c:pt idx="182">
                  <c:v>47892</c:v>
                </c:pt>
                <c:pt idx="183">
                  <c:v>47892</c:v>
                </c:pt>
                <c:pt idx="184">
                  <c:v>47892</c:v>
                </c:pt>
                <c:pt idx="185">
                  <c:v>47892</c:v>
                </c:pt>
                <c:pt idx="186">
                  <c:v>47892</c:v>
                </c:pt>
                <c:pt idx="187">
                  <c:v>47892</c:v>
                </c:pt>
                <c:pt idx="188">
                  <c:v>47892</c:v>
                </c:pt>
                <c:pt idx="189">
                  <c:v>47892</c:v>
                </c:pt>
                <c:pt idx="190">
                  <c:v>47892</c:v>
                </c:pt>
                <c:pt idx="191">
                  <c:v>47892</c:v>
                </c:pt>
                <c:pt idx="192">
                  <c:v>47892</c:v>
                </c:pt>
                <c:pt idx="193">
                  <c:v>47892</c:v>
                </c:pt>
                <c:pt idx="194">
                  <c:v>47892</c:v>
                </c:pt>
                <c:pt idx="195">
                  <c:v>47892</c:v>
                </c:pt>
                <c:pt idx="196">
                  <c:v>47892</c:v>
                </c:pt>
                <c:pt idx="197">
                  <c:v>47892</c:v>
                </c:pt>
                <c:pt idx="198">
                  <c:v>47892</c:v>
                </c:pt>
                <c:pt idx="199">
                  <c:v>47892</c:v>
                </c:pt>
                <c:pt idx="200">
                  <c:v>47892</c:v>
                </c:pt>
                <c:pt idx="201">
                  <c:v>47892</c:v>
                </c:pt>
                <c:pt idx="202">
                  <c:v>47892</c:v>
                </c:pt>
                <c:pt idx="203">
                  <c:v>47892</c:v>
                </c:pt>
                <c:pt idx="204">
                  <c:v>47892</c:v>
                </c:pt>
                <c:pt idx="205">
                  <c:v>47892</c:v>
                </c:pt>
                <c:pt idx="206">
                  <c:v>47892</c:v>
                </c:pt>
                <c:pt idx="207">
                  <c:v>47892</c:v>
                </c:pt>
                <c:pt idx="208">
                  <c:v>47892</c:v>
                </c:pt>
                <c:pt idx="209">
                  <c:v>47892</c:v>
                </c:pt>
                <c:pt idx="210">
                  <c:v>47892</c:v>
                </c:pt>
                <c:pt idx="211">
                  <c:v>47892</c:v>
                </c:pt>
                <c:pt idx="212">
                  <c:v>47892</c:v>
                </c:pt>
                <c:pt idx="213">
                  <c:v>47892</c:v>
                </c:pt>
                <c:pt idx="214">
                  <c:v>47892</c:v>
                </c:pt>
                <c:pt idx="215">
                  <c:v>47892</c:v>
                </c:pt>
                <c:pt idx="216">
                  <c:v>47892</c:v>
                </c:pt>
                <c:pt idx="217">
                  <c:v>47892</c:v>
                </c:pt>
                <c:pt idx="218">
                  <c:v>47892</c:v>
                </c:pt>
                <c:pt idx="219">
                  <c:v>47898</c:v>
                </c:pt>
                <c:pt idx="220">
                  <c:v>47906</c:v>
                </c:pt>
                <c:pt idx="221">
                  <c:v>47914</c:v>
                </c:pt>
                <c:pt idx="222">
                  <c:v>47928</c:v>
                </c:pt>
                <c:pt idx="223">
                  <c:v>47946</c:v>
                </c:pt>
                <c:pt idx="224">
                  <c:v>95796</c:v>
                </c:pt>
                <c:pt idx="225">
                  <c:v>95796</c:v>
                </c:pt>
                <c:pt idx="226">
                  <c:v>95796</c:v>
                </c:pt>
                <c:pt idx="227">
                  <c:v>95796</c:v>
                </c:pt>
                <c:pt idx="228">
                  <c:v>95796</c:v>
                </c:pt>
                <c:pt idx="229">
                  <c:v>95796</c:v>
                </c:pt>
                <c:pt idx="230">
                  <c:v>95796</c:v>
                </c:pt>
                <c:pt idx="231">
                  <c:v>95796</c:v>
                </c:pt>
                <c:pt idx="232">
                  <c:v>95796</c:v>
                </c:pt>
                <c:pt idx="233">
                  <c:v>95796</c:v>
                </c:pt>
                <c:pt idx="234">
                  <c:v>95796</c:v>
                </c:pt>
                <c:pt idx="235">
                  <c:v>95796</c:v>
                </c:pt>
                <c:pt idx="236">
                  <c:v>95796</c:v>
                </c:pt>
                <c:pt idx="237">
                  <c:v>95796</c:v>
                </c:pt>
                <c:pt idx="238">
                  <c:v>95796</c:v>
                </c:pt>
                <c:pt idx="239">
                  <c:v>95796</c:v>
                </c:pt>
                <c:pt idx="240">
                  <c:v>95796</c:v>
                </c:pt>
                <c:pt idx="241">
                  <c:v>95796</c:v>
                </c:pt>
                <c:pt idx="242">
                  <c:v>95796</c:v>
                </c:pt>
                <c:pt idx="243">
                  <c:v>95796</c:v>
                </c:pt>
                <c:pt idx="244">
                  <c:v>95796</c:v>
                </c:pt>
                <c:pt idx="245">
                  <c:v>95796</c:v>
                </c:pt>
                <c:pt idx="246">
                  <c:v>95796</c:v>
                </c:pt>
                <c:pt idx="247">
                  <c:v>95796</c:v>
                </c:pt>
                <c:pt idx="248">
                  <c:v>95796</c:v>
                </c:pt>
                <c:pt idx="249">
                  <c:v>95796</c:v>
                </c:pt>
                <c:pt idx="250">
                  <c:v>95796</c:v>
                </c:pt>
                <c:pt idx="251">
                  <c:v>95796</c:v>
                </c:pt>
                <c:pt idx="252">
                  <c:v>95796</c:v>
                </c:pt>
                <c:pt idx="253">
                  <c:v>95796</c:v>
                </c:pt>
                <c:pt idx="254">
                  <c:v>95796</c:v>
                </c:pt>
                <c:pt idx="255">
                  <c:v>95796</c:v>
                </c:pt>
                <c:pt idx="256">
                  <c:v>95796</c:v>
                </c:pt>
                <c:pt idx="257">
                  <c:v>95796</c:v>
                </c:pt>
                <c:pt idx="258">
                  <c:v>95796</c:v>
                </c:pt>
                <c:pt idx="259">
                  <c:v>95796</c:v>
                </c:pt>
                <c:pt idx="260">
                  <c:v>95796</c:v>
                </c:pt>
                <c:pt idx="261">
                  <c:v>95796</c:v>
                </c:pt>
                <c:pt idx="262">
                  <c:v>95796</c:v>
                </c:pt>
                <c:pt idx="263">
                  <c:v>95796</c:v>
                </c:pt>
                <c:pt idx="264">
                  <c:v>95796</c:v>
                </c:pt>
                <c:pt idx="265">
                  <c:v>95796</c:v>
                </c:pt>
                <c:pt idx="266">
                  <c:v>95796</c:v>
                </c:pt>
                <c:pt idx="267">
                  <c:v>95796</c:v>
                </c:pt>
                <c:pt idx="268">
                  <c:v>95796</c:v>
                </c:pt>
                <c:pt idx="269">
                  <c:v>95796</c:v>
                </c:pt>
                <c:pt idx="270">
                  <c:v>95796</c:v>
                </c:pt>
                <c:pt idx="271">
                  <c:v>95796</c:v>
                </c:pt>
                <c:pt idx="272">
                  <c:v>95796</c:v>
                </c:pt>
                <c:pt idx="273">
                  <c:v>95796</c:v>
                </c:pt>
                <c:pt idx="274">
                  <c:v>95796</c:v>
                </c:pt>
                <c:pt idx="275">
                  <c:v>95796</c:v>
                </c:pt>
                <c:pt idx="276">
                  <c:v>95796</c:v>
                </c:pt>
                <c:pt idx="277">
                  <c:v>95796</c:v>
                </c:pt>
                <c:pt idx="278">
                  <c:v>95796</c:v>
                </c:pt>
                <c:pt idx="279">
                  <c:v>95796</c:v>
                </c:pt>
                <c:pt idx="280">
                  <c:v>95796</c:v>
                </c:pt>
                <c:pt idx="281">
                  <c:v>95796</c:v>
                </c:pt>
                <c:pt idx="282">
                  <c:v>95796</c:v>
                </c:pt>
                <c:pt idx="283">
                  <c:v>95796</c:v>
                </c:pt>
                <c:pt idx="284">
                  <c:v>95796</c:v>
                </c:pt>
                <c:pt idx="285">
                  <c:v>95796</c:v>
                </c:pt>
                <c:pt idx="286">
                  <c:v>95796</c:v>
                </c:pt>
                <c:pt idx="287">
                  <c:v>95796</c:v>
                </c:pt>
                <c:pt idx="288">
                  <c:v>95796</c:v>
                </c:pt>
                <c:pt idx="289">
                  <c:v>95796</c:v>
                </c:pt>
                <c:pt idx="290">
                  <c:v>95796</c:v>
                </c:pt>
                <c:pt idx="291">
                  <c:v>95796</c:v>
                </c:pt>
                <c:pt idx="292">
                  <c:v>95796</c:v>
                </c:pt>
                <c:pt idx="293">
                  <c:v>95796</c:v>
                </c:pt>
                <c:pt idx="294">
                  <c:v>95796</c:v>
                </c:pt>
                <c:pt idx="295">
                  <c:v>95796</c:v>
                </c:pt>
                <c:pt idx="296">
                  <c:v>95796</c:v>
                </c:pt>
                <c:pt idx="297">
                  <c:v>95796</c:v>
                </c:pt>
                <c:pt idx="298">
                  <c:v>95796</c:v>
                </c:pt>
                <c:pt idx="299">
                  <c:v>95800</c:v>
                </c:pt>
                <c:pt idx="300">
                  <c:v>95800</c:v>
                </c:pt>
                <c:pt idx="301">
                  <c:v>95800</c:v>
                </c:pt>
                <c:pt idx="302">
                  <c:v>95800</c:v>
                </c:pt>
                <c:pt idx="303">
                  <c:v>95800</c:v>
                </c:pt>
                <c:pt idx="304">
                  <c:v>95806</c:v>
                </c:pt>
                <c:pt idx="305">
                  <c:v>95818</c:v>
                </c:pt>
                <c:pt idx="306">
                  <c:v>95828</c:v>
                </c:pt>
                <c:pt idx="307">
                  <c:v>143678</c:v>
                </c:pt>
                <c:pt idx="308">
                  <c:v>143678</c:v>
                </c:pt>
                <c:pt idx="309">
                  <c:v>143678</c:v>
                </c:pt>
                <c:pt idx="310">
                  <c:v>143678</c:v>
                </c:pt>
                <c:pt idx="311">
                  <c:v>143678</c:v>
                </c:pt>
                <c:pt idx="312">
                  <c:v>143678</c:v>
                </c:pt>
                <c:pt idx="313">
                  <c:v>143678</c:v>
                </c:pt>
                <c:pt idx="314">
                  <c:v>143678</c:v>
                </c:pt>
                <c:pt idx="315">
                  <c:v>143678</c:v>
                </c:pt>
                <c:pt idx="316">
                  <c:v>143678</c:v>
                </c:pt>
                <c:pt idx="317">
                  <c:v>143678</c:v>
                </c:pt>
                <c:pt idx="318">
                  <c:v>143678</c:v>
                </c:pt>
                <c:pt idx="319">
                  <c:v>143678</c:v>
                </c:pt>
                <c:pt idx="320">
                  <c:v>143678</c:v>
                </c:pt>
                <c:pt idx="321">
                  <c:v>143678</c:v>
                </c:pt>
                <c:pt idx="322">
                  <c:v>143678</c:v>
                </c:pt>
                <c:pt idx="323">
                  <c:v>143678</c:v>
                </c:pt>
                <c:pt idx="324">
                  <c:v>143678</c:v>
                </c:pt>
                <c:pt idx="325">
                  <c:v>143678</c:v>
                </c:pt>
                <c:pt idx="326">
                  <c:v>143678</c:v>
                </c:pt>
                <c:pt idx="327">
                  <c:v>143678</c:v>
                </c:pt>
                <c:pt idx="328">
                  <c:v>143678</c:v>
                </c:pt>
                <c:pt idx="329">
                  <c:v>143678</c:v>
                </c:pt>
                <c:pt idx="330">
                  <c:v>143678</c:v>
                </c:pt>
                <c:pt idx="331">
                  <c:v>143678</c:v>
                </c:pt>
                <c:pt idx="332">
                  <c:v>143678</c:v>
                </c:pt>
                <c:pt idx="333">
                  <c:v>143678</c:v>
                </c:pt>
                <c:pt idx="334">
                  <c:v>143678</c:v>
                </c:pt>
                <c:pt idx="335">
                  <c:v>143678</c:v>
                </c:pt>
                <c:pt idx="336">
                  <c:v>143678</c:v>
                </c:pt>
                <c:pt idx="337">
                  <c:v>143678</c:v>
                </c:pt>
                <c:pt idx="338">
                  <c:v>143678</c:v>
                </c:pt>
                <c:pt idx="339">
                  <c:v>143678</c:v>
                </c:pt>
                <c:pt idx="340">
                  <c:v>143678</c:v>
                </c:pt>
                <c:pt idx="341">
                  <c:v>143678</c:v>
                </c:pt>
                <c:pt idx="342">
                  <c:v>143678</c:v>
                </c:pt>
                <c:pt idx="343">
                  <c:v>143678</c:v>
                </c:pt>
                <c:pt idx="344">
                  <c:v>143678</c:v>
                </c:pt>
                <c:pt idx="345">
                  <c:v>143678</c:v>
                </c:pt>
                <c:pt idx="346">
                  <c:v>143678</c:v>
                </c:pt>
                <c:pt idx="347">
                  <c:v>143678</c:v>
                </c:pt>
                <c:pt idx="348">
                  <c:v>143678</c:v>
                </c:pt>
                <c:pt idx="349">
                  <c:v>143678</c:v>
                </c:pt>
                <c:pt idx="350">
                  <c:v>143678</c:v>
                </c:pt>
                <c:pt idx="351">
                  <c:v>143678</c:v>
                </c:pt>
                <c:pt idx="352">
                  <c:v>143678</c:v>
                </c:pt>
                <c:pt idx="353">
                  <c:v>143678</c:v>
                </c:pt>
                <c:pt idx="354">
                  <c:v>143678</c:v>
                </c:pt>
                <c:pt idx="355">
                  <c:v>143678</c:v>
                </c:pt>
                <c:pt idx="356">
                  <c:v>143678</c:v>
                </c:pt>
                <c:pt idx="357">
                  <c:v>143678</c:v>
                </c:pt>
                <c:pt idx="358">
                  <c:v>143678</c:v>
                </c:pt>
                <c:pt idx="359">
                  <c:v>143678</c:v>
                </c:pt>
                <c:pt idx="360">
                  <c:v>143678</c:v>
                </c:pt>
                <c:pt idx="361">
                  <c:v>143678</c:v>
                </c:pt>
                <c:pt idx="362">
                  <c:v>143682</c:v>
                </c:pt>
                <c:pt idx="363">
                  <c:v>143686</c:v>
                </c:pt>
                <c:pt idx="364">
                  <c:v>143686</c:v>
                </c:pt>
                <c:pt idx="365">
                  <c:v>143692</c:v>
                </c:pt>
                <c:pt idx="366">
                  <c:v>143708</c:v>
                </c:pt>
                <c:pt idx="367">
                  <c:v>143726</c:v>
                </c:pt>
                <c:pt idx="368">
                  <c:v>191576</c:v>
                </c:pt>
                <c:pt idx="369">
                  <c:v>191576</c:v>
                </c:pt>
                <c:pt idx="370">
                  <c:v>191576</c:v>
                </c:pt>
                <c:pt idx="371">
                  <c:v>191576</c:v>
                </c:pt>
                <c:pt idx="372">
                  <c:v>191576</c:v>
                </c:pt>
                <c:pt idx="373">
                  <c:v>191576</c:v>
                </c:pt>
                <c:pt idx="374">
                  <c:v>191576</c:v>
                </c:pt>
                <c:pt idx="375">
                  <c:v>191576</c:v>
                </c:pt>
                <c:pt idx="376">
                  <c:v>191576</c:v>
                </c:pt>
                <c:pt idx="377">
                  <c:v>191576</c:v>
                </c:pt>
                <c:pt idx="378">
                  <c:v>191576</c:v>
                </c:pt>
                <c:pt idx="379">
                  <c:v>191576</c:v>
                </c:pt>
                <c:pt idx="380">
                  <c:v>191576</c:v>
                </c:pt>
                <c:pt idx="381">
                  <c:v>191576</c:v>
                </c:pt>
                <c:pt idx="382">
                  <c:v>191576</c:v>
                </c:pt>
                <c:pt idx="383">
                  <c:v>191576</c:v>
                </c:pt>
                <c:pt idx="384">
                  <c:v>191576</c:v>
                </c:pt>
                <c:pt idx="385">
                  <c:v>191576</c:v>
                </c:pt>
                <c:pt idx="386">
                  <c:v>191576</c:v>
                </c:pt>
                <c:pt idx="387">
                  <c:v>191576</c:v>
                </c:pt>
                <c:pt idx="388">
                  <c:v>191576</c:v>
                </c:pt>
                <c:pt idx="389">
                  <c:v>191576</c:v>
                </c:pt>
                <c:pt idx="390">
                  <c:v>191576</c:v>
                </c:pt>
                <c:pt idx="391">
                  <c:v>191576</c:v>
                </c:pt>
                <c:pt idx="392">
                  <c:v>191576</c:v>
                </c:pt>
                <c:pt idx="393">
                  <c:v>191576</c:v>
                </c:pt>
                <c:pt idx="394">
                  <c:v>191576</c:v>
                </c:pt>
                <c:pt idx="395">
                  <c:v>191576</c:v>
                </c:pt>
                <c:pt idx="396">
                  <c:v>191576</c:v>
                </c:pt>
                <c:pt idx="397">
                  <c:v>191576</c:v>
                </c:pt>
                <c:pt idx="398">
                  <c:v>191576</c:v>
                </c:pt>
                <c:pt idx="399">
                  <c:v>191580</c:v>
                </c:pt>
                <c:pt idx="400">
                  <c:v>191580</c:v>
                </c:pt>
                <c:pt idx="401">
                  <c:v>191588</c:v>
                </c:pt>
                <c:pt idx="402">
                  <c:v>191588</c:v>
                </c:pt>
                <c:pt idx="403">
                  <c:v>191600</c:v>
                </c:pt>
                <c:pt idx="404">
                  <c:v>191618</c:v>
                </c:pt>
                <c:pt idx="405">
                  <c:v>239468</c:v>
                </c:pt>
                <c:pt idx="406">
                  <c:v>239468</c:v>
                </c:pt>
                <c:pt idx="407">
                  <c:v>239468</c:v>
                </c:pt>
                <c:pt idx="408">
                  <c:v>239468</c:v>
                </c:pt>
                <c:pt idx="409">
                  <c:v>239468</c:v>
                </c:pt>
                <c:pt idx="410">
                  <c:v>239468</c:v>
                </c:pt>
                <c:pt idx="411">
                  <c:v>239468</c:v>
                </c:pt>
                <c:pt idx="412">
                  <c:v>239468</c:v>
                </c:pt>
                <c:pt idx="413">
                  <c:v>239468</c:v>
                </c:pt>
                <c:pt idx="414">
                  <c:v>239468</c:v>
                </c:pt>
                <c:pt idx="415">
                  <c:v>239468</c:v>
                </c:pt>
                <c:pt idx="416">
                  <c:v>239468</c:v>
                </c:pt>
                <c:pt idx="417">
                  <c:v>239468</c:v>
                </c:pt>
                <c:pt idx="418">
                  <c:v>239468</c:v>
                </c:pt>
                <c:pt idx="419">
                  <c:v>239468</c:v>
                </c:pt>
                <c:pt idx="420">
                  <c:v>239474</c:v>
                </c:pt>
                <c:pt idx="421">
                  <c:v>239482</c:v>
                </c:pt>
                <c:pt idx="422">
                  <c:v>239496</c:v>
                </c:pt>
                <c:pt idx="423">
                  <c:v>239516</c:v>
                </c:pt>
                <c:pt idx="424">
                  <c:v>287366</c:v>
                </c:pt>
                <c:pt idx="425">
                  <c:v>287366</c:v>
                </c:pt>
                <c:pt idx="426">
                  <c:v>287366</c:v>
                </c:pt>
                <c:pt idx="427">
                  <c:v>287366</c:v>
                </c:pt>
                <c:pt idx="428">
                  <c:v>287372</c:v>
                </c:pt>
                <c:pt idx="429">
                  <c:v>287388</c:v>
                </c:pt>
                <c:pt idx="430">
                  <c:v>335238</c:v>
                </c:pt>
                <c:pt idx="431">
                  <c:v>383088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6A-43FC-AF41-E4281F50297E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Sheet3!$A$5:$A$437</c:f>
              <c:strCache>
                <c:ptCount val="4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</c:strCache>
            </c:strRef>
          </c:cat>
          <c:val>
            <c:numRef>
              <c:f>Sheet3!$G$5:$G$437</c:f>
              <c:numCache>
                <c:formatCode>General</c:formatCode>
                <c:ptCount val="4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9568</c:v>
                </c:pt>
                <c:pt idx="112">
                  <c:v>9568</c:v>
                </c:pt>
                <c:pt idx="113">
                  <c:v>9568</c:v>
                </c:pt>
                <c:pt idx="114">
                  <c:v>19136</c:v>
                </c:pt>
                <c:pt idx="115">
                  <c:v>28704</c:v>
                </c:pt>
                <c:pt idx="116">
                  <c:v>38272</c:v>
                </c:pt>
                <c:pt idx="117">
                  <c:v>38272</c:v>
                </c:pt>
                <c:pt idx="118">
                  <c:v>52624</c:v>
                </c:pt>
                <c:pt idx="119">
                  <c:v>52624</c:v>
                </c:pt>
                <c:pt idx="120">
                  <c:v>52624</c:v>
                </c:pt>
                <c:pt idx="121">
                  <c:v>62192</c:v>
                </c:pt>
                <c:pt idx="122">
                  <c:v>62192</c:v>
                </c:pt>
                <c:pt idx="123">
                  <c:v>62192</c:v>
                </c:pt>
                <c:pt idx="124">
                  <c:v>71760</c:v>
                </c:pt>
                <c:pt idx="125">
                  <c:v>71760</c:v>
                </c:pt>
                <c:pt idx="126">
                  <c:v>71760</c:v>
                </c:pt>
                <c:pt idx="127">
                  <c:v>71760</c:v>
                </c:pt>
                <c:pt idx="128">
                  <c:v>71760</c:v>
                </c:pt>
                <c:pt idx="129">
                  <c:v>71760</c:v>
                </c:pt>
                <c:pt idx="130">
                  <c:v>71760</c:v>
                </c:pt>
                <c:pt idx="131">
                  <c:v>71760</c:v>
                </c:pt>
                <c:pt idx="132">
                  <c:v>71760</c:v>
                </c:pt>
                <c:pt idx="133">
                  <c:v>71760</c:v>
                </c:pt>
                <c:pt idx="134">
                  <c:v>71760</c:v>
                </c:pt>
                <c:pt idx="135">
                  <c:v>71760</c:v>
                </c:pt>
                <c:pt idx="136">
                  <c:v>71760</c:v>
                </c:pt>
                <c:pt idx="137">
                  <c:v>71760</c:v>
                </c:pt>
                <c:pt idx="138">
                  <c:v>71760</c:v>
                </c:pt>
                <c:pt idx="139">
                  <c:v>71760</c:v>
                </c:pt>
                <c:pt idx="140">
                  <c:v>71760</c:v>
                </c:pt>
                <c:pt idx="141">
                  <c:v>71760</c:v>
                </c:pt>
                <c:pt idx="142">
                  <c:v>71760</c:v>
                </c:pt>
                <c:pt idx="143">
                  <c:v>71760</c:v>
                </c:pt>
                <c:pt idx="144">
                  <c:v>71760</c:v>
                </c:pt>
                <c:pt idx="145">
                  <c:v>71760</c:v>
                </c:pt>
                <c:pt idx="146">
                  <c:v>71760</c:v>
                </c:pt>
                <c:pt idx="147">
                  <c:v>71760</c:v>
                </c:pt>
                <c:pt idx="148">
                  <c:v>71760</c:v>
                </c:pt>
                <c:pt idx="149">
                  <c:v>71760</c:v>
                </c:pt>
                <c:pt idx="150">
                  <c:v>71760</c:v>
                </c:pt>
                <c:pt idx="151">
                  <c:v>71760</c:v>
                </c:pt>
                <c:pt idx="152">
                  <c:v>71760</c:v>
                </c:pt>
                <c:pt idx="153">
                  <c:v>71760</c:v>
                </c:pt>
                <c:pt idx="154">
                  <c:v>71760</c:v>
                </c:pt>
                <c:pt idx="155">
                  <c:v>71760</c:v>
                </c:pt>
                <c:pt idx="156">
                  <c:v>71760</c:v>
                </c:pt>
                <c:pt idx="157">
                  <c:v>71760</c:v>
                </c:pt>
                <c:pt idx="158">
                  <c:v>71760</c:v>
                </c:pt>
                <c:pt idx="159">
                  <c:v>71760</c:v>
                </c:pt>
                <c:pt idx="160">
                  <c:v>81328</c:v>
                </c:pt>
                <c:pt idx="161">
                  <c:v>81328</c:v>
                </c:pt>
                <c:pt idx="162">
                  <c:v>90896</c:v>
                </c:pt>
                <c:pt idx="163">
                  <c:v>90896</c:v>
                </c:pt>
                <c:pt idx="164">
                  <c:v>90896</c:v>
                </c:pt>
                <c:pt idx="165">
                  <c:v>90896</c:v>
                </c:pt>
                <c:pt idx="166">
                  <c:v>90896</c:v>
                </c:pt>
                <c:pt idx="167">
                  <c:v>90896</c:v>
                </c:pt>
                <c:pt idx="168">
                  <c:v>90896</c:v>
                </c:pt>
                <c:pt idx="169">
                  <c:v>100464</c:v>
                </c:pt>
                <c:pt idx="170">
                  <c:v>100464</c:v>
                </c:pt>
                <c:pt idx="171">
                  <c:v>100464</c:v>
                </c:pt>
                <c:pt idx="172">
                  <c:v>100464</c:v>
                </c:pt>
                <c:pt idx="173">
                  <c:v>100464</c:v>
                </c:pt>
                <c:pt idx="174">
                  <c:v>100464</c:v>
                </c:pt>
                <c:pt idx="175">
                  <c:v>100464</c:v>
                </c:pt>
                <c:pt idx="176">
                  <c:v>100464</c:v>
                </c:pt>
                <c:pt idx="177">
                  <c:v>100464</c:v>
                </c:pt>
                <c:pt idx="178">
                  <c:v>100464</c:v>
                </c:pt>
                <c:pt idx="179">
                  <c:v>110032</c:v>
                </c:pt>
                <c:pt idx="180">
                  <c:v>119600</c:v>
                </c:pt>
                <c:pt idx="181">
                  <c:v>129168</c:v>
                </c:pt>
                <c:pt idx="182">
                  <c:v>129168</c:v>
                </c:pt>
                <c:pt idx="183">
                  <c:v>129168</c:v>
                </c:pt>
                <c:pt idx="184">
                  <c:v>129168</c:v>
                </c:pt>
                <c:pt idx="185">
                  <c:v>129168</c:v>
                </c:pt>
                <c:pt idx="186">
                  <c:v>129168</c:v>
                </c:pt>
                <c:pt idx="187">
                  <c:v>129168</c:v>
                </c:pt>
                <c:pt idx="188">
                  <c:v>129168</c:v>
                </c:pt>
                <c:pt idx="189">
                  <c:v>129168</c:v>
                </c:pt>
                <c:pt idx="190">
                  <c:v>129168</c:v>
                </c:pt>
                <c:pt idx="191">
                  <c:v>129168</c:v>
                </c:pt>
                <c:pt idx="192">
                  <c:v>129168</c:v>
                </c:pt>
                <c:pt idx="193">
                  <c:v>129168</c:v>
                </c:pt>
                <c:pt idx="194">
                  <c:v>129168</c:v>
                </c:pt>
                <c:pt idx="195">
                  <c:v>129168</c:v>
                </c:pt>
                <c:pt idx="196">
                  <c:v>129168</c:v>
                </c:pt>
                <c:pt idx="197">
                  <c:v>129168</c:v>
                </c:pt>
                <c:pt idx="198">
                  <c:v>129168</c:v>
                </c:pt>
                <c:pt idx="199">
                  <c:v>129168</c:v>
                </c:pt>
                <c:pt idx="200">
                  <c:v>129168</c:v>
                </c:pt>
                <c:pt idx="201">
                  <c:v>129168</c:v>
                </c:pt>
                <c:pt idx="202">
                  <c:v>129168</c:v>
                </c:pt>
                <c:pt idx="203">
                  <c:v>129168</c:v>
                </c:pt>
                <c:pt idx="204">
                  <c:v>129168</c:v>
                </c:pt>
                <c:pt idx="205">
                  <c:v>129168</c:v>
                </c:pt>
                <c:pt idx="206">
                  <c:v>138736</c:v>
                </c:pt>
                <c:pt idx="207">
                  <c:v>138736</c:v>
                </c:pt>
                <c:pt idx="208">
                  <c:v>138736</c:v>
                </c:pt>
                <c:pt idx="209">
                  <c:v>138736</c:v>
                </c:pt>
                <c:pt idx="210">
                  <c:v>138736</c:v>
                </c:pt>
                <c:pt idx="211">
                  <c:v>153088</c:v>
                </c:pt>
                <c:pt idx="212">
                  <c:v>153088</c:v>
                </c:pt>
                <c:pt idx="213">
                  <c:v>153088</c:v>
                </c:pt>
                <c:pt idx="214">
                  <c:v>153088</c:v>
                </c:pt>
                <c:pt idx="215">
                  <c:v>153088</c:v>
                </c:pt>
                <c:pt idx="216">
                  <c:v>153088</c:v>
                </c:pt>
                <c:pt idx="217">
                  <c:v>153088</c:v>
                </c:pt>
                <c:pt idx="218">
                  <c:v>162656</c:v>
                </c:pt>
                <c:pt idx="219">
                  <c:v>162656</c:v>
                </c:pt>
                <c:pt idx="220">
                  <c:v>162656</c:v>
                </c:pt>
                <c:pt idx="221">
                  <c:v>162656</c:v>
                </c:pt>
                <c:pt idx="222">
                  <c:v>162656</c:v>
                </c:pt>
                <c:pt idx="223">
                  <c:v>162656</c:v>
                </c:pt>
                <c:pt idx="224">
                  <c:v>162656</c:v>
                </c:pt>
                <c:pt idx="225">
                  <c:v>162656</c:v>
                </c:pt>
                <c:pt idx="226">
                  <c:v>162656</c:v>
                </c:pt>
                <c:pt idx="227">
                  <c:v>162656</c:v>
                </c:pt>
                <c:pt idx="228">
                  <c:v>162656</c:v>
                </c:pt>
                <c:pt idx="229">
                  <c:v>162656</c:v>
                </c:pt>
                <c:pt idx="230">
                  <c:v>162656</c:v>
                </c:pt>
                <c:pt idx="231">
                  <c:v>162656</c:v>
                </c:pt>
                <c:pt idx="232">
                  <c:v>162656</c:v>
                </c:pt>
                <c:pt idx="233">
                  <c:v>162656</c:v>
                </c:pt>
                <c:pt idx="234">
                  <c:v>162656</c:v>
                </c:pt>
                <c:pt idx="235">
                  <c:v>162656</c:v>
                </c:pt>
                <c:pt idx="236">
                  <c:v>162656</c:v>
                </c:pt>
                <c:pt idx="237">
                  <c:v>162656</c:v>
                </c:pt>
                <c:pt idx="238">
                  <c:v>172224</c:v>
                </c:pt>
                <c:pt idx="239">
                  <c:v>181792</c:v>
                </c:pt>
                <c:pt idx="240">
                  <c:v>181792</c:v>
                </c:pt>
                <c:pt idx="241">
                  <c:v>181792</c:v>
                </c:pt>
                <c:pt idx="242">
                  <c:v>181792</c:v>
                </c:pt>
                <c:pt idx="243">
                  <c:v>181792</c:v>
                </c:pt>
                <c:pt idx="244">
                  <c:v>181792</c:v>
                </c:pt>
                <c:pt idx="245">
                  <c:v>181792</c:v>
                </c:pt>
                <c:pt idx="246">
                  <c:v>181792</c:v>
                </c:pt>
                <c:pt idx="247">
                  <c:v>181792</c:v>
                </c:pt>
                <c:pt idx="248">
                  <c:v>181792</c:v>
                </c:pt>
                <c:pt idx="249">
                  <c:v>196144</c:v>
                </c:pt>
                <c:pt idx="250">
                  <c:v>196144</c:v>
                </c:pt>
                <c:pt idx="251">
                  <c:v>196144</c:v>
                </c:pt>
                <c:pt idx="252">
                  <c:v>196144</c:v>
                </c:pt>
                <c:pt idx="253">
                  <c:v>196144</c:v>
                </c:pt>
                <c:pt idx="254">
                  <c:v>196144</c:v>
                </c:pt>
                <c:pt idx="255">
                  <c:v>196144</c:v>
                </c:pt>
                <c:pt idx="256">
                  <c:v>196144</c:v>
                </c:pt>
                <c:pt idx="257">
                  <c:v>196144</c:v>
                </c:pt>
                <c:pt idx="258">
                  <c:v>196144</c:v>
                </c:pt>
                <c:pt idx="259">
                  <c:v>196144</c:v>
                </c:pt>
                <c:pt idx="260">
                  <c:v>196144</c:v>
                </c:pt>
                <c:pt idx="261">
                  <c:v>205712</c:v>
                </c:pt>
                <c:pt idx="262">
                  <c:v>205712</c:v>
                </c:pt>
                <c:pt idx="263">
                  <c:v>205712</c:v>
                </c:pt>
                <c:pt idx="264">
                  <c:v>205712</c:v>
                </c:pt>
                <c:pt idx="265">
                  <c:v>205712</c:v>
                </c:pt>
                <c:pt idx="266">
                  <c:v>205712</c:v>
                </c:pt>
                <c:pt idx="267">
                  <c:v>205712</c:v>
                </c:pt>
                <c:pt idx="268">
                  <c:v>205712</c:v>
                </c:pt>
                <c:pt idx="269">
                  <c:v>205712</c:v>
                </c:pt>
                <c:pt idx="270">
                  <c:v>205712</c:v>
                </c:pt>
                <c:pt idx="271">
                  <c:v>205712</c:v>
                </c:pt>
                <c:pt idx="272">
                  <c:v>205712</c:v>
                </c:pt>
                <c:pt idx="273">
                  <c:v>205712</c:v>
                </c:pt>
                <c:pt idx="274">
                  <c:v>205712</c:v>
                </c:pt>
                <c:pt idx="275">
                  <c:v>205712</c:v>
                </c:pt>
                <c:pt idx="276">
                  <c:v>205712</c:v>
                </c:pt>
                <c:pt idx="277">
                  <c:v>205712</c:v>
                </c:pt>
                <c:pt idx="278">
                  <c:v>205712</c:v>
                </c:pt>
                <c:pt idx="279">
                  <c:v>205712</c:v>
                </c:pt>
                <c:pt idx="280">
                  <c:v>205712</c:v>
                </c:pt>
                <c:pt idx="281">
                  <c:v>215280</c:v>
                </c:pt>
                <c:pt idx="282">
                  <c:v>215280</c:v>
                </c:pt>
                <c:pt idx="283">
                  <c:v>215280</c:v>
                </c:pt>
                <c:pt idx="284">
                  <c:v>215280</c:v>
                </c:pt>
                <c:pt idx="285">
                  <c:v>215280</c:v>
                </c:pt>
                <c:pt idx="286">
                  <c:v>215280</c:v>
                </c:pt>
                <c:pt idx="287">
                  <c:v>215280</c:v>
                </c:pt>
                <c:pt idx="288">
                  <c:v>234416</c:v>
                </c:pt>
                <c:pt idx="289">
                  <c:v>234416</c:v>
                </c:pt>
                <c:pt idx="290">
                  <c:v>234416</c:v>
                </c:pt>
                <c:pt idx="291">
                  <c:v>243984</c:v>
                </c:pt>
                <c:pt idx="292">
                  <c:v>253552</c:v>
                </c:pt>
                <c:pt idx="293">
                  <c:v>253552</c:v>
                </c:pt>
                <c:pt idx="294">
                  <c:v>253552</c:v>
                </c:pt>
                <c:pt idx="295">
                  <c:v>267904</c:v>
                </c:pt>
                <c:pt idx="296">
                  <c:v>277472</c:v>
                </c:pt>
                <c:pt idx="297">
                  <c:v>277472</c:v>
                </c:pt>
                <c:pt idx="298">
                  <c:v>277472</c:v>
                </c:pt>
                <c:pt idx="299">
                  <c:v>277472</c:v>
                </c:pt>
                <c:pt idx="300">
                  <c:v>277472</c:v>
                </c:pt>
                <c:pt idx="301">
                  <c:v>287040</c:v>
                </c:pt>
                <c:pt idx="302">
                  <c:v>287040</c:v>
                </c:pt>
                <c:pt idx="303">
                  <c:v>287040</c:v>
                </c:pt>
                <c:pt idx="304">
                  <c:v>287040</c:v>
                </c:pt>
                <c:pt idx="305">
                  <c:v>287040</c:v>
                </c:pt>
                <c:pt idx="306">
                  <c:v>287040</c:v>
                </c:pt>
                <c:pt idx="307">
                  <c:v>287040</c:v>
                </c:pt>
                <c:pt idx="308">
                  <c:v>287040</c:v>
                </c:pt>
                <c:pt idx="309">
                  <c:v>287040</c:v>
                </c:pt>
                <c:pt idx="310">
                  <c:v>287040</c:v>
                </c:pt>
                <c:pt idx="311">
                  <c:v>287040</c:v>
                </c:pt>
                <c:pt idx="312">
                  <c:v>287040</c:v>
                </c:pt>
                <c:pt idx="313">
                  <c:v>287040</c:v>
                </c:pt>
                <c:pt idx="314">
                  <c:v>287040</c:v>
                </c:pt>
                <c:pt idx="315">
                  <c:v>287040</c:v>
                </c:pt>
                <c:pt idx="316">
                  <c:v>287040</c:v>
                </c:pt>
                <c:pt idx="317">
                  <c:v>287040</c:v>
                </c:pt>
                <c:pt idx="318">
                  <c:v>287040</c:v>
                </c:pt>
                <c:pt idx="319">
                  <c:v>287040</c:v>
                </c:pt>
                <c:pt idx="320">
                  <c:v>287040</c:v>
                </c:pt>
                <c:pt idx="321">
                  <c:v>287040</c:v>
                </c:pt>
                <c:pt idx="322">
                  <c:v>287040</c:v>
                </c:pt>
                <c:pt idx="323">
                  <c:v>287040</c:v>
                </c:pt>
                <c:pt idx="324">
                  <c:v>287040</c:v>
                </c:pt>
                <c:pt idx="325">
                  <c:v>287040</c:v>
                </c:pt>
                <c:pt idx="326">
                  <c:v>287040</c:v>
                </c:pt>
                <c:pt idx="327">
                  <c:v>287040</c:v>
                </c:pt>
                <c:pt idx="328">
                  <c:v>287040</c:v>
                </c:pt>
                <c:pt idx="329">
                  <c:v>287040</c:v>
                </c:pt>
                <c:pt idx="330">
                  <c:v>287040</c:v>
                </c:pt>
                <c:pt idx="331">
                  <c:v>287040</c:v>
                </c:pt>
                <c:pt idx="332">
                  <c:v>287040</c:v>
                </c:pt>
                <c:pt idx="333">
                  <c:v>287040</c:v>
                </c:pt>
                <c:pt idx="334">
                  <c:v>296608</c:v>
                </c:pt>
                <c:pt idx="335">
                  <c:v>306176</c:v>
                </c:pt>
                <c:pt idx="336">
                  <c:v>306176</c:v>
                </c:pt>
                <c:pt idx="337">
                  <c:v>306176</c:v>
                </c:pt>
                <c:pt idx="338">
                  <c:v>306176</c:v>
                </c:pt>
                <c:pt idx="339">
                  <c:v>315744</c:v>
                </c:pt>
                <c:pt idx="340">
                  <c:v>315744</c:v>
                </c:pt>
                <c:pt idx="341">
                  <c:v>315744</c:v>
                </c:pt>
                <c:pt idx="342">
                  <c:v>315744</c:v>
                </c:pt>
                <c:pt idx="343">
                  <c:v>315744</c:v>
                </c:pt>
                <c:pt idx="344">
                  <c:v>325312</c:v>
                </c:pt>
                <c:pt idx="345">
                  <c:v>325312</c:v>
                </c:pt>
                <c:pt idx="346">
                  <c:v>325312</c:v>
                </c:pt>
                <c:pt idx="347">
                  <c:v>334880</c:v>
                </c:pt>
                <c:pt idx="348">
                  <c:v>334880</c:v>
                </c:pt>
                <c:pt idx="349">
                  <c:v>334880</c:v>
                </c:pt>
                <c:pt idx="350">
                  <c:v>334880</c:v>
                </c:pt>
                <c:pt idx="351">
                  <c:v>334880</c:v>
                </c:pt>
                <c:pt idx="352">
                  <c:v>334880</c:v>
                </c:pt>
                <c:pt idx="353">
                  <c:v>344448</c:v>
                </c:pt>
                <c:pt idx="354">
                  <c:v>344448</c:v>
                </c:pt>
                <c:pt idx="355">
                  <c:v>354016</c:v>
                </c:pt>
                <c:pt idx="356">
                  <c:v>368368</c:v>
                </c:pt>
                <c:pt idx="357">
                  <c:v>368368</c:v>
                </c:pt>
                <c:pt idx="358">
                  <c:v>368368</c:v>
                </c:pt>
                <c:pt idx="359">
                  <c:v>368368</c:v>
                </c:pt>
                <c:pt idx="360">
                  <c:v>368368</c:v>
                </c:pt>
                <c:pt idx="361">
                  <c:v>368368</c:v>
                </c:pt>
                <c:pt idx="362">
                  <c:v>368368</c:v>
                </c:pt>
                <c:pt idx="363">
                  <c:v>377936</c:v>
                </c:pt>
                <c:pt idx="364">
                  <c:v>377936</c:v>
                </c:pt>
                <c:pt idx="365">
                  <c:v>377936</c:v>
                </c:pt>
                <c:pt idx="366">
                  <c:v>377936</c:v>
                </c:pt>
                <c:pt idx="367">
                  <c:v>377936</c:v>
                </c:pt>
                <c:pt idx="368">
                  <c:v>377936</c:v>
                </c:pt>
                <c:pt idx="369">
                  <c:v>392288</c:v>
                </c:pt>
                <c:pt idx="370">
                  <c:v>401856</c:v>
                </c:pt>
                <c:pt idx="371">
                  <c:v>401856</c:v>
                </c:pt>
                <c:pt idx="372">
                  <c:v>401856</c:v>
                </c:pt>
                <c:pt idx="373">
                  <c:v>411424</c:v>
                </c:pt>
                <c:pt idx="374">
                  <c:v>411424</c:v>
                </c:pt>
                <c:pt idx="375">
                  <c:v>411424</c:v>
                </c:pt>
                <c:pt idx="376">
                  <c:v>411424</c:v>
                </c:pt>
                <c:pt idx="377">
                  <c:v>420992</c:v>
                </c:pt>
                <c:pt idx="378">
                  <c:v>420992</c:v>
                </c:pt>
                <c:pt idx="379">
                  <c:v>420992</c:v>
                </c:pt>
                <c:pt idx="380">
                  <c:v>435344</c:v>
                </c:pt>
                <c:pt idx="381">
                  <c:v>444912</c:v>
                </c:pt>
                <c:pt idx="382">
                  <c:v>444912</c:v>
                </c:pt>
                <c:pt idx="383">
                  <c:v>444912</c:v>
                </c:pt>
                <c:pt idx="384">
                  <c:v>444912</c:v>
                </c:pt>
                <c:pt idx="385">
                  <c:v>444912</c:v>
                </c:pt>
                <c:pt idx="386">
                  <c:v>444912</c:v>
                </c:pt>
                <c:pt idx="387">
                  <c:v>454480</c:v>
                </c:pt>
                <c:pt idx="388">
                  <c:v>454480</c:v>
                </c:pt>
                <c:pt idx="389">
                  <c:v>454480</c:v>
                </c:pt>
                <c:pt idx="390">
                  <c:v>454480</c:v>
                </c:pt>
                <c:pt idx="391">
                  <c:v>454480</c:v>
                </c:pt>
                <c:pt idx="392">
                  <c:v>464048</c:v>
                </c:pt>
                <c:pt idx="393">
                  <c:v>464048</c:v>
                </c:pt>
                <c:pt idx="394">
                  <c:v>464048</c:v>
                </c:pt>
                <c:pt idx="395">
                  <c:v>464048</c:v>
                </c:pt>
                <c:pt idx="396">
                  <c:v>464048</c:v>
                </c:pt>
                <c:pt idx="397">
                  <c:v>464048</c:v>
                </c:pt>
                <c:pt idx="398">
                  <c:v>464048</c:v>
                </c:pt>
                <c:pt idx="399">
                  <c:v>473616</c:v>
                </c:pt>
                <c:pt idx="400">
                  <c:v>487968</c:v>
                </c:pt>
                <c:pt idx="401">
                  <c:v>487968</c:v>
                </c:pt>
                <c:pt idx="402">
                  <c:v>487968</c:v>
                </c:pt>
                <c:pt idx="403">
                  <c:v>487968</c:v>
                </c:pt>
                <c:pt idx="404">
                  <c:v>487968</c:v>
                </c:pt>
                <c:pt idx="405">
                  <c:v>497536</c:v>
                </c:pt>
                <c:pt idx="406">
                  <c:v>507104</c:v>
                </c:pt>
                <c:pt idx="407">
                  <c:v>507104</c:v>
                </c:pt>
                <c:pt idx="408">
                  <c:v>516672</c:v>
                </c:pt>
                <c:pt idx="409">
                  <c:v>526240</c:v>
                </c:pt>
                <c:pt idx="410">
                  <c:v>535808</c:v>
                </c:pt>
                <c:pt idx="411">
                  <c:v>535808</c:v>
                </c:pt>
                <c:pt idx="412">
                  <c:v>550160</c:v>
                </c:pt>
                <c:pt idx="413">
                  <c:v>559728</c:v>
                </c:pt>
                <c:pt idx="414">
                  <c:v>559728</c:v>
                </c:pt>
                <c:pt idx="415">
                  <c:v>574080</c:v>
                </c:pt>
                <c:pt idx="416">
                  <c:v>574080</c:v>
                </c:pt>
                <c:pt idx="417">
                  <c:v>574080</c:v>
                </c:pt>
                <c:pt idx="418">
                  <c:v>574080</c:v>
                </c:pt>
                <c:pt idx="419">
                  <c:v>588432</c:v>
                </c:pt>
                <c:pt idx="420">
                  <c:v>602784</c:v>
                </c:pt>
                <c:pt idx="421">
                  <c:v>612352</c:v>
                </c:pt>
                <c:pt idx="422">
                  <c:v>621920</c:v>
                </c:pt>
                <c:pt idx="423">
                  <c:v>645840</c:v>
                </c:pt>
                <c:pt idx="424">
                  <c:v>660192</c:v>
                </c:pt>
                <c:pt idx="425">
                  <c:v>660192</c:v>
                </c:pt>
                <c:pt idx="426">
                  <c:v>684112</c:v>
                </c:pt>
                <c:pt idx="427">
                  <c:v>698464</c:v>
                </c:pt>
                <c:pt idx="428">
                  <c:v>727168</c:v>
                </c:pt>
                <c:pt idx="429">
                  <c:v>770224</c:v>
                </c:pt>
                <c:pt idx="430">
                  <c:v>794144</c:v>
                </c:pt>
                <c:pt idx="431">
                  <c:v>818064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6A-43FC-AF41-E4281F502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001935"/>
        <c:axId val="594389695"/>
      </c:lineChart>
      <c:catAx>
        <c:axId val="5940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4389695"/>
        <c:crosses val="autoZero"/>
        <c:auto val="1"/>
        <c:lblAlgn val="ctr"/>
        <c:lblOffset val="100"/>
        <c:noMultiLvlLbl val="0"/>
      </c:catAx>
      <c:valAx>
        <c:axId val="59438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59400193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132900</c:v>
                </c:pt>
                <c:pt idx="1">
                  <c:v>592680</c:v>
                </c:pt>
                <c:pt idx="2">
                  <c:v>1321920</c:v>
                </c:pt>
                <c:pt idx="3">
                  <c:v>2177280</c:v>
                </c:pt>
                <c:pt idx="4">
                  <c:v>3463200</c:v>
                </c:pt>
                <c:pt idx="5">
                  <c:v>4899240</c:v>
                </c:pt>
                <c:pt idx="6">
                  <c:v>6531840</c:v>
                </c:pt>
                <c:pt idx="7">
                  <c:v>8411560</c:v>
                </c:pt>
                <c:pt idx="8">
                  <c:v>10333440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33-4BF2-B3A4-0FA301A4E05D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13020</c:v>
                </c:pt>
                <c:pt idx="1">
                  <c:v>58608</c:v>
                </c:pt>
                <c:pt idx="2">
                  <c:v>133056</c:v>
                </c:pt>
                <c:pt idx="3">
                  <c:v>170352</c:v>
                </c:pt>
                <c:pt idx="4">
                  <c:v>324480</c:v>
                </c:pt>
                <c:pt idx="5">
                  <c:v>468720</c:v>
                </c:pt>
                <c:pt idx="6">
                  <c:v>616896</c:v>
                </c:pt>
                <c:pt idx="7">
                  <c:v>694048</c:v>
                </c:pt>
                <c:pt idx="8">
                  <c:v>818064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33-4BF2-B3A4-0FA301A4E05D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12838</c:v>
                </c:pt>
                <c:pt idx="1">
                  <c:v>118622</c:v>
                </c:pt>
                <c:pt idx="2">
                  <c:v>266648</c:v>
                </c:pt>
                <c:pt idx="3">
                  <c:v>295302</c:v>
                </c:pt>
                <c:pt idx="4">
                  <c:v>642564</c:v>
                </c:pt>
                <c:pt idx="5">
                  <c:v>932366</c:v>
                </c:pt>
                <c:pt idx="6">
                  <c:v>1251528</c:v>
                </c:pt>
                <c:pt idx="7">
                  <c:v>1391018</c:v>
                </c:pt>
                <c:pt idx="8">
                  <c:v>1734602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833-4BF2-B3A4-0FA301A4E05D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5354</c:v>
                </c:pt>
                <c:pt idx="1">
                  <c:v>26858</c:v>
                </c:pt>
                <c:pt idx="2">
                  <c:v>63868</c:v>
                </c:pt>
                <c:pt idx="3">
                  <c:v>71042</c:v>
                </c:pt>
                <c:pt idx="4">
                  <c:v>140876</c:v>
                </c:pt>
                <c:pt idx="5">
                  <c:v>178988</c:v>
                </c:pt>
                <c:pt idx="6">
                  <c:v>272536</c:v>
                </c:pt>
                <c:pt idx="7">
                  <c:v>339862</c:v>
                </c:pt>
                <c:pt idx="8">
                  <c:v>383088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833-4BF2-B3A4-0FA301A4E05D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12902</c:v>
                </c:pt>
                <c:pt idx="1">
                  <c:v>119972</c:v>
                </c:pt>
                <c:pt idx="2">
                  <c:v>266678</c:v>
                </c:pt>
                <c:pt idx="3">
                  <c:v>299812</c:v>
                </c:pt>
                <c:pt idx="4">
                  <c:v>611850</c:v>
                </c:pt>
                <c:pt idx="5">
                  <c:v>935054</c:v>
                </c:pt>
                <c:pt idx="6">
                  <c:v>1253822</c:v>
                </c:pt>
                <c:pt idx="7">
                  <c:v>1428838</c:v>
                </c:pt>
                <c:pt idx="8">
                  <c:v>1789308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833-4BF2-B3A4-0FA301A4E05D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5344</c:v>
                </c:pt>
                <c:pt idx="1">
                  <c:v>26924</c:v>
                </c:pt>
                <c:pt idx="2">
                  <c:v>63908</c:v>
                </c:pt>
                <c:pt idx="3">
                  <c:v>71034</c:v>
                </c:pt>
                <c:pt idx="4">
                  <c:v>140944</c:v>
                </c:pt>
                <c:pt idx="5">
                  <c:v>179018</c:v>
                </c:pt>
                <c:pt idx="6">
                  <c:v>272544</c:v>
                </c:pt>
                <c:pt idx="7">
                  <c:v>339866</c:v>
                </c:pt>
                <c:pt idx="8">
                  <c:v>383120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6833-4BF2-B3A4-0FA301A4E05D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6833-4BF2-B3A4-0FA301A4E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2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13020</c:v>
                </c:pt>
                <c:pt idx="1">
                  <c:v>58608</c:v>
                </c:pt>
                <c:pt idx="2">
                  <c:v>133056</c:v>
                </c:pt>
                <c:pt idx="3">
                  <c:v>170352</c:v>
                </c:pt>
                <c:pt idx="4">
                  <c:v>324480</c:v>
                </c:pt>
                <c:pt idx="5">
                  <c:v>468720</c:v>
                </c:pt>
                <c:pt idx="6">
                  <c:v>616896</c:v>
                </c:pt>
                <c:pt idx="7">
                  <c:v>694048</c:v>
                </c:pt>
                <c:pt idx="8">
                  <c:v>818064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33-4BF2-B3A4-0FA301A4E05D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12838</c:v>
                </c:pt>
                <c:pt idx="1">
                  <c:v>118622</c:v>
                </c:pt>
                <c:pt idx="2">
                  <c:v>266648</c:v>
                </c:pt>
                <c:pt idx="3">
                  <c:v>295302</c:v>
                </c:pt>
                <c:pt idx="4">
                  <c:v>642564</c:v>
                </c:pt>
                <c:pt idx="5">
                  <c:v>932366</c:v>
                </c:pt>
                <c:pt idx="6">
                  <c:v>1251528</c:v>
                </c:pt>
                <c:pt idx="7">
                  <c:v>1391018</c:v>
                </c:pt>
                <c:pt idx="8">
                  <c:v>1734602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833-4BF2-B3A4-0FA301A4E05D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5354</c:v>
                </c:pt>
                <c:pt idx="1">
                  <c:v>26858</c:v>
                </c:pt>
                <c:pt idx="2">
                  <c:v>63868</c:v>
                </c:pt>
                <c:pt idx="3">
                  <c:v>71042</c:v>
                </c:pt>
                <c:pt idx="4">
                  <c:v>140876</c:v>
                </c:pt>
                <c:pt idx="5">
                  <c:v>178988</c:v>
                </c:pt>
                <c:pt idx="6">
                  <c:v>272536</c:v>
                </c:pt>
                <c:pt idx="7">
                  <c:v>339862</c:v>
                </c:pt>
                <c:pt idx="8">
                  <c:v>383088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833-4BF2-B3A4-0FA301A4E05D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12902</c:v>
                </c:pt>
                <c:pt idx="1">
                  <c:v>119972</c:v>
                </c:pt>
                <c:pt idx="2">
                  <c:v>266678</c:v>
                </c:pt>
                <c:pt idx="3">
                  <c:v>299812</c:v>
                </c:pt>
                <c:pt idx="4">
                  <c:v>611850</c:v>
                </c:pt>
                <c:pt idx="5">
                  <c:v>935054</c:v>
                </c:pt>
                <c:pt idx="6">
                  <c:v>1253822</c:v>
                </c:pt>
                <c:pt idx="7">
                  <c:v>1428838</c:v>
                </c:pt>
                <c:pt idx="8">
                  <c:v>1789308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833-4BF2-B3A4-0FA301A4E05D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5344</c:v>
                </c:pt>
                <c:pt idx="1">
                  <c:v>26924</c:v>
                </c:pt>
                <c:pt idx="2">
                  <c:v>63908</c:v>
                </c:pt>
                <c:pt idx="3">
                  <c:v>71034</c:v>
                </c:pt>
                <c:pt idx="4">
                  <c:v>140944</c:v>
                </c:pt>
                <c:pt idx="5">
                  <c:v>179018</c:v>
                </c:pt>
                <c:pt idx="6">
                  <c:v>272544</c:v>
                </c:pt>
                <c:pt idx="7">
                  <c:v>339866</c:v>
                </c:pt>
                <c:pt idx="8">
                  <c:v>383120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6833-4BF2-B3A4-0FA301A4E05D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6833-4BF2-B3A4-0FA301A4E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2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Syncs'!$A$14:$A$19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Syncs'!$C$14:$C$19</c:f>
              <c:numCache>
                <c:formatCode>General</c:formatCode>
                <c:ptCount val="6"/>
                <c:pt idx="0">
                  <c:v>8.7777777777777786</c:v>
                </c:pt>
                <c:pt idx="1">
                  <c:v>8.7777777777777786</c:v>
                </c:pt>
                <c:pt idx="2">
                  <c:v>4.2222222222222223</c:v>
                </c:pt>
                <c:pt idx="3">
                  <c:v>4.1111111111111107</c:v>
                </c:pt>
                <c:pt idx="4">
                  <c:v>2.1111111111111112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E-4705-8066-15D0A4E0B8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5"/>
          <c:order val="0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1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4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3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5.3551401869158877</c:v>
                </c:pt>
                <c:pt idx="1">
                  <c:v>5.1308411214953269</c:v>
                </c:pt>
                <c:pt idx="2">
                  <c:v>1.5981308411214956</c:v>
                </c:pt>
                <c:pt idx="3">
                  <c:v>1.5981308411214956</c:v>
                </c:pt>
                <c:pt idx="4">
                  <c:v>1.514018691588785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C-473E-9D8C-BE8B55B55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95400</c:v>
                </c:pt>
                <c:pt idx="1">
                  <c:v>386760</c:v>
                </c:pt>
                <c:pt idx="2">
                  <c:v>875520</c:v>
                </c:pt>
                <c:pt idx="3">
                  <c:v>1592640</c:v>
                </c:pt>
                <c:pt idx="4">
                  <c:v>2433600</c:v>
                </c:pt>
                <c:pt idx="5">
                  <c:v>3437280</c:v>
                </c:pt>
                <c:pt idx="6">
                  <c:v>4656960</c:v>
                </c:pt>
                <c:pt idx="7">
                  <c:v>5884320</c:v>
                </c:pt>
                <c:pt idx="8">
                  <c:v>7343440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79-49FF-92D8-89D981DB3098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8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245470</c:v>
                </c:pt>
                <c:pt idx="1">
                  <c:v>683054</c:v>
                </c:pt>
                <c:pt idx="2">
                  <c:v>1814636</c:v>
                </c:pt>
                <c:pt idx="3">
                  <c:v>3823336</c:v>
                </c:pt>
                <c:pt idx="4">
                  <c:v>5628750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F8-48A8-83E9-EC278CA6933E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257080</c:v>
                </c:pt>
                <c:pt idx="1">
                  <c:v>755360</c:v>
                </c:pt>
                <c:pt idx="2">
                  <c:v>1848620</c:v>
                </c:pt>
                <c:pt idx="3">
                  <c:v>3930478</c:v>
                </c:pt>
                <c:pt idx="4">
                  <c:v>5895896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9F8-48A8-83E9-EC278CA6933E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164842</c:v>
                </c:pt>
                <c:pt idx="1">
                  <c:v>628966</c:v>
                </c:pt>
                <c:pt idx="2">
                  <c:v>1780456</c:v>
                </c:pt>
                <c:pt idx="3">
                  <c:v>3179820</c:v>
                </c:pt>
                <c:pt idx="4">
                  <c:v>4731668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9F8-48A8-83E9-EC278CA6933E}"/>
            </c:ext>
          </c:extLst>
        </c:ser>
        <c:ser>
          <c:idx val="0"/>
          <c:order val="3"/>
          <c:tx>
            <c:strRef>
              <c:f>Bandwidth!$D$1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177738</c:v>
                </c:pt>
                <c:pt idx="1">
                  <c:v>648614</c:v>
                </c:pt>
                <c:pt idx="2">
                  <c:v>1788380</c:v>
                </c:pt>
                <c:pt idx="3">
                  <c:v>3179742</c:v>
                </c:pt>
                <c:pt idx="4">
                  <c:v>4763372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9F8-48A8-83E9-EC278CA6933E}"/>
            </c:ext>
          </c:extLst>
        </c:ser>
        <c:ser>
          <c:idx val="2"/>
          <c:order val="4"/>
          <c:tx>
            <c:strRef>
              <c:f>Bandwidth!$H$1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24000</c:v>
                </c:pt>
                <c:pt idx="1">
                  <c:v>40000</c:v>
                </c:pt>
                <c:pt idx="2">
                  <c:v>32000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39F8-48A8-83E9-EC278CA69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7000000.0000000009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31.666666666666668</c:v>
                </c:pt>
                <c:pt idx="1">
                  <c:v>31.181818181818187</c:v>
                </c:pt>
                <c:pt idx="2">
                  <c:v>4.666666666666667</c:v>
                </c:pt>
                <c:pt idx="3">
                  <c:v>3.8181818181818183</c:v>
                </c:pt>
                <c:pt idx="4">
                  <c:v>2.5757575757575757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9F6-9E84-BF26EDEBA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[F2_VecSize_2392_Iters_500_Nodes_10_Epsilon_50000.csv]Sheet2!PivotTable1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Sheet2!$A$5:$A$312</c:f>
              <c:strCache>
                <c:ptCount val="3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</c:strCache>
            </c:strRef>
          </c:cat>
          <c:val>
            <c:numRef>
              <c:f>Sheet2!$B$5:$B$312</c:f>
              <c:numCache>
                <c:formatCode>General</c:formatCode>
                <c:ptCount val="3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28</c:v>
                </c:pt>
                <c:pt idx="98">
                  <c:v>32</c:v>
                </c:pt>
                <c:pt idx="99">
                  <c:v>32</c:v>
                </c:pt>
                <c:pt idx="100">
                  <c:v>32</c:v>
                </c:pt>
                <c:pt idx="101">
                  <c:v>32</c:v>
                </c:pt>
                <c:pt idx="102">
                  <c:v>32</c:v>
                </c:pt>
                <c:pt idx="103">
                  <c:v>32</c:v>
                </c:pt>
                <c:pt idx="104">
                  <c:v>36</c:v>
                </c:pt>
                <c:pt idx="105">
                  <c:v>36</c:v>
                </c:pt>
                <c:pt idx="106">
                  <c:v>36</c:v>
                </c:pt>
                <c:pt idx="107">
                  <c:v>36</c:v>
                </c:pt>
                <c:pt idx="108">
                  <c:v>36</c:v>
                </c:pt>
                <c:pt idx="109">
                  <c:v>36</c:v>
                </c:pt>
                <c:pt idx="110">
                  <c:v>36</c:v>
                </c:pt>
                <c:pt idx="111">
                  <c:v>36</c:v>
                </c:pt>
                <c:pt idx="112">
                  <c:v>36</c:v>
                </c:pt>
                <c:pt idx="113">
                  <c:v>36</c:v>
                </c:pt>
                <c:pt idx="114">
                  <c:v>36</c:v>
                </c:pt>
                <c:pt idx="115">
                  <c:v>36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44</c:v>
                </c:pt>
                <c:pt idx="129">
                  <c:v>44</c:v>
                </c:pt>
                <c:pt idx="130">
                  <c:v>44</c:v>
                </c:pt>
                <c:pt idx="131">
                  <c:v>44</c:v>
                </c:pt>
                <c:pt idx="132">
                  <c:v>44</c:v>
                </c:pt>
                <c:pt idx="133">
                  <c:v>44</c:v>
                </c:pt>
                <c:pt idx="134">
                  <c:v>48</c:v>
                </c:pt>
                <c:pt idx="135">
                  <c:v>48</c:v>
                </c:pt>
                <c:pt idx="136">
                  <c:v>52</c:v>
                </c:pt>
                <c:pt idx="137">
                  <c:v>52</c:v>
                </c:pt>
                <c:pt idx="138">
                  <c:v>52</c:v>
                </c:pt>
                <c:pt idx="139">
                  <c:v>52</c:v>
                </c:pt>
                <c:pt idx="140">
                  <c:v>52</c:v>
                </c:pt>
                <c:pt idx="141">
                  <c:v>52</c:v>
                </c:pt>
                <c:pt idx="142">
                  <c:v>56</c:v>
                </c:pt>
                <c:pt idx="143">
                  <c:v>56</c:v>
                </c:pt>
                <c:pt idx="144">
                  <c:v>56</c:v>
                </c:pt>
                <c:pt idx="145">
                  <c:v>56</c:v>
                </c:pt>
                <c:pt idx="146">
                  <c:v>56</c:v>
                </c:pt>
                <c:pt idx="147">
                  <c:v>56</c:v>
                </c:pt>
                <c:pt idx="148">
                  <c:v>60</c:v>
                </c:pt>
                <c:pt idx="149">
                  <c:v>64</c:v>
                </c:pt>
                <c:pt idx="150">
                  <c:v>64</c:v>
                </c:pt>
                <c:pt idx="151">
                  <c:v>64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68</c:v>
                </c:pt>
                <c:pt idx="157">
                  <c:v>68</c:v>
                </c:pt>
                <c:pt idx="158">
                  <c:v>68</c:v>
                </c:pt>
                <c:pt idx="159">
                  <c:v>68</c:v>
                </c:pt>
                <c:pt idx="160">
                  <c:v>68</c:v>
                </c:pt>
                <c:pt idx="161">
                  <c:v>68</c:v>
                </c:pt>
                <c:pt idx="162">
                  <c:v>68</c:v>
                </c:pt>
                <c:pt idx="163">
                  <c:v>68</c:v>
                </c:pt>
                <c:pt idx="164">
                  <c:v>72</c:v>
                </c:pt>
                <c:pt idx="165">
                  <c:v>72</c:v>
                </c:pt>
                <c:pt idx="166">
                  <c:v>72</c:v>
                </c:pt>
                <c:pt idx="167">
                  <c:v>72</c:v>
                </c:pt>
                <c:pt idx="168">
                  <c:v>72</c:v>
                </c:pt>
                <c:pt idx="169">
                  <c:v>72</c:v>
                </c:pt>
                <c:pt idx="170">
                  <c:v>72</c:v>
                </c:pt>
                <c:pt idx="171">
                  <c:v>72</c:v>
                </c:pt>
                <c:pt idx="172">
                  <c:v>72</c:v>
                </c:pt>
                <c:pt idx="173">
                  <c:v>72</c:v>
                </c:pt>
                <c:pt idx="174">
                  <c:v>72</c:v>
                </c:pt>
                <c:pt idx="175">
                  <c:v>72</c:v>
                </c:pt>
                <c:pt idx="176">
                  <c:v>76</c:v>
                </c:pt>
                <c:pt idx="177">
                  <c:v>76</c:v>
                </c:pt>
                <c:pt idx="178">
                  <c:v>76</c:v>
                </c:pt>
                <c:pt idx="179">
                  <c:v>76</c:v>
                </c:pt>
                <c:pt idx="180">
                  <c:v>76</c:v>
                </c:pt>
                <c:pt idx="181">
                  <c:v>76</c:v>
                </c:pt>
                <c:pt idx="182">
                  <c:v>76</c:v>
                </c:pt>
                <c:pt idx="183">
                  <c:v>82</c:v>
                </c:pt>
                <c:pt idx="184">
                  <c:v>82</c:v>
                </c:pt>
                <c:pt idx="185">
                  <c:v>86</c:v>
                </c:pt>
                <c:pt idx="186">
                  <c:v>86</c:v>
                </c:pt>
                <c:pt idx="187">
                  <c:v>86</c:v>
                </c:pt>
                <c:pt idx="188">
                  <c:v>90</c:v>
                </c:pt>
                <c:pt idx="189">
                  <c:v>90</c:v>
                </c:pt>
                <c:pt idx="190">
                  <c:v>90</c:v>
                </c:pt>
                <c:pt idx="191">
                  <c:v>90</c:v>
                </c:pt>
                <c:pt idx="192">
                  <c:v>90</c:v>
                </c:pt>
                <c:pt idx="193">
                  <c:v>90</c:v>
                </c:pt>
                <c:pt idx="194">
                  <c:v>94</c:v>
                </c:pt>
                <c:pt idx="195">
                  <c:v>94</c:v>
                </c:pt>
                <c:pt idx="196">
                  <c:v>94</c:v>
                </c:pt>
                <c:pt idx="197">
                  <c:v>94</c:v>
                </c:pt>
                <c:pt idx="198">
                  <c:v>94</c:v>
                </c:pt>
                <c:pt idx="199">
                  <c:v>94</c:v>
                </c:pt>
                <c:pt idx="200">
                  <c:v>94</c:v>
                </c:pt>
                <c:pt idx="201">
                  <c:v>98</c:v>
                </c:pt>
                <c:pt idx="202">
                  <c:v>102</c:v>
                </c:pt>
                <c:pt idx="203">
                  <c:v>106</c:v>
                </c:pt>
                <c:pt idx="204">
                  <c:v>106</c:v>
                </c:pt>
                <c:pt idx="205">
                  <c:v>106</c:v>
                </c:pt>
                <c:pt idx="206">
                  <c:v>110</c:v>
                </c:pt>
                <c:pt idx="207">
                  <c:v>110</c:v>
                </c:pt>
                <c:pt idx="208">
                  <c:v>110</c:v>
                </c:pt>
                <c:pt idx="209">
                  <c:v>114</c:v>
                </c:pt>
                <c:pt idx="210">
                  <c:v>114</c:v>
                </c:pt>
                <c:pt idx="211">
                  <c:v>114</c:v>
                </c:pt>
                <c:pt idx="212">
                  <c:v>114</c:v>
                </c:pt>
                <c:pt idx="213">
                  <c:v>114</c:v>
                </c:pt>
                <c:pt idx="214">
                  <c:v>114</c:v>
                </c:pt>
                <c:pt idx="215">
                  <c:v>118</c:v>
                </c:pt>
                <c:pt idx="216">
                  <c:v>122</c:v>
                </c:pt>
                <c:pt idx="217">
                  <c:v>126</c:v>
                </c:pt>
                <c:pt idx="218">
                  <c:v>132</c:v>
                </c:pt>
                <c:pt idx="219">
                  <c:v>132</c:v>
                </c:pt>
                <c:pt idx="220">
                  <c:v>136</c:v>
                </c:pt>
                <c:pt idx="221">
                  <c:v>136</c:v>
                </c:pt>
                <c:pt idx="222">
                  <c:v>136</c:v>
                </c:pt>
                <c:pt idx="223">
                  <c:v>140</c:v>
                </c:pt>
                <c:pt idx="224">
                  <c:v>140</c:v>
                </c:pt>
                <c:pt idx="225">
                  <c:v>144</c:v>
                </c:pt>
                <c:pt idx="226">
                  <c:v>148</c:v>
                </c:pt>
                <c:pt idx="227">
                  <c:v>148</c:v>
                </c:pt>
                <c:pt idx="228">
                  <c:v>152</c:v>
                </c:pt>
                <c:pt idx="229">
                  <c:v>156</c:v>
                </c:pt>
                <c:pt idx="230">
                  <c:v>160</c:v>
                </c:pt>
                <c:pt idx="231">
                  <c:v>164</c:v>
                </c:pt>
                <c:pt idx="232">
                  <c:v>168</c:v>
                </c:pt>
                <c:pt idx="233">
                  <c:v>172</c:v>
                </c:pt>
                <c:pt idx="234">
                  <c:v>172</c:v>
                </c:pt>
                <c:pt idx="235">
                  <c:v>172</c:v>
                </c:pt>
                <c:pt idx="236">
                  <c:v>178</c:v>
                </c:pt>
                <c:pt idx="237">
                  <c:v>184</c:v>
                </c:pt>
                <c:pt idx="238">
                  <c:v>188</c:v>
                </c:pt>
                <c:pt idx="239">
                  <c:v>192</c:v>
                </c:pt>
                <c:pt idx="240">
                  <c:v>200</c:v>
                </c:pt>
                <c:pt idx="241">
                  <c:v>218</c:v>
                </c:pt>
                <c:pt idx="242">
                  <c:v>228</c:v>
                </c:pt>
                <c:pt idx="243">
                  <c:v>246</c:v>
                </c:pt>
                <c:pt idx="244">
                  <c:v>48096</c:v>
                </c:pt>
                <c:pt idx="245">
                  <c:v>48096</c:v>
                </c:pt>
                <c:pt idx="246">
                  <c:v>48096</c:v>
                </c:pt>
                <c:pt idx="247">
                  <c:v>48096</c:v>
                </c:pt>
                <c:pt idx="248">
                  <c:v>48096</c:v>
                </c:pt>
                <c:pt idx="249">
                  <c:v>48096</c:v>
                </c:pt>
                <c:pt idx="250">
                  <c:v>48100</c:v>
                </c:pt>
                <c:pt idx="251">
                  <c:v>48100</c:v>
                </c:pt>
                <c:pt idx="252">
                  <c:v>48100</c:v>
                </c:pt>
                <c:pt idx="253">
                  <c:v>48104</c:v>
                </c:pt>
                <c:pt idx="254">
                  <c:v>48104</c:v>
                </c:pt>
                <c:pt idx="255">
                  <c:v>48104</c:v>
                </c:pt>
                <c:pt idx="256">
                  <c:v>48108</c:v>
                </c:pt>
                <c:pt idx="257">
                  <c:v>48108</c:v>
                </c:pt>
                <c:pt idx="258">
                  <c:v>48112</c:v>
                </c:pt>
                <c:pt idx="259">
                  <c:v>48112</c:v>
                </c:pt>
                <c:pt idx="260">
                  <c:v>48112</c:v>
                </c:pt>
                <c:pt idx="261">
                  <c:v>48116</c:v>
                </c:pt>
                <c:pt idx="262">
                  <c:v>48116</c:v>
                </c:pt>
                <c:pt idx="263">
                  <c:v>48116</c:v>
                </c:pt>
                <c:pt idx="264">
                  <c:v>48120</c:v>
                </c:pt>
                <c:pt idx="265">
                  <c:v>48120</c:v>
                </c:pt>
                <c:pt idx="266">
                  <c:v>48120</c:v>
                </c:pt>
                <c:pt idx="267">
                  <c:v>48120</c:v>
                </c:pt>
                <c:pt idx="268">
                  <c:v>48124</c:v>
                </c:pt>
                <c:pt idx="269">
                  <c:v>48124</c:v>
                </c:pt>
                <c:pt idx="270">
                  <c:v>48124</c:v>
                </c:pt>
                <c:pt idx="271">
                  <c:v>48128</c:v>
                </c:pt>
                <c:pt idx="272">
                  <c:v>48128</c:v>
                </c:pt>
                <c:pt idx="273">
                  <c:v>48132</c:v>
                </c:pt>
                <c:pt idx="274">
                  <c:v>48132</c:v>
                </c:pt>
                <c:pt idx="275">
                  <c:v>48136</c:v>
                </c:pt>
                <c:pt idx="276">
                  <c:v>48140</c:v>
                </c:pt>
                <c:pt idx="277">
                  <c:v>48144</c:v>
                </c:pt>
                <c:pt idx="278">
                  <c:v>48144</c:v>
                </c:pt>
                <c:pt idx="279">
                  <c:v>48148</c:v>
                </c:pt>
                <c:pt idx="280">
                  <c:v>48148</c:v>
                </c:pt>
                <c:pt idx="281">
                  <c:v>48148</c:v>
                </c:pt>
                <c:pt idx="282">
                  <c:v>48152</c:v>
                </c:pt>
                <c:pt idx="283">
                  <c:v>48158</c:v>
                </c:pt>
                <c:pt idx="284">
                  <c:v>48162</c:v>
                </c:pt>
                <c:pt idx="285">
                  <c:v>48166</c:v>
                </c:pt>
                <c:pt idx="286">
                  <c:v>48172</c:v>
                </c:pt>
                <c:pt idx="287">
                  <c:v>48182</c:v>
                </c:pt>
                <c:pt idx="288">
                  <c:v>48182</c:v>
                </c:pt>
                <c:pt idx="289">
                  <c:v>48186</c:v>
                </c:pt>
                <c:pt idx="290">
                  <c:v>48190</c:v>
                </c:pt>
                <c:pt idx="291">
                  <c:v>48194</c:v>
                </c:pt>
                <c:pt idx="292">
                  <c:v>48198</c:v>
                </c:pt>
                <c:pt idx="293">
                  <c:v>48202</c:v>
                </c:pt>
                <c:pt idx="294">
                  <c:v>48208</c:v>
                </c:pt>
                <c:pt idx="295">
                  <c:v>48208</c:v>
                </c:pt>
                <c:pt idx="296">
                  <c:v>48212</c:v>
                </c:pt>
                <c:pt idx="297">
                  <c:v>48212</c:v>
                </c:pt>
                <c:pt idx="298">
                  <c:v>48218</c:v>
                </c:pt>
                <c:pt idx="299">
                  <c:v>48226</c:v>
                </c:pt>
                <c:pt idx="300">
                  <c:v>48234</c:v>
                </c:pt>
                <c:pt idx="301">
                  <c:v>48242</c:v>
                </c:pt>
                <c:pt idx="302">
                  <c:v>48250</c:v>
                </c:pt>
                <c:pt idx="303">
                  <c:v>48266</c:v>
                </c:pt>
                <c:pt idx="304">
                  <c:v>96116</c:v>
                </c:pt>
                <c:pt idx="305">
                  <c:v>143966</c:v>
                </c:pt>
                <c:pt idx="306">
                  <c:v>191816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4-4411-AD34-F96B6428F0C9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Sheet2!$A$5:$A$312</c:f>
              <c:strCache>
                <c:ptCount val="3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</c:strCache>
            </c:strRef>
          </c:cat>
          <c:val>
            <c:numRef>
              <c:f>Sheet2!$C$5:$C$312</c:f>
              <c:numCache>
                <c:formatCode>General</c:formatCode>
                <c:ptCount val="3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47840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24-4411-AD34-F96B6428F0C9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Sheet2!$A$5:$A$312</c:f>
              <c:strCache>
                <c:ptCount val="3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</c:strCache>
            </c:strRef>
          </c:cat>
          <c:val>
            <c:numRef>
              <c:f>Sheet2!$D$5:$D$312</c:f>
              <c:numCache>
                <c:formatCode>General</c:formatCode>
                <c:ptCount val="3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24</c:v>
                </c:pt>
                <c:pt idx="87">
                  <c:v>24</c:v>
                </c:pt>
                <c:pt idx="88">
                  <c:v>24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28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32</c:v>
                </c:pt>
                <c:pt idx="102">
                  <c:v>32</c:v>
                </c:pt>
                <c:pt idx="103">
                  <c:v>32</c:v>
                </c:pt>
                <c:pt idx="104">
                  <c:v>32</c:v>
                </c:pt>
                <c:pt idx="105">
                  <c:v>32</c:v>
                </c:pt>
                <c:pt idx="106">
                  <c:v>32</c:v>
                </c:pt>
                <c:pt idx="107">
                  <c:v>32</c:v>
                </c:pt>
                <c:pt idx="108">
                  <c:v>32</c:v>
                </c:pt>
                <c:pt idx="109">
                  <c:v>32</c:v>
                </c:pt>
                <c:pt idx="110">
                  <c:v>32</c:v>
                </c:pt>
                <c:pt idx="111">
                  <c:v>32</c:v>
                </c:pt>
                <c:pt idx="112">
                  <c:v>32</c:v>
                </c:pt>
                <c:pt idx="113">
                  <c:v>36</c:v>
                </c:pt>
                <c:pt idx="114">
                  <c:v>36</c:v>
                </c:pt>
                <c:pt idx="115">
                  <c:v>36</c:v>
                </c:pt>
                <c:pt idx="116">
                  <c:v>36</c:v>
                </c:pt>
                <c:pt idx="117">
                  <c:v>36</c:v>
                </c:pt>
                <c:pt idx="118">
                  <c:v>36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44</c:v>
                </c:pt>
                <c:pt idx="126">
                  <c:v>44</c:v>
                </c:pt>
                <c:pt idx="127">
                  <c:v>44</c:v>
                </c:pt>
                <c:pt idx="128">
                  <c:v>44</c:v>
                </c:pt>
                <c:pt idx="129">
                  <c:v>44</c:v>
                </c:pt>
                <c:pt idx="130">
                  <c:v>44</c:v>
                </c:pt>
                <c:pt idx="131">
                  <c:v>44</c:v>
                </c:pt>
                <c:pt idx="132">
                  <c:v>44</c:v>
                </c:pt>
                <c:pt idx="133">
                  <c:v>44</c:v>
                </c:pt>
                <c:pt idx="134">
                  <c:v>44</c:v>
                </c:pt>
                <c:pt idx="135">
                  <c:v>44</c:v>
                </c:pt>
                <c:pt idx="136">
                  <c:v>44</c:v>
                </c:pt>
                <c:pt idx="137">
                  <c:v>48</c:v>
                </c:pt>
                <c:pt idx="138">
                  <c:v>48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48</c:v>
                </c:pt>
                <c:pt idx="143">
                  <c:v>48</c:v>
                </c:pt>
                <c:pt idx="144">
                  <c:v>48</c:v>
                </c:pt>
                <c:pt idx="145">
                  <c:v>48</c:v>
                </c:pt>
                <c:pt idx="146">
                  <c:v>48</c:v>
                </c:pt>
                <c:pt idx="147">
                  <c:v>48</c:v>
                </c:pt>
                <c:pt idx="148">
                  <c:v>48</c:v>
                </c:pt>
                <c:pt idx="149">
                  <c:v>52</c:v>
                </c:pt>
                <c:pt idx="150">
                  <c:v>52</c:v>
                </c:pt>
                <c:pt idx="151">
                  <c:v>52</c:v>
                </c:pt>
                <c:pt idx="152">
                  <c:v>52</c:v>
                </c:pt>
                <c:pt idx="153">
                  <c:v>52</c:v>
                </c:pt>
                <c:pt idx="154">
                  <c:v>52</c:v>
                </c:pt>
                <c:pt idx="155">
                  <c:v>56</c:v>
                </c:pt>
                <c:pt idx="156">
                  <c:v>56</c:v>
                </c:pt>
                <c:pt idx="157">
                  <c:v>56</c:v>
                </c:pt>
                <c:pt idx="158">
                  <c:v>60</c:v>
                </c:pt>
                <c:pt idx="159">
                  <c:v>60</c:v>
                </c:pt>
                <c:pt idx="160">
                  <c:v>60</c:v>
                </c:pt>
                <c:pt idx="161">
                  <c:v>64</c:v>
                </c:pt>
                <c:pt idx="162">
                  <c:v>64</c:v>
                </c:pt>
                <c:pt idx="163">
                  <c:v>68</c:v>
                </c:pt>
                <c:pt idx="164">
                  <c:v>68</c:v>
                </c:pt>
                <c:pt idx="165">
                  <c:v>68</c:v>
                </c:pt>
                <c:pt idx="166">
                  <c:v>68</c:v>
                </c:pt>
                <c:pt idx="167">
                  <c:v>68</c:v>
                </c:pt>
                <c:pt idx="168">
                  <c:v>68</c:v>
                </c:pt>
                <c:pt idx="169">
                  <c:v>72</c:v>
                </c:pt>
                <c:pt idx="170">
                  <c:v>72</c:v>
                </c:pt>
                <c:pt idx="171">
                  <c:v>72</c:v>
                </c:pt>
                <c:pt idx="172">
                  <c:v>72</c:v>
                </c:pt>
                <c:pt idx="173">
                  <c:v>72</c:v>
                </c:pt>
                <c:pt idx="174">
                  <c:v>72</c:v>
                </c:pt>
                <c:pt idx="175">
                  <c:v>72</c:v>
                </c:pt>
                <c:pt idx="176">
                  <c:v>72</c:v>
                </c:pt>
                <c:pt idx="177">
                  <c:v>72</c:v>
                </c:pt>
                <c:pt idx="178">
                  <c:v>72</c:v>
                </c:pt>
                <c:pt idx="179">
                  <c:v>72</c:v>
                </c:pt>
                <c:pt idx="180">
                  <c:v>72</c:v>
                </c:pt>
                <c:pt idx="181">
                  <c:v>76</c:v>
                </c:pt>
                <c:pt idx="182">
                  <c:v>76</c:v>
                </c:pt>
                <c:pt idx="183">
                  <c:v>76</c:v>
                </c:pt>
                <c:pt idx="184">
                  <c:v>76</c:v>
                </c:pt>
                <c:pt idx="185">
                  <c:v>76</c:v>
                </c:pt>
                <c:pt idx="186">
                  <c:v>76</c:v>
                </c:pt>
                <c:pt idx="187">
                  <c:v>76</c:v>
                </c:pt>
                <c:pt idx="188">
                  <c:v>80</c:v>
                </c:pt>
                <c:pt idx="189">
                  <c:v>80</c:v>
                </c:pt>
                <c:pt idx="190">
                  <c:v>80</c:v>
                </c:pt>
                <c:pt idx="191">
                  <c:v>80</c:v>
                </c:pt>
                <c:pt idx="192">
                  <c:v>80</c:v>
                </c:pt>
                <c:pt idx="193">
                  <c:v>80</c:v>
                </c:pt>
                <c:pt idx="194">
                  <c:v>84</c:v>
                </c:pt>
                <c:pt idx="195">
                  <c:v>84</c:v>
                </c:pt>
                <c:pt idx="196">
                  <c:v>84</c:v>
                </c:pt>
                <c:pt idx="197">
                  <c:v>88</c:v>
                </c:pt>
                <c:pt idx="198">
                  <c:v>92</c:v>
                </c:pt>
                <c:pt idx="199">
                  <c:v>92</c:v>
                </c:pt>
                <c:pt idx="200">
                  <c:v>92</c:v>
                </c:pt>
                <c:pt idx="201">
                  <c:v>96</c:v>
                </c:pt>
                <c:pt idx="202">
                  <c:v>96</c:v>
                </c:pt>
                <c:pt idx="203">
                  <c:v>96</c:v>
                </c:pt>
                <c:pt idx="204">
                  <c:v>96</c:v>
                </c:pt>
                <c:pt idx="205">
                  <c:v>96</c:v>
                </c:pt>
                <c:pt idx="206">
                  <c:v>96</c:v>
                </c:pt>
                <c:pt idx="207">
                  <c:v>96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104</c:v>
                </c:pt>
                <c:pt idx="212">
                  <c:v>104</c:v>
                </c:pt>
                <c:pt idx="213">
                  <c:v>104</c:v>
                </c:pt>
                <c:pt idx="214">
                  <c:v>110</c:v>
                </c:pt>
                <c:pt idx="215">
                  <c:v>114</c:v>
                </c:pt>
                <c:pt idx="216">
                  <c:v>114</c:v>
                </c:pt>
                <c:pt idx="217">
                  <c:v>118</c:v>
                </c:pt>
                <c:pt idx="218">
                  <c:v>118</c:v>
                </c:pt>
                <c:pt idx="219">
                  <c:v>118</c:v>
                </c:pt>
                <c:pt idx="220">
                  <c:v>122</c:v>
                </c:pt>
                <c:pt idx="221">
                  <c:v>126</c:v>
                </c:pt>
                <c:pt idx="222">
                  <c:v>130</c:v>
                </c:pt>
                <c:pt idx="223">
                  <c:v>130</c:v>
                </c:pt>
                <c:pt idx="224">
                  <c:v>130</c:v>
                </c:pt>
                <c:pt idx="225">
                  <c:v>134</c:v>
                </c:pt>
                <c:pt idx="226">
                  <c:v>134</c:v>
                </c:pt>
                <c:pt idx="227">
                  <c:v>138</c:v>
                </c:pt>
                <c:pt idx="228">
                  <c:v>142</c:v>
                </c:pt>
                <c:pt idx="229">
                  <c:v>146</c:v>
                </c:pt>
                <c:pt idx="230">
                  <c:v>150</c:v>
                </c:pt>
                <c:pt idx="231">
                  <c:v>154</c:v>
                </c:pt>
                <c:pt idx="232">
                  <c:v>158</c:v>
                </c:pt>
                <c:pt idx="233">
                  <c:v>164</c:v>
                </c:pt>
                <c:pt idx="234">
                  <c:v>168</c:v>
                </c:pt>
                <c:pt idx="235">
                  <c:v>174</c:v>
                </c:pt>
                <c:pt idx="236">
                  <c:v>174</c:v>
                </c:pt>
                <c:pt idx="237">
                  <c:v>178</c:v>
                </c:pt>
                <c:pt idx="238">
                  <c:v>184</c:v>
                </c:pt>
                <c:pt idx="239">
                  <c:v>190</c:v>
                </c:pt>
                <c:pt idx="240">
                  <c:v>200</c:v>
                </c:pt>
                <c:pt idx="241">
                  <c:v>208</c:v>
                </c:pt>
                <c:pt idx="242">
                  <c:v>228</c:v>
                </c:pt>
                <c:pt idx="243">
                  <c:v>246</c:v>
                </c:pt>
                <c:pt idx="244">
                  <c:v>52950</c:v>
                </c:pt>
                <c:pt idx="245">
                  <c:v>52950</c:v>
                </c:pt>
                <c:pt idx="246">
                  <c:v>52950</c:v>
                </c:pt>
                <c:pt idx="247">
                  <c:v>52950</c:v>
                </c:pt>
                <c:pt idx="248">
                  <c:v>52950</c:v>
                </c:pt>
                <c:pt idx="249">
                  <c:v>52950</c:v>
                </c:pt>
                <c:pt idx="250">
                  <c:v>52954</c:v>
                </c:pt>
                <c:pt idx="251">
                  <c:v>52954</c:v>
                </c:pt>
                <c:pt idx="252">
                  <c:v>52954</c:v>
                </c:pt>
                <c:pt idx="253">
                  <c:v>52958</c:v>
                </c:pt>
                <c:pt idx="254">
                  <c:v>52958</c:v>
                </c:pt>
                <c:pt idx="255">
                  <c:v>52962</c:v>
                </c:pt>
                <c:pt idx="256">
                  <c:v>52962</c:v>
                </c:pt>
                <c:pt idx="257">
                  <c:v>52962</c:v>
                </c:pt>
                <c:pt idx="258">
                  <c:v>52966</c:v>
                </c:pt>
                <c:pt idx="259">
                  <c:v>52966</c:v>
                </c:pt>
                <c:pt idx="260">
                  <c:v>52966</c:v>
                </c:pt>
                <c:pt idx="261">
                  <c:v>52970</c:v>
                </c:pt>
                <c:pt idx="262">
                  <c:v>52970</c:v>
                </c:pt>
                <c:pt idx="263">
                  <c:v>52970</c:v>
                </c:pt>
                <c:pt idx="264">
                  <c:v>52974</c:v>
                </c:pt>
                <c:pt idx="265">
                  <c:v>52974</c:v>
                </c:pt>
                <c:pt idx="266">
                  <c:v>52978</c:v>
                </c:pt>
                <c:pt idx="267">
                  <c:v>52978</c:v>
                </c:pt>
                <c:pt idx="268">
                  <c:v>52978</c:v>
                </c:pt>
                <c:pt idx="269">
                  <c:v>52982</c:v>
                </c:pt>
                <c:pt idx="270">
                  <c:v>52982</c:v>
                </c:pt>
                <c:pt idx="271">
                  <c:v>52982</c:v>
                </c:pt>
                <c:pt idx="272">
                  <c:v>52982</c:v>
                </c:pt>
                <c:pt idx="273">
                  <c:v>52986</c:v>
                </c:pt>
                <c:pt idx="274">
                  <c:v>52986</c:v>
                </c:pt>
                <c:pt idx="275">
                  <c:v>52990</c:v>
                </c:pt>
                <c:pt idx="276">
                  <c:v>52994</c:v>
                </c:pt>
                <c:pt idx="277">
                  <c:v>52998</c:v>
                </c:pt>
                <c:pt idx="278">
                  <c:v>53002</c:v>
                </c:pt>
                <c:pt idx="279">
                  <c:v>53002</c:v>
                </c:pt>
                <c:pt idx="280">
                  <c:v>53002</c:v>
                </c:pt>
                <c:pt idx="281">
                  <c:v>53006</c:v>
                </c:pt>
                <c:pt idx="282">
                  <c:v>53010</c:v>
                </c:pt>
                <c:pt idx="283">
                  <c:v>53010</c:v>
                </c:pt>
                <c:pt idx="284">
                  <c:v>53010</c:v>
                </c:pt>
                <c:pt idx="285">
                  <c:v>53014</c:v>
                </c:pt>
                <c:pt idx="286">
                  <c:v>53018</c:v>
                </c:pt>
                <c:pt idx="287">
                  <c:v>53022</c:v>
                </c:pt>
                <c:pt idx="288">
                  <c:v>53026</c:v>
                </c:pt>
                <c:pt idx="289">
                  <c:v>53034</c:v>
                </c:pt>
                <c:pt idx="290">
                  <c:v>53040</c:v>
                </c:pt>
                <c:pt idx="291">
                  <c:v>53048</c:v>
                </c:pt>
                <c:pt idx="292">
                  <c:v>53052</c:v>
                </c:pt>
                <c:pt idx="293">
                  <c:v>53062</c:v>
                </c:pt>
                <c:pt idx="294">
                  <c:v>53068</c:v>
                </c:pt>
                <c:pt idx="295">
                  <c:v>53072</c:v>
                </c:pt>
                <c:pt idx="296">
                  <c:v>53082</c:v>
                </c:pt>
                <c:pt idx="297">
                  <c:v>53096</c:v>
                </c:pt>
                <c:pt idx="298">
                  <c:v>53100</c:v>
                </c:pt>
                <c:pt idx="299">
                  <c:v>53100</c:v>
                </c:pt>
                <c:pt idx="300">
                  <c:v>53100</c:v>
                </c:pt>
                <c:pt idx="301">
                  <c:v>53112</c:v>
                </c:pt>
                <c:pt idx="302">
                  <c:v>53118</c:v>
                </c:pt>
                <c:pt idx="303">
                  <c:v>53136</c:v>
                </c:pt>
                <c:pt idx="304">
                  <c:v>105796</c:v>
                </c:pt>
                <c:pt idx="305">
                  <c:v>155904</c:v>
                </c:pt>
                <c:pt idx="306">
                  <c:v>204186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24-4411-AD34-F96B6428F0C9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Sheet2!$A$5:$A$312</c:f>
              <c:strCache>
                <c:ptCount val="3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</c:strCache>
            </c:strRef>
          </c:cat>
          <c:val>
            <c:numRef>
              <c:f>Sheet2!$E$5:$E$312</c:f>
              <c:numCache>
                <c:formatCode>General</c:formatCode>
                <c:ptCount val="3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20</c:v>
                </c:pt>
                <c:pt idx="49">
                  <c:v>20</c:v>
                </c:pt>
                <c:pt idx="50">
                  <c:v>24</c:v>
                </c:pt>
                <c:pt idx="51">
                  <c:v>24</c:v>
                </c:pt>
                <c:pt idx="52">
                  <c:v>24</c:v>
                </c:pt>
                <c:pt idx="53">
                  <c:v>24</c:v>
                </c:pt>
                <c:pt idx="54">
                  <c:v>28</c:v>
                </c:pt>
                <c:pt idx="55">
                  <c:v>28</c:v>
                </c:pt>
                <c:pt idx="56">
                  <c:v>32</c:v>
                </c:pt>
                <c:pt idx="57">
                  <c:v>32</c:v>
                </c:pt>
                <c:pt idx="58">
                  <c:v>36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44</c:v>
                </c:pt>
                <c:pt idx="63">
                  <c:v>44</c:v>
                </c:pt>
                <c:pt idx="64">
                  <c:v>48</c:v>
                </c:pt>
                <c:pt idx="65">
                  <c:v>52</c:v>
                </c:pt>
                <c:pt idx="66">
                  <c:v>56</c:v>
                </c:pt>
                <c:pt idx="67">
                  <c:v>60</c:v>
                </c:pt>
                <c:pt idx="68">
                  <c:v>66</c:v>
                </c:pt>
                <c:pt idx="69">
                  <c:v>76</c:v>
                </c:pt>
                <c:pt idx="70">
                  <c:v>76</c:v>
                </c:pt>
                <c:pt idx="71">
                  <c:v>80</c:v>
                </c:pt>
                <c:pt idx="72">
                  <c:v>84</c:v>
                </c:pt>
                <c:pt idx="73">
                  <c:v>90</c:v>
                </c:pt>
                <c:pt idx="74">
                  <c:v>98</c:v>
                </c:pt>
                <c:pt idx="75">
                  <c:v>98</c:v>
                </c:pt>
                <c:pt idx="76">
                  <c:v>102</c:v>
                </c:pt>
                <c:pt idx="77">
                  <c:v>106</c:v>
                </c:pt>
                <c:pt idx="78">
                  <c:v>112</c:v>
                </c:pt>
                <c:pt idx="79">
                  <c:v>116</c:v>
                </c:pt>
                <c:pt idx="80">
                  <c:v>122</c:v>
                </c:pt>
                <c:pt idx="81">
                  <c:v>122</c:v>
                </c:pt>
                <c:pt idx="82">
                  <c:v>128</c:v>
                </c:pt>
                <c:pt idx="83">
                  <c:v>132</c:v>
                </c:pt>
                <c:pt idx="84">
                  <c:v>140</c:v>
                </c:pt>
                <c:pt idx="85">
                  <c:v>146</c:v>
                </c:pt>
                <c:pt idx="86">
                  <c:v>152</c:v>
                </c:pt>
                <c:pt idx="87">
                  <c:v>168</c:v>
                </c:pt>
                <c:pt idx="88">
                  <c:v>242</c:v>
                </c:pt>
                <c:pt idx="89">
                  <c:v>250</c:v>
                </c:pt>
                <c:pt idx="90">
                  <c:v>260</c:v>
                </c:pt>
                <c:pt idx="91">
                  <c:v>1694</c:v>
                </c:pt>
                <c:pt idx="92">
                  <c:v>1702</c:v>
                </c:pt>
                <c:pt idx="93">
                  <c:v>1710</c:v>
                </c:pt>
                <c:pt idx="94">
                  <c:v>1722</c:v>
                </c:pt>
                <c:pt idx="95">
                  <c:v>2080</c:v>
                </c:pt>
                <c:pt idx="96">
                  <c:v>2252</c:v>
                </c:pt>
                <c:pt idx="97">
                  <c:v>2258</c:v>
                </c:pt>
                <c:pt idx="98">
                  <c:v>2272</c:v>
                </c:pt>
                <c:pt idx="99">
                  <c:v>5122</c:v>
                </c:pt>
                <c:pt idx="100">
                  <c:v>5130</c:v>
                </c:pt>
                <c:pt idx="101">
                  <c:v>5130</c:v>
                </c:pt>
                <c:pt idx="102">
                  <c:v>5134</c:v>
                </c:pt>
                <c:pt idx="103">
                  <c:v>5138</c:v>
                </c:pt>
                <c:pt idx="104">
                  <c:v>5146</c:v>
                </c:pt>
                <c:pt idx="105">
                  <c:v>5160</c:v>
                </c:pt>
                <c:pt idx="106">
                  <c:v>5174</c:v>
                </c:pt>
                <c:pt idx="107">
                  <c:v>6608</c:v>
                </c:pt>
                <c:pt idx="108">
                  <c:v>6682</c:v>
                </c:pt>
                <c:pt idx="109">
                  <c:v>6690</c:v>
                </c:pt>
                <c:pt idx="110">
                  <c:v>6700</c:v>
                </c:pt>
                <c:pt idx="111">
                  <c:v>6720</c:v>
                </c:pt>
                <c:pt idx="112">
                  <c:v>9572</c:v>
                </c:pt>
                <c:pt idx="113">
                  <c:v>9578</c:v>
                </c:pt>
                <c:pt idx="114">
                  <c:v>9586</c:v>
                </c:pt>
                <c:pt idx="115">
                  <c:v>9596</c:v>
                </c:pt>
                <c:pt idx="116">
                  <c:v>9604</c:v>
                </c:pt>
                <c:pt idx="117">
                  <c:v>11036</c:v>
                </c:pt>
                <c:pt idx="118">
                  <c:v>11048</c:v>
                </c:pt>
                <c:pt idx="119">
                  <c:v>11048</c:v>
                </c:pt>
                <c:pt idx="120">
                  <c:v>11056</c:v>
                </c:pt>
                <c:pt idx="121">
                  <c:v>11062</c:v>
                </c:pt>
                <c:pt idx="122">
                  <c:v>11070</c:v>
                </c:pt>
                <c:pt idx="123">
                  <c:v>11082</c:v>
                </c:pt>
                <c:pt idx="124">
                  <c:v>11440</c:v>
                </c:pt>
                <c:pt idx="125">
                  <c:v>11450</c:v>
                </c:pt>
                <c:pt idx="126">
                  <c:v>11468</c:v>
                </c:pt>
                <c:pt idx="127">
                  <c:v>11826</c:v>
                </c:pt>
                <c:pt idx="128">
                  <c:v>11836</c:v>
                </c:pt>
                <c:pt idx="129">
                  <c:v>11850</c:v>
                </c:pt>
                <c:pt idx="130">
                  <c:v>12208</c:v>
                </c:pt>
                <c:pt idx="131">
                  <c:v>12220</c:v>
                </c:pt>
                <c:pt idx="132">
                  <c:v>12940</c:v>
                </c:pt>
                <c:pt idx="133">
                  <c:v>12954</c:v>
                </c:pt>
                <c:pt idx="134">
                  <c:v>13126</c:v>
                </c:pt>
                <c:pt idx="135">
                  <c:v>15976</c:v>
                </c:pt>
                <c:pt idx="136">
                  <c:v>15980</c:v>
                </c:pt>
                <c:pt idx="137">
                  <c:v>15986</c:v>
                </c:pt>
                <c:pt idx="138">
                  <c:v>15996</c:v>
                </c:pt>
                <c:pt idx="139">
                  <c:v>16002</c:v>
                </c:pt>
                <c:pt idx="140">
                  <c:v>16002</c:v>
                </c:pt>
                <c:pt idx="141">
                  <c:v>16006</c:v>
                </c:pt>
                <c:pt idx="142">
                  <c:v>16012</c:v>
                </c:pt>
                <c:pt idx="143">
                  <c:v>16024</c:v>
                </c:pt>
                <c:pt idx="144">
                  <c:v>16040</c:v>
                </c:pt>
                <c:pt idx="145">
                  <c:v>16114</c:v>
                </c:pt>
                <c:pt idx="146">
                  <c:v>18964</c:v>
                </c:pt>
                <c:pt idx="147">
                  <c:v>18982</c:v>
                </c:pt>
                <c:pt idx="148">
                  <c:v>18988</c:v>
                </c:pt>
                <c:pt idx="149">
                  <c:v>18998</c:v>
                </c:pt>
                <c:pt idx="150">
                  <c:v>19010</c:v>
                </c:pt>
                <c:pt idx="151">
                  <c:v>19024</c:v>
                </c:pt>
                <c:pt idx="152">
                  <c:v>21876</c:v>
                </c:pt>
                <c:pt idx="153">
                  <c:v>21886</c:v>
                </c:pt>
                <c:pt idx="154">
                  <c:v>21904</c:v>
                </c:pt>
                <c:pt idx="155">
                  <c:v>22624</c:v>
                </c:pt>
                <c:pt idx="156">
                  <c:v>22630</c:v>
                </c:pt>
                <c:pt idx="157">
                  <c:v>22640</c:v>
                </c:pt>
                <c:pt idx="158">
                  <c:v>22650</c:v>
                </c:pt>
                <c:pt idx="159">
                  <c:v>25500</c:v>
                </c:pt>
                <c:pt idx="160">
                  <c:v>25508</c:v>
                </c:pt>
                <c:pt idx="161">
                  <c:v>25524</c:v>
                </c:pt>
                <c:pt idx="162">
                  <c:v>25528</c:v>
                </c:pt>
                <c:pt idx="163">
                  <c:v>25532</c:v>
                </c:pt>
                <c:pt idx="164">
                  <c:v>25538</c:v>
                </c:pt>
                <c:pt idx="165">
                  <c:v>25546</c:v>
                </c:pt>
                <c:pt idx="166">
                  <c:v>25562</c:v>
                </c:pt>
                <c:pt idx="167">
                  <c:v>26282</c:v>
                </c:pt>
                <c:pt idx="168">
                  <c:v>26292</c:v>
                </c:pt>
                <c:pt idx="169">
                  <c:v>26306</c:v>
                </c:pt>
                <c:pt idx="170">
                  <c:v>26664</c:v>
                </c:pt>
                <c:pt idx="171">
                  <c:v>27022</c:v>
                </c:pt>
                <c:pt idx="172">
                  <c:v>27042</c:v>
                </c:pt>
                <c:pt idx="173">
                  <c:v>29894</c:v>
                </c:pt>
                <c:pt idx="174">
                  <c:v>29904</c:v>
                </c:pt>
                <c:pt idx="175">
                  <c:v>29920</c:v>
                </c:pt>
                <c:pt idx="176">
                  <c:v>30092</c:v>
                </c:pt>
                <c:pt idx="177">
                  <c:v>30166</c:v>
                </c:pt>
                <c:pt idx="178">
                  <c:v>33016</c:v>
                </c:pt>
                <c:pt idx="179">
                  <c:v>33024</c:v>
                </c:pt>
                <c:pt idx="180">
                  <c:v>33040</c:v>
                </c:pt>
                <c:pt idx="181">
                  <c:v>33056</c:v>
                </c:pt>
                <c:pt idx="182">
                  <c:v>33060</c:v>
                </c:pt>
                <c:pt idx="183">
                  <c:v>33064</c:v>
                </c:pt>
                <c:pt idx="184">
                  <c:v>33072</c:v>
                </c:pt>
                <c:pt idx="185">
                  <c:v>33086</c:v>
                </c:pt>
                <c:pt idx="186">
                  <c:v>33102</c:v>
                </c:pt>
                <c:pt idx="187">
                  <c:v>33460</c:v>
                </c:pt>
                <c:pt idx="188">
                  <c:v>36312</c:v>
                </c:pt>
                <c:pt idx="189">
                  <c:v>36320</c:v>
                </c:pt>
                <c:pt idx="190">
                  <c:v>36330</c:v>
                </c:pt>
                <c:pt idx="191">
                  <c:v>36688</c:v>
                </c:pt>
                <c:pt idx="192">
                  <c:v>37408</c:v>
                </c:pt>
                <c:pt idx="193">
                  <c:v>37420</c:v>
                </c:pt>
                <c:pt idx="194">
                  <c:v>38140</c:v>
                </c:pt>
                <c:pt idx="195">
                  <c:v>38154</c:v>
                </c:pt>
                <c:pt idx="196">
                  <c:v>39588</c:v>
                </c:pt>
                <c:pt idx="197">
                  <c:v>39598</c:v>
                </c:pt>
                <c:pt idx="198">
                  <c:v>39618</c:v>
                </c:pt>
                <c:pt idx="199">
                  <c:v>40338</c:v>
                </c:pt>
                <c:pt idx="200">
                  <c:v>40352</c:v>
                </c:pt>
                <c:pt idx="201">
                  <c:v>41786</c:v>
                </c:pt>
                <c:pt idx="202">
                  <c:v>43220</c:v>
                </c:pt>
                <c:pt idx="203">
                  <c:v>43228</c:v>
                </c:pt>
                <c:pt idx="204">
                  <c:v>43240</c:v>
                </c:pt>
                <c:pt idx="205">
                  <c:v>43598</c:v>
                </c:pt>
                <c:pt idx="206">
                  <c:v>45032</c:v>
                </c:pt>
                <c:pt idx="207">
                  <c:v>45038</c:v>
                </c:pt>
                <c:pt idx="208">
                  <c:v>45048</c:v>
                </c:pt>
                <c:pt idx="209">
                  <c:v>45060</c:v>
                </c:pt>
                <c:pt idx="210">
                  <c:v>45418</c:v>
                </c:pt>
                <c:pt idx="211">
                  <c:v>48270</c:v>
                </c:pt>
                <c:pt idx="212">
                  <c:v>48278</c:v>
                </c:pt>
                <c:pt idx="213">
                  <c:v>48290</c:v>
                </c:pt>
                <c:pt idx="214">
                  <c:v>48310</c:v>
                </c:pt>
                <c:pt idx="215">
                  <c:v>51162</c:v>
                </c:pt>
                <c:pt idx="216">
                  <c:v>51168</c:v>
                </c:pt>
                <c:pt idx="217">
                  <c:v>51182</c:v>
                </c:pt>
                <c:pt idx="218">
                  <c:v>51200</c:v>
                </c:pt>
                <c:pt idx="219">
                  <c:v>54052</c:v>
                </c:pt>
                <c:pt idx="220">
                  <c:v>54410</c:v>
                </c:pt>
                <c:pt idx="221">
                  <c:v>54768</c:v>
                </c:pt>
                <c:pt idx="222">
                  <c:v>54784</c:v>
                </c:pt>
                <c:pt idx="223">
                  <c:v>55504</c:v>
                </c:pt>
                <c:pt idx="224">
                  <c:v>55516</c:v>
                </c:pt>
                <c:pt idx="225">
                  <c:v>56236</c:v>
                </c:pt>
                <c:pt idx="226">
                  <c:v>56248</c:v>
                </c:pt>
                <c:pt idx="227">
                  <c:v>61926</c:v>
                </c:pt>
                <c:pt idx="228">
                  <c:v>61932</c:v>
                </c:pt>
                <c:pt idx="229">
                  <c:v>61950</c:v>
                </c:pt>
                <c:pt idx="230">
                  <c:v>62670</c:v>
                </c:pt>
                <c:pt idx="231">
                  <c:v>62690</c:v>
                </c:pt>
                <c:pt idx="232">
                  <c:v>64122</c:v>
                </c:pt>
                <c:pt idx="233">
                  <c:v>64142</c:v>
                </c:pt>
                <c:pt idx="234">
                  <c:v>64152</c:v>
                </c:pt>
                <c:pt idx="235">
                  <c:v>64168</c:v>
                </c:pt>
                <c:pt idx="236">
                  <c:v>64888</c:v>
                </c:pt>
                <c:pt idx="237">
                  <c:v>70562</c:v>
                </c:pt>
                <c:pt idx="238">
                  <c:v>70570</c:v>
                </c:pt>
                <c:pt idx="239">
                  <c:v>70576</c:v>
                </c:pt>
                <c:pt idx="240">
                  <c:v>70586</c:v>
                </c:pt>
                <c:pt idx="241">
                  <c:v>70592</c:v>
                </c:pt>
                <c:pt idx="242">
                  <c:v>70600</c:v>
                </c:pt>
                <c:pt idx="243">
                  <c:v>70618</c:v>
                </c:pt>
                <c:pt idx="244">
                  <c:v>70976</c:v>
                </c:pt>
                <c:pt idx="245">
                  <c:v>71334</c:v>
                </c:pt>
                <c:pt idx="246">
                  <c:v>72768</c:v>
                </c:pt>
                <c:pt idx="247">
                  <c:v>75620</c:v>
                </c:pt>
                <c:pt idx="248">
                  <c:v>75636</c:v>
                </c:pt>
                <c:pt idx="249">
                  <c:v>76356</c:v>
                </c:pt>
                <c:pt idx="250">
                  <c:v>82034</c:v>
                </c:pt>
                <c:pt idx="251">
                  <c:v>82044</c:v>
                </c:pt>
                <c:pt idx="252">
                  <c:v>82402</c:v>
                </c:pt>
                <c:pt idx="253">
                  <c:v>82422</c:v>
                </c:pt>
                <c:pt idx="254">
                  <c:v>85274</c:v>
                </c:pt>
                <c:pt idx="255">
                  <c:v>86708</c:v>
                </c:pt>
                <c:pt idx="256">
                  <c:v>86728</c:v>
                </c:pt>
                <c:pt idx="257">
                  <c:v>86900</c:v>
                </c:pt>
                <c:pt idx="258">
                  <c:v>92576</c:v>
                </c:pt>
                <c:pt idx="259">
                  <c:v>92580</c:v>
                </c:pt>
                <c:pt idx="260">
                  <c:v>92596</c:v>
                </c:pt>
                <c:pt idx="261">
                  <c:v>95448</c:v>
                </c:pt>
                <c:pt idx="262">
                  <c:v>96882</c:v>
                </c:pt>
                <c:pt idx="263">
                  <c:v>102560</c:v>
                </c:pt>
                <c:pt idx="264">
                  <c:v>105412</c:v>
                </c:pt>
                <c:pt idx="265">
                  <c:v>108264</c:v>
                </c:pt>
                <c:pt idx="266">
                  <c:v>109698</c:v>
                </c:pt>
                <c:pt idx="267">
                  <c:v>161544</c:v>
                </c:pt>
                <c:pt idx="268">
                  <c:v>161544</c:v>
                </c:pt>
                <c:pt idx="269">
                  <c:v>161544</c:v>
                </c:pt>
                <c:pt idx="270">
                  <c:v>161544</c:v>
                </c:pt>
                <c:pt idx="271">
                  <c:v>161548</c:v>
                </c:pt>
                <c:pt idx="272">
                  <c:v>161548</c:v>
                </c:pt>
                <c:pt idx="273">
                  <c:v>161552</c:v>
                </c:pt>
                <c:pt idx="274">
                  <c:v>161552</c:v>
                </c:pt>
                <c:pt idx="275">
                  <c:v>161556</c:v>
                </c:pt>
                <c:pt idx="276">
                  <c:v>161556</c:v>
                </c:pt>
                <c:pt idx="277">
                  <c:v>161560</c:v>
                </c:pt>
                <c:pt idx="278">
                  <c:v>161560</c:v>
                </c:pt>
                <c:pt idx="279">
                  <c:v>161564</c:v>
                </c:pt>
                <c:pt idx="280">
                  <c:v>161568</c:v>
                </c:pt>
                <c:pt idx="281">
                  <c:v>161572</c:v>
                </c:pt>
                <c:pt idx="282">
                  <c:v>161572</c:v>
                </c:pt>
                <c:pt idx="283">
                  <c:v>161576</c:v>
                </c:pt>
                <c:pt idx="284">
                  <c:v>161580</c:v>
                </c:pt>
                <c:pt idx="285">
                  <c:v>161586</c:v>
                </c:pt>
                <c:pt idx="286">
                  <c:v>161592</c:v>
                </c:pt>
                <c:pt idx="287">
                  <c:v>161596</c:v>
                </c:pt>
                <c:pt idx="288">
                  <c:v>161600</c:v>
                </c:pt>
                <c:pt idx="289">
                  <c:v>161604</c:v>
                </c:pt>
                <c:pt idx="290">
                  <c:v>161610</c:v>
                </c:pt>
                <c:pt idx="291">
                  <c:v>161620</c:v>
                </c:pt>
                <c:pt idx="292">
                  <c:v>161630</c:v>
                </c:pt>
                <c:pt idx="293">
                  <c:v>161638</c:v>
                </c:pt>
                <c:pt idx="294">
                  <c:v>161656</c:v>
                </c:pt>
                <c:pt idx="295">
                  <c:v>213986</c:v>
                </c:pt>
                <c:pt idx="296">
                  <c:v>213990</c:v>
                </c:pt>
                <c:pt idx="297">
                  <c:v>213996</c:v>
                </c:pt>
                <c:pt idx="298">
                  <c:v>214000</c:v>
                </c:pt>
                <c:pt idx="299">
                  <c:v>214006</c:v>
                </c:pt>
                <c:pt idx="300">
                  <c:v>214016</c:v>
                </c:pt>
                <c:pt idx="301">
                  <c:v>214022</c:v>
                </c:pt>
                <c:pt idx="302">
                  <c:v>214032</c:v>
                </c:pt>
                <c:pt idx="303">
                  <c:v>214040</c:v>
                </c:pt>
                <c:pt idx="304">
                  <c:v>266128</c:v>
                </c:pt>
                <c:pt idx="305">
                  <c:v>316236</c:v>
                </c:pt>
                <c:pt idx="306">
                  <c:v>364518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24-4411-AD34-F96B6428F0C9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Sheet2!$A$5:$A$312</c:f>
              <c:strCache>
                <c:ptCount val="3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</c:strCache>
            </c:strRef>
          </c:cat>
          <c:val>
            <c:numRef>
              <c:f>Sheet2!$F$5:$F$312</c:f>
              <c:numCache>
                <c:formatCode>General</c:formatCode>
                <c:ptCount val="3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24</c:v>
                </c:pt>
                <c:pt idx="52">
                  <c:v>24</c:v>
                </c:pt>
                <c:pt idx="53">
                  <c:v>24</c:v>
                </c:pt>
                <c:pt idx="54">
                  <c:v>24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32</c:v>
                </c:pt>
                <c:pt idx="59">
                  <c:v>32</c:v>
                </c:pt>
                <c:pt idx="60">
                  <c:v>36</c:v>
                </c:pt>
                <c:pt idx="61">
                  <c:v>40</c:v>
                </c:pt>
                <c:pt idx="62">
                  <c:v>40</c:v>
                </c:pt>
                <c:pt idx="63">
                  <c:v>46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54</c:v>
                </c:pt>
                <c:pt idx="68">
                  <c:v>58</c:v>
                </c:pt>
                <c:pt idx="69">
                  <c:v>62</c:v>
                </c:pt>
                <c:pt idx="70">
                  <c:v>68</c:v>
                </c:pt>
                <c:pt idx="71">
                  <c:v>72</c:v>
                </c:pt>
                <c:pt idx="72">
                  <c:v>78</c:v>
                </c:pt>
                <c:pt idx="73">
                  <c:v>78</c:v>
                </c:pt>
                <c:pt idx="74">
                  <c:v>82</c:v>
                </c:pt>
                <c:pt idx="75">
                  <c:v>82</c:v>
                </c:pt>
                <c:pt idx="76">
                  <c:v>86</c:v>
                </c:pt>
                <c:pt idx="77">
                  <c:v>90</c:v>
                </c:pt>
                <c:pt idx="78">
                  <c:v>96</c:v>
                </c:pt>
                <c:pt idx="79">
                  <c:v>96</c:v>
                </c:pt>
                <c:pt idx="80">
                  <c:v>100</c:v>
                </c:pt>
                <c:pt idx="81">
                  <c:v>108</c:v>
                </c:pt>
                <c:pt idx="82">
                  <c:v>116</c:v>
                </c:pt>
                <c:pt idx="83">
                  <c:v>124</c:v>
                </c:pt>
                <c:pt idx="84">
                  <c:v>136</c:v>
                </c:pt>
                <c:pt idx="85">
                  <c:v>144</c:v>
                </c:pt>
                <c:pt idx="86">
                  <c:v>162</c:v>
                </c:pt>
                <c:pt idx="87">
                  <c:v>178</c:v>
                </c:pt>
                <c:pt idx="88">
                  <c:v>48028</c:v>
                </c:pt>
                <c:pt idx="89">
                  <c:v>48028</c:v>
                </c:pt>
                <c:pt idx="90">
                  <c:v>48028</c:v>
                </c:pt>
                <c:pt idx="91">
                  <c:v>48028</c:v>
                </c:pt>
                <c:pt idx="92">
                  <c:v>48028</c:v>
                </c:pt>
                <c:pt idx="93">
                  <c:v>48028</c:v>
                </c:pt>
                <c:pt idx="94">
                  <c:v>48028</c:v>
                </c:pt>
                <c:pt idx="95">
                  <c:v>48028</c:v>
                </c:pt>
                <c:pt idx="96">
                  <c:v>48028</c:v>
                </c:pt>
                <c:pt idx="97">
                  <c:v>48028</c:v>
                </c:pt>
                <c:pt idx="98">
                  <c:v>48028</c:v>
                </c:pt>
                <c:pt idx="99">
                  <c:v>48028</c:v>
                </c:pt>
                <c:pt idx="100">
                  <c:v>48028</c:v>
                </c:pt>
                <c:pt idx="101">
                  <c:v>48028</c:v>
                </c:pt>
                <c:pt idx="102">
                  <c:v>48028</c:v>
                </c:pt>
                <c:pt idx="103">
                  <c:v>48028</c:v>
                </c:pt>
                <c:pt idx="104">
                  <c:v>48028</c:v>
                </c:pt>
                <c:pt idx="105">
                  <c:v>48028</c:v>
                </c:pt>
                <c:pt idx="106">
                  <c:v>48028</c:v>
                </c:pt>
                <c:pt idx="107">
                  <c:v>48028</c:v>
                </c:pt>
                <c:pt idx="108">
                  <c:v>48032</c:v>
                </c:pt>
                <c:pt idx="109">
                  <c:v>48032</c:v>
                </c:pt>
                <c:pt idx="110">
                  <c:v>48032</c:v>
                </c:pt>
                <c:pt idx="111">
                  <c:v>48032</c:v>
                </c:pt>
                <c:pt idx="112">
                  <c:v>48032</c:v>
                </c:pt>
                <c:pt idx="113">
                  <c:v>48032</c:v>
                </c:pt>
                <c:pt idx="114">
                  <c:v>48036</c:v>
                </c:pt>
                <c:pt idx="115">
                  <c:v>48036</c:v>
                </c:pt>
                <c:pt idx="116">
                  <c:v>48036</c:v>
                </c:pt>
                <c:pt idx="117">
                  <c:v>48036</c:v>
                </c:pt>
                <c:pt idx="118">
                  <c:v>48036</c:v>
                </c:pt>
                <c:pt idx="119">
                  <c:v>48040</c:v>
                </c:pt>
                <c:pt idx="120">
                  <c:v>48040</c:v>
                </c:pt>
                <c:pt idx="121">
                  <c:v>48040</c:v>
                </c:pt>
                <c:pt idx="122">
                  <c:v>48040</c:v>
                </c:pt>
                <c:pt idx="123">
                  <c:v>48040</c:v>
                </c:pt>
                <c:pt idx="124">
                  <c:v>48044</c:v>
                </c:pt>
                <c:pt idx="125">
                  <c:v>48044</c:v>
                </c:pt>
                <c:pt idx="126">
                  <c:v>48044</c:v>
                </c:pt>
                <c:pt idx="127">
                  <c:v>48044</c:v>
                </c:pt>
                <c:pt idx="128">
                  <c:v>48048</c:v>
                </c:pt>
                <c:pt idx="129">
                  <c:v>48048</c:v>
                </c:pt>
                <c:pt idx="130">
                  <c:v>48052</c:v>
                </c:pt>
                <c:pt idx="131">
                  <c:v>48052</c:v>
                </c:pt>
                <c:pt idx="132">
                  <c:v>48052</c:v>
                </c:pt>
                <c:pt idx="133">
                  <c:v>48052</c:v>
                </c:pt>
                <c:pt idx="134">
                  <c:v>48056</c:v>
                </c:pt>
                <c:pt idx="135">
                  <c:v>48056</c:v>
                </c:pt>
                <c:pt idx="136">
                  <c:v>48060</c:v>
                </c:pt>
                <c:pt idx="137">
                  <c:v>48060</c:v>
                </c:pt>
                <c:pt idx="138">
                  <c:v>48064</c:v>
                </c:pt>
                <c:pt idx="139">
                  <c:v>48068</c:v>
                </c:pt>
                <c:pt idx="140">
                  <c:v>48068</c:v>
                </c:pt>
                <c:pt idx="141">
                  <c:v>48072</c:v>
                </c:pt>
                <c:pt idx="142">
                  <c:v>48072</c:v>
                </c:pt>
                <c:pt idx="143">
                  <c:v>48072</c:v>
                </c:pt>
                <c:pt idx="144">
                  <c:v>48076</c:v>
                </c:pt>
                <c:pt idx="145">
                  <c:v>48080</c:v>
                </c:pt>
                <c:pt idx="146">
                  <c:v>48080</c:v>
                </c:pt>
                <c:pt idx="147">
                  <c:v>48080</c:v>
                </c:pt>
                <c:pt idx="148">
                  <c:v>48084</c:v>
                </c:pt>
                <c:pt idx="149">
                  <c:v>48088</c:v>
                </c:pt>
                <c:pt idx="150">
                  <c:v>48088</c:v>
                </c:pt>
                <c:pt idx="151">
                  <c:v>48088</c:v>
                </c:pt>
                <c:pt idx="152">
                  <c:v>48092</c:v>
                </c:pt>
                <c:pt idx="153">
                  <c:v>48096</c:v>
                </c:pt>
                <c:pt idx="154">
                  <c:v>48102</c:v>
                </c:pt>
                <c:pt idx="155">
                  <c:v>48102</c:v>
                </c:pt>
                <c:pt idx="156">
                  <c:v>48106</c:v>
                </c:pt>
                <c:pt idx="157">
                  <c:v>48110</c:v>
                </c:pt>
                <c:pt idx="158">
                  <c:v>48118</c:v>
                </c:pt>
                <c:pt idx="159">
                  <c:v>48122</c:v>
                </c:pt>
                <c:pt idx="160">
                  <c:v>48128</c:v>
                </c:pt>
                <c:pt idx="161">
                  <c:v>48134</c:v>
                </c:pt>
                <c:pt idx="162">
                  <c:v>48138</c:v>
                </c:pt>
                <c:pt idx="163">
                  <c:v>48150</c:v>
                </c:pt>
                <c:pt idx="164">
                  <c:v>48164</c:v>
                </c:pt>
                <c:pt idx="165">
                  <c:v>48176</c:v>
                </c:pt>
                <c:pt idx="166">
                  <c:v>96026</c:v>
                </c:pt>
                <c:pt idx="167">
                  <c:v>96026</c:v>
                </c:pt>
                <c:pt idx="168">
                  <c:v>96026</c:v>
                </c:pt>
                <c:pt idx="169">
                  <c:v>96026</c:v>
                </c:pt>
                <c:pt idx="170">
                  <c:v>96026</c:v>
                </c:pt>
                <c:pt idx="171">
                  <c:v>96026</c:v>
                </c:pt>
                <c:pt idx="172">
                  <c:v>96026</c:v>
                </c:pt>
                <c:pt idx="173">
                  <c:v>96026</c:v>
                </c:pt>
                <c:pt idx="174">
                  <c:v>96026</c:v>
                </c:pt>
                <c:pt idx="175">
                  <c:v>96026</c:v>
                </c:pt>
                <c:pt idx="176">
                  <c:v>96026</c:v>
                </c:pt>
                <c:pt idx="177">
                  <c:v>96026</c:v>
                </c:pt>
                <c:pt idx="178">
                  <c:v>96026</c:v>
                </c:pt>
                <c:pt idx="179">
                  <c:v>96026</c:v>
                </c:pt>
                <c:pt idx="180">
                  <c:v>96030</c:v>
                </c:pt>
                <c:pt idx="181">
                  <c:v>96030</c:v>
                </c:pt>
                <c:pt idx="182">
                  <c:v>96030</c:v>
                </c:pt>
                <c:pt idx="183">
                  <c:v>96030</c:v>
                </c:pt>
                <c:pt idx="184">
                  <c:v>96030</c:v>
                </c:pt>
                <c:pt idx="185">
                  <c:v>96034</c:v>
                </c:pt>
                <c:pt idx="186">
                  <c:v>96034</c:v>
                </c:pt>
                <c:pt idx="187">
                  <c:v>96034</c:v>
                </c:pt>
                <c:pt idx="188">
                  <c:v>96034</c:v>
                </c:pt>
                <c:pt idx="189">
                  <c:v>96034</c:v>
                </c:pt>
                <c:pt idx="190">
                  <c:v>96038</c:v>
                </c:pt>
                <c:pt idx="191">
                  <c:v>96038</c:v>
                </c:pt>
                <c:pt idx="192">
                  <c:v>96042</c:v>
                </c:pt>
                <c:pt idx="193">
                  <c:v>96046</c:v>
                </c:pt>
                <c:pt idx="194">
                  <c:v>96046</c:v>
                </c:pt>
                <c:pt idx="195">
                  <c:v>96046</c:v>
                </c:pt>
                <c:pt idx="196">
                  <c:v>96050</c:v>
                </c:pt>
                <c:pt idx="197">
                  <c:v>96050</c:v>
                </c:pt>
                <c:pt idx="198">
                  <c:v>96050</c:v>
                </c:pt>
                <c:pt idx="199">
                  <c:v>96050</c:v>
                </c:pt>
                <c:pt idx="200">
                  <c:v>96054</c:v>
                </c:pt>
                <c:pt idx="201">
                  <c:v>96054</c:v>
                </c:pt>
                <c:pt idx="202">
                  <c:v>96054</c:v>
                </c:pt>
                <c:pt idx="203">
                  <c:v>96058</c:v>
                </c:pt>
                <c:pt idx="204">
                  <c:v>96058</c:v>
                </c:pt>
                <c:pt idx="205">
                  <c:v>96058</c:v>
                </c:pt>
                <c:pt idx="206">
                  <c:v>96062</c:v>
                </c:pt>
                <c:pt idx="207">
                  <c:v>96062</c:v>
                </c:pt>
                <c:pt idx="208">
                  <c:v>96068</c:v>
                </c:pt>
                <c:pt idx="209">
                  <c:v>96072</c:v>
                </c:pt>
                <c:pt idx="210">
                  <c:v>96076</c:v>
                </c:pt>
                <c:pt idx="211">
                  <c:v>96080</c:v>
                </c:pt>
                <c:pt idx="212">
                  <c:v>96084</c:v>
                </c:pt>
                <c:pt idx="213">
                  <c:v>96084</c:v>
                </c:pt>
                <c:pt idx="214">
                  <c:v>96084</c:v>
                </c:pt>
                <c:pt idx="215">
                  <c:v>96088</c:v>
                </c:pt>
                <c:pt idx="216">
                  <c:v>96092</c:v>
                </c:pt>
                <c:pt idx="217">
                  <c:v>96096</c:v>
                </c:pt>
                <c:pt idx="218">
                  <c:v>96096</c:v>
                </c:pt>
                <c:pt idx="219">
                  <c:v>96100</c:v>
                </c:pt>
                <c:pt idx="220">
                  <c:v>96104</c:v>
                </c:pt>
                <c:pt idx="221">
                  <c:v>96110</c:v>
                </c:pt>
                <c:pt idx="222">
                  <c:v>96116</c:v>
                </c:pt>
                <c:pt idx="223">
                  <c:v>96122</c:v>
                </c:pt>
                <c:pt idx="224">
                  <c:v>96132</c:v>
                </c:pt>
                <c:pt idx="225">
                  <c:v>96136</c:v>
                </c:pt>
                <c:pt idx="226">
                  <c:v>96136</c:v>
                </c:pt>
                <c:pt idx="227">
                  <c:v>96142</c:v>
                </c:pt>
                <c:pt idx="228">
                  <c:v>96154</c:v>
                </c:pt>
                <c:pt idx="229">
                  <c:v>96168</c:v>
                </c:pt>
                <c:pt idx="230">
                  <c:v>96184</c:v>
                </c:pt>
                <c:pt idx="231">
                  <c:v>144034</c:v>
                </c:pt>
                <c:pt idx="232">
                  <c:v>144034</c:v>
                </c:pt>
                <c:pt idx="233">
                  <c:v>144034</c:v>
                </c:pt>
                <c:pt idx="234">
                  <c:v>144034</c:v>
                </c:pt>
                <c:pt idx="235">
                  <c:v>144034</c:v>
                </c:pt>
                <c:pt idx="236">
                  <c:v>144034</c:v>
                </c:pt>
                <c:pt idx="237">
                  <c:v>144034</c:v>
                </c:pt>
                <c:pt idx="238">
                  <c:v>144038</c:v>
                </c:pt>
                <c:pt idx="239">
                  <c:v>144038</c:v>
                </c:pt>
                <c:pt idx="240">
                  <c:v>144038</c:v>
                </c:pt>
                <c:pt idx="241">
                  <c:v>144042</c:v>
                </c:pt>
                <c:pt idx="242">
                  <c:v>144042</c:v>
                </c:pt>
                <c:pt idx="243">
                  <c:v>144042</c:v>
                </c:pt>
                <c:pt idx="244">
                  <c:v>144046</c:v>
                </c:pt>
                <c:pt idx="245">
                  <c:v>144046</c:v>
                </c:pt>
                <c:pt idx="246">
                  <c:v>144050</c:v>
                </c:pt>
                <c:pt idx="247">
                  <c:v>144050</c:v>
                </c:pt>
                <c:pt idx="248">
                  <c:v>144054</c:v>
                </c:pt>
                <c:pt idx="249">
                  <c:v>144054</c:v>
                </c:pt>
                <c:pt idx="250">
                  <c:v>144054</c:v>
                </c:pt>
                <c:pt idx="251">
                  <c:v>144058</c:v>
                </c:pt>
                <c:pt idx="252">
                  <c:v>144062</c:v>
                </c:pt>
                <c:pt idx="253">
                  <c:v>144062</c:v>
                </c:pt>
                <c:pt idx="254">
                  <c:v>144066</c:v>
                </c:pt>
                <c:pt idx="255">
                  <c:v>144070</c:v>
                </c:pt>
                <c:pt idx="256">
                  <c:v>144076</c:v>
                </c:pt>
                <c:pt idx="257">
                  <c:v>144076</c:v>
                </c:pt>
                <c:pt idx="258">
                  <c:v>144082</c:v>
                </c:pt>
                <c:pt idx="259">
                  <c:v>144086</c:v>
                </c:pt>
                <c:pt idx="260">
                  <c:v>144092</c:v>
                </c:pt>
                <c:pt idx="261">
                  <c:v>144096</c:v>
                </c:pt>
                <c:pt idx="262">
                  <c:v>144102</c:v>
                </c:pt>
                <c:pt idx="263">
                  <c:v>144106</c:v>
                </c:pt>
                <c:pt idx="264">
                  <c:v>144110</c:v>
                </c:pt>
                <c:pt idx="265">
                  <c:v>144114</c:v>
                </c:pt>
                <c:pt idx="266">
                  <c:v>144120</c:v>
                </c:pt>
                <c:pt idx="267">
                  <c:v>144128</c:v>
                </c:pt>
                <c:pt idx="268">
                  <c:v>144134</c:v>
                </c:pt>
                <c:pt idx="269">
                  <c:v>144138</c:v>
                </c:pt>
                <c:pt idx="270">
                  <c:v>144144</c:v>
                </c:pt>
                <c:pt idx="271">
                  <c:v>144148</c:v>
                </c:pt>
                <c:pt idx="272">
                  <c:v>144166</c:v>
                </c:pt>
                <c:pt idx="273">
                  <c:v>192016</c:v>
                </c:pt>
                <c:pt idx="274">
                  <c:v>192016</c:v>
                </c:pt>
                <c:pt idx="275">
                  <c:v>192016</c:v>
                </c:pt>
                <c:pt idx="276">
                  <c:v>192016</c:v>
                </c:pt>
                <c:pt idx="277">
                  <c:v>192020</c:v>
                </c:pt>
                <c:pt idx="278">
                  <c:v>192024</c:v>
                </c:pt>
                <c:pt idx="279">
                  <c:v>192024</c:v>
                </c:pt>
                <c:pt idx="280">
                  <c:v>192028</c:v>
                </c:pt>
                <c:pt idx="281">
                  <c:v>192032</c:v>
                </c:pt>
                <c:pt idx="282">
                  <c:v>192032</c:v>
                </c:pt>
                <c:pt idx="283">
                  <c:v>192036</c:v>
                </c:pt>
                <c:pt idx="284">
                  <c:v>192042</c:v>
                </c:pt>
                <c:pt idx="285">
                  <c:v>192046</c:v>
                </c:pt>
                <c:pt idx="286">
                  <c:v>192046</c:v>
                </c:pt>
                <c:pt idx="287">
                  <c:v>192052</c:v>
                </c:pt>
                <c:pt idx="288">
                  <c:v>192056</c:v>
                </c:pt>
                <c:pt idx="289">
                  <c:v>192066</c:v>
                </c:pt>
                <c:pt idx="290">
                  <c:v>192070</c:v>
                </c:pt>
                <c:pt idx="291">
                  <c:v>192078</c:v>
                </c:pt>
                <c:pt idx="292">
                  <c:v>192088</c:v>
                </c:pt>
                <c:pt idx="293">
                  <c:v>192094</c:v>
                </c:pt>
                <c:pt idx="294">
                  <c:v>192100</c:v>
                </c:pt>
                <c:pt idx="295">
                  <c:v>192112</c:v>
                </c:pt>
                <c:pt idx="296">
                  <c:v>192126</c:v>
                </c:pt>
                <c:pt idx="297">
                  <c:v>239976</c:v>
                </c:pt>
                <c:pt idx="298">
                  <c:v>239980</c:v>
                </c:pt>
                <c:pt idx="299">
                  <c:v>239986</c:v>
                </c:pt>
                <c:pt idx="300">
                  <c:v>239992</c:v>
                </c:pt>
                <c:pt idx="301">
                  <c:v>240002</c:v>
                </c:pt>
                <c:pt idx="302">
                  <c:v>240008</c:v>
                </c:pt>
                <c:pt idx="303">
                  <c:v>240022</c:v>
                </c:pt>
                <c:pt idx="304">
                  <c:v>287872</c:v>
                </c:pt>
                <c:pt idx="305">
                  <c:v>335722</c:v>
                </c:pt>
                <c:pt idx="306">
                  <c:v>383572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24-4411-AD34-F96B6428F0C9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Sheet2!$A$5:$A$312</c:f>
              <c:strCache>
                <c:ptCount val="3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</c:strCache>
            </c:strRef>
          </c:cat>
          <c:val>
            <c:numRef>
              <c:f>Sheet2!$G$5:$G$312</c:f>
              <c:numCache>
                <c:formatCode>General</c:formatCode>
                <c:ptCount val="3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9568</c:v>
                </c:pt>
                <c:pt idx="28">
                  <c:v>9568</c:v>
                </c:pt>
                <c:pt idx="29">
                  <c:v>9568</c:v>
                </c:pt>
                <c:pt idx="30">
                  <c:v>9568</c:v>
                </c:pt>
                <c:pt idx="31">
                  <c:v>9568</c:v>
                </c:pt>
                <c:pt idx="32">
                  <c:v>9568</c:v>
                </c:pt>
                <c:pt idx="33">
                  <c:v>9568</c:v>
                </c:pt>
                <c:pt idx="34">
                  <c:v>9568</c:v>
                </c:pt>
                <c:pt idx="35">
                  <c:v>9568</c:v>
                </c:pt>
                <c:pt idx="36">
                  <c:v>9568</c:v>
                </c:pt>
                <c:pt idx="37">
                  <c:v>9568</c:v>
                </c:pt>
                <c:pt idx="38">
                  <c:v>9568</c:v>
                </c:pt>
                <c:pt idx="39">
                  <c:v>9568</c:v>
                </c:pt>
                <c:pt idx="40">
                  <c:v>9568</c:v>
                </c:pt>
                <c:pt idx="41">
                  <c:v>19136</c:v>
                </c:pt>
                <c:pt idx="42">
                  <c:v>19136</c:v>
                </c:pt>
                <c:pt idx="43">
                  <c:v>19136</c:v>
                </c:pt>
                <c:pt idx="44">
                  <c:v>19136</c:v>
                </c:pt>
                <c:pt idx="45">
                  <c:v>19136</c:v>
                </c:pt>
                <c:pt idx="46">
                  <c:v>19136</c:v>
                </c:pt>
                <c:pt idx="47">
                  <c:v>19136</c:v>
                </c:pt>
                <c:pt idx="48">
                  <c:v>19136</c:v>
                </c:pt>
                <c:pt idx="49">
                  <c:v>19136</c:v>
                </c:pt>
                <c:pt idx="50">
                  <c:v>19136</c:v>
                </c:pt>
                <c:pt idx="51">
                  <c:v>19136</c:v>
                </c:pt>
                <c:pt idx="52">
                  <c:v>19136</c:v>
                </c:pt>
                <c:pt idx="53">
                  <c:v>19136</c:v>
                </c:pt>
                <c:pt idx="54">
                  <c:v>19136</c:v>
                </c:pt>
                <c:pt idx="55">
                  <c:v>28704</c:v>
                </c:pt>
                <c:pt idx="56">
                  <c:v>28704</c:v>
                </c:pt>
                <c:pt idx="57">
                  <c:v>28704</c:v>
                </c:pt>
                <c:pt idx="58">
                  <c:v>28704</c:v>
                </c:pt>
                <c:pt idx="59">
                  <c:v>28704</c:v>
                </c:pt>
                <c:pt idx="60">
                  <c:v>28704</c:v>
                </c:pt>
                <c:pt idx="61">
                  <c:v>38272</c:v>
                </c:pt>
                <c:pt idx="62">
                  <c:v>38272</c:v>
                </c:pt>
                <c:pt idx="63">
                  <c:v>38272</c:v>
                </c:pt>
                <c:pt idx="64">
                  <c:v>38272</c:v>
                </c:pt>
                <c:pt idx="65">
                  <c:v>38272</c:v>
                </c:pt>
                <c:pt idx="66">
                  <c:v>38272</c:v>
                </c:pt>
                <c:pt idx="67">
                  <c:v>38272</c:v>
                </c:pt>
                <c:pt idx="68">
                  <c:v>38272</c:v>
                </c:pt>
                <c:pt idx="69">
                  <c:v>38272</c:v>
                </c:pt>
                <c:pt idx="70">
                  <c:v>38272</c:v>
                </c:pt>
                <c:pt idx="71">
                  <c:v>38272</c:v>
                </c:pt>
                <c:pt idx="72">
                  <c:v>38272</c:v>
                </c:pt>
                <c:pt idx="73">
                  <c:v>38272</c:v>
                </c:pt>
                <c:pt idx="74">
                  <c:v>38272</c:v>
                </c:pt>
                <c:pt idx="75">
                  <c:v>47840</c:v>
                </c:pt>
                <c:pt idx="76">
                  <c:v>47840</c:v>
                </c:pt>
                <c:pt idx="77">
                  <c:v>47840</c:v>
                </c:pt>
                <c:pt idx="78">
                  <c:v>47840</c:v>
                </c:pt>
                <c:pt idx="79">
                  <c:v>47840</c:v>
                </c:pt>
                <c:pt idx="80">
                  <c:v>47840</c:v>
                </c:pt>
                <c:pt idx="81">
                  <c:v>47840</c:v>
                </c:pt>
                <c:pt idx="82">
                  <c:v>47840</c:v>
                </c:pt>
                <c:pt idx="83">
                  <c:v>47840</c:v>
                </c:pt>
                <c:pt idx="84">
                  <c:v>47840</c:v>
                </c:pt>
                <c:pt idx="85">
                  <c:v>47840</c:v>
                </c:pt>
                <c:pt idx="86">
                  <c:v>47840</c:v>
                </c:pt>
                <c:pt idx="87">
                  <c:v>47840</c:v>
                </c:pt>
                <c:pt idx="88">
                  <c:v>47840</c:v>
                </c:pt>
                <c:pt idx="89">
                  <c:v>57408</c:v>
                </c:pt>
                <c:pt idx="90">
                  <c:v>57408</c:v>
                </c:pt>
                <c:pt idx="91">
                  <c:v>57408</c:v>
                </c:pt>
                <c:pt idx="92">
                  <c:v>57408</c:v>
                </c:pt>
                <c:pt idx="93">
                  <c:v>57408</c:v>
                </c:pt>
                <c:pt idx="94">
                  <c:v>57408</c:v>
                </c:pt>
                <c:pt idx="95">
                  <c:v>57408</c:v>
                </c:pt>
                <c:pt idx="96">
                  <c:v>57408</c:v>
                </c:pt>
                <c:pt idx="97">
                  <c:v>57408</c:v>
                </c:pt>
                <c:pt idx="98">
                  <c:v>57408</c:v>
                </c:pt>
                <c:pt idx="99">
                  <c:v>57408</c:v>
                </c:pt>
                <c:pt idx="100">
                  <c:v>57408</c:v>
                </c:pt>
                <c:pt idx="101">
                  <c:v>57408</c:v>
                </c:pt>
                <c:pt idx="102">
                  <c:v>66976</c:v>
                </c:pt>
                <c:pt idx="103">
                  <c:v>66976</c:v>
                </c:pt>
                <c:pt idx="104">
                  <c:v>66976</c:v>
                </c:pt>
                <c:pt idx="105">
                  <c:v>66976</c:v>
                </c:pt>
                <c:pt idx="106">
                  <c:v>66976</c:v>
                </c:pt>
                <c:pt idx="107">
                  <c:v>66976</c:v>
                </c:pt>
                <c:pt idx="108">
                  <c:v>66976</c:v>
                </c:pt>
                <c:pt idx="109">
                  <c:v>66976</c:v>
                </c:pt>
                <c:pt idx="110">
                  <c:v>66976</c:v>
                </c:pt>
                <c:pt idx="111">
                  <c:v>66976</c:v>
                </c:pt>
                <c:pt idx="112">
                  <c:v>66976</c:v>
                </c:pt>
                <c:pt idx="113">
                  <c:v>66976</c:v>
                </c:pt>
                <c:pt idx="114">
                  <c:v>66976</c:v>
                </c:pt>
                <c:pt idx="115">
                  <c:v>76544</c:v>
                </c:pt>
                <c:pt idx="116">
                  <c:v>76544</c:v>
                </c:pt>
                <c:pt idx="117">
                  <c:v>76544</c:v>
                </c:pt>
                <c:pt idx="118">
                  <c:v>86112</c:v>
                </c:pt>
                <c:pt idx="119">
                  <c:v>86112</c:v>
                </c:pt>
                <c:pt idx="120">
                  <c:v>86112</c:v>
                </c:pt>
                <c:pt idx="121">
                  <c:v>86112</c:v>
                </c:pt>
                <c:pt idx="122">
                  <c:v>86112</c:v>
                </c:pt>
                <c:pt idx="123">
                  <c:v>86112</c:v>
                </c:pt>
                <c:pt idx="124">
                  <c:v>86112</c:v>
                </c:pt>
                <c:pt idx="125">
                  <c:v>95680</c:v>
                </c:pt>
                <c:pt idx="126">
                  <c:v>95680</c:v>
                </c:pt>
                <c:pt idx="127">
                  <c:v>95680</c:v>
                </c:pt>
                <c:pt idx="128">
                  <c:v>95680</c:v>
                </c:pt>
                <c:pt idx="129">
                  <c:v>95680</c:v>
                </c:pt>
                <c:pt idx="130">
                  <c:v>95680</c:v>
                </c:pt>
                <c:pt idx="131">
                  <c:v>95680</c:v>
                </c:pt>
                <c:pt idx="132">
                  <c:v>95680</c:v>
                </c:pt>
                <c:pt idx="133">
                  <c:v>95680</c:v>
                </c:pt>
                <c:pt idx="134">
                  <c:v>95680</c:v>
                </c:pt>
                <c:pt idx="135">
                  <c:v>95680</c:v>
                </c:pt>
                <c:pt idx="136">
                  <c:v>95680</c:v>
                </c:pt>
                <c:pt idx="137">
                  <c:v>95680</c:v>
                </c:pt>
                <c:pt idx="138">
                  <c:v>105248</c:v>
                </c:pt>
                <c:pt idx="139">
                  <c:v>105248</c:v>
                </c:pt>
                <c:pt idx="140">
                  <c:v>105248</c:v>
                </c:pt>
                <c:pt idx="141">
                  <c:v>105248</c:v>
                </c:pt>
                <c:pt idx="142">
                  <c:v>105248</c:v>
                </c:pt>
                <c:pt idx="143">
                  <c:v>105248</c:v>
                </c:pt>
                <c:pt idx="144">
                  <c:v>105248</c:v>
                </c:pt>
                <c:pt idx="145">
                  <c:v>114816</c:v>
                </c:pt>
                <c:pt idx="146">
                  <c:v>114816</c:v>
                </c:pt>
                <c:pt idx="147">
                  <c:v>114816</c:v>
                </c:pt>
                <c:pt idx="148">
                  <c:v>114816</c:v>
                </c:pt>
                <c:pt idx="149">
                  <c:v>114816</c:v>
                </c:pt>
                <c:pt idx="150">
                  <c:v>114816</c:v>
                </c:pt>
                <c:pt idx="151">
                  <c:v>114816</c:v>
                </c:pt>
                <c:pt idx="152">
                  <c:v>124384</c:v>
                </c:pt>
                <c:pt idx="153">
                  <c:v>124384</c:v>
                </c:pt>
                <c:pt idx="154">
                  <c:v>124384</c:v>
                </c:pt>
                <c:pt idx="155">
                  <c:v>124384</c:v>
                </c:pt>
                <c:pt idx="156">
                  <c:v>124384</c:v>
                </c:pt>
                <c:pt idx="157">
                  <c:v>124384</c:v>
                </c:pt>
                <c:pt idx="158">
                  <c:v>124384</c:v>
                </c:pt>
                <c:pt idx="159">
                  <c:v>124384</c:v>
                </c:pt>
                <c:pt idx="160">
                  <c:v>124384</c:v>
                </c:pt>
                <c:pt idx="161">
                  <c:v>124384</c:v>
                </c:pt>
                <c:pt idx="162">
                  <c:v>124384</c:v>
                </c:pt>
                <c:pt idx="163">
                  <c:v>124384</c:v>
                </c:pt>
                <c:pt idx="164">
                  <c:v>124384</c:v>
                </c:pt>
                <c:pt idx="165">
                  <c:v>124384</c:v>
                </c:pt>
                <c:pt idx="166">
                  <c:v>133952</c:v>
                </c:pt>
                <c:pt idx="167">
                  <c:v>143520</c:v>
                </c:pt>
                <c:pt idx="168">
                  <c:v>153088</c:v>
                </c:pt>
                <c:pt idx="169">
                  <c:v>153088</c:v>
                </c:pt>
                <c:pt idx="170">
                  <c:v>153088</c:v>
                </c:pt>
                <c:pt idx="171">
                  <c:v>162656</c:v>
                </c:pt>
                <c:pt idx="172">
                  <c:v>162656</c:v>
                </c:pt>
                <c:pt idx="173">
                  <c:v>162656</c:v>
                </c:pt>
                <c:pt idx="174">
                  <c:v>162656</c:v>
                </c:pt>
                <c:pt idx="175">
                  <c:v>162656</c:v>
                </c:pt>
                <c:pt idx="176">
                  <c:v>162656</c:v>
                </c:pt>
                <c:pt idx="177">
                  <c:v>162656</c:v>
                </c:pt>
                <c:pt idx="178">
                  <c:v>172224</c:v>
                </c:pt>
                <c:pt idx="179">
                  <c:v>172224</c:v>
                </c:pt>
                <c:pt idx="180">
                  <c:v>172224</c:v>
                </c:pt>
                <c:pt idx="181">
                  <c:v>172224</c:v>
                </c:pt>
                <c:pt idx="182">
                  <c:v>181792</c:v>
                </c:pt>
                <c:pt idx="183">
                  <c:v>181792</c:v>
                </c:pt>
                <c:pt idx="184">
                  <c:v>181792</c:v>
                </c:pt>
                <c:pt idx="185">
                  <c:v>181792</c:v>
                </c:pt>
                <c:pt idx="186">
                  <c:v>181792</c:v>
                </c:pt>
                <c:pt idx="187">
                  <c:v>181792</c:v>
                </c:pt>
                <c:pt idx="188">
                  <c:v>181792</c:v>
                </c:pt>
                <c:pt idx="189">
                  <c:v>191360</c:v>
                </c:pt>
                <c:pt idx="190">
                  <c:v>191360</c:v>
                </c:pt>
                <c:pt idx="191">
                  <c:v>191360</c:v>
                </c:pt>
                <c:pt idx="192">
                  <c:v>200928</c:v>
                </c:pt>
                <c:pt idx="193">
                  <c:v>200928</c:v>
                </c:pt>
                <c:pt idx="194">
                  <c:v>200928</c:v>
                </c:pt>
                <c:pt idx="195">
                  <c:v>200928</c:v>
                </c:pt>
                <c:pt idx="196">
                  <c:v>200928</c:v>
                </c:pt>
                <c:pt idx="197">
                  <c:v>200928</c:v>
                </c:pt>
                <c:pt idx="198">
                  <c:v>200928</c:v>
                </c:pt>
                <c:pt idx="199">
                  <c:v>210496</c:v>
                </c:pt>
                <c:pt idx="200">
                  <c:v>210496</c:v>
                </c:pt>
                <c:pt idx="201">
                  <c:v>220064</c:v>
                </c:pt>
                <c:pt idx="202">
                  <c:v>220064</c:v>
                </c:pt>
                <c:pt idx="203">
                  <c:v>220064</c:v>
                </c:pt>
                <c:pt idx="204">
                  <c:v>220064</c:v>
                </c:pt>
                <c:pt idx="205">
                  <c:v>229632</c:v>
                </c:pt>
                <c:pt idx="206">
                  <c:v>243984</c:v>
                </c:pt>
                <c:pt idx="207">
                  <c:v>243984</c:v>
                </c:pt>
                <c:pt idx="208">
                  <c:v>253552</c:v>
                </c:pt>
                <c:pt idx="209">
                  <c:v>253552</c:v>
                </c:pt>
                <c:pt idx="210">
                  <c:v>253552</c:v>
                </c:pt>
                <c:pt idx="211">
                  <c:v>253552</c:v>
                </c:pt>
                <c:pt idx="212">
                  <c:v>253552</c:v>
                </c:pt>
                <c:pt idx="213">
                  <c:v>253552</c:v>
                </c:pt>
                <c:pt idx="214">
                  <c:v>253552</c:v>
                </c:pt>
                <c:pt idx="215">
                  <c:v>263120</c:v>
                </c:pt>
                <c:pt idx="216">
                  <c:v>263120</c:v>
                </c:pt>
                <c:pt idx="217">
                  <c:v>263120</c:v>
                </c:pt>
                <c:pt idx="218">
                  <c:v>263120</c:v>
                </c:pt>
                <c:pt idx="219">
                  <c:v>272688</c:v>
                </c:pt>
                <c:pt idx="220">
                  <c:v>272688</c:v>
                </c:pt>
                <c:pt idx="221">
                  <c:v>272688</c:v>
                </c:pt>
                <c:pt idx="222">
                  <c:v>282256</c:v>
                </c:pt>
                <c:pt idx="223">
                  <c:v>291824</c:v>
                </c:pt>
                <c:pt idx="224">
                  <c:v>291824</c:v>
                </c:pt>
                <c:pt idx="225">
                  <c:v>301392</c:v>
                </c:pt>
                <c:pt idx="226">
                  <c:v>301392</c:v>
                </c:pt>
                <c:pt idx="227">
                  <c:v>310960</c:v>
                </c:pt>
                <c:pt idx="228">
                  <c:v>310960</c:v>
                </c:pt>
                <c:pt idx="229">
                  <c:v>310960</c:v>
                </c:pt>
                <c:pt idx="230">
                  <c:v>310960</c:v>
                </c:pt>
                <c:pt idx="231">
                  <c:v>310960</c:v>
                </c:pt>
                <c:pt idx="232">
                  <c:v>310960</c:v>
                </c:pt>
                <c:pt idx="233">
                  <c:v>310960</c:v>
                </c:pt>
                <c:pt idx="234">
                  <c:v>310960</c:v>
                </c:pt>
                <c:pt idx="235">
                  <c:v>310960</c:v>
                </c:pt>
                <c:pt idx="236">
                  <c:v>310960</c:v>
                </c:pt>
                <c:pt idx="237">
                  <c:v>310960</c:v>
                </c:pt>
                <c:pt idx="238">
                  <c:v>310960</c:v>
                </c:pt>
                <c:pt idx="239">
                  <c:v>310960</c:v>
                </c:pt>
                <c:pt idx="240">
                  <c:v>320528</c:v>
                </c:pt>
                <c:pt idx="241">
                  <c:v>320528</c:v>
                </c:pt>
                <c:pt idx="242">
                  <c:v>330096</c:v>
                </c:pt>
                <c:pt idx="243">
                  <c:v>330096</c:v>
                </c:pt>
                <c:pt idx="244">
                  <c:v>339664</c:v>
                </c:pt>
                <c:pt idx="245">
                  <c:v>358800</c:v>
                </c:pt>
                <c:pt idx="246">
                  <c:v>368368</c:v>
                </c:pt>
                <c:pt idx="247">
                  <c:v>377936</c:v>
                </c:pt>
                <c:pt idx="248">
                  <c:v>377936</c:v>
                </c:pt>
                <c:pt idx="249">
                  <c:v>377936</c:v>
                </c:pt>
                <c:pt idx="250">
                  <c:v>377936</c:v>
                </c:pt>
                <c:pt idx="251">
                  <c:v>377936</c:v>
                </c:pt>
                <c:pt idx="252">
                  <c:v>377936</c:v>
                </c:pt>
                <c:pt idx="253">
                  <c:v>377936</c:v>
                </c:pt>
                <c:pt idx="254">
                  <c:v>392288</c:v>
                </c:pt>
                <c:pt idx="255">
                  <c:v>401856</c:v>
                </c:pt>
                <c:pt idx="256">
                  <c:v>416208</c:v>
                </c:pt>
                <c:pt idx="257">
                  <c:v>430560</c:v>
                </c:pt>
                <c:pt idx="258">
                  <c:v>440128</c:v>
                </c:pt>
                <c:pt idx="259">
                  <c:v>440128</c:v>
                </c:pt>
                <c:pt idx="260">
                  <c:v>440128</c:v>
                </c:pt>
                <c:pt idx="261">
                  <c:v>454480</c:v>
                </c:pt>
                <c:pt idx="262">
                  <c:v>468832</c:v>
                </c:pt>
                <c:pt idx="263">
                  <c:v>492752</c:v>
                </c:pt>
                <c:pt idx="264">
                  <c:v>502320</c:v>
                </c:pt>
                <c:pt idx="265">
                  <c:v>516672</c:v>
                </c:pt>
                <c:pt idx="266">
                  <c:v>535808</c:v>
                </c:pt>
                <c:pt idx="267">
                  <c:v>564512</c:v>
                </c:pt>
                <c:pt idx="268">
                  <c:v>607568</c:v>
                </c:pt>
                <c:pt idx="269">
                  <c:v>631488</c:v>
                </c:pt>
                <c:pt idx="270">
                  <c:v>631488</c:v>
                </c:pt>
                <c:pt idx="271">
                  <c:v>631488</c:v>
                </c:pt>
                <c:pt idx="272">
                  <c:v>631488</c:v>
                </c:pt>
                <c:pt idx="273">
                  <c:v>641056</c:v>
                </c:pt>
                <c:pt idx="274">
                  <c:v>641056</c:v>
                </c:pt>
                <c:pt idx="275">
                  <c:v>650624</c:v>
                </c:pt>
                <c:pt idx="276">
                  <c:v>650624</c:v>
                </c:pt>
                <c:pt idx="277">
                  <c:v>660192</c:v>
                </c:pt>
                <c:pt idx="278">
                  <c:v>669760</c:v>
                </c:pt>
                <c:pt idx="279">
                  <c:v>669760</c:v>
                </c:pt>
                <c:pt idx="280">
                  <c:v>679328</c:v>
                </c:pt>
                <c:pt idx="281">
                  <c:v>679328</c:v>
                </c:pt>
                <c:pt idx="282">
                  <c:v>688896</c:v>
                </c:pt>
                <c:pt idx="283">
                  <c:v>698464</c:v>
                </c:pt>
                <c:pt idx="284">
                  <c:v>698464</c:v>
                </c:pt>
                <c:pt idx="285">
                  <c:v>708032</c:v>
                </c:pt>
                <c:pt idx="286">
                  <c:v>708032</c:v>
                </c:pt>
                <c:pt idx="287">
                  <c:v>717600</c:v>
                </c:pt>
                <c:pt idx="288">
                  <c:v>727168</c:v>
                </c:pt>
                <c:pt idx="289">
                  <c:v>727168</c:v>
                </c:pt>
                <c:pt idx="290">
                  <c:v>736736</c:v>
                </c:pt>
                <c:pt idx="291">
                  <c:v>736736</c:v>
                </c:pt>
                <c:pt idx="292">
                  <c:v>746304</c:v>
                </c:pt>
                <c:pt idx="293">
                  <c:v>755872</c:v>
                </c:pt>
                <c:pt idx="294">
                  <c:v>765440</c:v>
                </c:pt>
                <c:pt idx="295">
                  <c:v>775008</c:v>
                </c:pt>
                <c:pt idx="296">
                  <c:v>775008</c:v>
                </c:pt>
                <c:pt idx="297">
                  <c:v>784576</c:v>
                </c:pt>
                <c:pt idx="298">
                  <c:v>798928</c:v>
                </c:pt>
                <c:pt idx="299">
                  <c:v>813280</c:v>
                </c:pt>
                <c:pt idx="300">
                  <c:v>827632</c:v>
                </c:pt>
                <c:pt idx="301">
                  <c:v>841984</c:v>
                </c:pt>
                <c:pt idx="302">
                  <c:v>861120</c:v>
                </c:pt>
                <c:pt idx="303">
                  <c:v>889824</c:v>
                </c:pt>
                <c:pt idx="304">
                  <c:v>923312</c:v>
                </c:pt>
                <c:pt idx="305">
                  <c:v>947232</c:v>
                </c:pt>
                <c:pt idx="306">
                  <c:v>971152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24-4411-AD34-F96B6428F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682032"/>
        <c:axId val="680883072"/>
      </c:lineChart>
      <c:catAx>
        <c:axId val="59368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0883072"/>
        <c:crosses val="autoZero"/>
        <c:auto val="1"/>
        <c:lblAlgn val="ctr"/>
        <c:lblOffset val="100"/>
        <c:noMultiLvlLbl val="0"/>
      </c:catAx>
      <c:valAx>
        <c:axId val="680883072"/>
        <c:scaling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59368203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95400</c:v>
                </c:pt>
                <c:pt idx="1">
                  <c:v>386760</c:v>
                </c:pt>
                <c:pt idx="2">
                  <c:v>875520</c:v>
                </c:pt>
                <c:pt idx="3">
                  <c:v>1592640</c:v>
                </c:pt>
                <c:pt idx="4">
                  <c:v>2433600</c:v>
                </c:pt>
                <c:pt idx="5">
                  <c:v>3437280</c:v>
                </c:pt>
                <c:pt idx="6">
                  <c:v>4656960</c:v>
                </c:pt>
                <c:pt idx="7">
                  <c:v>5884320</c:v>
                </c:pt>
                <c:pt idx="8">
                  <c:v>7343440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99-4A41-B564-4D9688B2AEDB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99-4A41-B564-4D9688B2AEDB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F99-4A41-B564-4D9688B2AEDB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F99-4A41-B564-4D9688B2AEDB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F99-4A41-B564-4D9688B2AEDB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F99-4A41-B564-4D9688B2AEDB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F99-4A41-B564-4D9688B2A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8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99-4A41-B564-4D9688B2AEDB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F99-4A41-B564-4D9688B2AEDB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F99-4A41-B564-4D9688B2AEDB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F99-4A41-B564-4D9688B2AEDB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F99-4A41-B564-4D9688B2AEDB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F99-4A41-B564-4D9688B2A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4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02/12/2018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What We Did So Far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3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December 2018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63480" y="3429000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u="sng" dirty="0">
                    <a:highlight>
                      <a:srgbClr val="AAEEFC"/>
                    </a:highlight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Let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distances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from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boundary</m:t>
                      </m:r>
                    </m:oMath>
                  </m:oMathPara>
                </a14:m>
                <a:endParaRPr lang="en-US" sz="2600" b="0" i="1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  <a:blipFill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A7C5C-41C7-47B6-91DD-54F0709C3B4B}"/>
              </a:ext>
            </a:extLst>
          </p:cNvPr>
          <p:cNvCxnSpPr>
            <a:cxnSpLocks/>
          </p:cNvCxnSpPr>
          <p:nvPr/>
        </p:nvCxnSpPr>
        <p:spPr>
          <a:xfrm flipV="1">
            <a:off x="8613559" y="5388746"/>
            <a:ext cx="557074" cy="479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AAA2A-748C-459B-97BD-5060443E2C8F}"/>
              </a:ext>
            </a:extLst>
          </p:cNvPr>
          <p:cNvSpPr/>
          <p:nvPr/>
        </p:nvSpPr>
        <p:spPr>
          <a:xfrm rot="900000">
            <a:off x="8066529" y="4992199"/>
            <a:ext cx="273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Distance Lemma</a:t>
            </a:r>
          </a:p>
        </p:txBody>
      </p:sp>
    </p:spTree>
    <p:extLst>
      <p:ext uri="{BB962C8B-B14F-4D97-AF65-F5344CB8AC3E}">
        <p14:creationId xmlns:p14="http://schemas.microsoft.com/office/powerpoint/2010/main" val="31736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Value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368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Data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6975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Value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Distance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171A-41FB-4565-BD43-EB0CF28C6C59}"/>
              </a:ext>
            </a:extLst>
          </p:cNvPr>
          <p:cNvGrpSpPr>
            <a:grpSpLocks noChangeAspect="1"/>
          </p:cNvGrpSpPr>
          <p:nvPr/>
        </p:nvGrpSpPr>
        <p:grpSpPr>
          <a:xfrm>
            <a:off x="6780804" y="3070227"/>
            <a:ext cx="3952813" cy="2880000"/>
            <a:chOff x="2276475" y="1935498"/>
            <a:chExt cx="5019675" cy="36632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1BD9ED-8A04-4162-A199-98ACF2C4DF7D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F15F725-0AF7-41A8-9DC1-DE904E9FFC23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85F1BF1-100E-4673-A74F-4B817BC0AF4A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9FC7D43-D819-4850-86BD-7AABE8F796DD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500DAC0-0161-460E-9AB8-58E2B81317F1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ABFCEB-2F6A-48FE-BA52-0EE86E5D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2047875"/>
              <a:ext cx="371475" cy="1495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D6CE55-6CC6-4E81-92A8-20D8C0768C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V="1">
              <a:off x="3738422" y="4210050"/>
              <a:ext cx="995503" cy="119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26DC6-1F5A-4FAE-B68F-576FD148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429000"/>
              <a:ext cx="169545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8183E0A5-C8FE-4E84-A1E4-DF6E23E3F246}"/>
                </a:ext>
              </a:extLst>
            </p:cNvPr>
            <p:cNvSpPr/>
            <p:nvPr/>
          </p:nvSpPr>
          <p:spPr>
            <a:xfrm>
              <a:off x="4786312" y="34366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745134-1B0E-4838-BC15-56E8B71995F2}"/>
                </a:ext>
              </a:extLst>
            </p:cNvPr>
            <p:cNvSpPr/>
            <p:nvPr/>
          </p:nvSpPr>
          <p:spPr>
            <a:xfrm>
              <a:off x="4169569" y="35509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443CD6-6C94-4E78-9622-E48350AB1AF2}"/>
                </a:ext>
              </a:extLst>
            </p:cNvPr>
            <p:cNvSpPr/>
            <p:nvPr/>
          </p:nvSpPr>
          <p:spPr>
            <a:xfrm>
              <a:off x="4705350" y="3990835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1F31-A365-4660-BF9E-A95E7FCC376F}"/>
              </a:ext>
            </a:extLst>
          </p:cNvPr>
          <p:cNvGrpSpPr>
            <a:grpSpLocks noChangeAspect="1"/>
          </p:cNvGrpSpPr>
          <p:nvPr/>
        </p:nvGrpSpPr>
        <p:grpSpPr>
          <a:xfrm>
            <a:off x="1331990" y="3147801"/>
            <a:ext cx="3946370" cy="2880000"/>
            <a:chOff x="2276475" y="1935498"/>
            <a:chExt cx="5019675" cy="36632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C70241-C240-4123-95EF-86CB81142C2E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DBCEBB-FCC3-4CB1-8FC1-25C002C44246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3AF35F-43FA-417B-A144-93272E9B4C94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0DD23E-993C-4E23-B50E-33D86FCE004E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6FC5CDC-0C76-4C53-9D3C-7DD356694746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8E460E-28BF-4F79-9F1F-7E01E4F7073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67150" y="2047875"/>
              <a:ext cx="757378" cy="165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111B3-91F7-4C44-ACE2-3C7B061E1627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3738422" y="3860326"/>
              <a:ext cx="886106" cy="154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79C989-2B1D-4CA2-BD5E-3C1EBFF94846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819650" y="3429000"/>
              <a:ext cx="1905000" cy="35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1F856-A231-4208-B19E-C5F72BB672AA}"/>
              </a:ext>
            </a:extLst>
          </p:cNvPr>
          <p:cNvGrpSpPr>
            <a:grpSpLocks noChangeAspect="1"/>
          </p:cNvGrpSpPr>
          <p:nvPr/>
        </p:nvGrpSpPr>
        <p:grpSpPr>
          <a:xfrm>
            <a:off x="6375314" y="3384488"/>
            <a:ext cx="4320000" cy="2210377"/>
            <a:chOff x="1793294" y="2318377"/>
            <a:chExt cx="5502856" cy="28155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118F5-D984-4684-A454-7D09DCC4AE36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52B671C-AB0D-4974-9385-A20FC5646BB7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C69F2C-3A17-4F7A-92D5-001ECA6D9C0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B67431E-A4CD-4658-BC26-5285E1FF6F27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B3FA91C-3480-4849-9F42-1F89BCF3A0D4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B60FA4-DDE2-4AA7-AAB8-9E481DD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11" y="2494129"/>
              <a:ext cx="159789" cy="50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CF7E7E-4E4B-4EAA-9456-20A803CD6D73}"/>
                </a:ext>
              </a:extLst>
            </p:cNvPr>
            <p:cNvCxnSpPr>
              <a:cxnSpLocks/>
              <a:stCxn id="34" idx="7"/>
              <a:endCxn id="40" idx="3"/>
            </p:cNvCxnSpPr>
            <p:nvPr/>
          </p:nvCxnSpPr>
          <p:spPr>
            <a:xfrm flipV="1">
              <a:off x="1988416" y="3254068"/>
              <a:ext cx="432397" cy="54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540CE9-8287-4E6D-83C6-83077BC6D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3629025"/>
              <a:ext cx="600076" cy="5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E20D4B1-CD6C-4381-A7E9-4BB3CCE43FAB}"/>
                </a:ext>
              </a:extLst>
            </p:cNvPr>
            <p:cNvSpPr/>
            <p:nvPr/>
          </p:nvSpPr>
          <p:spPr>
            <a:xfrm>
              <a:off x="3053839" y="2971800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6EE1307E-0D49-4DE6-BA89-1D3881618B23}"/>
                </a:ext>
              </a:extLst>
            </p:cNvPr>
            <p:cNvSpPr/>
            <p:nvPr/>
          </p:nvSpPr>
          <p:spPr>
            <a:xfrm>
              <a:off x="2387335" y="305894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88FDBC6-A024-4283-959C-821C794961B5}"/>
                </a:ext>
              </a:extLst>
            </p:cNvPr>
            <p:cNvSpPr/>
            <p:nvPr/>
          </p:nvSpPr>
          <p:spPr>
            <a:xfrm>
              <a:off x="2923116" y="3498877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2D9761-EBC4-4063-B126-4CBD89C6504F}"/>
              </a:ext>
            </a:extLst>
          </p:cNvPr>
          <p:cNvGrpSpPr>
            <a:grpSpLocks noChangeAspect="1"/>
          </p:cNvGrpSpPr>
          <p:nvPr/>
        </p:nvGrpSpPr>
        <p:grpSpPr>
          <a:xfrm>
            <a:off x="793136" y="3442926"/>
            <a:ext cx="4320000" cy="2210377"/>
            <a:chOff x="1793294" y="2318377"/>
            <a:chExt cx="5502856" cy="28155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8FCA69-6FB8-411C-8100-778C0F16535B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E6B0FD0-A1FB-4D68-B2A3-AB8326E915B3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A16A44-C6AB-4236-9D14-90C646C7E43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A4B2E10-3650-428D-8B4A-B848A76CFF50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41366BE-4797-4F10-B902-CE22904075D8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27AB8D-FA55-4178-8F13-E022E844B929}"/>
                </a:ext>
              </a:extLst>
            </p:cNvPr>
            <p:cNvCxnSpPr>
              <a:cxnSpLocks/>
              <a:stCxn id="44" idx="0"/>
              <a:endCxn id="47" idx="0"/>
            </p:cNvCxnSpPr>
            <p:nvPr/>
          </p:nvCxnSpPr>
          <p:spPr>
            <a:xfrm>
              <a:off x="2927049" y="2318377"/>
              <a:ext cx="27430" cy="88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8B686D-9583-4E99-9B7F-0B2ACCAED3F8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1988416" y="3395522"/>
              <a:ext cx="885241" cy="405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6F787B-FE05-48F4-968F-01CBCC372664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 flipH="1" flipV="1">
              <a:off x="3035301" y="3395522"/>
              <a:ext cx="708024" cy="290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Monitoring Sche</a:t>
            </a:r>
            <a:r>
              <a:rPr lang="en-US" dirty="0"/>
              <a:t>mes</a:t>
            </a:r>
          </a:p>
          <a:p>
            <a:r>
              <a:rPr lang="en-US" dirty="0"/>
              <a:t> Monitored Functions</a:t>
            </a:r>
          </a:p>
          <a:p>
            <a:r>
              <a:rPr lang="en-US" dirty="0"/>
              <a:t> Value Scheme vs. Distance Scheme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Data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B0D02-9CDD-4EF1-B150-2CC56EE292AC}"/>
              </a:ext>
            </a:extLst>
          </p:cNvPr>
          <p:cNvGrpSpPr/>
          <p:nvPr/>
        </p:nvGrpSpPr>
        <p:grpSpPr>
          <a:xfrm>
            <a:off x="8473548" y="3357564"/>
            <a:ext cx="2880252" cy="2558823"/>
            <a:chOff x="7614038" y="3424239"/>
            <a:chExt cx="2880252" cy="255882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E66973-7143-40D0-BD75-A2B67ACF58B0}"/>
                </a:ext>
              </a:extLst>
            </p:cNvPr>
            <p:cNvSpPr/>
            <p:nvPr/>
          </p:nvSpPr>
          <p:spPr>
            <a:xfrm>
              <a:off x="7794641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25B34F-7C62-4B88-999D-97FDE912111C}"/>
                </a:ext>
              </a:extLst>
            </p:cNvPr>
            <p:cNvSpPr/>
            <p:nvPr/>
          </p:nvSpPr>
          <p:spPr>
            <a:xfrm>
              <a:off x="9994595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2BB6819-C1E4-4A0E-B243-FB8107E06502}"/>
                </a:ext>
              </a:extLst>
            </p:cNvPr>
            <p:cNvSpPr/>
            <p:nvPr/>
          </p:nvSpPr>
          <p:spPr>
            <a:xfrm>
              <a:off x="8473733" y="574889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BE370-60D2-4E3B-A606-A5992E825F8F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7908941" y="4262298"/>
              <a:ext cx="1048762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F1A013-018C-4968-AFBE-08F916424954}"/>
                </a:ext>
              </a:extLst>
            </p:cNvPr>
            <p:cNvSpPr/>
            <p:nvPr/>
          </p:nvSpPr>
          <p:spPr>
            <a:xfrm>
              <a:off x="8924225" y="406717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19A5005D-3696-48DD-8C66-70897FC20363}"/>
                </a:ext>
              </a:extLst>
            </p:cNvPr>
            <p:cNvSpPr txBox="1">
              <a:spLocks/>
            </p:cNvSpPr>
            <p:nvPr/>
          </p:nvSpPr>
          <p:spPr>
            <a:xfrm>
              <a:off x="7999132" y="3424239"/>
              <a:ext cx="2251636" cy="56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u="sng" dirty="0">
                  <a:highlight>
                    <a:srgbClr val="B5F6F9"/>
                  </a:highlight>
                </a:rPr>
                <a:t>Coordinator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4FC858-43BC-4048-8320-A331523F1EC2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8588033" y="4295776"/>
              <a:ext cx="450492" cy="1453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7B880E-92CB-4F10-9884-62B209512BC3}"/>
                </a:ext>
              </a:extLst>
            </p:cNvPr>
            <p:cNvCxnSpPr>
              <a:cxnSpLocks/>
              <a:stCxn id="6" idx="0"/>
              <a:endCxn id="9" idx="5"/>
            </p:cNvCxnSpPr>
            <p:nvPr/>
          </p:nvCxnSpPr>
          <p:spPr>
            <a:xfrm flipH="1" flipV="1">
              <a:off x="9119347" y="4262298"/>
              <a:ext cx="989548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/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/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/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89D2A8-CBBA-4B2D-90EE-C667564E7ED3}"/>
                </a:ext>
              </a:extLst>
            </p:cNvPr>
            <p:cNvSpPr/>
            <p:nvPr/>
          </p:nvSpPr>
          <p:spPr>
            <a:xfrm>
              <a:off x="9060872" y="3943668"/>
              <a:ext cx="503583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EB28F-F630-4F00-AE41-42C8E1823700}"/>
                </a:ext>
              </a:extLst>
            </p:cNvPr>
            <p:cNvSpPr/>
            <p:nvPr/>
          </p:nvSpPr>
          <p:spPr>
            <a:xfrm flipH="1">
              <a:off x="8516300" y="3936306"/>
              <a:ext cx="529630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/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/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6B2B2E-61A4-4B45-B3EF-5D10902EC254}"/>
                </a:ext>
              </a:extLst>
            </p:cNvPr>
            <p:cNvSpPr/>
            <p:nvPr/>
          </p:nvSpPr>
          <p:spPr>
            <a:xfrm>
              <a:off x="9119347" y="56114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2ED3E-62EC-4AFA-B824-D8FC50009F7C}"/>
              </a:ext>
            </a:extLst>
          </p:cNvPr>
          <p:cNvGrpSpPr/>
          <p:nvPr/>
        </p:nvGrpSpPr>
        <p:grpSpPr>
          <a:xfrm>
            <a:off x="490818" y="2384087"/>
            <a:ext cx="6405282" cy="3823378"/>
            <a:chOff x="3072653" y="2533650"/>
            <a:chExt cx="6405282" cy="3823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B64ABE-B332-4C1F-A010-47046BF8C511}"/>
                    </a:ext>
                  </a:extLst>
                </p:cNvPr>
                <p:cNvSpPr/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6068D93-4838-495B-B214-CEF46E39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DFFA25-F26B-43BF-AF29-FF04DD360B09}"/>
                    </a:ext>
                  </a:extLst>
                </p:cNvPr>
                <p:cNvSpPr/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A7DEEB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F72D6DB-F67E-4B13-AE9B-72F1C4E03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7D90AB-E493-4F41-BFCB-13367D1BDECD}"/>
                    </a:ext>
                  </a:extLst>
                </p:cNvPr>
                <p:cNvSpPr/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46E8F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FCB4F-705E-4CEF-8C53-2F9F3CBEB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69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1473693"/>
            <a:ext cx="11336783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Change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3054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Perform sketch function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r>
                  <a:rPr lang="en-US" sz="2800" dirty="0"/>
                  <a:t> vector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Instead of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40EE1-E0E2-44B7-87D7-CDADDBB4D449}"/>
              </a:ext>
            </a:extLst>
          </p:cNvPr>
          <p:cNvGrpSpPr/>
          <p:nvPr/>
        </p:nvGrpSpPr>
        <p:grpSpPr>
          <a:xfrm>
            <a:off x="7965028" y="3117785"/>
            <a:ext cx="3874515" cy="2563396"/>
            <a:chOff x="4188699" y="3016364"/>
            <a:chExt cx="3874515" cy="25633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2C9766-194C-48F4-9C4D-B202C94FCCD7}"/>
                </a:ext>
              </a:extLst>
            </p:cNvPr>
            <p:cNvGrpSpPr/>
            <p:nvPr/>
          </p:nvGrpSpPr>
          <p:grpSpPr>
            <a:xfrm>
              <a:off x="4188699" y="3016364"/>
              <a:ext cx="3103905" cy="2558823"/>
              <a:chOff x="9655356" y="2562225"/>
              <a:chExt cx="3103905" cy="2558823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AFC1BC5-D7DB-4222-AC41-E26FB41524AB}"/>
                  </a:ext>
                </a:extLst>
              </p:cNvPr>
              <p:cNvSpPr/>
              <p:nvPr/>
            </p:nvSpPr>
            <p:spPr>
              <a:xfrm>
                <a:off x="10303134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4B180911-B118-4310-B85F-D0146241C246}"/>
                  </a:ext>
                </a:extLst>
              </p:cNvPr>
              <p:cNvSpPr/>
              <p:nvPr/>
            </p:nvSpPr>
            <p:spPr>
              <a:xfrm>
                <a:off x="12503088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25A8127-B637-496F-9AA1-1EEDDA4A7351}"/>
                  </a:ext>
                </a:extLst>
              </p:cNvPr>
              <p:cNvSpPr/>
              <p:nvPr/>
            </p:nvSpPr>
            <p:spPr>
              <a:xfrm>
                <a:off x="10982226" y="4886883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50A1D-630D-4602-9874-D336DCC464E2}"/>
                  </a:ext>
                </a:extLst>
              </p:cNvPr>
              <p:cNvCxnSpPr>
                <a:cxnSpLocks/>
                <a:stCxn id="37" idx="0"/>
                <a:endCxn id="41" idx="3"/>
              </p:cNvCxnSpPr>
              <p:nvPr/>
            </p:nvCxnSpPr>
            <p:spPr>
              <a:xfrm flipV="1">
                <a:off x="10417434" y="3400284"/>
                <a:ext cx="1048762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4287E82-AA74-4856-978A-BF4EC6B18696}"/>
                  </a:ext>
                </a:extLst>
              </p:cNvPr>
              <p:cNvSpPr/>
              <p:nvPr/>
            </p:nvSpPr>
            <p:spPr>
              <a:xfrm>
                <a:off x="11432718" y="3205162"/>
                <a:ext cx="228600" cy="228600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ontent Placeholder 4">
                <a:extLst>
                  <a:ext uri="{FF2B5EF4-FFF2-40B4-BE49-F238E27FC236}">
                    <a16:creationId xmlns:a16="http://schemas.microsoft.com/office/drawing/2014/main" id="{A81D817C-3CAC-4419-B777-EDBBD02D8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625" y="2562225"/>
                <a:ext cx="2251636" cy="56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b="1" u="sng" dirty="0">
                    <a:highlight>
                      <a:srgbClr val="B5F6F9"/>
                    </a:highlight>
                  </a:rPr>
                  <a:t>Coordinator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070B2E6-0208-40FD-B817-5D54BF75F9AA}"/>
                  </a:ext>
                </a:extLst>
              </p:cNvPr>
              <p:cNvCxnSpPr>
                <a:cxnSpLocks/>
                <a:stCxn id="39" idx="0"/>
                <a:endCxn id="41" idx="4"/>
              </p:cNvCxnSpPr>
              <p:nvPr/>
            </p:nvCxnSpPr>
            <p:spPr>
              <a:xfrm flipV="1">
                <a:off x="11096526" y="3433762"/>
                <a:ext cx="450492" cy="1453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7A39357-F690-4941-B71D-5C2DF74C296D}"/>
                  </a:ext>
                </a:extLst>
              </p:cNvPr>
              <p:cNvCxnSpPr>
                <a:cxnSpLocks/>
                <a:stCxn id="38" idx="0"/>
                <a:endCxn id="41" idx="5"/>
              </p:cNvCxnSpPr>
              <p:nvPr/>
            </p:nvCxnSpPr>
            <p:spPr>
              <a:xfrm flipH="1" flipV="1">
                <a:off x="11627840" y="3400284"/>
                <a:ext cx="989548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2E6753-89FA-43E2-80DA-13AA263047BC}"/>
                      </a:ext>
                    </a:extLst>
                  </p:cNvPr>
                  <p:cNvSpPr/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𝑐h𝑛𝑔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D5F6286-ADCE-44FE-B287-95B7BC4D36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75" r="-10870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250876-6B25-4FDD-AE2E-32DF7A61A3C2}"/>
                  </a:ext>
                </a:extLst>
              </p:cNvPr>
              <p:cNvSpPr/>
              <p:nvPr/>
            </p:nvSpPr>
            <p:spPr>
              <a:xfrm>
                <a:off x="11569365" y="3081654"/>
                <a:ext cx="503583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088A5-A2C4-43CE-9273-B024C79DD093}"/>
                  </a:ext>
                </a:extLst>
              </p:cNvPr>
              <p:cNvSpPr/>
              <p:nvPr/>
            </p:nvSpPr>
            <p:spPr>
              <a:xfrm flipH="1">
                <a:off x="11024793" y="3074292"/>
                <a:ext cx="529630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1D90395-4A02-4984-B422-0F7383CEF367}"/>
                      </a:ext>
                    </a:extLst>
                  </p:cNvPr>
                  <p:cNvSpPr/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𝑐h𝑛𝑔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5D314B-1A73-4E0F-8F48-A0AB7BB90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/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/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  <a:blipFill>
                  <a:blip r:embed="rId6"/>
                  <a:stretch>
                    <a:fillRect t="-3175" r="-10949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/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  <a:blipFill>
                  <a:blip r:embed="rId7"/>
                  <a:stretch>
                    <a:fillRect t="-3175" r="-12143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01DE9-8D82-4E63-A199-B268D8DC1888}"/>
                </a:ext>
              </a:extLst>
            </p:cNvPr>
            <p:cNvSpPr/>
            <p:nvPr/>
          </p:nvSpPr>
          <p:spPr>
            <a:xfrm>
              <a:off x="6135019" y="52104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7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3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E2D73-0D0F-4444-94E7-4039C251CF76}"/>
              </a:ext>
            </a:extLst>
          </p:cNvPr>
          <p:cNvGrpSpPr/>
          <p:nvPr/>
        </p:nvGrpSpPr>
        <p:grpSpPr>
          <a:xfrm>
            <a:off x="102529" y="2549086"/>
            <a:ext cx="11791437" cy="3593216"/>
            <a:chOff x="2660276" y="2609472"/>
            <a:chExt cx="6405282" cy="359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/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/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5DB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/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86F3FE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 smtClean="0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97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Monitored Functions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91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Inner Product</a:t>
            </a:r>
          </a:p>
          <a:p>
            <a:r>
              <a:rPr lang="en-US" dirty="0"/>
              <a:t> Entropy</a:t>
            </a:r>
          </a:p>
          <a:p>
            <a:r>
              <a:rPr lang="en-US" dirty="0">
                <a:latin typeface="Maiandra GD" panose="020E0502030308020204" pitchFamily="34" charset="0"/>
              </a:rPr>
              <a:t> Norm Squared</a:t>
            </a:r>
          </a:p>
          <a:p>
            <a:r>
              <a:rPr lang="en-US" dirty="0"/>
              <a:t> Spectral Gap</a:t>
            </a:r>
          </a:p>
          <a:p>
            <a:r>
              <a:rPr lang="en-US" dirty="0">
                <a:latin typeface="Maiandra GD" panose="020E0502030308020204" pitchFamily="34" charset="0"/>
              </a:rPr>
              <a:t> AMS F</a:t>
            </a:r>
            <a:r>
              <a:rPr lang="en-US" b="1" baseline="-25000" dirty="0">
                <a:latin typeface="Maiandra GD" panose="020E0502030308020204" pitchFamily="34" charset="0"/>
              </a:rPr>
              <a:t>2</a:t>
            </a:r>
            <a:endParaRPr lang="en-IL" b="1" baseline="-25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6302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f(x,y)=&lt;</a:t>
                </a:r>
                <a:r>
                  <a:rPr lang="en-US" dirty="0" err="1"/>
                  <a:t>x,y</a:t>
                </a:r>
                <a:r>
                  <a:rPr lang="en-US" dirty="0"/>
                  <a:t>&gt;=</a:t>
                </a:r>
                <a:r>
                  <a:rPr lang="en-US" b="1" baseline="30000" dirty="0"/>
                  <a:t>1</a:t>
                </a:r>
                <a:r>
                  <a:rPr lang="en-US" dirty="0"/>
                  <a:t>/</a:t>
                </a:r>
                <a:r>
                  <a:rPr lang="en-US" b="1" baseline="-25000" dirty="0"/>
                  <a:t>4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x+y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x-y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48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5157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D9403F-5370-4AE8-83F1-C7EC832F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330698"/>
            <a:ext cx="7134226" cy="4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Monitoring Schemes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/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Computational Method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01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Norm </a:t>
            </a:r>
            <a:r>
              <a:rPr lang="en-US" sz="11500" dirty="0" err="1"/>
              <a:t>Squarred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33536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 Squared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33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2754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f(M)=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(M)-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(M)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3789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AFEDEF"/>
                          </a:highlight>
                          <a:latin typeface="Maiandra GD" panose="020E0502030308020204" pitchFamily="34" charset="0"/>
                        </a:rPr>
                        <a:t>Bound of Distance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AFEDEF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406225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f(M)= median of row averages of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M </a:t>
                </a:r>
                <a:r>
                  <a:rPr lang="en-US" sz="2600" dirty="0"/>
                  <a:t>(pointwise mul)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l="-1681" t="-19512" r="-870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0794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04757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764627-1EC8-4468-920E-4A64F41C16FB}"/>
              </a:ext>
            </a:extLst>
          </p:cNvPr>
          <p:cNvSpPr/>
          <p:nvPr/>
        </p:nvSpPr>
        <p:spPr>
          <a:xfrm>
            <a:off x="7856738" y="1825625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461A8F-48E5-4C8B-9B0D-044DCDEA45F2}"/>
              </a:ext>
            </a:extLst>
          </p:cNvPr>
          <p:cNvSpPr/>
          <p:nvPr/>
        </p:nvSpPr>
        <p:spPr>
          <a:xfrm>
            <a:off x="7847860" y="4138766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F721E-F570-45B5-803B-38952E0034E9}"/>
              </a:ext>
            </a:extLst>
          </p:cNvPr>
          <p:cNvSpPr/>
          <p:nvPr/>
        </p:nvSpPr>
        <p:spPr>
          <a:xfrm>
            <a:off x="8472889" y="2591561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X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DA07-F34F-4161-B1AD-61163E39FDAC}"/>
              </a:ext>
            </a:extLst>
          </p:cNvPr>
          <p:cNvSpPr/>
          <p:nvPr/>
        </p:nvSpPr>
        <p:spPr>
          <a:xfrm>
            <a:off x="8437378" y="4904702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Y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C452DF-7F2C-4CDE-8551-B9C2B445BA4C}"/>
              </a:ext>
            </a:extLst>
          </p:cNvPr>
          <p:cNvSpPr/>
          <p:nvPr/>
        </p:nvSpPr>
        <p:spPr>
          <a:xfrm>
            <a:off x="8904303" y="431437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D0743E-9B5B-471F-AAED-4932AF0D9BA9}"/>
              </a:ext>
            </a:extLst>
          </p:cNvPr>
          <p:cNvSpPr/>
          <p:nvPr/>
        </p:nvSpPr>
        <p:spPr>
          <a:xfrm flipV="1">
            <a:off x="8904303" y="289142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04FC-5EFB-46AF-8D4F-02E02BAB0160}"/>
              </a:ext>
            </a:extLst>
          </p:cNvPr>
          <p:cNvSpPr/>
          <p:nvPr/>
        </p:nvSpPr>
        <p:spPr>
          <a:xfrm>
            <a:off x="9551633" y="3727482"/>
            <a:ext cx="18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&lt;X,Y&gt;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Vector Scheme</a:t>
            </a:r>
            <a:endParaRPr lang="en-US" dirty="0"/>
          </a:p>
          <a:p>
            <a:r>
              <a:rPr lang="en-US" dirty="0"/>
              <a:t> Value Scheme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/>
              <a:t> Distance Scheme</a:t>
            </a:r>
          </a:p>
          <a:p>
            <a:r>
              <a:rPr lang="en-US" dirty="0"/>
              <a:t> Sketched Data Resolution</a:t>
            </a:r>
          </a:p>
          <a:p>
            <a:r>
              <a:rPr lang="en-US" dirty="0"/>
              <a:t> Sketched Change Resolution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20,000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0.08)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4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7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93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218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466010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11088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33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3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674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0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Reminder: Monitoring Objective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58CAC-3C67-491F-AD8B-0672EEE1D052}"/>
              </a:ext>
            </a:extLst>
          </p:cNvPr>
          <p:cNvGrpSpPr/>
          <p:nvPr/>
        </p:nvGrpSpPr>
        <p:grpSpPr>
          <a:xfrm>
            <a:off x="2958516" y="1638684"/>
            <a:ext cx="2743200" cy="2743200"/>
            <a:chOff x="8483914" y="2709425"/>
            <a:chExt cx="2743200" cy="2743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21148C-6275-42E3-9F63-08397132E821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/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𝑛𝑜𝑑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3AF77-1B44-4FDA-B1A9-6642CE6638CA}"/>
              </a:ext>
            </a:extLst>
          </p:cNvPr>
          <p:cNvGrpSpPr/>
          <p:nvPr/>
        </p:nvGrpSpPr>
        <p:grpSpPr>
          <a:xfrm>
            <a:off x="170281" y="2895092"/>
            <a:ext cx="3657600" cy="3657600"/>
            <a:chOff x="8483914" y="2709425"/>
            <a:chExt cx="3657600" cy="3657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8BB93C-58BD-4476-8B64-E88F60F64F37}"/>
                </a:ext>
              </a:extLst>
            </p:cNvPr>
            <p:cNvSpPr/>
            <p:nvPr/>
          </p:nvSpPr>
          <p:spPr>
            <a:xfrm>
              <a:off x="8483914" y="2709425"/>
              <a:ext cx="3657600" cy="36576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/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3FE4-80E4-4348-9CCE-515EEDBCFB41}"/>
              </a:ext>
            </a:extLst>
          </p:cNvPr>
          <p:cNvGrpSpPr/>
          <p:nvPr/>
        </p:nvGrpSpPr>
        <p:grpSpPr>
          <a:xfrm>
            <a:off x="5403781" y="1543232"/>
            <a:ext cx="2743200" cy="2743200"/>
            <a:chOff x="8483914" y="2709425"/>
            <a:chExt cx="2743200" cy="2743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F21CA-6C75-4231-BDBB-65284E763C94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CA86F-8320-4419-99A5-3AF006D1DA88}"/>
                </a:ext>
              </a:extLst>
            </p:cNvPr>
            <p:cNvSpPr txBox="1"/>
            <p:nvPr/>
          </p:nvSpPr>
          <p:spPr>
            <a:xfrm>
              <a:off x="8584637" y="3761819"/>
              <a:ext cx="2541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Maiandra GD" panose="020E0502030308020204" pitchFamily="34" charset="0"/>
                </a:rPr>
                <a:t>Convex 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34332-74A4-4854-9D40-899AE0B288E2}"/>
              </a:ext>
            </a:extLst>
          </p:cNvPr>
          <p:cNvGrpSpPr/>
          <p:nvPr/>
        </p:nvGrpSpPr>
        <p:grpSpPr>
          <a:xfrm>
            <a:off x="7919581" y="3749675"/>
            <a:ext cx="2743200" cy="2743200"/>
            <a:chOff x="8483914" y="2709425"/>
            <a:chExt cx="2743200" cy="2743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0DE07-938C-4540-B25C-9A932E014305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/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Maiandra GD" panose="020E0502030308020204" pitchFamily="34" charset="0"/>
                    </a:rPr>
                    <a:t>Monitor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blipFill>
                  <a:blip r:embed="rId4"/>
                  <a:stretch>
                    <a:fillRect t="-705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F23D4CE-9F44-4F98-BE93-A14377117C4E}"/>
              </a:ext>
            </a:extLst>
          </p:cNvPr>
          <p:cNvSpPr/>
          <p:nvPr/>
        </p:nvSpPr>
        <p:spPr>
          <a:xfrm rot="21282417" flipV="1">
            <a:off x="5205645" y="4327121"/>
            <a:ext cx="2424279" cy="1385499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2029231" tIns="434835" rIns="289890" bIns="43483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i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7635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416042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10 distributed </a:t>
            </a:r>
            <a:r>
              <a:rPr lang="en-US" sz="3200" dirty="0">
                <a:highlight>
                  <a:srgbClr val="AFEDEF"/>
                </a:highlight>
              </a:rPr>
              <a:t>servers</a:t>
            </a:r>
          </a:p>
          <a:p>
            <a:r>
              <a:rPr lang="en-US" sz="3200" dirty="0"/>
              <a:t> Synthetic randomized </a:t>
            </a:r>
            <a:r>
              <a:rPr lang="en-US" sz="3200" dirty="0">
                <a:highlight>
                  <a:srgbClr val="AFEDEF"/>
                </a:highlight>
              </a:rPr>
              <a:t>data</a:t>
            </a:r>
          </a:p>
          <a:p>
            <a:r>
              <a:rPr lang="en-US" sz="3200" dirty="0"/>
              <a:t> Constant </a:t>
            </a:r>
            <a:r>
              <a:rPr lang="en-US" sz="3200" dirty="0">
                <a:highlight>
                  <a:srgbClr val="AFEDEF"/>
                </a:highlight>
              </a:rPr>
              <a:t>threshold</a:t>
            </a:r>
            <a:endParaRPr lang="en-IL" sz="3200" dirty="0">
              <a:highlight>
                <a:srgbClr val="AFEDE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920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 Changes</a:t>
            </a:r>
            <a:br>
              <a:rPr lang="en-US" dirty="0"/>
            </a:br>
            <a:r>
              <a:rPr lang="en-US" dirty="0"/>
              <a:t>-52x46 F</a:t>
            </a:r>
            <a:r>
              <a:rPr lang="en-US" baseline="-25000" dirty="0"/>
              <a:t>2</a:t>
            </a:r>
            <a:r>
              <a:rPr lang="en-US" dirty="0"/>
              <a:t> Sketch-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89F4C50-3D19-459D-8732-52FC3D1940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211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 Changes</a:t>
            </a:r>
            <a:br>
              <a:rPr lang="en-US" dirty="0"/>
            </a:br>
            <a:r>
              <a:rPr lang="en-US" dirty="0"/>
              <a:t>-Bandwidth-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989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 Changes</a:t>
            </a:r>
            <a:br>
              <a:rPr lang="en-US" dirty="0"/>
            </a:br>
            <a:r>
              <a:rPr lang="en-US" dirty="0"/>
              <a:t>-Bandwidth-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02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 Changes</a:t>
            </a:r>
            <a:br>
              <a:rPr lang="en-US" dirty="0"/>
            </a:br>
            <a:r>
              <a:rPr lang="en-US" dirty="0"/>
              <a:t>-Average Full Syncs-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558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Server Change</a:t>
            </a:r>
            <a:br>
              <a:rPr lang="en-US" dirty="0"/>
            </a:br>
            <a:r>
              <a:rPr lang="en-US" dirty="0"/>
              <a:t>-52x46 F</a:t>
            </a:r>
            <a:r>
              <a:rPr lang="en-US" baseline="-25000" dirty="0"/>
              <a:t>2</a:t>
            </a:r>
            <a:r>
              <a:rPr lang="en-US" dirty="0"/>
              <a:t> Sketch-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1724DE25-3D3E-4ADF-894D-2C813AD076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484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Servers Change</a:t>
            </a:r>
            <a:br>
              <a:rPr lang="en-US" dirty="0"/>
            </a:br>
            <a:r>
              <a:rPr lang="en-US" dirty="0"/>
              <a:t>-Bandwidth-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0164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Servers Change</a:t>
            </a:r>
            <a:br>
              <a:rPr lang="en-US" dirty="0"/>
            </a:br>
            <a:r>
              <a:rPr lang="en-US" dirty="0"/>
              <a:t>-Bandwidth-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0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Vector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1065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Server Change</a:t>
            </a:r>
            <a:br>
              <a:rPr lang="en-US" dirty="0"/>
            </a:br>
            <a:r>
              <a:rPr lang="en-US" dirty="0"/>
              <a:t>-Average Full Syncs-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714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Value vs Distance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465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Distance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048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920</Words>
  <Application>Microsoft Office PowerPoint</Application>
  <PresentationFormat>Widescreen</PresentationFormat>
  <Paragraphs>291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What We Did So Far</vt:lpstr>
      <vt:lpstr>Table of Contents</vt:lpstr>
      <vt:lpstr>Monitoring Schemes</vt:lpstr>
      <vt:lpstr>Table of Contents</vt:lpstr>
      <vt:lpstr>Reminder: Monitoring Objective</vt:lpstr>
      <vt:lpstr>Vector Scheme</vt:lpstr>
      <vt:lpstr>Vector Scheme</vt:lpstr>
      <vt:lpstr>Vector Scheme</vt:lpstr>
      <vt:lpstr>Distance Scheme</vt:lpstr>
      <vt:lpstr>Distance Scheme</vt:lpstr>
      <vt:lpstr>Distance Scheme</vt:lpstr>
      <vt:lpstr>Value Scheme</vt:lpstr>
      <vt:lpstr>Value Scheme</vt:lpstr>
      <vt:lpstr>Value Scheme</vt:lpstr>
      <vt:lpstr>Sketched Data Resolution</vt:lpstr>
      <vt:lpstr>Gradual Full Sync</vt:lpstr>
      <vt:lpstr>Gradual Full Sync</vt:lpstr>
      <vt:lpstr>Some Intuition</vt:lpstr>
      <vt:lpstr>Some Intuition</vt:lpstr>
      <vt:lpstr>Sketched Data Resolution</vt:lpstr>
      <vt:lpstr>Sketched Change Resolution</vt:lpstr>
      <vt:lpstr>Sketched Change Resolution</vt:lpstr>
      <vt:lpstr>Sketched Change Resolution</vt:lpstr>
      <vt:lpstr>Monitored Functions</vt:lpstr>
      <vt:lpstr>Table of Contents</vt:lpstr>
      <vt:lpstr>Inner Product</vt:lpstr>
      <vt:lpstr>Inner Product</vt:lpstr>
      <vt:lpstr>Entropy</vt:lpstr>
      <vt:lpstr>Entropy</vt:lpstr>
      <vt:lpstr>Entropy</vt:lpstr>
      <vt:lpstr>Norm Squarred</vt:lpstr>
      <vt:lpstr>Norm Squared</vt:lpstr>
      <vt:lpstr>Spectral Gap</vt:lpstr>
      <vt:lpstr>Spectral Gap</vt:lpstr>
      <vt:lpstr>AMS F2</vt:lpstr>
      <vt:lpstr>AMS F2</vt:lpstr>
      <vt:lpstr>Experimental Results</vt:lpstr>
      <vt:lpstr>Inner Product</vt:lpstr>
      <vt:lpstr>Bag-of-Words Textual Data Sources</vt:lpstr>
      <vt:lpstr>Parameters</vt:lpstr>
      <vt:lpstr>Bandwidth</vt:lpstr>
      <vt:lpstr>Bandwidth</vt:lpstr>
      <vt:lpstr>Average Amount of Full Syncs Compared to Oracle</vt:lpstr>
      <vt:lpstr>Entropy</vt:lpstr>
      <vt:lpstr>Bag-of-Words Textual Data Sources</vt:lpstr>
      <vt:lpstr>Parameters</vt:lpstr>
      <vt:lpstr>Bandwidth</vt:lpstr>
      <vt:lpstr>Bandwidth</vt:lpstr>
      <vt:lpstr>Average Amount of Full Syncs Compared to Oracle</vt:lpstr>
      <vt:lpstr>Spectral Gap</vt:lpstr>
      <vt:lpstr>AMS F2</vt:lpstr>
      <vt:lpstr>Parameters</vt:lpstr>
      <vt:lpstr>One Server Changes -52x46 F2 Sketch-</vt:lpstr>
      <vt:lpstr>One Server Changes -Bandwidth-</vt:lpstr>
      <vt:lpstr>One Server Changes -Bandwidth-</vt:lpstr>
      <vt:lpstr>One Server Changes -Average Full Syncs-</vt:lpstr>
      <vt:lpstr>All Server Change -52x46 F2 Sketch-</vt:lpstr>
      <vt:lpstr>All Servers Change -Bandwidth-</vt:lpstr>
      <vt:lpstr>All Servers Change -Bandwidth-</vt:lpstr>
      <vt:lpstr>All Server Change -Average Full Syncs-</vt:lpstr>
      <vt:lpstr>Value vs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160</cp:revision>
  <dcterms:created xsi:type="dcterms:W3CDTF">2018-11-12T17:16:41Z</dcterms:created>
  <dcterms:modified xsi:type="dcterms:W3CDTF">2018-12-03T13:13:14Z</dcterms:modified>
</cp:coreProperties>
</file>