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35" r:id="rId3"/>
    <p:sldId id="263" r:id="rId4"/>
    <p:sldId id="399" r:id="rId5"/>
    <p:sldId id="400" r:id="rId6"/>
    <p:sldId id="411" r:id="rId7"/>
    <p:sldId id="412" r:id="rId8"/>
    <p:sldId id="413" r:id="rId9"/>
    <p:sldId id="416" r:id="rId10"/>
    <p:sldId id="414" r:id="rId11"/>
    <p:sldId id="405" r:id="rId12"/>
    <p:sldId id="427" r:id="rId13"/>
    <p:sldId id="396" r:id="rId14"/>
    <p:sldId id="417" r:id="rId15"/>
    <p:sldId id="421" r:id="rId16"/>
    <p:sldId id="424" r:id="rId17"/>
    <p:sldId id="425" r:id="rId18"/>
    <p:sldId id="426" r:id="rId19"/>
    <p:sldId id="428" r:id="rId20"/>
    <p:sldId id="397" r:id="rId21"/>
    <p:sldId id="398" r:id="rId22"/>
    <p:sldId id="393" r:id="rId23"/>
    <p:sldId id="394" r:id="rId24"/>
    <p:sldId id="395" r:id="rId25"/>
    <p:sldId id="323" r:id="rId26"/>
    <p:sldId id="330" r:id="rId27"/>
    <p:sldId id="270" r:id="rId28"/>
    <p:sldId id="332" r:id="rId29"/>
    <p:sldId id="381" r:id="rId30"/>
    <p:sldId id="382" r:id="rId31"/>
    <p:sldId id="350" r:id="rId32"/>
    <p:sldId id="351" r:id="rId33"/>
    <p:sldId id="352" r:id="rId34"/>
    <p:sldId id="376" r:id="rId35"/>
    <p:sldId id="379" r:id="rId36"/>
    <p:sldId id="378" r:id="rId37"/>
    <p:sldId id="331" r:id="rId38"/>
    <p:sldId id="338" r:id="rId39"/>
    <p:sldId id="336" r:id="rId40"/>
    <p:sldId id="346" r:id="rId41"/>
    <p:sldId id="383" r:id="rId42"/>
    <p:sldId id="348" r:id="rId43"/>
    <p:sldId id="334" r:id="rId44"/>
    <p:sldId id="384" r:id="rId45"/>
    <p:sldId id="390" r:id="rId46"/>
    <p:sldId id="391" r:id="rId47"/>
    <p:sldId id="392" r:id="rId48"/>
    <p:sldId id="343" r:id="rId49"/>
    <p:sldId id="345" r:id="rId50"/>
    <p:sldId id="368" r:id="rId51"/>
    <p:sldId id="372" r:id="rId52"/>
    <p:sldId id="373" r:id="rId53"/>
    <p:sldId id="375" r:id="rId5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3FD"/>
    <a:srgbClr val="DCF7F8"/>
    <a:srgbClr val="AAEEFC"/>
    <a:srgbClr val="AFEDEF"/>
    <a:srgbClr val="86F3FE"/>
    <a:srgbClr val="FF6565"/>
    <a:srgbClr val="66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ata%20Results\Entropy%20Database%20Accesses\2no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Product_VecSize_2500_WindowSize_20000_Iters_2000_StepSize_1000_Nodes_8_Epsilon_0.08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Product_VecSize_2500_WindowSize_20000_Iters_2000_StepSize_1000_Nodes_8_Epsilon_0.08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%20Product%20Resul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%20Product%20Resul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%20Product%20Result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InnerProduct_VecSize_2500_Iters_2000_Nodes_10_Epsilon_0.01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InnerProduct_VecSize_2500_Iters_2000_Nodes_10_Epsilon_0.01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AMS%20F2\One%20Changes\AMS%20F2%20One%20Changes%20Result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AMS%20F2\One%20Changes\AMS%20F2%20One%20Changes%20Result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Entropy\Entropy%20Result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ata%20Results\Entropy%20Database%20Accesses\2nod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SpectralGap_VectorLength_11175_Nodes_5_Iterations_500.csv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SpectralGap_VectorLength_11175_Nodes_5_Iterations_500.csv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SpectralGap_VectorLength_11175_Nodes_5_Iterations_500.csv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F2_VecSize_2444_Iters_5000_Nodes_10_Epsilon_200000.csv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4\AMS%20F2%20All%20Change\AMS%20F2%20All%20Change%20Result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4\AMS%20F2%20All%20Change\AMS%20F2%20All%20Change%20Results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4\AMS%20F2%20All%20Change\AMS%20F2%20All%20Change%20Results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ata%20Results\Entropy%20Database%20Accesses\2nod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ata%20Results\Entropy%20Database%20Accesses\8nod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ata%20Results\Entropy%20Database%20Accesses\8nod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ata%20Results\Entropy%20Database%20Accesses\alltogethe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ata%20Results\F2\Random,%20One%20Changes\F2_VecSize_930_Iters_1000_Nodes_4_Epsilon_100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ata%20Results\F2\Random,%20One%20Changes\alltogeth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ata%20Results\F2\Random,%20One%20Changes\alltogether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'Data over Time'!$A$1</c:f>
              <c:strCache>
                <c:ptCount val="1"/>
                <c:pt idx="0">
                  <c:v>Function's Value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'Data over Time'!$A$2:$A$1488</c:f>
              <c:numCache>
                <c:formatCode>General</c:formatCode>
                <c:ptCount val="1487"/>
                <c:pt idx="0">
                  <c:v>6.3449559956858801</c:v>
                </c:pt>
                <c:pt idx="1">
                  <c:v>6.2676153617710701</c:v>
                </c:pt>
                <c:pt idx="2">
                  <c:v>6.2105604598945199</c:v>
                </c:pt>
                <c:pt idx="3">
                  <c:v>6.1397951355933502</c:v>
                </c:pt>
                <c:pt idx="4">
                  <c:v>6.3339615183662401</c:v>
                </c:pt>
                <c:pt idx="5">
                  <c:v>6.4871389450933501</c:v>
                </c:pt>
                <c:pt idx="6">
                  <c:v>6.3639480308246901</c:v>
                </c:pt>
                <c:pt idx="7">
                  <c:v>6.3391103695601103</c:v>
                </c:pt>
                <c:pt idx="8">
                  <c:v>6.32891394783835</c:v>
                </c:pt>
                <c:pt idx="9">
                  <c:v>6.1309090601003096</c:v>
                </c:pt>
                <c:pt idx="10">
                  <c:v>6.1034374763709804</c:v>
                </c:pt>
                <c:pt idx="11">
                  <c:v>6.1416786764239104</c:v>
                </c:pt>
                <c:pt idx="12">
                  <c:v>6.0935281543293103</c:v>
                </c:pt>
                <c:pt idx="13">
                  <c:v>6.1510104275021602</c:v>
                </c:pt>
                <c:pt idx="14">
                  <c:v>6.17641386928549</c:v>
                </c:pt>
                <c:pt idx="15">
                  <c:v>6.0484765139120302</c:v>
                </c:pt>
                <c:pt idx="16">
                  <c:v>6.1504878356277999</c:v>
                </c:pt>
                <c:pt idx="17">
                  <c:v>6.14359545837228</c:v>
                </c:pt>
                <c:pt idx="18">
                  <c:v>6.12396632988116</c:v>
                </c:pt>
                <c:pt idx="19">
                  <c:v>6.22376997424956</c:v>
                </c:pt>
                <c:pt idx="20">
                  <c:v>6.1770926006959899</c:v>
                </c:pt>
                <c:pt idx="21">
                  <c:v>6.1476711587953004</c:v>
                </c:pt>
                <c:pt idx="22">
                  <c:v>6.1864005235812103</c:v>
                </c:pt>
                <c:pt idx="23">
                  <c:v>6.3752789319857097</c:v>
                </c:pt>
                <c:pt idx="24">
                  <c:v>6.4158424106307699</c:v>
                </c:pt>
                <c:pt idx="25">
                  <c:v>6.3253107748349597</c:v>
                </c:pt>
                <c:pt idx="26">
                  <c:v>6.2542211958948197</c:v>
                </c:pt>
                <c:pt idx="27">
                  <c:v>6.1435186329552103</c:v>
                </c:pt>
                <c:pt idx="28">
                  <c:v>6.3327751230439402</c:v>
                </c:pt>
                <c:pt idx="29">
                  <c:v>6.1495654002224196</c:v>
                </c:pt>
                <c:pt idx="30">
                  <c:v>6.2517361921490799</c:v>
                </c:pt>
                <c:pt idx="31">
                  <c:v>6.2834898751181996</c:v>
                </c:pt>
                <c:pt idx="32">
                  <c:v>6.1669980565183504</c:v>
                </c:pt>
                <c:pt idx="33">
                  <c:v>6.1063376707898698</c:v>
                </c:pt>
                <c:pt idx="34">
                  <c:v>6.1790718902049298</c:v>
                </c:pt>
                <c:pt idx="35">
                  <c:v>6.1339826043982297</c:v>
                </c:pt>
                <c:pt idx="36">
                  <c:v>6.1087093900810201</c:v>
                </c:pt>
                <c:pt idx="37">
                  <c:v>6.1559521533565702</c:v>
                </c:pt>
                <c:pt idx="38">
                  <c:v>6.0441060650185996</c:v>
                </c:pt>
                <c:pt idx="39">
                  <c:v>6.1913378352024901</c:v>
                </c:pt>
                <c:pt idx="40">
                  <c:v>6.09532681439216</c:v>
                </c:pt>
                <c:pt idx="41">
                  <c:v>6.1401567359064</c:v>
                </c:pt>
                <c:pt idx="42">
                  <c:v>6.0130001877475703</c:v>
                </c:pt>
                <c:pt idx="43">
                  <c:v>6.1961862065273703</c:v>
                </c:pt>
                <c:pt idx="44">
                  <c:v>5.9905782419235996</c:v>
                </c:pt>
                <c:pt idx="45">
                  <c:v>6.1021109886585299</c:v>
                </c:pt>
                <c:pt idx="46">
                  <c:v>6.2608622849255404</c:v>
                </c:pt>
                <c:pt idx="47">
                  <c:v>6.39520186280921</c:v>
                </c:pt>
                <c:pt idx="48">
                  <c:v>6.3896853971591598</c:v>
                </c:pt>
                <c:pt idx="49">
                  <c:v>6.2279231206645802</c:v>
                </c:pt>
                <c:pt idx="50">
                  <c:v>6.3676923480233798</c:v>
                </c:pt>
                <c:pt idx="51">
                  <c:v>6.1543639289107803</c:v>
                </c:pt>
                <c:pt idx="52">
                  <c:v>6.3981150709033798</c:v>
                </c:pt>
                <c:pt idx="53">
                  <c:v>5.7729547375790702</c:v>
                </c:pt>
                <c:pt idx="54">
                  <c:v>6.2556351018812704</c:v>
                </c:pt>
                <c:pt idx="55">
                  <c:v>6.1755632841135997</c:v>
                </c:pt>
                <c:pt idx="56">
                  <c:v>5.9681959212376299</c:v>
                </c:pt>
                <c:pt idx="57">
                  <c:v>5.9915508143144498</c:v>
                </c:pt>
                <c:pt idx="58">
                  <c:v>6.1719921024397602</c:v>
                </c:pt>
                <c:pt idx="59">
                  <c:v>6.01403869232273</c:v>
                </c:pt>
                <c:pt idx="60">
                  <c:v>6.0252684352327996</c:v>
                </c:pt>
                <c:pt idx="61">
                  <c:v>6.0739703587477596</c:v>
                </c:pt>
                <c:pt idx="62">
                  <c:v>6.1411364658235703</c:v>
                </c:pt>
                <c:pt idx="63">
                  <c:v>6.1490678962661303</c:v>
                </c:pt>
                <c:pt idx="64">
                  <c:v>6.1727801409753598</c:v>
                </c:pt>
                <c:pt idx="65">
                  <c:v>6.0788663501520599</c:v>
                </c:pt>
                <c:pt idx="66">
                  <c:v>6.1122009284252199</c:v>
                </c:pt>
                <c:pt idx="67">
                  <c:v>6.06774276732434</c:v>
                </c:pt>
                <c:pt idx="68">
                  <c:v>6.0553846091896402</c:v>
                </c:pt>
                <c:pt idx="69">
                  <c:v>5.96341331748238</c:v>
                </c:pt>
                <c:pt idx="70">
                  <c:v>6.0776246865003003</c:v>
                </c:pt>
                <c:pt idx="71">
                  <c:v>6.2610641413758898</c:v>
                </c:pt>
                <c:pt idx="72">
                  <c:v>6.0791666913148799</c:v>
                </c:pt>
                <c:pt idx="73">
                  <c:v>5.9252104793828604</c:v>
                </c:pt>
                <c:pt idx="74">
                  <c:v>6.1090950026764501</c:v>
                </c:pt>
                <c:pt idx="75">
                  <c:v>5.6284070801472801</c:v>
                </c:pt>
                <c:pt idx="76">
                  <c:v>5.8048005593231196</c:v>
                </c:pt>
                <c:pt idx="77">
                  <c:v>5.7387694281739901</c:v>
                </c:pt>
                <c:pt idx="78">
                  <c:v>5.9931096554044201</c:v>
                </c:pt>
                <c:pt idx="79">
                  <c:v>6.12507638764421</c:v>
                </c:pt>
                <c:pt idx="80">
                  <c:v>6.14666359190851</c:v>
                </c:pt>
                <c:pt idx="81">
                  <c:v>6.1297380410858899</c:v>
                </c:pt>
                <c:pt idx="82">
                  <c:v>6.03803272378339</c:v>
                </c:pt>
                <c:pt idx="83">
                  <c:v>6.1386590358505098</c:v>
                </c:pt>
                <c:pt idx="84">
                  <c:v>6.0060832378035096</c:v>
                </c:pt>
                <c:pt idx="85">
                  <c:v>6.3596620032799596</c:v>
                </c:pt>
                <c:pt idx="86">
                  <c:v>5.9609013080897402</c:v>
                </c:pt>
                <c:pt idx="87">
                  <c:v>6.0902765727968804</c:v>
                </c:pt>
                <c:pt idx="88">
                  <c:v>6.2175080505674902</c:v>
                </c:pt>
                <c:pt idx="89">
                  <c:v>6.0227670510767801</c:v>
                </c:pt>
                <c:pt idx="90">
                  <c:v>6.0976370185336499</c:v>
                </c:pt>
                <c:pt idx="91">
                  <c:v>6.0706377591127101</c:v>
                </c:pt>
                <c:pt idx="92">
                  <c:v>6.0478740725838804</c:v>
                </c:pt>
                <c:pt idx="93">
                  <c:v>6.1900024138235699</c:v>
                </c:pt>
                <c:pt idx="94">
                  <c:v>6.22604957054513</c:v>
                </c:pt>
                <c:pt idx="95">
                  <c:v>6.5375228790317204</c:v>
                </c:pt>
                <c:pt idx="96">
                  <c:v>6.2977557509194897</c:v>
                </c:pt>
                <c:pt idx="97">
                  <c:v>6.4935552795541698</c:v>
                </c:pt>
                <c:pt idx="98">
                  <c:v>6.8514799643536897</c:v>
                </c:pt>
                <c:pt idx="99">
                  <c:v>6.2019859097626702</c:v>
                </c:pt>
                <c:pt idx="100">
                  <c:v>6.47613366992144</c:v>
                </c:pt>
                <c:pt idx="101">
                  <c:v>6.2923245912765804</c:v>
                </c:pt>
                <c:pt idx="102">
                  <c:v>6.2227518360724199</c:v>
                </c:pt>
                <c:pt idx="103">
                  <c:v>6.3589431518978303</c:v>
                </c:pt>
                <c:pt idx="104">
                  <c:v>6.2597072089071197</c:v>
                </c:pt>
                <c:pt idx="105">
                  <c:v>6.2566385526692603</c:v>
                </c:pt>
                <c:pt idx="106">
                  <c:v>6.3240916131341498</c:v>
                </c:pt>
                <c:pt idx="107">
                  <c:v>6.3285774541421302</c:v>
                </c:pt>
                <c:pt idx="108">
                  <c:v>6.1735930143440001</c:v>
                </c:pt>
                <c:pt idx="109">
                  <c:v>6.2202340633619899</c:v>
                </c:pt>
                <c:pt idx="110">
                  <c:v>6.1948258039197199</c:v>
                </c:pt>
                <c:pt idx="111">
                  <c:v>6.1516820544395596</c:v>
                </c:pt>
                <c:pt idx="112">
                  <c:v>6.1770219805845601</c:v>
                </c:pt>
                <c:pt idx="113">
                  <c:v>6.1909436238144098</c:v>
                </c:pt>
                <c:pt idx="114">
                  <c:v>6.2419595226353204</c:v>
                </c:pt>
                <c:pt idx="115">
                  <c:v>6.2146621298237603</c:v>
                </c:pt>
                <c:pt idx="116">
                  <c:v>6.0267994358959598</c:v>
                </c:pt>
                <c:pt idx="117">
                  <c:v>6.1574956714066502</c:v>
                </c:pt>
                <c:pt idx="118">
                  <c:v>6.2489041677856898</c:v>
                </c:pt>
                <c:pt idx="119">
                  <c:v>6.30178248023942</c:v>
                </c:pt>
                <c:pt idx="120">
                  <c:v>5.89215748048177</c:v>
                </c:pt>
                <c:pt idx="121">
                  <c:v>6.49096702727691</c:v>
                </c:pt>
                <c:pt idx="122">
                  <c:v>5.7135526341891998</c:v>
                </c:pt>
                <c:pt idx="123">
                  <c:v>5.7544126205355903</c:v>
                </c:pt>
                <c:pt idx="124">
                  <c:v>6.0184048929619696</c:v>
                </c:pt>
                <c:pt idx="125">
                  <c:v>6.1563669956671498</c:v>
                </c:pt>
                <c:pt idx="126">
                  <c:v>6.3474785927808197</c:v>
                </c:pt>
                <c:pt idx="127">
                  <c:v>6.2100256951828801</c:v>
                </c:pt>
                <c:pt idx="128">
                  <c:v>6.1472799369868101</c:v>
                </c:pt>
                <c:pt idx="129">
                  <c:v>6.2268388565719102</c:v>
                </c:pt>
                <c:pt idx="130">
                  <c:v>6.0448974814028196</c:v>
                </c:pt>
                <c:pt idx="131">
                  <c:v>5.9391644055910504</c:v>
                </c:pt>
                <c:pt idx="132">
                  <c:v>6.1498292848334</c:v>
                </c:pt>
                <c:pt idx="133">
                  <c:v>6.1386679348523296</c:v>
                </c:pt>
                <c:pt idx="134">
                  <c:v>6.0187625065249701</c:v>
                </c:pt>
                <c:pt idx="135">
                  <c:v>6.0589417440400899</c:v>
                </c:pt>
                <c:pt idx="136">
                  <c:v>6.2581512671943198</c:v>
                </c:pt>
                <c:pt idx="137">
                  <c:v>6.1052808180557303</c:v>
                </c:pt>
                <c:pt idx="138">
                  <c:v>6.0805289400801001</c:v>
                </c:pt>
                <c:pt idx="139">
                  <c:v>6.2064137303881104</c:v>
                </c:pt>
                <c:pt idx="140">
                  <c:v>5.9422458541192604</c:v>
                </c:pt>
                <c:pt idx="141">
                  <c:v>6.2560838379377604</c:v>
                </c:pt>
                <c:pt idx="142">
                  <c:v>6.1335825476284596</c:v>
                </c:pt>
                <c:pt idx="143">
                  <c:v>6.1181410337965003</c:v>
                </c:pt>
                <c:pt idx="144">
                  <c:v>6.0508469398557603</c:v>
                </c:pt>
                <c:pt idx="145">
                  <c:v>6.5810544733290302</c:v>
                </c:pt>
                <c:pt idx="146">
                  <c:v>5.89735107803949</c:v>
                </c:pt>
                <c:pt idx="147">
                  <c:v>6.0360059843958203</c:v>
                </c:pt>
                <c:pt idx="148">
                  <c:v>6.3018689219767303</c:v>
                </c:pt>
                <c:pt idx="149">
                  <c:v>6.3238822456598003</c:v>
                </c:pt>
                <c:pt idx="150">
                  <c:v>6.1717611639920502</c:v>
                </c:pt>
                <c:pt idx="151">
                  <c:v>6.2118404922897597</c:v>
                </c:pt>
                <c:pt idx="152">
                  <c:v>6.1866502460699104</c:v>
                </c:pt>
                <c:pt idx="153">
                  <c:v>6.1565195449532997</c:v>
                </c:pt>
                <c:pt idx="154">
                  <c:v>6.1434612586292801</c:v>
                </c:pt>
                <c:pt idx="155">
                  <c:v>6.0411790800268799</c:v>
                </c:pt>
                <c:pt idx="156">
                  <c:v>6.1255881981802096</c:v>
                </c:pt>
                <c:pt idx="157">
                  <c:v>6.1967358486450204</c:v>
                </c:pt>
                <c:pt idx="158">
                  <c:v>6.1357008394752697</c:v>
                </c:pt>
                <c:pt idx="159">
                  <c:v>6.1731223982826302</c:v>
                </c:pt>
                <c:pt idx="160">
                  <c:v>6.1322883035909701</c:v>
                </c:pt>
                <c:pt idx="161">
                  <c:v>6.1505172996822104</c:v>
                </c:pt>
                <c:pt idx="162">
                  <c:v>6.3308197612061399</c:v>
                </c:pt>
                <c:pt idx="163">
                  <c:v>6.1410997157531302</c:v>
                </c:pt>
                <c:pt idx="164">
                  <c:v>6.21661362549332</c:v>
                </c:pt>
                <c:pt idx="165">
                  <c:v>6.1332279916273098</c:v>
                </c:pt>
                <c:pt idx="166">
                  <c:v>6.1387041529149</c:v>
                </c:pt>
                <c:pt idx="167">
                  <c:v>6.5045421033406798</c:v>
                </c:pt>
                <c:pt idx="168">
                  <c:v>6.3084611867872198</c:v>
                </c:pt>
                <c:pt idx="169">
                  <c:v>6.6762582277188596</c:v>
                </c:pt>
                <c:pt idx="170">
                  <c:v>6.55544196859206</c:v>
                </c:pt>
                <c:pt idx="171">
                  <c:v>6.1442462846827901</c:v>
                </c:pt>
                <c:pt idx="172">
                  <c:v>6.3711668300567199</c:v>
                </c:pt>
                <c:pt idx="173">
                  <c:v>6.10866982265029</c:v>
                </c:pt>
                <c:pt idx="174">
                  <c:v>6.0433260651911702</c:v>
                </c:pt>
                <c:pt idx="175">
                  <c:v>6.2360444636060901</c:v>
                </c:pt>
                <c:pt idx="176">
                  <c:v>6.2325747121448503</c:v>
                </c:pt>
                <c:pt idx="177">
                  <c:v>6.21162860972027</c:v>
                </c:pt>
                <c:pt idx="178">
                  <c:v>6.2056588435964599</c:v>
                </c:pt>
                <c:pt idx="179">
                  <c:v>6.1896561820380303</c:v>
                </c:pt>
                <c:pt idx="180">
                  <c:v>6.0109765474936498</c:v>
                </c:pt>
                <c:pt idx="181">
                  <c:v>6.04690167947457</c:v>
                </c:pt>
                <c:pt idx="182">
                  <c:v>6.1732556112010899</c:v>
                </c:pt>
                <c:pt idx="183">
                  <c:v>6.1295220497874503</c:v>
                </c:pt>
                <c:pt idx="184">
                  <c:v>6.1004837389969202</c:v>
                </c:pt>
                <c:pt idx="185">
                  <c:v>6.1318910849500403</c:v>
                </c:pt>
                <c:pt idx="186">
                  <c:v>6.2925078934115399</c:v>
                </c:pt>
                <c:pt idx="187">
                  <c:v>6.1693022456352704</c:v>
                </c:pt>
                <c:pt idx="188">
                  <c:v>5.9859877961732302</c:v>
                </c:pt>
                <c:pt idx="189">
                  <c:v>6.2074245369481504</c:v>
                </c:pt>
                <c:pt idx="190">
                  <c:v>6.2011744984104897</c:v>
                </c:pt>
                <c:pt idx="191">
                  <c:v>6.4668810013216804</c:v>
                </c:pt>
                <c:pt idx="192">
                  <c:v>6.3093942136547101</c:v>
                </c:pt>
                <c:pt idx="193">
                  <c:v>5.9456120829943799</c:v>
                </c:pt>
                <c:pt idx="194">
                  <c:v>5.9709456039736102</c:v>
                </c:pt>
                <c:pt idx="195">
                  <c:v>6.3543093295329998</c:v>
                </c:pt>
                <c:pt idx="196">
                  <c:v>6.3740670656023202</c:v>
                </c:pt>
                <c:pt idx="197">
                  <c:v>6.4048362187639301</c:v>
                </c:pt>
                <c:pt idx="198">
                  <c:v>6.4178758744864899</c:v>
                </c:pt>
                <c:pt idx="199">
                  <c:v>6.0485439993241403</c:v>
                </c:pt>
                <c:pt idx="200">
                  <c:v>6.2063675022679501</c:v>
                </c:pt>
                <c:pt idx="201">
                  <c:v>6.1409853447879197</c:v>
                </c:pt>
                <c:pt idx="202">
                  <c:v>6.1130315582748596</c:v>
                </c:pt>
                <c:pt idx="203">
                  <c:v>6.1990581142852603</c:v>
                </c:pt>
                <c:pt idx="204">
                  <c:v>6.0034971982893497</c:v>
                </c:pt>
                <c:pt idx="205">
                  <c:v>6.1556206166626302</c:v>
                </c:pt>
                <c:pt idx="206">
                  <c:v>6.0819299403320404</c:v>
                </c:pt>
                <c:pt idx="207">
                  <c:v>6.1576472548250303</c:v>
                </c:pt>
                <c:pt idx="208">
                  <c:v>6.1275859944104898</c:v>
                </c:pt>
                <c:pt idx="209">
                  <c:v>6.0767467788907998</c:v>
                </c:pt>
                <c:pt idx="210">
                  <c:v>6.0984495463167203</c:v>
                </c:pt>
                <c:pt idx="211">
                  <c:v>6.2006981746865302</c:v>
                </c:pt>
                <c:pt idx="212">
                  <c:v>6.0025396811490497</c:v>
                </c:pt>
                <c:pt idx="213">
                  <c:v>6.2849622638755998</c:v>
                </c:pt>
                <c:pt idx="214">
                  <c:v>6.1850646919543504</c:v>
                </c:pt>
                <c:pt idx="215">
                  <c:v>6.4616949448677303</c:v>
                </c:pt>
                <c:pt idx="216">
                  <c:v>6.1497675912859098</c:v>
                </c:pt>
                <c:pt idx="217">
                  <c:v>6.0064761096350896</c:v>
                </c:pt>
                <c:pt idx="218">
                  <c:v>5.9519945706444402</c:v>
                </c:pt>
                <c:pt idx="219">
                  <c:v>6.1935522276351902</c:v>
                </c:pt>
                <c:pt idx="220">
                  <c:v>5.9797360668294299</c:v>
                </c:pt>
                <c:pt idx="221">
                  <c:v>6.2550891932852997</c:v>
                </c:pt>
                <c:pt idx="222">
                  <c:v>6.2099401162571803</c:v>
                </c:pt>
                <c:pt idx="223">
                  <c:v>6.2760001775984202</c:v>
                </c:pt>
                <c:pt idx="224">
                  <c:v>6.09893751593264</c:v>
                </c:pt>
                <c:pt idx="225">
                  <c:v>6.0775798629634696</c:v>
                </c:pt>
                <c:pt idx="226">
                  <c:v>6.1690516077133397</c:v>
                </c:pt>
                <c:pt idx="227">
                  <c:v>6.1967563214635204</c:v>
                </c:pt>
                <c:pt idx="228">
                  <c:v>5.9874756872308996</c:v>
                </c:pt>
                <c:pt idx="229">
                  <c:v>6.1238046091439102</c:v>
                </c:pt>
                <c:pt idx="230">
                  <c:v>6.1726468929073803</c:v>
                </c:pt>
                <c:pt idx="231">
                  <c:v>6.14193544730007</c:v>
                </c:pt>
                <c:pt idx="232">
                  <c:v>6.1378698272239296</c:v>
                </c:pt>
                <c:pt idx="233">
                  <c:v>6.0821980614269799</c:v>
                </c:pt>
                <c:pt idx="234">
                  <c:v>5.9840628738819399</c:v>
                </c:pt>
                <c:pt idx="235">
                  <c:v>6.0909686019365603</c:v>
                </c:pt>
                <c:pt idx="236">
                  <c:v>6.0254233630999101</c:v>
                </c:pt>
                <c:pt idx="237">
                  <c:v>6.2185451687469797</c:v>
                </c:pt>
                <c:pt idx="238">
                  <c:v>6.1533525810249197</c:v>
                </c:pt>
                <c:pt idx="239">
                  <c:v>6.5792752189312003</c:v>
                </c:pt>
                <c:pt idx="240">
                  <c:v>6.5735256601965801</c:v>
                </c:pt>
                <c:pt idx="241">
                  <c:v>6.5405920988936499</c:v>
                </c:pt>
                <c:pt idx="242">
                  <c:v>6.1550600150367902</c:v>
                </c:pt>
                <c:pt idx="243">
                  <c:v>5.9569716956452101</c:v>
                </c:pt>
                <c:pt idx="244">
                  <c:v>6.0949123295067498</c:v>
                </c:pt>
                <c:pt idx="245">
                  <c:v>6.0667784277400196</c:v>
                </c:pt>
                <c:pt idx="246">
                  <c:v>6.3548195681008099</c:v>
                </c:pt>
                <c:pt idx="247">
                  <c:v>6.2885891459244503</c:v>
                </c:pt>
                <c:pt idx="248">
                  <c:v>6.2262660569588197</c:v>
                </c:pt>
                <c:pt idx="249">
                  <c:v>6.0531906043153203</c:v>
                </c:pt>
                <c:pt idx="250">
                  <c:v>6.1115108116679497</c:v>
                </c:pt>
                <c:pt idx="251">
                  <c:v>6.2863093615425596</c:v>
                </c:pt>
                <c:pt idx="252">
                  <c:v>6.0594139196375103</c:v>
                </c:pt>
                <c:pt idx="253">
                  <c:v>6.0205097797134304</c:v>
                </c:pt>
                <c:pt idx="254">
                  <c:v>6.1215523714667803</c:v>
                </c:pt>
                <c:pt idx="255">
                  <c:v>6.0912104622918202</c:v>
                </c:pt>
                <c:pt idx="256">
                  <c:v>6.0444707625403797</c:v>
                </c:pt>
                <c:pt idx="257">
                  <c:v>6.0524885038907996</c:v>
                </c:pt>
                <c:pt idx="258">
                  <c:v>5.9619132836173003</c:v>
                </c:pt>
                <c:pt idx="259">
                  <c:v>6.0328545792678403</c:v>
                </c:pt>
                <c:pt idx="260">
                  <c:v>6.0110437834373096</c:v>
                </c:pt>
                <c:pt idx="261">
                  <c:v>6.1562629229515498</c:v>
                </c:pt>
                <c:pt idx="262">
                  <c:v>6.05768815997655</c:v>
                </c:pt>
                <c:pt idx="263">
                  <c:v>6.5584448593311704</c:v>
                </c:pt>
                <c:pt idx="264">
                  <c:v>6.1731058225985596</c:v>
                </c:pt>
                <c:pt idx="265">
                  <c:v>6.2556360346843602</c:v>
                </c:pt>
                <c:pt idx="266">
                  <c:v>6.0133801480073297</c:v>
                </c:pt>
                <c:pt idx="267">
                  <c:v>6.1515764737105298</c:v>
                </c:pt>
                <c:pt idx="268">
                  <c:v>5.8694867666779098</c:v>
                </c:pt>
                <c:pt idx="269">
                  <c:v>5.5164424072267897</c:v>
                </c:pt>
                <c:pt idx="270">
                  <c:v>6.1977538719692102</c:v>
                </c:pt>
                <c:pt idx="271">
                  <c:v>6.1945888004698899</c:v>
                </c:pt>
                <c:pt idx="272">
                  <c:v>6.3708811317525003</c:v>
                </c:pt>
                <c:pt idx="273">
                  <c:v>6.2361435995513004</c:v>
                </c:pt>
                <c:pt idx="274">
                  <c:v>6.1337984383431801</c:v>
                </c:pt>
                <c:pt idx="275">
                  <c:v>6.0486932610889301</c:v>
                </c:pt>
                <c:pt idx="276">
                  <c:v>6.0961399733605699</c:v>
                </c:pt>
                <c:pt idx="277">
                  <c:v>6.1987248717707004</c:v>
                </c:pt>
                <c:pt idx="278">
                  <c:v>6.1863428634284396</c:v>
                </c:pt>
                <c:pt idx="279">
                  <c:v>6.13236739321081</c:v>
                </c:pt>
                <c:pt idx="280">
                  <c:v>6.0660121791546198</c:v>
                </c:pt>
                <c:pt idx="281">
                  <c:v>6.0385134460319803</c:v>
                </c:pt>
                <c:pt idx="282">
                  <c:v>6.3089333512219596</c:v>
                </c:pt>
                <c:pt idx="283">
                  <c:v>6.2039698405847004</c:v>
                </c:pt>
                <c:pt idx="284">
                  <c:v>6.1322146365193904</c:v>
                </c:pt>
                <c:pt idx="285">
                  <c:v>6.0164654465336902</c:v>
                </c:pt>
                <c:pt idx="286">
                  <c:v>6.1967647564888502</c:v>
                </c:pt>
                <c:pt idx="287">
                  <c:v>6.4539555812420497</c:v>
                </c:pt>
                <c:pt idx="288">
                  <c:v>6.4870760878430502</c:v>
                </c:pt>
                <c:pt idx="289">
                  <c:v>6.4268875990399197</c:v>
                </c:pt>
                <c:pt idx="290">
                  <c:v>5.9570040075739001</c:v>
                </c:pt>
                <c:pt idx="291">
                  <c:v>6.2259863375477797</c:v>
                </c:pt>
                <c:pt idx="292">
                  <c:v>5.8671261117758498</c:v>
                </c:pt>
                <c:pt idx="293">
                  <c:v>6.3865823945851004</c:v>
                </c:pt>
                <c:pt idx="294">
                  <c:v>6.2940576651633497</c:v>
                </c:pt>
                <c:pt idx="295">
                  <c:v>6.16754190847176</c:v>
                </c:pt>
                <c:pt idx="296">
                  <c:v>6.2198431149529503</c:v>
                </c:pt>
                <c:pt idx="297">
                  <c:v>6.12343249146031</c:v>
                </c:pt>
                <c:pt idx="298">
                  <c:v>6.1976585314125501</c:v>
                </c:pt>
                <c:pt idx="299">
                  <c:v>6.0341397417769098</c:v>
                </c:pt>
                <c:pt idx="300">
                  <c:v>6.0586681144549299</c:v>
                </c:pt>
                <c:pt idx="301">
                  <c:v>6.0579929199345699</c:v>
                </c:pt>
                <c:pt idx="302">
                  <c:v>6.0421560358706099</c:v>
                </c:pt>
                <c:pt idx="303">
                  <c:v>6.0992017687328897</c:v>
                </c:pt>
                <c:pt idx="304">
                  <c:v>6.0060752248081304</c:v>
                </c:pt>
                <c:pt idx="305">
                  <c:v>6.0717582019223002</c:v>
                </c:pt>
                <c:pt idx="306">
                  <c:v>6.0770612706371798</c:v>
                </c:pt>
                <c:pt idx="307">
                  <c:v>6.0993760952487897</c:v>
                </c:pt>
                <c:pt idx="308">
                  <c:v>6.0341699091668302</c:v>
                </c:pt>
                <c:pt idx="309">
                  <c:v>6.3421391495266901</c:v>
                </c:pt>
                <c:pt idx="310">
                  <c:v>6.2805692545167604</c:v>
                </c:pt>
                <c:pt idx="311">
                  <c:v>6.5928022570398399</c:v>
                </c:pt>
                <c:pt idx="312">
                  <c:v>6.2423346627961598</c:v>
                </c:pt>
                <c:pt idx="313">
                  <c:v>6.5674188681144097</c:v>
                </c:pt>
                <c:pt idx="314">
                  <c:v>6.4548839625444403</c:v>
                </c:pt>
                <c:pt idx="315">
                  <c:v>6.4580899728119601</c:v>
                </c:pt>
                <c:pt idx="316">
                  <c:v>6.3244809807747604</c:v>
                </c:pt>
                <c:pt idx="317">
                  <c:v>6.4008321273618103</c:v>
                </c:pt>
                <c:pt idx="318">
                  <c:v>6.1465852099096701</c:v>
                </c:pt>
                <c:pt idx="319">
                  <c:v>6.4548925891251701</c:v>
                </c:pt>
                <c:pt idx="320">
                  <c:v>6.1142586499099103</c:v>
                </c:pt>
                <c:pt idx="321">
                  <c:v>6.1514761029710296</c:v>
                </c:pt>
                <c:pt idx="322">
                  <c:v>6.1579400617975697</c:v>
                </c:pt>
                <c:pt idx="323">
                  <c:v>6.0969181610854699</c:v>
                </c:pt>
                <c:pt idx="324">
                  <c:v>6.1964906795494601</c:v>
                </c:pt>
                <c:pt idx="325">
                  <c:v>6.0003562791368203</c:v>
                </c:pt>
                <c:pt idx="326">
                  <c:v>6.2485246827985597</c:v>
                </c:pt>
                <c:pt idx="327">
                  <c:v>6.2471296205937303</c:v>
                </c:pt>
                <c:pt idx="328">
                  <c:v>5.97405126360231</c:v>
                </c:pt>
                <c:pt idx="329">
                  <c:v>6.157095309832</c:v>
                </c:pt>
                <c:pt idx="330">
                  <c:v>6.1239104065509498</c:v>
                </c:pt>
                <c:pt idx="331">
                  <c:v>6.0451354607710002</c:v>
                </c:pt>
                <c:pt idx="332">
                  <c:v>6.1110195909432399</c:v>
                </c:pt>
                <c:pt idx="333">
                  <c:v>6.3004593290032398</c:v>
                </c:pt>
                <c:pt idx="334">
                  <c:v>6.2189573655516499</c:v>
                </c:pt>
                <c:pt idx="335">
                  <c:v>6.4641622129001304</c:v>
                </c:pt>
                <c:pt idx="336">
                  <c:v>6.2258766094037501</c:v>
                </c:pt>
                <c:pt idx="337">
                  <c:v>6.2491207847124803</c:v>
                </c:pt>
                <c:pt idx="338">
                  <c:v>6.0788306614892997</c:v>
                </c:pt>
                <c:pt idx="339">
                  <c:v>5.7552711201373397</c:v>
                </c:pt>
                <c:pt idx="340">
                  <c:v>6.1060091196157504</c:v>
                </c:pt>
                <c:pt idx="341">
                  <c:v>6.3964523000779803</c:v>
                </c:pt>
                <c:pt idx="342">
                  <c:v>6.28000503166699</c:v>
                </c:pt>
                <c:pt idx="343">
                  <c:v>6.6329482321349698</c:v>
                </c:pt>
                <c:pt idx="344">
                  <c:v>6.09276374066323</c:v>
                </c:pt>
                <c:pt idx="345">
                  <c:v>6.1526823190552902</c:v>
                </c:pt>
                <c:pt idx="346">
                  <c:v>6.1270545607172098</c:v>
                </c:pt>
                <c:pt idx="347">
                  <c:v>6.1247641522059899</c:v>
                </c:pt>
                <c:pt idx="348">
                  <c:v>6.12477750948623</c:v>
                </c:pt>
                <c:pt idx="349">
                  <c:v>6.1209870796361496</c:v>
                </c:pt>
                <c:pt idx="350">
                  <c:v>6.1383758232480004</c:v>
                </c:pt>
                <c:pt idx="351">
                  <c:v>6.2413087675852896</c:v>
                </c:pt>
                <c:pt idx="352">
                  <c:v>6.1031977500741199</c:v>
                </c:pt>
                <c:pt idx="353">
                  <c:v>6.0998462047013398</c:v>
                </c:pt>
                <c:pt idx="354">
                  <c:v>6.1730589915677498</c:v>
                </c:pt>
                <c:pt idx="355">
                  <c:v>6.0724075784213003</c:v>
                </c:pt>
                <c:pt idx="356">
                  <c:v>5.9645647912649702</c:v>
                </c:pt>
                <c:pt idx="357">
                  <c:v>6.0740553947143496</c:v>
                </c:pt>
                <c:pt idx="358">
                  <c:v>6.1807769827708503</c:v>
                </c:pt>
                <c:pt idx="359">
                  <c:v>6.3733963295326896</c:v>
                </c:pt>
                <c:pt idx="360">
                  <c:v>6.3133355619069</c:v>
                </c:pt>
                <c:pt idx="361">
                  <c:v>5.9878357709923602</c:v>
                </c:pt>
                <c:pt idx="362">
                  <c:v>5.9847019646791297</c:v>
                </c:pt>
                <c:pt idx="363">
                  <c:v>5.71618271108201</c:v>
                </c:pt>
                <c:pt idx="364">
                  <c:v>5.8345293207089997</c:v>
                </c:pt>
                <c:pt idx="365">
                  <c:v>6.3243866353255402</c:v>
                </c:pt>
                <c:pt idx="366">
                  <c:v>6.1791436608256598</c:v>
                </c:pt>
                <c:pt idx="367">
                  <c:v>6.3799748482204297</c:v>
                </c:pt>
                <c:pt idx="368">
                  <c:v>6.2233367724678201</c:v>
                </c:pt>
                <c:pt idx="369">
                  <c:v>6.2248110267478003</c:v>
                </c:pt>
                <c:pt idx="370">
                  <c:v>6.05738922206094</c:v>
                </c:pt>
                <c:pt idx="371">
                  <c:v>6.20984789381522</c:v>
                </c:pt>
                <c:pt idx="372">
                  <c:v>6.0570649154166896</c:v>
                </c:pt>
                <c:pt idx="373">
                  <c:v>6.0181615116585796</c:v>
                </c:pt>
                <c:pt idx="374">
                  <c:v>6.1148448712101704</c:v>
                </c:pt>
                <c:pt idx="375">
                  <c:v>6.1716875054602598</c:v>
                </c:pt>
                <c:pt idx="376">
                  <c:v>6.1622573019226401</c:v>
                </c:pt>
                <c:pt idx="377">
                  <c:v>6.0883503451379104</c:v>
                </c:pt>
                <c:pt idx="378">
                  <c:v>6.1218130011833098</c:v>
                </c:pt>
                <c:pt idx="379">
                  <c:v>6.1635499312363597</c:v>
                </c:pt>
                <c:pt idx="380">
                  <c:v>6.0880291759471898</c:v>
                </c:pt>
                <c:pt idx="381">
                  <c:v>6.2440252307583197</c:v>
                </c:pt>
                <c:pt idx="382">
                  <c:v>6.2845794984226098</c:v>
                </c:pt>
                <c:pt idx="383">
                  <c:v>6.5128325831252303</c:v>
                </c:pt>
                <c:pt idx="384">
                  <c:v>6.2207238945294403</c:v>
                </c:pt>
                <c:pt idx="385">
                  <c:v>6.2539378843306697</c:v>
                </c:pt>
                <c:pt idx="386">
                  <c:v>6.2708274457762299</c:v>
                </c:pt>
                <c:pt idx="387">
                  <c:v>5.7663022712043901</c:v>
                </c:pt>
                <c:pt idx="388">
                  <c:v>6.5890347167962204</c:v>
                </c:pt>
                <c:pt idx="389">
                  <c:v>6.2813638925983</c:v>
                </c:pt>
                <c:pt idx="390">
                  <c:v>6.12933591123155</c:v>
                </c:pt>
                <c:pt idx="391">
                  <c:v>6.0459830064102196</c:v>
                </c:pt>
                <c:pt idx="392">
                  <c:v>6.1766931231911304</c:v>
                </c:pt>
                <c:pt idx="393">
                  <c:v>6.1080936938158397</c:v>
                </c:pt>
                <c:pt idx="394">
                  <c:v>6.1816891042687896</c:v>
                </c:pt>
                <c:pt idx="395">
                  <c:v>6.2314510341008296</c:v>
                </c:pt>
                <c:pt idx="396">
                  <c:v>6.1956911327516098</c:v>
                </c:pt>
                <c:pt idx="397">
                  <c:v>6.1123328201696001</c:v>
                </c:pt>
                <c:pt idx="398">
                  <c:v>6.142965668654</c:v>
                </c:pt>
                <c:pt idx="399">
                  <c:v>6.1700202084531099</c:v>
                </c:pt>
                <c:pt idx="400">
                  <c:v>6.1478598099705302</c:v>
                </c:pt>
                <c:pt idx="401">
                  <c:v>6.1076040169959001</c:v>
                </c:pt>
                <c:pt idx="402">
                  <c:v>6.1339744566249603</c:v>
                </c:pt>
                <c:pt idx="403">
                  <c:v>6.1871284166254803</c:v>
                </c:pt>
                <c:pt idx="404">
                  <c:v>5.9933275216339297</c:v>
                </c:pt>
                <c:pt idx="405">
                  <c:v>6.1035185738743802</c:v>
                </c:pt>
                <c:pt idx="406">
                  <c:v>6.1420473637225603</c:v>
                </c:pt>
                <c:pt idx="407">
                  <c:v>6.5883730928848596</c:v>
                </c:pt>
                <c:pt idx="408">
                  <c:v>6.0087223837999204</c:v>
                </c:pt>
                <c:pt idx="409">
                  <c:v>6.1936771536165196</c:v>
                </c:pt>
                <c:pt idx="410">
                  <c:v>6.2807783277548399</c:v>
                </c:pt>
                <c:pt idx="411">
                  <c:v>6.3790606755361603</c:v>
                </c:pt>
                <c:pt idx="412">
                  <c:v>6.22083985004467</c:v>
                </c:pt>
                <c:pt idx="413">
                  <c:v>6.0793766705224499</c:v>
                </c:pt>
                <c:pt idx="414">
                  <c:v>6.2550863258717904</c:v>
                </c:pt>
                <c:pt idx="415">
                  <c:v>6.5315555935967398</c:v>
                </c:pt>
                <c:pt idx="416">
                  <c:v>6.2413182075471596</c:v>
                </c:pt>
                <c:pt idx="417">
                  <c:v>6.1944896474024</c:v>
                </c:pt>
                <c:pt idx="418">
                  <c:v>6.1766973488871102</c:v>
                </c:pt>
                <c:pt idx="419">
                  <c:v>6.1766556221953204</c:v>
                </c:pt>
                <c:pt idx="420">
                  <c:v>6.09195747347915</c:v>
                </c:pt>
                <c:pt idx="421">
                  <c:v>6.0826802580615897</c:v>
                </c:pt>
                <c:pt idx="422">
                  <c:v>6.2052994597415001</c:v>
                </c:pt>
                <c:pt idx="423">
                  <c:v>6.0399043421026004</c:v>
                </c:pt>
                <c:pt idx="424">
                  <c:v>6.1426424437849496</c:v>
                </c:pt>
                <c:pt idx="425">
                  <c:v>6.14348238565755</c:v>
                </c:pt>
                <c:pt idx="426">
                  <c:v>6.1237700996831199</c:v>
                </c:pt>
                <c:pt idx="427">
                  <c:v>6.1294200495650797</c:v>
                </c:pt>
                <c:pt idx="428">
                  <c:v>6.3278700569904496</c:v>
                </c:pt>
                <c:pt idx="429">
                  <c:v>6.3282910178718703</c:v>
                </c:pt>
                <c:pt idx="430">
                  <c:v>6.2470250121638999</c:v>
                </c:pt>
                <c:pt idx="431">
                  <c:v>6.2207846052361804</c:v>
                </c:pt>
                <c:pt idx="432">
                  <c:v>6.60489824380541</c:v>
                </c:pt>
                <c:pt idx="433">
                  <c:v>6.1901398116974704</c:v>
                </c:pt>
                <c:pt idx="434">
                  <c:v>5.9366038630369102</c:v>
                </c:pt>
                <c:pt idx="435">
                  <c:v>6.3645534147468803</c:v>
                </c:pt>
                <c:pt idx="436">
                  <c:v>6.2507325218642</c:v>
                </c:pt>
                <c:pt idx="437">
                  <c:v>6.1136372963787897</c:v>
                </c:pt>
                <c:pt idx="438">
                  <c:v>6.45255899995324</c:v>
                </c:pt>
                <c:pt idx="439">
                  <c:v>6.2619497577691998</c:v>
                </c:pt>
                <c:pt idx="440">
                  <c:v>6.0622142752924599</c:v>
                </c:pt>
                <c:pt idx="441">
                  <c:v>6.1282699450507403</c:v>
                </c:pt>
                <c:pt idx="442">
                  <c:v>6.1765267584269399</c:v>
                </c:pt>
                <c:pt idx="443">
                  <c:v>5.9760480885923899</c:v>
                </c:pt>
                <c:pt idx="444">
                  <c:v>6.1504916426831402</c:v>
                </c:pt>
                <c:pt idx="445">
                  <c:v>5.9907602051106403</c:v>
                </c:pt>
                <c:pt idx="446">
                  <c:v>6.1359502904049998</c:v>
                </c:pt>
                <c:pt idx="447">
                  <c:v>6.0413236111836399</c:v>
                </c:pt>
                <c:pt idx="448">
                  <c:v>6.0885861868824804</c:v>
                </c:pt>
                <c:pt idx="449">
                  <c:v>6.1979714899685501</c:v>
                </c:pt>
                <c:pt idx="450">
                  <c:v>5.9547959725950603</c:v>
                </c:pt>
                <c:pt idx="451">
                  <c:v>6.0831664581824603</c:v>
                </c:pt>
                <c:pt idx="452">
                  <c:v>6.1353553335138198</c:v>
                </c:pt>
                <c:pt idx="453">
                  <c:v>6.2837402812188703</c:v>
                </c:pt>
                <c:pt idx="454">
                  <c:v>6.1793558502523203</c:v>
                </c:pt>
                <c:pt idx="455">
                  <c:v>6.5690545497285404</c:v>
                </c:pt>
                <c:pt idx="456">
                  <c:v>6.3911935844327301</c:v>
                </c:pt>
                <c:pt idx="457">
                  <c:v>6.3802284463673704</c:v>
                </c:pt>
                <c:pt idx="458">
                  <c:v>5.8704081830972497</c:v>
                </c:pt>
                <c:pt idx="459">
                  <c:v>5.6875645639612697</c:v>
                </c:pt>
                <c:pt idx="460">
                  <c:v>5.8614041180904097</c:v>
                </c:pt>
                <c:pt idx="461">
                  <c:v>5.8579954408771799</c:v>
                </c:pt>
                <c:pt idx="462">
                  <c:v>6.2899945679931299</c:v>
                </c:pt>
                <c:pt idx="463">
                  <c:v>6.3899560250229204</c:v>
                </c:pt>
                <c:pt idx="464">
                  <c:v>6.04527025474186</c:v>
                </c:pt>
                <c:pt idx="465">
                  <c:v>6.0725325117937601</c:v>
                </c:pt>
                <c:pt idx="466">
                  <c:v>6.0183828778863804</c:v>
                </c:pt>
                <c:pt idx="467">
                  <c:v>6.1069599466545297</c:v>
                </c:pt>
                <c:pt idx="468">
                  <c:v>6.1030067590578101</c:v>
                </c:pt>
                <c:pt idx="469">
                  <c:v>5.9995127905871097</c:v>
                </c:pt>
                <c:pt idx="470">
                  <c:v>6.1553698599672702</c:v>
                </c:pt>
                <c:pt idx="471">
                  <c:v>6.1102870796308997</c:v>
                </c:pt>
                <c:pt idx="472">
                  <c:v>6.1450957576880096</c:v>
                </c:pt>
                <c:pt idx="473">
                  <c:v>6.1409274350081198</c:v>
                </c:pt>
                <c:pt idx="474">
                  <c:v>6.0353970417091896</c:v>
                </c:pt>
                <c:pt idx="475">
                  <c:v>6.0029828601572603</c:v>
                </c:pt>
                <c:pt idx="476">
                  <c:v>6.1797354478875102</c:v>
                </c:pt>
                <c:pt idx="477">
                  <c:v>5.9927326382876203</c:v>
                </c:pt>
                <c:pt idx="478">
                  <c:v>6.1714320329728896</c:v>
                </c:pt>
                <c:pt idx="479">
                  <c:v>6.4461440671060597</c:v>
                </c:pt>
                <c:pt idx="480">
                  <c:v>6.1354561686505003</c:v>
                </c:pt>
                <c:pt idx="481">
                  <c:v>6.1663090473284203</c:v>
                </c:pt>
                <c:pt idx="482">
                  <c:v>6.3626392236149902</c:v>
                </c:pt>
                <c:pt idx="483">
                  <c:v>6.1290218192822596</c:v>
                </c:pt>
                <c:pt idx="484">
                  <c:v>6.1729011862838004</c:v>
                </c:pt>
                <c:pt idx="485">
                  <c:v>6.2120434565866702</c:v>
                </c:pt>
                <c:pt idx="486">
                  <c:v>6.2627720227966899</c:v>
                </c:pt>
                <c:pt idx="487">
                  <c:v>6.1380476654699399</c:v>
                </c:pt>
                <c:pt idx="488">
                  <c:v>6.1304223583685804</c:v>
                </c:pt>
                <c:pt idx="489">
                  <c:v>6.02266875664131</c:v>
                </c:pt>
                <c:pt idx="490">
                  <c:v>6.1595684097975001</c:v>
                </c:pt>
                <c:pt idx="491">
                  <c:v>6.1209484441980999</c:v>
                </c:pt>
                <c:pt idx="492">
                  <c:v>6.0172277456810699</c:v>
                </c:pt>
                <c:pt idx="493">
                  <c:v>6.1283840525136197</c:v>
                </c:pt>
                <c:pt idx="494">
                  <c:v>6.1795739482764303</c:v>
                </c:pt>
                <c:pt idx="495">
                  <c:v>6.0705776872175701</c:v>
                </c:pt>
                <c:pt idx="496">
                  <c:v>6.0396502103509304</c:v>
                </c:pt>
                <c:pt idx="497">
                  <c:v>6.0723900915275504</c:v>
                </c:pt>
                <c:pt idx="498">
                  <c:v>6.1376428272179</c:v>
                </c:pt>
                <c:pt idx="499">
                  <c:v>6.0466652000701702</c:v>
                </c:pt>
                <c:pt idx="500">
                  <c:v>6.1283384739972702</c:v>
                </c:pt>
                <c:pt idx="501">
                  <c:v>6.2659514335394704</c:v>
                </c:pt>
                <c:pt idx="502">
                  <c:v>6.4537586758566796</c:v>
                </c:pt>
                <c:pt idx="503">
                  <c:v>6.6801510260818597</c:v>
                </c:pt>
                <c:pt idx="504">
                  <c:v>6.4281605448584598</c:v>
                </c:pt>
                <c:pt idx="505">
                  <c:v>6.52503077937528</c:v>
                </c:pt>
                <c:pt idx="506">
                  <c:v>6.0801207658873198</c:v>
                </c:pt>
                <c:pt idx="507">
                  <c:v>5.9156628705499203</c:v>
                </c:pt>
                <c:pt idx="508">
                  <c:v>5.8190782684083704</c:v>
                </c:pt>
                <c:pt idx="509">
                  <c:v>5.8873073948209198</c:v>
                </c:pt>
                <c:pt idx="510">
                  <c:v>6.2012051647376802</c:v>
                </c:pt>
                <c:pt idx="511">
                  <c:v>6.1477467534246903</c:v>
                </c:pt>
                <c:pt idx="512">
                  <c:v>6.2055370321794898</c:v>
                </c:pt>
                <c:pt idx="513">
                  <c:v>6.11829163775921</c:v>
                </c:pt>
                <c:pt idx="514">
                  <c:v>6.1477344537930199</c:v>
                </c:pt>
                <c:pt idx="515">
                  <c:v>6.1198520848905602</c:v>
                </c:pt>
                <c:pt idx="516">
                  <c:v>6.1458251087546598</c:v>
                </c:pt>
                <c:pt idx="517">
                  <c:v>6.0154894785258204</c:v>
                </c:pt>
                <c:pt idx="518">
                  <c:v>6.1552999387429601</c:v>
                </c:pt>
                <c:pt idx="519">
                  <c:v>6.1979044974194899</c:v>
                </c:pt>
                <c:pt idx="520">
                  <c:v>6.1179704579196699</c:v>
                </c:pt>
                <c:pt idx="521">
                  <c:v>6.1175186232348704</c:v>
                </c:pt>
                <c:pt idx="522">
                  <c:v>6.1033157753120904</c:v>
                </c:pt>
                <c:pt idx="523">
                  <c:v>6.1771427071114804</c:v>
                </c:pt>
                <c:pt idx="524">
                  <c:v>6.2231956254956797</c:v>
                </c:pt>
                <c:pt idx="525">
                  <c:v>6.1374636182558504</c:v>
                </c:pt>
                <c:pt idx="526">
                  <c:v>6.3089626040243703</c:v>
                </c:pt>
                <c:pt idx="527">
                  <c:v>6.4964361953480099</c:v>
                </c:pt>
                <c:pt idx="528">
                  <c:v>6.5819145928806302</c:v>
                </c:pt>
                <c:pt idx="529">
                  <c:v>6.47601003124859</c:v>
                </c:pt>
                <c:pt idx="530">
                  <c:v>6.4258313994888203</c:v>
                </c:pt>
                <c:pt idx="531">
                  <c:v>5.8818315839449298</c:v>
                </c:pt>
                <c:pt idx="532">
                  <c:v>6.0412588104799303</c:v>
                </c:pt>
                <c:pt idx="533">
                  <c:v>6.1038677658130496</c:v>
                </c:pt>
                <c:pt idx="534">
                  <c:v>6.1088024244669796</c:v>
                </c:pt>
                <c:pt idx="535">
                  <c:v>6.3828074287491496</c:v>
                </c:pt>
                <c:pt idx="536">
                  <c:v>6.0496973736396802</c:v>
                </c:pt>
                <c:pt idx="537">
                  <c:v>5.9612226525552297</c:v>
                </c:pt>
                <c:pt idx="538">
                  <c:v>6.1564116388583896</c:v>
                </c:pt>
                <c:pt idx="539">
                  <c:v>6.1526003949335504</c:v>
                </c:pt>
                <c:pt idx="540">
                  <c:v>6.0903481625325604</c:v>
                </c:pt>
                <c:pt idx="541">
                  <c:v>6.0736292007594397</c:v>
                </c:pt>
                <c:pt idx="542">
                  <c:v>6.0666604582323904</c:v>
                </c:pt>
                <c:pt idx="543">
                  <c:v>6.1660065215750199</c:v>
                </c:pt>
                <c:pt idx="544">
                  <c:v>6.1061079845249404</c:v>
                </c:pt>
                <c:pt idx="545">
                  <c:v>6.0155452127272504</c:v>
                </c:pt>
                <c:pt idx="546">
                  <c:v>6.1064002777193798</c:v>
                </c:pt>
                <c:pt idx="547">
                  <c:v>6.1613328047284197</c:v>
                </c:pt>
                <c:pt idx="548">
                  <c:v>6.0200125674102001</c:v>
                </c:pt>
                <c:pt idx="549">
                  <c:v>6.2873338309341698</c:v>
                </c:pt>
                <c:pt idx="550">
                  <c:v>6.3318057483889403</c:v>
                </c:pt>
                <c:pt idx="551">
                  <c:v>6.4533070135829096</c:v>
                </c:pt>
                <c:pt idx="552">
                  <c:v>6.0298436764714598</c:v>
                </c:pt>
                <c:pt idx="553">
                  <c:v>6.2076163110413898</c:v>
                </c:pt>
                <c:pt idx="554">
                  <c:v>6.1209731495116904</c:v>
                </c:pt>
                <c:pt idx="555">
                  <c:v>5.6982481476866997</c:v>
                </c:pt>
                <c:pt idx="556">
                  <c:v>6.3228542402790699</c:v>
                </c:pt>
                <c:pt idx="557">
                  <c:v>5.8436065241669501</c:v>
                </c:pt>
                <c:pt idx="558">
                  <c:v>6.1476150883874796</c:v>
                </c:pt>
                <c:pt idx="559">
                  <c:v>6.1376867139253601</c:v>
                </c:pt>
                <c:pt idx="560">
                  <c:v>6.2579426392774904</c:v>
                </c:pt>
                <c:pt idx="561">
                  <c:v>6.1498466903390296</c:v>
                </c:pt>
                <c:pt idx="562">
                  <c:v>6.0067582698952302</c:v>
                </c:pt>
                <c:pt idx="563">
                  <c:v>6.1211405958101004</c:v>
                </c:pt>
                <c:pt idx="564">
                  <c:v>6.0106420757487502</c:v>
                </c:pt>
                <c:pt idx="565">
                  <c:v>6.0595671943128497</c:v>
                </c:pt>
                <c:pt idx="566">
                  <c:v>6.1947855805115903</c:v>
                </c:pt>
                <c:pt idx="567">
                  <c:v>6.0822625424608798</c:v>
                </c:pt>
                <c:pt idx="568">
                  <c:v>6.03247643722327</c:v>
                </c:pt>
                <c:pt idx="569">
                  <c:v>6.0583692216269496</c:v>
                </c:pt>
                <c:pt idx="570">
                  <c:v>6.1808976943182801</c:v>
                </c:pt>
                <c:pt idx="571">
                  <c:v>6.1476620639897304</c:v>
                </c:pt>
                <c:pt idx="572">
                  <c:v>6.1110384452887097</c:v>
                </c:pt>
                <c:pt idx="573">
                  <c:v>6.0479074275339801</c:v>
                </c:pt>
                <c:pt idx="574">
                  <c:v>6.1276635565508402</c:v>
                </c:pt>
                <c:pt idx="575">
                  <c:v>6.59117524095518</c:v>
                </c:pt>
                <c:pt idx="576">
                  <c:v>6.3522960878481403</c:v>
                </c:pt>
                <c:pt idx="577">
                  <c:v>6.39333292529437</c:v>
                </c:pt>
                <c:pt idx="578">
                  <c:v>6.4328288779557399</c:v>
                </c:pt>
                <c:pt idx="579">
                  <c:v>6.0837223701150904</c:v>
                </c:pt>
                <c:pt idx="580">
                  <c:v>5.9163525960155701</c:v>
                </c:pt>
                <c:pt idx="581">
                  <c:v>6.4447684573973998</c:v>
                </c:pt>
                <c:pt idx="582">
                  <c:v>6.36896773432548</c:v>
                </c:pt>
                <c:pt idx="583">
                  <c:v>6.3783882265766501</c:v>
                </c:pt>
                <c:pt idx="584">
                  <c:v>6.0680674229570002</c:v>
                </c:pt>
                <c:pt idx="585">
                  <c:v>6.2718424174880001</c:v>
                </c:pt>
                <c:pt idx="586">
                  <c:v>6.1566664517062497</c:v>
                </c:pt>
                <c:pt idx="587">
                  <c:v>6.1086510417425099</c:v>
                </c:pt>
                <c:pt idx="588">
                  <c:v>6.0739888896677101</c:v>
                </c:pt>
                <c:pt idx="589">
                  <c:v>6.0232356628531898</c:v>
                </c:pt>
                <c:pt idx="590">
                  <c:v>6.1164657364394097</c:v>
                </c:pt>
                <c:pt idx="591">
                  <c:v>6.1794611779396096</c:v>
                </c:pt>
                <c:pt idx="592">
                  <c:v>6.1281532461529098</c:v>
                </c:pt>
                <c:pt idx="593">
                  <c:v>6.0337953523060603</c:v>
                </c:pt>
                <c:pt idx="594">
                  <c:v>6.1336573593320303</c:v>
                </c:pt>
                <c:pt idx="595">
                  <c:v>6.07957361192872</c:v>
                </c:pt>
                <c:pt idx="596">
                  <c:v>6.3409813969747804</c:v>
                </c:pt>
                <c:pt idx="597">
                  <c:v>6.1187637449328802</c:v>
                </c:pt>
                <c:pt idx="598">
                  <c:v>6.2609474190854897</c:v>
                </c:pt>
                <c:pt idx="599">
                  <c:v>6.6460066674692202</c:v>
                </c:pt>
                <c:pt idx="600">
                  <c:v>6.3062374797045901</c:v>
                </c:pt>
                <c:pt idx="601">
                  <c:v>6.4745209225041798</c:v>
                </c:pt>
                <c:pt idx="602">
                  <c:v>6.2959381609577401</c:v>
                </c:pt>
                <c:pt idx="603">
                  <c:v>5.9520974130525603</c:v>
                </c:pt>
                <c:pt idx="604">
                  <c:v>5.6660174156334904</c:v>
                </c:pt>
                <c:pt idx="605">
                  <c:v>5.736842429957</c:v>
                </c:pt>
                <c:pt idx="606">
                  <c:v>6.1058800124709798</c:v>
                </c:pt>
                <c:pt idx="607">
                  <c:v>6.1902046425513504</c:v>
                </c:pt>
                <c:pt idx="608">
                  <c:v>6.2285395180736201</c:v>
                </c:pt>
                <c:pt idx="609">
                  <c:v>6.2487327325003603</c:v>
                </c:pt>
                <c:pt idx="610">
                  <c:v>6.1009087721741597</c:v>
                </c:pt>
                <c:pt idx="611">
                  <c:v>6.2837436509334603</c:v>
                </c:pt>
                <c:pt idx="612">
                  <c:v>6.1928995747342004</c:v>
                </c:pt>
                <c:pt idx="613">
                  <c:v>6.3971332998449402</c:v>
                </c:pt>
                <c:pt idx="614">
                  <c:v>6.1505816515907803</c:v>
                </c:pt>
                <c:pt idx="615">
                  <c:v>6.0147404947235401</c:v>
                </c:pt>
                <c:pt idx="616">
                  <c:v>6.1598505963979902</c:v>
                </c:pt>
                <c:pt idx="617">
                  <c:v>6.2223626732526904</c:v>
                </c:pt>
                <c:pt idx="618">
                  <c:v>6.1358241022473701</c:v>
                </c:pt>
                <c:pt idx="619">
                  <c:v>6.04268262626608</c:v>
                </c:pt>
                <c:pt idx="620">
                  <c:v>6.0575720575756797</c:v>
                </c:pt>
                <c:pt idx="621">
                  <c:v>6.08683891949231</c:v>
                </c:pt>
                <c:pt idx="622">
                  <c:v>6.2370016217668498</c:v>
                </c:pt>
                <c:pt idx="623">
                  <c:v>6.4666833057475603</c:v>
                </c:pt>
                <c:pt idx="624">
                  <c:v>6.2472063105261997</c:v>
                </c:pt>
                <c:pt idx="625">
                  <c:v>6.4011858176068799</c:v>
                </c:pt>
                <c:pt idx="626">
                  <c:v>5.9275688921305703</c:v>
                </c:pt>
                <c:pt idx="627">
                  <c:v>5.9387146773812898</c:v>
                </c:pt>
                <c:pt idx="628">
                  <c:v>5.93873566619932</c:v>
                </c:pt>
                <c:pt idx="629">
                  <c:v>6.32277144812792</c:v>
                </c:pt>
                <c:pt idx="630">
                  <c:v>6.2394305095284004</c:v>
                </c:pt>
                <c:pt idx="631">
                  <c:v>6.2445726455430899</c:v>
                </c:pt>
                <c:pt idx="632">
                  <c:v>6.1532974159777201</c:v>
                </c:pt>
                <c:pt idx="633">
                  <c:v>6.0077237469576001</c:v>
                </c:pt>
                <c:pt idx="634">
                  <c:v>6.2244547926794596</c:v>
                </c:pt>
                <c:pt idx="635">
                  <c:v>6.1460794378401999</c:v>
                </c:pt>
                <c:pt idx="636">
                  <c:v>6.2193232962260403</c:v>
                </c:pt>
                <c:pt idx="637">
                  <c:v>6.0995906580694603</c:v>
                </c:pt>
                <c:pt idx="638">
                  <c:v>6.0707555206629502</c:v>
                </c:pt>
                <c:pt idx="639">
                  <c:v>6.10323394453148</c:v>
                </c:pt>
                <c:pt idx="640">
                  <c:v>6.1377991810579999</c:v>
                </c:pt>
                <c:pt idx="641">
                  <c:v>6.0211653009264996</c:v>
                </c:pt>
                <c:pt idx="642">
                  <c:v>6.1161528458429499</c:v>
                </c:pt>
                <c:pt idx="643">
                  <c:v>6.2068686145939802</c:v>
                </c:pt>
                <c:pt idx="644">
                  <c:v>6.2320464067818797</c:v>
                </c:pt>
                <c:pt idx="645">
                  <c:v>6.2631861824401396</c:v>
                </c:pt>
                <c:pt idx="646">
                  <c:v>6.0672240637422998</c:v>
                </c:pt>
                <c:pt idx="647">
                  <c:v>6.6342340731415197</c:v>
                </c:pt>
                <c:pt idx="648">
                  <c:v>6.2035698823184502</c:v>
                </c:pt>
                <c:pt idx="649">
                  <c:v>6.1755396411972798</c:v>
                </c:pt>
                <c:pt idx="650">
                  <c:v>6.0024448556435797</c:v>
                </c:pt>
                <c:pt idx="651">
                  <c:v>5.8144875926470903</c:v>
                </c:pt>
                <c:pt idx="652">
                  <c:v>6.0300205639541504</c:v>
                </c:pt>
                <c:pt idx="653">
                  <c:v>6.2699916620934797</c:v>
                </c:pt>
                <c:pt idx="654">
                  <c:v>6.1448978849086098</c:v>
                </c:pt>
                <c:pt idx="655">
                  <c:v>6.2363172885303797</c:v>
                </c:pt>
                <c:pt idx="656">
                  <c:v>6.2751124134687704</c:v>
                </c:pt>
                <c:pt idx="657">
                  <c:v>6.1147962737797901</c:v>
                </c:pt>
                <c:pt idx="658">
                  <c:v>6.0213190961761898</c:v>
                </c:pt>
                <c:pt idx="659">
                  <c:v>6.0105029411831401</c:v>
                </c:pt>
                <c:pt idx="660">
                  <c:v>6.1156592801699698</c:v>
                </c:pt>
                <c:pt idx="661">
                  <c:v>6.0279149458791803</c:v>
                </c:pt>
                <c:pt idx="662">
                  <c:v>5.9747452341426301</c:v>
                </c:pt>
                <c:pt idx="663">
                  <c:v>6.0594796782721598</c:v>
                </c:pt>
                <c:pt idx="664">
                  <c:v>6.1809513107740903</c:v>
                </c:pt>
                <c:pt idx="665">
                  <c:v>6.0462892627779601</c:v>
                </c:pt>
                <c:pt idx="666">
                  <c:v>6.0555932651376096</c:v>
                </c:pt>
                <c:pt idx="667">
                  <c:v>6.0377762413743401</c:v>
                </c:pt>
                <c:pt idx="668">
                  <c:v>6.0918451109370597</c:v>
                </c:pt>
                <c:pt idx="669">
                  <c:v>6.20022215472199</c:v>
                </c:pt>
                <c:pt idx="670">
                  <c:v>6.1867017986672499</c:v>
                </c:pt>
                <c:pt idx="671">
                  <c:v>6.43131814897575</c:v>
                </c:pt>
                <c:pt idx="672">
                  <c:v>5.9432760126056596</c:v>
                </c:pt>
                <c:pt idx="673">
                  <c:v>6.1701106499568796</c:v>
                </c:pt>
                <c:pt idx="674">
                  <c:v>6.0111375386572004</c:v>
                </c:pt>
                <c:pt idx="675">
                  <c:v>5.8217850329764103</c:v>
                </c:pt>
                <c:pt idx="676">
                  <c:v>5.8312375837586803</c:v>
                </c:pt>
                <c:pt idx="677">
                  <c:v>6.01143282105157</c:v>
                </c:pt>
                <c:pt idx="678">
                  <c:v>6.1727823084617501</c:v>
                </c:pt>
                <c:pt idx="679">
                  <c:v>6.0990994503591001</c:v>
                </c:pt>
                <c:pt idx="680">
                  <c:v>6.16229588623355</c:v>
                </c:pt>
                <c:pt idx="681">
                  <c:v>6.0967273434645302</c:v>
                </c:pt>
                <c:pt idx="682">
                  <c:v>6.0741115419165297</c:v>
                </c:pt>
                <c:pt idx="683">
                  <c:v>6.0913204255121904</c:v>
                </c:pt>
                <c:pt idx="684">
                  <c:v>6.0140744411831202</c:v>
                </c:pt>
                <c:pt idx="685">
                  <c:v>5.9854044335790304</c:v>
                </c:pt>
                <c:pt idx="686">
                  <c:v>6.0648997369601201</c:v>
                </c:pt>
                <c:pt idx="687">
                  <c:v>6.0491310969640697</c:v>
                </c:pt>
                <c:pt idx="688">
                  <c:v>6.1075095605801204</c:v>
                </c:pt>
                <c:pt idx="689">
                  <c:v>6.15150291303903</c:v>
                </c:pt>
                <c:pt idx="690">
                  <c:v>6.1304936906001304</c:v>
                </c:pt>
                <c:pt idx="691">
                  <c:v>5.1012852499342802</c:v>
                </c:pt>
                <c:pt idx="692">
                  <c:v>6.1517644582626998</c:v>
                </c:pt>
                <c:pt idx="693">
                  <c:v>6.0623114421025601</c:v>
                </c:pt>
                <c:pt idx="694">
                  <c:v>6.1388062362111304</c:v>
                </c:pt>
                <c:pt idx="695">
                  <c:v>6.5608067928320697</c:v>
                </c:pt>
                <c:pt idx="696">
                  <c:v>6.1008174247289704</c:v>
                </c:pt>
                <c:pt idx="697">
                  <c:v>5.8309626653177604</c:v>
                </c:pt>
                <c:pt idx="698">
                  <c:v>6.0063700278943299</c:v>
                </c:pt>
                <c:pt idx="699">
                  <c:v>5.7929826078328404</c:v>
                </c:pt>
                <c:pt idx="700">
                  <c:v>6.1142042428947398</c:v>
                </c:pt>
                <c:pt idx="701">
                  <c:v>6.04200268762908</c:v>
                </c:pt>
                <c:pt idx="702">
                  <c:v>6.3727815187011103</c:v>
                </c:pt>
                <c:pt idx="703">
                  <c:v>6.05308294587135</c:v>
                </c:pt>
                <c:pt idx="704">
                  <c:v>6.1215285782501097</c:v>
                </c:pt>
                <c:pt idx="705">
                  <c:v>6.1832633703935898</c:v>
                </c:pt>
                <c:pt idx="706">
                  <c:v>6.13254205278366</c:v>
                </c:pt>
                <c:pt idx="707">
                  <c:v>6.1579778374970298</c:v>
                </c:pt>
                <c:pt idx="708">
                  <c:v>6.1209596297151503</c:v>
                </c:pt>
                <c:pt idx="709">
                  <c:v>6.0425203542705601</c:v>
                </c:pt>
                <c:pt idx="710">
                  <c:v>6.1132452093627103</c:v>
                </c:pt>
                <c:pt idx="711">
                  <c:v>6.0307540878957102</c:v>
                </c:pt>
                <c:pt idx="712">
                  <c:v>6.16783727497209</c:v>
                </c:pt>
                <c:pt idx="713">
                  <c:v>6.1001487759196298</c:v>
                </c:pt>
                <c:pt idx="714">
                  <c:v>6.0352615985910596</c:v>
                </c:pt>
                <c:pt idx="715">
                  <c:v>6.0758736943236702</c:v>
                </c:pt>
                <c:pt idx="716">
                  <c:v>6.0866441896968899</c:v>
                </c:pt>
                <c:pt idx="717">
                  <c:v>6.1400937911832303</c:v>
                </c:pt>
                <c:pt idx="718">
                  <c:v>6.2552584548999697</c:v>
                </c:pt>
                <c:pt idx="719">
                  <c:v>6.3353125004219404</c:v>
                </c:pt>
                <c:pt idx="720">
                  <c:v>6.2122259057299596</c:v>
                </c:pt>
                <c:pt idx="721">
                  <c:v>6.2574205007370098</c:v>
                </c:pt>
                <c:pt idx="722">
                  <c:v>5.97464176488986</c:v>
                </c:pt>
                <c:pt idx="723">
                  <c:v>6.2256678507060901</c:v>
                </c:pt>
                <c:pt idx="724">
                  <c:v>6.2139455898546299</c:v>
                </c:pt>
                <c:pt idx="725">
                  <c:v>6.2585677119596301</c:v>
                </c:pt>
                <c:pt idx="726">
                  <c:v>6.2705094685854297</c:v>
                </c:pt>
                <c:pt idx="727">
                  <c:v>6.2320587172008501</c:v>
                </c:pt>
                <c:pt idx="728">
                  <c:v>6.2118344615999002</c:v>
                </c:pt>
                <c:pt idx="729">
                  <c:v>6.0704218222860096</c:v>
                </c:pt>
                <c:pt idx="730">
                  <c:v>6.23721507614139</c:v>
                </c:pt>
                <c:pt idx="731">
                  <c:v>6.11237550189343</c:v>
                </c:pt>
                <c:pt idx="732">
                  <c:v>5.8901121466296198</c:v>
                </c:pt>
                <c:pt idx="733">
                  <c:v>6.0399048389365504</c:v>
                </c:pt>
                <c:pt idx="734">
                  <c:v>6.0255475228562103</c:v>
                </c:pt>
                <c:pt idx="735">
                  <c:v>6.0314085915076099</c:v>
                </c:pt>
                <c:pt idx="736">
                  <c:v>6.0344266716914499</c:v>
                </c:pt>
                <c:pt idx="737">
                  <c:v>6.0714564052239997</c:v>
                </c:pt>
                <c:pt idx="738">
                  <c:v>6.1563414329627797</c:v>
                </c:pt>
                <c:pt idx="739">
                  <c:v>6.2507450136270402</c:v>
                </c:pt>
                <c:pt idx="740">
                  <c:v>6.1238119187720299</c:v>
                </c:pt>
                <c:pt idx="741">
                  <c:v>6.15327270817121</c:v>
                </c:pt>
                <c:pt idx="742">
                  <c:v>6.3409940375249398</c:v>
                </c:pt>
                <c:pt idx="743">
                  <c:v>6.6675248750854204</c:v>
                </c:pt>
                <c:pt idx="744">
                  <c:v>6.4300729255179396</c:v>
                </c:pt>
                <c:pt idx="745">
                  <c:v>6.3464963594319199</c:v>
                </c:pt>
                <c:pt idx="746">
                  <c:v>6.6768342667930103</c:v>
                </c:pt>
                <c:pt idx="747">
                  <c:v>6.5599126053376899</c:v>
                </c:pt>
                <c:pt idx="748">
                  <c:v>6.44454404019364</c:v>
                </c:pt>
                <c:pt idx="749">
                  <c:v>5.95714916874</c:v>
                </c:pt>
                <c:pt idx="750">
                  <c:v>6.2171411145443098</c:v>
                </c:pt>
                <c:pt idx="751">
                  <c:v>6.41108384725002</c:v>
                </c:pt>
                <c:pt idx="752">
                  <c:v>6.3022188254428002</c:v>
                </c:pt>
                <c:pt idx="753">
                  <c:v>6.3426760261268402</c:v>
                </c:pt>
                <c:pt idx="754">
                  <c:v>6.1864259194421098</c:v>
                </c:pt>
                <c:pt idx="755">
                  <c:v>6.1327892974898903</c:v>
                </c:pt>
                <c:pt idx="756">
                  <c:v>6.0964551005393197</c:v>
                </c:pt>
                <c:pt idx="757">
                  <c:v>6.0836133664182803</c:v>
                </c:pt>
                <c:pt idx="758">
                  <c:v>6.0796273496762598</c:v>
                </c:pt>
                <c:pt idx="759">
                  <c:v>6.1668696102257998</c:v>
                </c:pt>
                <c:pt idx="760">
                  <c:v>6.0823155423374002</c:v>
                </c:pt>
                <c:pt idx="761">
                  <c:v>6.10485372317057</c:v>
                </c:pt>
                <c:pt idx="762">
                  <c:v>6.1201156863417303</c:v>
                </c:pt>
                <c:pt idx="763">
                  <c:v>6.1600259019715597</c:v>
                </c:pt>
                <c:pt idx="764">
                  <c:v>6.1177692304886397</c:v>
                </c:pt>
                <c:pt idx="765">
                  <c:v>6.2814433412042101</c:v>
                </c:pt>
                <c:pt idx="766">
                  <c:v>6.2679173452687502</c:v>
                </c:pt>
                <c:pt idx="767">
                  <c:v>6.6058941917661604</c:v>
                </c:pt>
                <c:pt idx="768">
                  <c:v>6.7587666043043599</c:v>
                </c:pt>
                <c:pt idx="769">
                  <c:v>6.5149178084048298</c:v>
                </c:pt>
                <c:pt idx="770">
                  <c:v>6.6297425968052304</c:v>
                </c:pt>
                <c:pt idx="771">
                  <c:v>6.1231578160868896</c:v>
                </c:pt>
                <c:pt idx="772">
                  <c:v>6.2885930199832503</c:v>
                </c:pt>
                <c:pt idx="773">
                  <c:v>6.26995853865286</c:v>
                </c:pt>
                <c:pt idx="774">
                  <c:v>6.3771062934697902</c:v>
                </c:pt>
                <c:pt idx="775">
                  <c:v>6.2662716364866196</c:v>
                </c:pt>
                <c:pt idx="776">
                  <c:v>6.2457759799971502</c:v>
                </c:pt>
                <c:pt idx="777">
                  <c:v>6.1570898325516898</c:v>
                </c:pt>
                <c:pt idx="778">
                  <c:v>6.14174553535464</c:v>
                </c:pt>
                <c:pt idx="779">
                  <c:v>6.1330754748984901</c:v>
                </c:pt>
                <c:pt idx="780">
                  <c:v>6.0889051101314999</c:v>
                </c:pt>
                <c:pt idx="781">
                  <c:v>6.2438951894311696</c:v>
                </c:pt>
                <c:pt idx="782">
                  <c:v>6.2840034803227098</c:v>
                </c:pt>
                <c:pt idx="783">
                  <c:v>6.1184060071114903</c:v>
                </c:pt>
                <c:pt idx="784">
                  <c:v>6.3056716841631504</c:v>
                </c:pt>
                <c:pt idx="785">
                  <c:v>6.1185990802515997</c:v>
                </c:pt>
                <c:pt idx="786">
                  <c:v>6.1941469945501302</c:v>
                </c:pt>
                <c:pt idx="787">
                  <c:v>6.2597073100248304</c:v>
                </c:pt>
                <c:pt idx="788">
                  <c:v>6.3467255842024599</c:v>
                </c:pt>
                <c:pt idx="789">
                  <c:v>6.1411001202956097</c:v>
                </c:pt>
                <c:pt idx="790">
                  <c:v>6.21409086820867</c:v>
                </c:pt>
                <c:pt idx="791">
                  <c:v>6.5314627345300798</c:v>
                </c:pt>
                <c:pt idx="792">
                  <c:v>6.31492476818232</c:v>
                </c:pt>
                <c:pt idx="793">
                  <c:v>6.2548623671457397</c:v>
                </c:pt>
                <c:pt idx="794">
                  <c:v>6.0630492301141699</c:v>
                </c:pt>
                <c:pt idx="795">
                  <c:v>6.2496539664526702</c:v>
                </c:pt>
                <c:pt idx="796">
                  <c:v>6.2045108099016204</c:v>
                </c:pt>
                <c:pt idx="797">
                  <c:v>6.1275754106670304</c:v>
                </c:pt>
                <c:pt idx="798">
                  <c:v>6.2104570297749504</c:v>
                </c:pt>
                <c:pt idx="799">
                  <c:v>6.3573185323171701</c:v>
                </c:pt>
                <c:pt idx="800">
                  <c:v>6.2154193152306201</c:v>
                </c:pt>
                <c:pt idx="801">
                  <c:v>6.10120901118374</c:v>
                </c:pt>
                <c:pt idx="802">
                  <c:v>6.1224398289962103</c:v>
                </c:pt>
                <c:pt idx="803">
                  <c:v>6.1539475870997098</c:v>
                </c:pt>
                <c:pt idx="804">
                  <c:v>6.0577289351233299</c:v>
                </c:pt>
                <c:pt idx="805">
                  <c:v>6.21314670293809</c:v>
                </c:pt>
                <c:pt idx="806">
                  <c:v>6.22341380469559</c:v>
                </c:pt>
                <c:pt idx="807">
                  <c:v>6.1276764565175199</c:v>
                </c:pt>
                <c:pt idx="808">
                  <c:v>6.1472540604486898</c:v>
                </c:pt>
                <c:pt idx="809">
                  <c:v>6.20076963912972</c:v>
                </c:pt>
                <c:pt idx="810">
                  <c:v>6.1721813301145803</c:v>
                </c:pt>
                <c:pt idx="811">
                  <c:v>6.0185289443592698</c:v>
                </c:pt>
                <c:pt idx="812">
                  <c:v>6.1384609230007401</c:v>
                </c:pt>
                <c:pt idx="813">
                  <c:v>6.2259208381141002</c:v>
                </c:pt>
                <c:pt idx="814">
                  <c:v>6.1903645671927396</c:v>
                </c:pt>
                <c:pt idx="815">
                  <c:v>6.5803227987850699</c:v>
                </c:pt>
                <c:pt idx="816">
                  <c:v>6.22604110332313</c:v>
                </c:pt>
                <c:pt idx="817">
                  <c:v>6.1899332404605003</c:v>
                </c:pt>
                <c:pt idx="818">
                  <c:v>6.4631134051548704</c:v>
                </c:pt>
                <c:pt idx="819">
                  <c:v>6.5045650686111598</c:v>
                </c:pt>
                <c:pt idx="820">
                  <c:v>6.2396538690705601</c:v>
                </c:pt>
                <c:pt idx="821">
                  <c:v>6.1774830116553296</c:v>
                </c:pt>
                <c:pt idx="822">
                  <c:v>6.4338495432171898</c:v>
                </c:pt>
                <c:pt idx="823">
                  <c:v>6.1597462480115599</c:v>
                </c:pt>
                <c:pt idx="824">
                  <c:v>6.2804718025021202</c:v>
                </c:pt>
                <c:pt idx="825">
                  <c:v>6.1222633694558004</c:v>
                </c:pt>
                <c:pt idx="826">
                  <c:v>6.1139877759199397</c:v>
                </c:pt>
                <c:pt idx="827">
                  <c:v>6.1288338427906996</c:v>
                </c:pt>
                <c:pt idx="828">
                  <c:v>6.2471948547881997</c:v>
                </c:pt>
                <c:pt idx="829">
                  <c:v>6.1723221932362797</c:v>
                </c:pt>
                <c:pt idx="830">
                  <c:v>6.2122003111465496</c:v>
                </c:pt>
                <c:pt idx="831">
                  <c:v>6.0661851941772902</c:v>
                </c:pt>
                <c:pt idx="832">
                  <c:v>6.1069131952667997</c:v>
                </c:pt>
                <c:pt idx="833">
                  <c:v>6.1178580255435904</c:v>
                </c:pt>
                <c:pt idx="834">
                  <c:v>6.0586691784454398</c:v>
                </c:pt>
                <c:pt idx="835">
                  <c:v>6.2208694455625304</c:v>
                </c:pt>
                <c:pt idx="836">
                  <c:v>6.1706058617022599</c:v>
                </c:pt>
                <c:pt idx="837">
                  <c:v>6.1838505828381098</c:v>
                </c:pt>
                <c:pt idx="838">
                  <c:v>6.1141024018780801</c:v>
                </c:pt>
                <c:pt idx="839">
                  <c:v>6.6125087936627898</c:v>
                </c:pt>
                <c:pt idx="840">
                  <c:v>6.3065290707970796</c:v>
                </c:pt>
                <c:pt idx="841">
                  <c:v>6.5011341293560898</c:v>
                </c:pt>
                <c:pt idx="842">
                  <c:v>6.2709031147052503</c:v>
                </c:pt>
                <c:pt idx="843">
                  <c:v>6.45708311412419</c:v>
                </c:pt>
                <c:pt idx="844">
                  <c:v>6.4780605245757004</c:v>
                </c:pt>
                <c:pt idx="845">
                  <c:v>6.3199317292760799</c:v>
                </c:pt>
                <c:pt idx="846">
                  <c:v>6.2457273065115499</c:v>
                </c:pt>
                <c:pt idx="847">
                  <c:v>6.58713978115287</c:v>
                </c:pt>
                <c:pt idx="848">
                  <c:v>6.2545152931433403</c:v>
                </c:pt>
                <c:pt idx="849">
                  <c:v>6.2300115506515503</c:v>
                </c:pt>
                <c:pt idx="850">
                  <c:v>6.1728529047355902</c:v>
                </c:pt>
                <c:pt idx="851">
                  <c:v>6.0850656628997699</c:v>
                </c:pt>
                <c:pt idx="852">
                  <c:v>6.1143953824718196</c:v>
                </c:pt>
                <c:pt idx="853">
                  <c:v>6.1155094454778798</c:v>
                </c:pt>
                <c:pt idx="854">
                  <c:v>6.1939259174807102</c:v>
                </c:pt>
                <c:pt idx="855">
                  <c:v>6.1489015271729501</c:v>
                </c:pt>
                <c:pt idx="856">
                  <c:v>6.2905407249272001</c:v>
                </c:pt>
                <c:pt idx="857">
                  <c:v>6.1681631207830199</c:v>
                </c:pt>
                <c:pt idx="858">
                  <c:v>6.2399380019803203</c:v>
                </c:pt>
                <c:pt idx="859">
                  <c:v>6.11023338310555</c:v>
                </c:pt>
                <c:pt idx="860">
                  <c:v>6.1216724455842897</c:v>
                </c:pt>
                <c:pt idx="861">
                  <c:v>6.1386320190545298</c:v>
                </c:pt>
                <c:pt idx="862">
                  <c:v>6.2128939717658396</c:v>
                </c:pt>
                <c:pt idx="863">
                  <c:v>6.4331672376929596</c:v>
                </c:pt>
                <c:pt idx="864">
                  <c:v>6.3346821074046504</c:v>
                </c:pt>
                <c:pt idx="865">
                  <c:v>6.5568288783521202</c:v>
                </c:pt>
                <c:pt idx="866">
                  <c:v>6.3609390437619897</c:v>
                </c:pt>
                <c:pt idx="867">
                  <c:v>6.4367184159119599</c:v>
                </c:pt>
                <c:pt idx="868">
                  <c:v>6.5011724960459603</c:v>
                </c:pt>
                <c:pt idx="869">
                  <c:v>6.4048866978558303</c:v>
                </c:pt>
                <c:pt idx="870">
                  <c:v>6.45422500750594</c:v>
                </c:pt>
                <c:pt idx="871">
                  <c:v>6.16814208663396</c:v>
                </c:pt>
                <c:pt idx="872">
                  <c:v>6.1561371309068997</c:v>
                </c:pt>
                <c:pt idx="873">
                  <c:v>6.1222093917735698</c:v>
                </c:pt>
                <c:pt idx="874">
                  <c:v>6.1624431421549399</c:v>
                </c:pt>
                <c:pt idx="875">
                  <c:v>6.1916695014825001</c:v>
                </c:pt>
                <c:pt idx="876">
                  <c:v>6.0928155211481796</c:v>
                </c:pt>
                <c:pt idx="877">
                  <c:v>6.09459606862137</c:v>
                </c:pt>
                <c:pt idx="878">
                  <c:v>6.0363491629389001</c:v>
                </c:pt>
                <c:pt idx="879">
                  <c:v>6.14955009237831</c:v>
                </c:pt>
                <c:pt idx="880">
                  <c:v>6.2452291676931102</c:v>
                </c:pt>
                <c:pt idx="881">
                  <c:v>6.1043711246104397</c:v>
                </c:pt>
                <c:pt idx="882">
                  <c:v>6.0733907650810197</c:v>
                </c:pt>
                <c:pt idx="883">
                  <c:v>6.1328351101429197</c:v>
                </c:pt>
                <c:pt idx="884">
                  <c:v>6.2606527715182398</c:v>
                </c:pt>
                <c:pt idx="885">
                  <c:v>6.1074206738701999</c:v>
                </c:pt>
                <c:pt idx="886">
                  <c:v>6.2773431734611096</c:v>
                </c:pt>
                <c:pt idx="887">
                  <c:v>6.4307871686544402</c:v>
                </c:pt>
                <c:pt idx="888">
                  <c:v>6.42015987868231</c:v>
                </c:pt>
                <c:pt idx="889">
                  <c:v>6.1348057512314096</c:v>
                </c:pt>
                <c:pt idx="890">
                  <c:v>6.1964128881848799</c:v>
                </c:pt>
                <c:pt idx="891">
                  <c:v>6.5957940102416996</c:v>
                </c:pt>
                <c:pt idx="892">
                  <c:v>6.3437454315553197</c:v>
                </c:pt>
                <c:pt idx="893">
                  <c:v>6.3838259201408896</c:v>
                </c:pt>
                <c:pt idx="894">
                  <c:v>6.3641033327521601</c:v>
                </c:pt>
                <c:pt idx="895">
                  <c:v>6.2495077103407102</c:v>
                </c:pt>
                <c:pt idx="896">
                  <c:v>6.19548505955831</c:v>
                </c:pt>
                <c:pt idx="897">
                  <c:v>6.1957065959332498</c:v>
                </c:pt>
                <c:pt idx="898">
                  <c:v>6.1956100599482902</c:v>
                </c:pt>
                <c:pt idx="899">
                  <c:v>6.1287825628431998</c:v>
                </c:pt>
                <c:pt idx="900">
                  <c:v>6.1121968311708397</c:v>
                </c:pt>
                <c:pt idx="901">
                  <c:v>5.9792737181064499</c:v>
                </c:pt>
                <c:pt idx="902">
                  <c:v>6.1457442454826401</c:v>
                </c:pt>
                <c:pt idx="903">
                  <c:v>6.20575118366125</c:v>
                </c:pt>
                <c:pt idx="904">
                  <c:v>6.0187736794408702</c:v>
                </c:pt>
                <c:pt idx="905">
                  <c:v>6.1330557563711698</c:v>
                </c:pt>
                <c:pt idx="906">
                  <c:v>6.0850472041172701</c:v>
                </c:pt>
                <c:pt idx="907">
                  <c:v>6.1038315343723299</c:v>
                </c:pt>
                <c:pt idx="908">
                  <c:v>6.0506108721397602</c:v>
                </c:pt>
                <c:pt idx="909">
                  <c:v>6.32499937429656</c:v>
                </c:pt>
                <c:pt idx="910">
                  <c:v>6.3054218904779598</c:v>
                </c:pt>
                <c:pt idx="911">
                  <c:v>6.55941005099743</c:v>
                </c:pt>
                <c:pt idx="912">
                  <c:v>6.5968081296103902</c:v>
                </c:pt>
                <c:pt idx="913">
                  <c:v>6.2224080600844696</c:v>
                </c:pt>
                <c:pt idx="914">
                  <c:v>6.3566986549186799</c:v>
                </c:pt>
                <c:pt idx="915">
                  <c:v>6.1150162587680503</c:v>
                </c:pt>
                <c:pt idx="916">
                  <c:v>6.6928683465843797</c:v>
                </c:pt>
                <c:pt idx="917">
                  <c:v>5.8816880932702897</c:v>
                </c:pt>
                <c:pt idx="918">
                  <c:v>6.3990816850487002</c:v>
                </c:pt>
                <c:pt idx="919">
                  <c:v>6.26846880531685</c:v>
                </c:pt>
                <c:pt idx="920">
                  <c:v>6.3284263694079801</c:v>
                </c:pt>
                <c:pt idx="921">
                  <c:v>6.1582795598098397</c:v>
                </c:pt>
                <c:pt idx="922">
                  <c:v>6.10125938668941</c:v>
                </c:pt>
                <c:pt idx="923">
                  <c:v>6.2246456651301703</c:v>
                </c:pt>
                <c:pt idx="924">
                  <c:v>6.0691416877510802</c:v>
                </c:pt>
                <c:pt idx="925">
                  <c:v>6.3850211085554802</c:v>
                </c:pt>
                <c:pt idx="926">
                  <c:v>6.0822021978273497</c:v>
                </c:pt>
                <c:pt idx="927">
                  <c:v>6.1344907323423001</c:v>
                </c:pt>
                <c:pt idx="928">
                  <c:v>5.9472288392478001</c:v>
                </c:pt>
                <c:pt idx="929">
                  <c:v>6.1538076551776797</c:v>
                </c:pt>
                <c:pt idx="930">
                  <c:v>6.0678249715704604</c:v>
                </c:pt>
                <c:pt idx="931">
                  <c:v>6.1562192451891997</c:v>
                </c:pt>
                <c:pt idx="932">
                  <c:v>6.0756794112002801</c:v>
                </c:pt>
                <c:pt idx="933">
                  <c:v>6.0683353857344198</c:v>
                </c:pt>
                <c:pt idx="934">
                  <c:v>6.17665483382084</c:v>
                </c:pt>
                <c:pt idx="935">
                  <c:v>6.6396522973241998</c:v>
                </c:pt>
                <c:pt idx="936">
                  <c:v>6.3465596400618098</c:v>
                </c:pt>
                <c:pt idx="937">
                  <c:v>6.3420851284729602</c:v>
                </c:pt>
                <c:pt idx="938">
                  <c:v>6.0686549026315699</c:v>
                </c:pt>
                <c:pt idx="939">
                  <c:v>5.9713929404799897</c:v>
                </c:pt>
                <c:pt idx="940">
                  <c:v>5.8058731946844198</c:v>
                </c:pt>
                <c:pt idx="941">
                  <c:v>6.1896841272664602</c:v>
                </c:pt>
                <c:pt idx="942">
                  <c:v>6.4952822886341002</c:v>
                </c:pt>
                <c:pt idx="943">
                  <c:v>6.4002249308988102</c:v>
                </c:pt>
                <c:pt idx="944">
                  <c:v>6.4467300106245</c:v>
                </c:pt>
                <c:pt idx="945">
                  <c:v>6.0403177160586097</c:v>
                </c:pt>
                <c:pt idx="946">
                  <c:v>6.1801162561816403</c:v>
                </c:pt>
                <c:pt idx="947">
                  <c:v>6.0334710530895697</c:v>
                </c:pt>
                <c:pt idx="948">
                  <c:v>6.1448367848961301</c:v>
                </c:pt>
                <c:pt idx="949">
                  <c:v>6.11982192974114</c:v>
                </c:pt>
                <c:pt idx="950">
                  <c:v>6.2438322317072901</c:v>
                </c:pt>
                <c:pt idx="951">
                  <c:v>6.0724195038960396</c:v>
                </c:pt>
                <c:pt idx="952">
                  <c:v>6.2028835136397698</c:v>
                </c:pt>
                <c:pt idx="953">
                  <c:v>6.0144532236986796</c:v>
                </c:pt>
                <c:pt idx="954">
                  <c:v>6.0569292921174904</c:v>
                </c:pt>
                <c:pt idx="955">
                  <c:v>5.9804352505320901</c:v>
                </c:pt>
                <c:pt idx="956">
                  <c:v>6.2142310854521199</c:v>
                </c:pt>
                <c:pt idx="957">
                  <c:v>6.0936480159144804</c:v>
                </c:pt>
                <c:pt idx="958">
                  <c:v>6.2949911883851497</c:v>
                </c:pt>
                <c:pt idx="959">
                  <c:v>6.5095601381414099</c:v>
                </c:pt>
                <c:pt idx="960">
                  <c:v>6.2877545354715698</c:v>
                </c:pt>
                <c:pt idx="961">
                  <c:v>6.3193412679356502</c:v>
                </c:pt>
                <c:pt idx="962">
                  <c:v>6.3287847078449104</c:v>
                </c:pt>
                <c:pt idx="963">
                  <c:v>5.9760094837608104</c:v>
                </c:pt>
                <c:pt idx="964">
                  <c:v>5.97281566965989</c:v>
                </c:pt>
                <c:pt idx="965">
                  <c:v>6.0511597525520697</c:v>
                </c:pt>
                <c:pt idx="966">
                  <c:v>6.1961000201649004</c:v>
                </c:pt>
                <c:pt idx="967">
                  <c:v>6.1889732860512003</c:v>
                </c:pt>
                <c:pt idx="968">
                  <c:v>6.2819825707388901</c:v>
                </c:pt>
                <c:pt idx="969">
                  <c:v>6.1579226679686503</c:v>
                </c:pt>
                <c:pt idx="970">
                  <c:v>6.2625900150157801</c:v>
                </c:pt>
                <c:pt idx="971">
                  <c:v>6.1023774350128503</c:v>
                </c:pt>
                <c:pt idx="972">
                  <c:v>6.2273165584731602</c:v>
                </c:pt>
                <c:pt idx="973">
                  <c:v>6.1879968883800904</c:v>
                </c:pt>
                <c:pt idx="974">
                  <c:v>6.1771885741581096</c:v>
                </c:pt>
                <c:pt idx="975">
                  <c:v>6.2289686492254104</c:v>
                </c:pt>
                <c:pt idx="976">
                  <c:v>6.1574689705783898</c:v>
                </c:pt>
                <c:pt idx="977">
                  <c:v>6.0765123098766196</c:v>
                </c:pt>
                <c:pt idx="978">
                  <c:v>6.0812196658944897</c:v>
                </c:pt>
                <c:pt idx="979">
                  <c:v>6.1522120168708403</c:v>
                </c:pt>
                <c:pt idx="980">
                  <c:v>6.1597287372027401</c:v>
                </c:pt>
                <c:pt idx="981">
                  <c:v>6.1715969388341501</c:v>
                </c:pt>
                <c:pt idx="982">
                  <c:v>6.24583113748686</c:v>
                </c:pt>
                <c:pt idx="983">
                  <c:v>6.6685295175923898</c:v>
                </c:pt>
                <c:pt idx="984">
                  <c:v>6.4632834998525901</c:v>
                </c:pt>
                <c:pt idx="985">
                  <c:v>6.6772269830350197</c:v>
                </c:pt>
                <c:pt idx="986">
                  <c:v>6.4123325714720201</c:v>
                </c:pt>
                <c:pt idx="987">
                  <c:v>6.2342117648637903</c:v>
                </c:pt>
                <c:pt idx="988">
                  <c:v>6.0870803143355401</c:v>
                </c:pt>
                <c:pt idx="989">
                  <c:v>6.4610820426125199</c:v>
                </c:pt>
                <c:pt idx="990">
                  <c:v>6.3556376218312201</c:v>
                </c:pt>
                <c:pt idx="991">
                  <c:v>6.2132523011384704</c:v>
                </c:pt>
                <c:pt idx="992">
                  <c:v>6.1231500241561401</c:v>
                </c:pt>
                <c:pt idx="993">
                  <c:v>6.0190663323760596</c:v>
                </c:pt>
                <c:pt idx="994">
                  <c:v>6.2529072799313097</c:v>
                </c:pt>
                <c:pt idx="995">
                  <c:v>6.1359909049482297</c:v>
                </c:pt>
                <c:pt idx="996">
                  <c:v>6.1073579186402602</c:v>
                </c:pt>
                <c:pt idx="997">
                  <c:v>6.1319897002097603</c:v>
                </c:pt>
                <c:pt idx="998">
                  <c:v>6.1849537098335796</c:v>
                </c:pt>
                <c:pt idx="999">
                  <c:v>6.1228249708321503</c:v>
                </c:pt>
                <c:pt idx="1000">
                  <c:v>6.0881401336946697</c:v>
                </c:pt>
                <c:pt idx="1001">
                  <c:v>6.1769912603094204</c:v>
                </c:pt>
                <c:pt idx="1002">
                  <c:v>6.0892677862572802</c:v>
                </c:pt>
                <c:pt idx="1003">
                  <c:v>6.2258741797504999</c:v>
                </c:pt>
                <c:pt idx="1004">
                  <c:v>6.1099615614498903</c:v>
                </c:pt>
                <c:pt idx="1005">
                  <c:v>6.05995491030518</c:v>
                </c:pt>
                <c:pt idx="1006">
                  <c:v>6.3532372259461001</c:v>
                </c:pt>
                <c:pt idx="1007">
                  <c:v>6.5293907734530103</c:v>
                </c:pt>
                <c:pt idx="1008">
                  <c:v>6.2859391604027204</c:v>
                </c:pt>
                <c:pt idx="1009">
                  <c:v>6.42272889559825</c:v>
                </c:pt>
                <c:pt idx="1010">
                  <c:v>6.37791254105578</c:v>
                </c:pt>
                <c:pt idx="1011">
                  <c:v>6.4669249790689198</c:v>
                </c:pt>
                <c:pt idx="1012">
                  <c:v>6.2581959909467901</c:v>
                </c:pt>
                <c:pt idx="1013">
                  <c:v>6.5687279781307897</c:v>
                </c:pt>
                <c:pt idx="1014">
                  <c:v>6.4765407540791999</c:v>
                </c:pt>
                <c:pt idx="1015">
                  <c:v>6.4050868294592602</c:v>
                </c:pt>
                <c:pt idx="1016">
                  <c:v>6.1119822557397896</c:v>
                </c:pt>
                <c:pt idx="1017">
                  <c:v>6.0617350572264197</c:v>
                </c:pt>
                <c:pt idx="1018">
                  <c:v>6.0379125834015399</c:v>
                </c:pt>
                <c:pt idx="1019">
                  <c:v>6.0579927816836801</c:v>
                </c:pt>
                <c:pt idx="1020">
                  <c:v>6.0115109682180297</c:v>
                </c:pt>
                <c:pt idx="1021">
                  <c:v>6.1636841485010896</c:v>
                </c:pt>
                <c:pt idx="1022">
                  <c:v>6.1378448794356704</c:v>
                </c:pt>
                <c:pt idx="1023">
                  <c:v>6.1752423004628199</c:v>
                </c:pt>
                <c:pt idx="1024">
                  <c:v>6.1838433976927396</c:v>
                </c:pt>
                <c:pt idx="1025">
                  <c:v>6.18024688617772</c:v>
                </c:pt>
                <c:pt idx="1026">
                  <c:v>6.1966315198415201</c:v>
                </c:pt>
                <c:pt idx="1027">
                  <c:v>6.0803453952066198</c:v>
                </c:pt>
                <c:pt idx="1028">
                  <c:v>6.0402683052615203</c:v>
                </c:pt>
                <c:pt idx="1029">
                  <c:v>6.0285594120642401</c:v>
                </c:pt>
                <c:pt idx="1030">
                  <c:v>6.3107135818396101</c:v>
                </c:pt>
                <c:pt idx="1031">
                  <c:v>6.4771491912605299</c:v>
                </c:pt>
                <c:pt idx="1032">
                  <c:v>6.5345305310561397</c:v>
                </c:pt>
                <c:pt idx="1033">
                  <c:v>6.4685109520132</c:v>
                </c:pt>
                <c:pt idx="1034">
                  <c:v>6.4843657852743499</c:v>
                </c:pt>
                <c:pt idx="1035">
                  <c:v>5.9679323711673904</c:v>
                </c:pt>
                <c:pt idx="1036">
                  <c:v>6.0592770278281103</c:v>
                </c:pt>
                <c:pt idx="1037">
                  <c:v>6.0971121490529603</c:v>
                </c:pt>
                <c:pt idx="1038">
                  <c:v>6.2048908248178298</c:v>
                </c:pt>
                <c:pt idx="1039">
                  <c:v>6.12082142818665</c:v>
                </c:pt>
                <c:pt idx="1040">
                  <c:v>6.3734416750504401</c:v>
                </c:pt>
                <c:pt idx="1041">
                  <c:v>6.1393968450743603</c:v>
                </c:pt>
                <c:pt idx="1042">
                  <c:v>6.00921229060486</c:v>
                </c:pt>
                <c:pt idx="1043">
                  <c:v>6.0742957302631604</c:v>
                </c:pt>
                <c:pt idx="1044">
                  <c:v>6.1231152506171496</c:v>
                </c:pt>
                <c:pt idx="1045">
                  <c:v>6.0600165156339498</c:v>
                </c:pt>
                <c:pt idx="1046">
                  <c:v>6.1292089205745999</c:v>
                </c:pt>
                <c:pt idx="1047">
                  <c:v>6.2413447290409296</c:v>
                </c:pt>
                <c:pt idx="1048">
                  <c:v>6.2361643221670198</c:v>
                </c:pt>
                <c:pt idx="1049">
                  <c:v>6.1846943301140298</c:v>
                </c:pt>
                <c:pt idx="1050">
                  <c:v>6.2289470563323199</c:v>
                </c:pt>
                <c:pt idx="1051">
                  <c:v>6.1147655615939396</c:v>
                </c:pt>
                <c:pt idx="1052">
                  <c:v>6.0316278242252199</c:v>
                </c:pt>
                <c:pt idx="1053">
                  <c:v>6.13645757739034</c:v>
                </c:pt>
                <c:pt idx="1054">
                  <c:v>6.2449464538976702</c:v>
                </c:pt>
                <c:pt idx="1055">
                  <c:v>6.5619885821904003</c:v>
                </c:pt>
                <c:pt idx="1056">
                  <c:v>6.3050249351560499</c:v>
                </c:pt>
                <c:pt idx="1057">
                  <c:v>6.5025652936280602</c:v>
                </c:pt>
                <c:pt idx="1058">
                  <c:v>6.59776533101605</c:v>
                </c:pt>
                <c:pt idx="1059">
                  <c:v>6.3796829130618402</c:v>
                </c:pt>
                <c:pt idx="1060">
                  <c:v>6.3108497308522598</c:v>
                </c:pt>
                <c:pt idx="1061">
                  <c:v>5.9251751331917299</c:v>
                </c:pt>
                <c:pt idx="1062">
                  <c:v>6.3328577006297904</c:v>
                </c:pt>
                <c:pt idx="1063">
                  <c:v>6.0733976289070997</c:v>
                </c:pt>
                <c:pt idx="1064">
                  <c:v>6.2897036434028299</c:v>
                </c:pt>
                <c:pt idx="1065">
                  <c:v>6.1162844159127303</c:v>
                </c:pt>
                <c:pt idx="1066">
                  <c:v>6.1011110712997203</c:v>
                </c:pt>
                <c:pt idx="1067">
                  <c:v>6.0631340803608804</c:v>
                </c:pt>
                <c:pt idx="1068">
                  <c:v>6.0853531344021201</c:v>
                </c:pt>
                <c:pt idx="1069">
                  <c:v>6.0786316284917099</c:v>
                </c:pt>
                <c:pt idx="1070">
                  <c:v>6.1945261630263202</c:v>
                </c:pt>
                <c:pt idx="1071">
                  <c:v>6.15558811003282</c:v>
                </c:pt>
                <c:pt idx="1072">
                  <c:v>6.1740245395268003</c:v>
                </c:pt>
                <c:pt idx="1073">
                  <c:v>6.1180680301043902</c:v>
                </c:pt>
                <c:pt idx="1074">
                  <c:v>6.0282421777979804</c:v>
                </c:pt>
                <c:pt idx="1075">
                  <c:v>6.0240857120253199</c:v>
                </c:pt>
                <c:pt idx="1076">
                  <c:v>6.0329693693738902</c:v>
                </c:pt>
                <c:pt idx="1077">
                  <c:v>6.12374261388935</c:v>
                </c:pt>
                <c:pt idx="1078">
                  <c:v>6.1369009527443801</c:v>
                </c:pt>
                <c:pt idx="1079">
                  <c:v>6.6075090390884403</c:v>
                </c:pt>
                <c:pt idx="1080">
                  <c:v>6.3244230628360496</c:v>
                </c:pt>
                <c:pt idx="1081">
                  <c:v>6.2006095739072196</c:v>
                </c:pt>
                <c:pt idx="1082">
                  <c:v>6.1361388314648204</c:v>
                </c:pt>
                <c:pt idx="1083">
                  <c:v>5.9876184500296104</c:v>
                </c:pt>
                <c:pt idx="1084">
                  <c:v>5.8514576206856903</c:v>
                </c:pt>
                <c:pt idx="1085">
                  <c:v>6.09530818652813</c:v>
                </c:pt>
                <c:pt idx="1086">
                  <c:v>6.4708585179097398</c:v>
                </c:pt>
                <c:pt idx="1087">
                  <c:v>6.2291979701034199</c:v>
                </c:pt>
                <c:pt idx="1088">
                  <c:v>6.09583925748385</c:v>
                </c:pt>
                <c:pt idx="1089">
                  <c:v>6.1336671215124596</c:v>
                </c:pt>
                <c:pt idx="1090">
                  <c:v>6.1416377846022696</c:v>
                </c:pt>
                <c:pt idx="1091">
                  <c:v>6.3422721318745001</c:v>
                </c:pt>
                <c:pt idx="1092">
                  <c:v>6.2757241469990204</c:v>
                </c:pt>
                <c:pt idx="1093">
                  <c:v>6.0351107674829496</c:v>
                </c:pt>
                <c:pt idx="1094">
                  <c:v>6.0605022868871297</c:v>
                </c:pt>
                <c:pt idx="1095">
                  <c:v>6.0968492751652104</c:v>
                </c:pt>
                <c:pt idx="1096">
                  <c:v>6.1837275883602398</c:v>
                </c:pt>
                <c:pt idx="1097">
                  <c:v>6.1925004465159201</c:v>
                </c:pt>
                <c:pt idx="1098">
                  <c:v>6.12030446775813</c:v>
                </c:pt>
                <c:pt idx="1099">
                  <c:v>6.0473855826649601</c:v>
                </c:pt>
                <c:pt idx="1100">
                  <c:v>6.1846219423226403</c:v>
                </c:pt>
                <c:pt idx="1101">
                  <c:v>6.1718528462147999</c:v>
                </c:pt>
                <c:pt idx="1102">
                  <c:v>6.2830617043923498</c:v>
                </c:pt>
                <c:pt idx="1103">
                  <c:v>6.4699013701349699</c:v>
                </c:pt>
                <c:pt idx="1104">
                  <c:v>6.4039392377505502</c:v>
                </c:pt>
                <c:pt idx="1105">
                  <c:v>6.4175642253011898</c:v>
                </c:pt>
                <c:pt idx="1106">
                  <c:v>6.0896357563381898</c:v>
                </c:pt>
                <c:pt idx="1107">
                  <c:v>5.93088819972425</c:v>
                </c:pt>
                <c:pt idx="1108">
                  <c:v>5.74943698352513</c:v>
                </c:pt>
                <c:pt idx="1109">
                  <c:v>6.06552294998707</c:v>
                </c:pt>
                <c:pt idx="1110">
                  <c:v>6.1699575060856304</c:v>
                </c:pt>
                <c:pt idx="1111">
                  <c:v>6.42613519182148</c:v>
                </c:pt>
                <c:pt idx="1112">
                  <c:v>6.06284154484797</c:v>
                </c:pt>
                <c:pt idx="1113">
                  <c:v>6.04009202210844</c:v>
                </c:pt>
                <c:pt idx="1114">
                  <c:v>6.0795400676698996</c:v>
                </c:pt>
                <c:pt idx="1115">
                  <c:v>6.2283533248226703</c:v>
                </c:pt>
                <c:pt idx="1116">
                  <c:v>6.1124976861239997</c:v>
                </c:pt>
                <c:pt idx="1117">
                  <c:v>6.1891337308592602</c:v>
                </c:pt>
                <c:pt idx="1118">
                  <c:v>6.1776803143777599</c:v>
                </c:pt>
                <c:pt idx="1119">
                  <c:v>6.2446434278368503</c:v>
                </c:pt>
                <c:pt idx="1120">
                  <c:v>6.0153578409767601</c:v>
                </c:pt>
                <c:pt idx="1121">
                  <c:v>6.0591494635539096</c:v>
                </c:pt>
                <c:pt idx="1122">
                  <c:v>6.0104042539629203</c:v>
                </c:pt>
                <c:pt idx="1123">
                  <c:v>6.0931530976978401</c:v>
                </c:pt>
                <c:pt idx="1124">
                  <c:v>6.0429666320507103</c:v>
                </c:pt>
                <c:pt idx="1125">
                  <c:v>6.1530187071222899</c:v>
                </c:pt>
                <c:pt idx="1126">
                  <c:v>6.36061993765456</c:v>
                </c:pt>
                <c:pt idx="1127">
                  <c:v>6.5411962358342599</c:v>
                </c:pt>
                <c:pt idx="1128">
                  <c:v>6.5152646938150198</c:v>
                </c:pt>
                <c:pt idx="1129">
                  <c:v>6.5062463468374201</c:v>
                </c:pt>
                <c:pt idx="1130">
                  <c:v>6.2418910330370698</c:v>
                </c:pt>
                <c:pt idx="1131">
                  <c:v>5.8222743958365504</c:v>
                </c:pt>
                <c:pt idx="1132">
                  <c:v>6.1851230049193999</c:v>
                </c:pt>
                <c:pt idx="1133">
                  <c:v>6.3170377264049202</c:v>
                </c:pt>
                <c:pt idx="1134">
                  <c:v>6.3897282241886799</c:v>
                </c:pt>
                <c:pt idx="1135">
                  <c:v>6.3426133757709797</c:v>
                </c:pt>
                <c:pt idx="1136">
                  <c:v>5.9886723328785099</c:v>
                </c:pt>
                <c:pt idx="1137">
                  <c:v>6.0725764121949597</c:v>
                </c:pt>
                <c:pt idx="1138">
                  <c:v>6.1355716809857004</c:v>
                </c:pt>
                <c:pt idx="1139">
                  <c:v>6.2533662861386503</c:v>
                </c:pt>
                <c:pt idx="1140">
                  <c:v>6.1649751239625896</c:v>
                </c:pt>
                <c:pt idx="1141">
                  <c:v>6.1620772850118799</c:v>
                </c:pt>
                <c:pt idx="1142">
                  <c:v>6.0396367268944502</c:v>
                </c:pt>
                <c:pt idx="1143">
                  <c:v>6.0774329731027299</c:v>
                </c:pt>
                <c:pt idx="1144">
                  <c:v>6.1728290885884203</c:v>
                </c:pt>
                <c:pt idx="1145">
                  <c:v>6.0086877189891599</c:v>
                </c:pt>
                <c:pt idx="1146">
                  <c:v>6.2681804810847401</c:v>
                </c:pt>
                <c:pt idx="1147">
                  <c:v>6.1046426568249696</c:v>
                </c:pt>
                <c:pt idx="1148">
                  <c:v>6.18628322426322</c:v>
                </c:pt>
                <c:pt idx="1149">
                  <c:v>6.1998041893347402</c:v>
                </c:pt>
                <c:pt idx="1150">
                  <c:v>6.0512496944503802</c:v>
                </c:pt>
                <c:pt idx="1151">
                  <c:v>6.5542605794184201</c:v>
                </c:pt>
                <c:pt idx="1152">
                  <c:v>6.2572887552070204</c:v>
                </c:pt>
                <c:pt idx="1153">
                  <c:v>6.2194221382327903</c:v>
                </c:pt>
                <c:pt idx="1154">
                  <c:v>5.9347408382733304</c:v>
                </c:pt>
                <c:pt idx="1155">
                  <c:v>6.3382826324575099</c:v>
                </c:pt>
                <c:pt idx="1156">
                  <c:v>6.0575418723379304</c:v>
                </c:pt>
                <c:pt idx="1157">
                  <c:v>5.8504942302134104</c:v>
                </c:pt>
                <c:pt idx="1158">
                  <c:v>6.3545940046989298</c:v>
                </c:pt>
                <c:pt idx="1159">
                  <c:v>6.2464967712461199</c:v>
                </c:pt>
                <c:pt idx="1160">
                  <c:v>6.1080494539717298</c:v>
                </c:pt>
                <c:pt idx="1161">
                  <c:v>6.1984287103803597</c:v>
                </c:pt>
                <c:pt idx="1162">
                  <c:v>6.1118326679707398</c:v>
                </c:pt>
                <c:pt idx="1163">
                  <c:v>6.1893928438149297</c:v>
                </c:pt>
                <c:pt idx="1164">
                  <c:v>6.0464071755417104</c:v>
                </c:pt>
                <c:pt idx="1165">
                  <c:v>6.0701769568085604</c:v>
                </c:pt>
                <c:pt idx="1166">
                  <c:v>6.03916116011069</c:v>
                </c:pt>
                <c:pt idx="1167">
                  <c:v>6.1239180279205199</c:v>
                </c:pt>
                <c:pt idx="1168">
                  <c:v>6.1887466647370699</c:v>
                </c:pt>
                <c:pt idx="1169">
                  <c:v>6.0173986614186497</c:v>
                </c:pt>
                <c:pt idx="1170">
                  <c:v>6.0695229315655501</c:v>
                </c:pt>
                <c:pt idx="1171">
                  <c:v>6.1151296106683199</c:v>
                </c:pt>
                <c:pt idx="1172">
                  <c:v>6.1288034056299701</c:v>
                </c:pt>
                <c:pt idx="1173">
                  <c:v>6.10520940073053</c:v>
                </c:pt>
                <c:pt idx="1174">
                  <c:v>6.2098452923825098</c:v>
                </c:pt>
                <c:pt idx="1175">
                  <c:v>6.4841564402790199</c:v>
                </c:pt>
                <c:pt idx="1176">
                  <c:v>6.0990280302454201</c:v>
                </c:pt>
                <c:pt idx="1177">
                  <c:v>6.1313343034322303</c:v>
                </c:pt>
                <c:pt idx="1178">
                  <c:v>6.1458284804088104</c:v>
                </c:pt>
                <c:pt idx="1179">
                  <c:v>5.98424113581446</c:v>
                </c:pt>
                <c:pt idx="1180">
                  <c:v>6.0958405185532198</c:v>
                </c:pt>
                <c:pt idx="1181">
                  <c:v>6.2675122305281903</c:v>
                </c:pt>
                <c:pt idx="1182">
                  <c:v>6.3996622748352898</c:v>
                </c:pt>
                <c:pt idx="1183">
                  <c:v>6.4539390782484496</c:v>
                </c:pt>
                <c:pt idx="1184">
                  <c:v>6.0710664646463099</c:v>
                </c:pt>
                <c:pt idx="1185">
                  <c:v>6.1412517868762002</c:v>
                </c:pt>
                <c:pt idx="1186">
                  <c:v>6.2112957971846896</c:v>
                </c:pt>
                <c:pt idx="1187">
                  <c:v>6.0596253902986597</c:v>
                </c:pt>
                <c:pt idx="1188">
                  <c:v>6.0831898762588201</c:v>
                </c:pt>
                <c:pt idx="1189">
                  <c:v>6.1482429288206397</c:v>
                </c:pt>
                <c:pt idx="1190">
                  <c:v>6.1389734877455204</c:v>
                </c:pt>
                <c:pt idx="1191">
                  <c:v>6.1835389169146504</c:v>
                </c:pt>
                <c:pt idx="1192">
                  <c:v>6.1398240375405004</c:v>
                </c:pt>
                <c:pt idx="1193">
                  <c:v>6.1326298018828203</c:v>
                </c:pt>
                <c:pt idx="1194">
                  <c:v>6.0735984471429703</c:v>
                </c:pt>
                <c:pt idx="1195">
                  <c:v>6.0946990280772697</c:v>
                </c:pt>
                <c:pt idx="1196">
                  <c:v>6.1343748538538003</c:v>
                </c:pt>
                <c:pt idx="1197">
                  <c:v>6.0884381988955099</c:v>
                </c:pt>
                <c:pt idx="1198">
                  <c:v>6.3007846767275399</c:v>
                </c:pt>
                <c:pt idx="1199">
                  <c:v>6.4018551414862701</c:v>
                </c:pt>
                <c:pt idx="1200">
                  <c:v>6.39588919945803</c:v>
                </c:pt>
                <c:pt idx="1201">
                  <c:v>6.1898830194396401</c:v>
                </c:pt>
                <c:pt idx="1202">
                  <c:v>5.8426546969686397</c:v>
                </c:pt>
                <c:pt idx="1203">
                  <c:v>5.8675827466095498</c:v>
                </c:pt>
                <c:pt idx="1204">
                  <c:v>5.9956867122747504</c:v>
                </c:pt>
                <c:pt idx="1205">
                  <c:v>6.25681365872203</c:v>
                </c:pt>
                <c:pt idx="1206">
                  <c:v>6.1386415230318603</c:v>
                </c:pt>
                <c:pt idx="1207">
                  <c:v>6.1302458852264596</c:v>
                </c:pt>
                <c:pt idx="1208">
                  <c:v>6.0328529488938099</c:v>
                </c:pt>
                <c:pt idx="1209">
                  <c:v>6.1499931385306104</c:v>
                </c:pt>
                <c:pt idx="1210">
                  <c:v>6.0867490717804698</c:v>
                </c:pt>
                <c:pt idx="1211">
                  <c:v>6.1069086744846901</c:v>
                </c:pt>
                <c:pt idx="1212">
                  <c:v>6.0898127329660898</c:v>
                </c:pt>
                <c:pt idx="1213">
                  <c:v>6.1466902197160298</c:v>
                </c:pt>
                <c:pt idx="1214">
                  <c:v>5.9895643646377001</c:v>
                </c:pt>
                <c:pt idx="1215">
                  <c:v>6.1305671548965099</c:v>
                </c:pt>
                <c:pt idx="1216">
                  <c:v>6.1769939763357797</c:v>
                </c:pt>
                <c:pt idx="1217">
                  <c:v>6.1438420647891698</c:v>
                </c:pt>
                <c:pt idx="1218">
                  <c:v>6.1226031300101598</c:v>
                </c:pt>
                <c:pt idx="1219">
                  <c:v>6.0985387984131698</c:v>
                </c:pt>
                <c:pt idx="1220">
                  <c:v>5.9844012713134003</c:v>
                </c:pt>
                <c:pt idx="1221">
                  <c:v>6.4290272447828301</c:v>
                </c:pt>
                <c:pt idx="1222">
                  <c:v>6.18643373534311</c:v>
                </c:pt>
                <c:pt idx="1223">
                  <c:v>6.6749755027505202</c:v>
                </c:pt>
                <c:pt idx="1224">
                  <c:v>6.3234194065031897</c:v>
                </c:pt>
                <c:pt idx="1225">
                  <c:v>6.19634194805049</c:v>
                </c:pt>
                <c:pt idx="1226">
                  <c:v>6.0285746143503296</c:v>
                </c:pt>
                <c:pt idx="1227">
                  <c:v>6.17749369493239</c:v>
                </c:pt>
                <c:pt idx="1228">
                  <c:v>5.7943155916353799</c:v>
                </c:pt>
                <c:pt idx="1229">
                  <c:v>6.3235064098742599</c:v>
                </c:pt>
                <c:pt idx="1230">
                  <c:v>6.0140275024791503</c:v>
                </c:pt>
                <c:pt idx="1231">
                  <c:v>6.1149291585211802</c:v>
                </c:pt>
                <c:pt idx="1232">
                  <c:v>6.1513785604223798</c:v>
                </c:pt>
                <c:pt idx="1233">
                  <c:v>6.1827412778836903</c:v>
                </c:pt>
                <c:pt idx="1234">
                  <c:v>6.12892791564256</c:v>
                </c:pt>
                <c:pt idx="1235">
                  <c:v>6.1273485842516697</c:v>
                </c:pt>
                <c:pt idx="1236">
                  <c:v>6.0569495204496802</c:v>
                </c:pt>
                <c:pt idx="1237">
                  <c:v>6.1810139159849697</c:v>
                </c:pt>
                <c:pt idx="1238">
                  <c:v>6.3288397565135002</c:v>
                </c:pt>
                <c:pt idx="1239">
                  <c:v>6.1520161162299596</c:v>
                </c:pt>
                <c:pt idx="1240">
                  <c:v>6.0821630035591001</c:v>
                </c:pt>
                <c:pt idx="1241">
                  <c:v>6.0417441843389597</c:v>
                </c:pt>
                <c:pt idx="1242">
                  <c:v>6.0410842488099998</c:v>
                </c:pt>
                <c:pt idx="1243">
                  <c:v>6.0957878752571304</c:v>
                </c:pt>
                <c:pt idx="1244">
                  <c:v>6.1548531404106699</c:v>
                </c:pt>
                <c:pt idx="1245">
                  <c:v>6.2006445438038398</c:v>
                </c:pt>
                <c:pt idx="1246">
                  <c:v>5.9818464764505599</c:v>
                </c:pt>
                <c:pt idx="1247">
                  <c:v>6.54583200664187</c:v>
                </c:pt>
                <c:pt idx="1248">
                  <c:v>6.35889433493361</c:v>
                </c:pt>
                <c:pt idx="1249">
                  <c:v>6.4454023799474998</c:v>
                </c:pt>
                <c:pt idx="1250">
                  <c:v>6.3722588697155196</c:v>
                </c:pt>
                <c:pt idx="1251">
                  <c:v>6.0697975069099899</c:v>
                </c:pt>
                <c:pt idx="1252">
                  <c:v>5.7901107285426603</c:v>
                </c:pt>
                <c:pt idx="1253">
                  <c:v>6.4043435190851197</c:v>
                </c:pt>
                <c:pt idx="1254">
                  <c:v>6.5185489518865198</c:v>
                </c:pt>
                <c:pt idx="1255">
                  <c:v>6.05679621510426</c:v>
                </c:pt>
                <c:pt idx="1256">
                  <c:v>6.0754970645950896</c:v>
                </c:pt>
                <c:pt idx="1257">
                  <c:v>6.0671175213871003</c:v>
                </c:pt>
                <c:pt idx="1258">
                  <c:v>6.1150892542525996</c:v>
                </c:pt>
                <c:pt idx="1259">
                  <c:v>6.06778937208525</c:v>
                </c:pt>
                <c:pt idx="1260">
                  <c:v>6.1099571614396897</c:v>
                </c:pt>
                <c:pt idx="1261">
                  <c:v>6.0370908951864397</c:v>
                </c:pt>
                <c:pt idx="1262">
                  <c:v>6.1330090250147498</c:v>
                </c:pt>
                <c:pt idx="1263">
                  <c:v>6.1687322574780099</c:v>
                </c:pt>
                <c:pt idx="1264">
                  <c:v>6.1094226896010904</c:v>
                </c:pt>
                <c:pt idx="1265">
                  <c:v>6.0765552206983902</c:v>
                </c:pt>
                <c:pt idx="1266">
                  <c:v>6.2656196883094601</c:v>
                </c:pt>
                <c:pt idx="1267">
                  <c:v>6.1370263703239001</c:v>
                </c:pt>
                <c:pt idx="1268">
                  <c:v>6.10756066971165</c:v>
                </c:pt>
                <c:pt idx="1269">
                  <c:v>6.1263898582371903</c:v>
                </c:pt>
                <c:pt idx="1270">
                  <c:v>6.2539797073038299</c:v>
                </c:pt>
                <c:pt idx="1271">
                  <c:v>6.6617666135247298</c:v>
                </c:pt>
                <c:pt idx="1272">
                  <c:v>6.3556388840606699</c:v>
                </c:pt>
                <c:pt idx="1273">
                  <c:v>6.2612016134122701</c:v>
                </c:pt>
                <c:pt idx="1274">
                  <c:v>6.1363089965615902</c:v>
                </c:pt>
                <c:pt idx="1275">
                  <c:v>5.9164235249525996</c:v>
                </c:pt>
                <c:pt idx="1276">
                  <c:v>5.9028825229729298</c:v>
                </c:pt>
                <c:pt idx="1277">
                  <c:v>5.7335161257321898</c:v>
                </c:pt>
                <c:pt idx="1278">
                  <c:v>6.3131341514242401</c:v>
                </c:pt>
                <c:pt idx="1279">
                  <c:v>6.3534314510264096</c:v>
                </c:pt>
                <c:pt idx="1280">
                  <c:v>6.2198295170525899</c:v>
                </c:pt>
                <c:pt idx="1281">
                  <c:v>6.0034175376051699</c:v>
                </c:pt>
                <c:pt idx="1282">
                  <c:v>6.1076052596762898</c:v>
                </c:pt>
                <c:pt idx="1283">
                  <c:v>6.1607546132545297</c:v>
                </c:pt>
                <c:pt idx="1284">
                  <c:v>6.4249929932450902</c:v>
                </c:pt>
                <c:pt idx="1285">
                  <c:v>6.08322820880983</c:v>
                </c:pt>
                <c:pt idx="1286">
                  <c:v>6.1327653874837802</c:v>
                </c:pt>
                <c:pt idx="1287">
                  <c:v>6.1782928253768103</c:v>
                </c:pt>
                <c:pt idx="1288">
                  <c:v>6.0507397354149903</c:v>
                </c:pt>
                <c:pt idx="1289">
                  <c:v>6.07273659288039</c:v>
                </c:pt>
                <c:pt idx="1290">
                  <c:v>6.1208914453613996</c:v>
                </c:pt>
                <c:pt idx="1291">
                  <c:v>6.1264404180409198</c:v>
                </c:pt>
                <c:pt idx="1292">
                  <c:v>6.1310949946162401</c:v>
                </c:pt>
                <c:pt idx="1293">
                  <c:v>6.2520586586926497</c:v>
                </c:pt>
                <c:pt idx="1294">
                  <c:v>6.0807525867140102</c:v>
                </c:pt>
                <c:pt idx="1295">
                  <c:v>6.4516571056954897</c:v>
                </c:pt>
                <c:pt idx="1296">
                  <c:v>6.4210112409520104</c:v>
                </c:pt>
                <c:pt idx="1297">
                  <c:v>6.3751645418951899</c:v>
                </c:pt>
                <c:pt idx="1298">
                  <c:v>6.2105984356020896</c:v>
                </c:pt>
                <c:pt idx="1299">
                  <c:v>6.3306270198163297</c:v>
                </c:pt>
                <c:pt idx="1300">
                  <c:v>5.8853937100925604</c:v>
                </c:pt>
                <c:pt idx="1301">
                  <c:v>6.2107057752522499</c:v>
                </c:pt>
                <c:pt idx="1302">
                  <c:v>6.31725326136619</c:v>
                </c:pt>
                <c:pt idx="1303">
                  <c:v>6.1042728622253497</c:v>
                </c:pt>
                <c:pt idx="1304">
                  <c:v>6.2270167986972798</c:v>
                </c:pt>
                <c:pt idx="1305">
                  <c:v>6.0610267506261097</c:v>
                </c:pt>
                <c:pt idx="1306">
                  <c:v>6.1832072158097304</c:v>
                </c:pt>
                <c:pt idx="1307">
                  <c:v>6.1650181445043799</c:v>
                </c:pt>
                <c:pt idx="1308">
                  <c:v>6.1093257846264404</c:v>
                </c:pt>
                <c:pt idx="1309">
                  <c:v>6.2284748689298404</c:v>
                </c:pt>
                <c:pt idx="1310">
                  <c:v>6.1672303973586704</c:v>
                </c:pt>
                <c:pt idx="1311">
                  <c:v>6.1303765434105699</c:v>
                </c:pt>
                <c:pt idx="1312">
                  <c:v>6.0949376123579997</c:v>
                </c:pt>
                <c:pt idx="1313">
                  <c:v>6.13722115575173</c:v>
                </c:pt>
                <c:pt idx="1314">
                  <c:v>5.9981538833103896</c:v>
                </c:pt>
                <c:pt idx="1315">
                  <c:v>6.0181483930942798</c:v>
                </c:pt>
                <c:pt idx="1316">
                  <c:v>6.0980035830635604</c:v>
                </c:pt>
                <c:pt idx="1317">
                  <c:v>6.1355082171583302</c:v>
                </c:pt>
                <c:pt idx="1318">
                  <c:v>6.4300319401681199</c:v>
                </c:pt>
                <c:pt idx="1319">
                  <c:v>6.4082777593533002</c:v>
                </c:pt>
                <c:pt idx="1320">
                  <c:v>6.2223986306911403</c:v>
                </c:pt>
                <c:pt idx="1321">
                  <c:v>6.0573316313180703</c:v>
                </c:pt>
                <c:pt idx="1322">
                  <c:v>6.0732855515605202</c:v>
                </c:pt>
                <c:pt idx="1323">
                  <c:v>6.2437004402647398</c:v>
                </c:pt>
                <c:pt idx="1324">
                  <c:v>5.9757289740881596</c:v>
                </c:pt>
                <c:pt idx="1325">
                  <c:v>6.1175362796988404</c:v>
                </c:pt>
                <c:pt idx="1326">
                  <c:v>6.4413197120261501</c:v>
                </c:pt>
                <c:pt idx="1327">
                  <c:v>6.1807021722109399</c:v>
                </c:pt>
                <c:pt idx="1328">
                  <c:v>6.2445114012229102</c:v>
                </c:pt>
                <c:pt idx="1329">
                  <c:v>6.2974149838073403</c:v>
                </c:pt>
                <c:pt idx="1330">
                  <c:v>6.2397203286099403</c:v>
                </c:pt>
                <c:pt idx="1331">
                  <c:v>6.0437288618115899</c:v>
                </c:pt>
                <c:pt idx="1332">
                  <c:v>6.0231730723202404</c:v>
                </c:pt>
                <c:pt idx="1333">
                  <c:v>6.1038912620321097</c:v>
                </c:pt>
                <c:pt idx="1334">
                  <c:v>6.0516900815285197</c:v>
                </c:pt>
                <c:pt idx="1335">
                  <c:v>6.3105598668704097</c:v>
                </c:pt>
                <c:pt idx="1336">
                  <c:v>6.2118653068467999</c:v>
                </c:pt>
                <c:pt idx="1337">
                  <c:v>6.0625905696656401</c:v>
                </c:pt>
                <c:pt idx="1338">
                  <c:v>6.1923739617932299</c:v>
                </c:pt>
                <c:pt idx="1339">
                  <c:v>5.97480918816039</c:v>
                </c:pt>
                <c:pt idx="1340">
                  <c:v>6.1750775977851804</c:v>
                </c:pt>
                <c:pt idx="1341">
                  <c:v>6.1487550842454999</c:v>
                </c:pt>
                <c:pt idx="1342">
                  <c:v>6.2444037298992496</c:v>
                </c:pt>
                <c:pt idx="1343">
                  <c:v>6.4753999794461903</c:v>
                </c:pt>
                <c:pt idx="1344">
                  <c:v>6.20679091800117</c:v>
                </c:pt>
                <c:pt idx="1345">
                  <c:v>6.2622403944347704</c:v>
                </c:pt>
                <c:pt idx="1346">
                  <c:v>6.3071417065572497</c:v>
                </c:pt>
                <c:pt idx="1347">
                  <c:v>6.1050384703066598</c:v>
                </c:pt>
                <c:pt idx="1348">
                  <c:v>6.1135189155327003</c:v>
                </c:pt>
                <c:pt idx="1349">
                  <c:v>6.11952591533103</c:v>
                </c:pt>
                <c:pt idx="1350">
                  <c:v>6.0415918579775196</c:v>
                </c:pt>
                <c:pt idx="1351">
                  <c:v>6.2242283893820298</c:v>
                </c:pt>
                <c:pt idx="1352">
                  <c:v>6.2144071094745303</c:v>
                </c:pt>
                <c:pt idx="1353">
                  <c:v>6.1204017448717103</c:v>
                </c:pt>
                <c:pt idx="1354">
                  <c:v>6.2530751324568401</c:v>
                </c:pt>
                <c:pt idx="1355">
                  <c:v>6.1370172092549398</c:v>
                </c:pt>
                <c:pt idx="1356">
                  <c:v>5.9669903175364096</c:v>
                </c:pt>
                <c:pt idx="1357">
                  <c:v>6.1424412434215601</c:v>
                </c:pt>
                <c:pt idx="1358">
                  <c:v>6.1123997697839796</c:v>
                </c:pt>
                <c:pt idx="1359">
                  <c:v>6.26820085048106</c:v>
                </c:pt>
                <c:pt idx="1360">
                  <c:v>6.0838157929486503</c:v>
                </c:pt>
                <c:pt idx="1361">
                  <c:v>6.1933509272337703</c:v>
                </c:pt>
                <c:pt idx="1362">
                  <c:v>6.12751572034598</c:v>
                </c:pt>
                <c:pt idx="1363">
                  <c:v>6.1385192789516596</c:v>
                </c:pt>
                <c:pt idx="1364">
                  <c:v>6.0576062388040404</c:v>
                </c:pt>
                <c:pt idx="1365">
                  <c:v>6.1831185035198697</c:v>
                </c:pt>
                <c:pt idx="1366">
                  <c:v>6.2301718574209097</c:v>
                </c:pt>
                <c:pt idx="1367">
                  <c:v>6.5235772131658099</c:v>
                </c:pt>
                <c:pt idx="1368">
                  <c:v>6.2558540314832802</c:v>
                </c:pt>
                <c:pt idx="1369">
                  <c:v>5.7911294566018903</c:v>
                </c:pt>
                <c:pt idx="1370">
                  <c:v>5.4300067401618302</c:v>
                </c:pt>
                <c:pt idx="1371">
                  <c:v>5.7720034836481098</c:v>
                </c:pt>
                <c:pt idx="1372">
                  <c:v>6.0209742741027199</c:v>
                </c:pt>
                <c:pt idx="1373">
                  <c:v>6.1750911071238104</c:v>
                </c:pt>
                <c:pt idx="1374">
                  <c:v>6.3624126375890597</c:v>
                </c:pt>
                <c:pt idx="1375">
                  <c:v>6.1253093673428296</c:v>
                </c:pt>
                <c:pt idx="1376">
                  <c:v>6.1594294360186597</c:v>
                </c:pt>
                <c:pt idx="1377">
                  <c:v>6.1235116034804804</c:v>
                </c:pt>
                <c:pt idx="1378">
                  <c:v>6.0981317351256097</c:v>
                </c:pt>
                <c:pt idx="1379">
                  <c:v>6.1073149216249298</c:v>
                </c:pt>
                <c:pt idx="1380">
                  <c:v>6.0697546931680098</c:v>
                </c:pt>
                <c:pt idx="1381">
                  <c:v>6.1958995072027099</c:v>
                </c:pt>
                <c:pt idx="1382">
                  <c:v>6.0789619046957402</c:v>
                </c:pt>
                <c:pt idx="1383">
                  <c:v>6.0865173458578603</c:v>
                </c:pt>
                <c:pt idx="1384">
                  <c:v>6.0946413928674597</c:v>
                </c:pt>
                <c:pt idx="1385">
                  <c:v>6.1397876751511102</c:v>
                </c:pt>
                <c:pt idx="1386">
                  <c:v>6.2308531423268398</c:v>
                </c:pt>
                <c:pt idx="1387">
                  <c:v>6.0610713667793901</c:v>
                </c:pt>
                <c:pt idx="1388">
                  <c:v>6.1736134178618602</c:v>
                </c:pt>
                <c:pt idx="1389">
                  <c:v>6.3236521978318896</c:v>
                </c:pt>
                <c:pt idx="1390">
                  <c:v>6.2628291732494601</c:v>
                </c:pt>
                <c:pt idx="1391">
                  <c:v>6.4526423104408996</c:v>
                </c:pt>
                <c:pt idx="1392">
                  <c:v>6.2568431007642697</c:v>
                </c:pt>
                <c:pt idx="1393">
                  <c:v>6.4070340223125504</c:v>
                </c:pt>
                <c:pt idx="1394">
                  <c:v>6.3318846653942504</c:v>
                </c:pt>
                <c:pt idx="1395">
                  <c:v>6.2973583621987599</c:v>
                </c:pt>
                <c:pt idx="1396">
                  <c:v>6.2924805409155899</c:v>
                </c:pt>
                <c:pt idx="1397">
                  <c:v>6.2630548087843696</c:v>
                </c:pt>
                <c:pt idx="1398">
                  <c:v>6.1291395236771704</c:v>
                </c:pt>
                <c:pt idx="1399">
                  <c:v>6.1322545713172802</c:v>
                </c:pt>
                <c:pt idx="1400">
                  <c:v>6.3010147096659503</c:v>
                </c:pt>
                <c:pt idx="1401">
                  <c:v>6.1066290724120602</c:v>
                </c:pt>
                <c:pt idx="1402">
                  <c:v>6.1504439908990003</c:v>
                </c:pt>
                <c:pt idx="1403">
                  <c:v>6.1573010342008203</c:v>
                </c:pt>
                <c:pt idx="1404">
                  <c:v>6.1387310687278198</c:v>
                </c:pt>
                <c:pt idx="1405">
                  <c:v>6.0656023910844299</c:v>
                </c:pt>
                <c:pt idx="1406">
                  <c:v>6.0864800252314302</c:v>
                </c:pt>
                <c:pt idx="1407">
                  <c:v>6.1341202177328702</c:v>
                </c:pt>
                <c:pt idx="1408">
                  <c:v>6.0344328347628098</c:v>
                </c:pt>
                <c:pt idx="1409">
                  <c:v>5.9783936964145097</c:v>
                </c:pt>
                <c:pt idx="1410">
                  <c:v>6.1185908589076803</c:v>
                </c:pt>
                <c:pt idx="1411">
                  <c:v>6.1072533296013196</c:v>
                </c:pt>
                <c:pt idx="1412">
                  <c:v>6.0437156794139701</c:v>
                </c:pt>
                <c:pt idx="1413">
                  <c:v>6.06601856303263</c:v>
                </c:pt>
                <c:pt idx="1414">
                  <c:v>6.2354510014391904</c:v>
                </c:pt>
                <c:pt idx="1415">
                  <c:v>6.4486889235283096</c:v>
                </c:pt>
                <c:pt idx="1416">
                  <c:v>6.2646981775860198</c:v>
                </c:pt>
                <c:pt idx="1417">
                  <c:v>6.3134375487564798</c:v>
                </c:pt>
                <c:pt idx="1418">
                  <c:v>6.0984347018465499</c:v>
                </c:pt>
                <c:pt idx="1419">
                  <c:v>5.9950522619466904</c:v>
                </c:pt>
                <c:pt idx="1420">
                  <c:v>6.1843470945992101</c:v>
                </c:pt>
                <c:pt idx="1421">
                  <c:v>6.3244955904376301</c:v>
                </c:pt>
                <c:pt idx="1422">
                  <c:v>6.31535991737133</c:v>
                </c:pt>
                <c:pt idx="1423">
                  <c:v>6.1707224209303702</c:v>
                </c:pt>
                <c:pt idx="1424">
                  <c:v>6.1459180489971903</c:v>
                </c:pt>
                <c:pt idx="1425">
                  <c:v>6.0567913333270296</c:v>
                </c:pt>
                <c:pt idx="1426">
                  <c:v>6.1590089209068104</c:v>
                </c:pt>
                <c:pt idx="1427">
                  <c:v>6.1023253302321603</c:v>
                </c:pt>
                <c:pt idx="1428">
                  <c:v>6.0891318010208204</c:v>
                </c:pt>
                <c:pt idx="1429">
                  <c:v>5.9989183249037401</c:v>
                </c:pt>
                <c:pt idx="1430">
                  <c:v>6.1571251639657198</c:v>
                </c:pt>
                <c:pt idx="1431">
                  <c:v>6.0452826953698198</c:v>
                </c:pt>
                <c:pt idx="1432">
                  <c:v>5.9758724738463496</c:v>
                </c:pt>
                <c:pt idx="1433">
                  <c:v>6.0576956897213803</c:v>
                </c:pt>
                <c:pt idx="1434">
                  <c:v>6.1610409686515704</c:v>
                </c:pt>
                <c:pt idx="1435">
                  <c:v>6.2878025145166596</c:v>
                </c:pt>
                <c:pt idx="1436">
                  <c:v>6.1811550065441399</c:v>
                </c:pt>
                <c:pt idx="1437">
                  <c:v>6.0617872634497703</c:v>
                </c:pt>
                <c:pt idx="1438">
                  <c:v>6.0761735158912797</c:v>
                </c:pt>
                <c:pt idx="1439">
                  <c:v>6.5289189473251401</c:v>
                </c:pt>
                <c:pt idx="1440">
                  <c:v>6.3479274991989501</c:v>
                </c:pt>
                <c:pt idx="1441">
                  <c:v>6.4513150600483202</c:v>
                </c:pt>
                <c:pt idx="1442">
                  <c:v>6.1753873239398303</c:v>
                </c:pt>
                <c:pt idx="1443">
                  <c:v>6.5278601688453497</c:v>
                </c:pt>
                <c:pt idx="1444">
                  <c:v>5.98778038343234</c:v>
                </c:pt>
                <c:pt idx="1445">
                  <c:v>6.21968578025227</c:v>
                </c:pt>
                <c:pt idx="1446">
                  <c:v>6.3506032649246604</c:v>
                </c:pt>
                <c:pt idx="1447">
                  <c:v>6.3102308523062902</c:v>
                </c:pt>
                <c:pt idx="1448">
                  <c:v>6.1977661450989903</c:v>
                </c:pt>
                <c:pt idx="1449">
                  <c:v>5.9965025566368801</c:v>
                </c:pt>
                <c:pt idx="1450">
                  <c:v>6.1821440348672496</c:v>
                </c:pt>
                <c:pt idx="1451">
                  <c:v>6.2800172830498697</c:v>
                </c:pt>
                <c:pt idx="1452">
                  <c:v>6.1132172790502102</c:v>
                </c:pt>
                <c:pt idx="1453">
                  <c:v>6.1110573222990299</c:v>
                </c:pt>
                <c:pt idx="1454">
                  <c:v>6.1348780657598798</c:v>
                </c:pt>
                <c:pt idx="1455">
                  <c:v>6.1025443603704996</c:v>
                </c:pt>
                <c:pt idx="1456">
                  <c:v>6.0677223272366101</c:v>
                </c:pt>
                <c:pt idx="1457">
                  <c:v>6.1738406472092304</c:v>
                </c:pt>
                <c:pt idx="1458">
                  <c:v>6.1808443731162601</c:v>
                </c:pt>
                <c:pt idx="1459">
                  <c:v>6.2156994830838102</c:v>
                </c:pt>
                <c:pt idx="1460">
                  <c:v>6.2436346208918003</c:v>
                </c:pt>
                <c:pt idx="1461">
                  <c:v>6.1326181499237196</c:v>
                </c:pt>
                <c:pt idx="1462">
                  <c:v>6.15827715665933</c:v>
                </c:pt>
                <c:pt idx="1463">
                  <c:v>6.3576837978765104</c:v>
                </c:pt>
                <c:pt idx="1464">
                  <c:v>6.3193156482277102</c:v>
                </c:pt>
                <c:pt idx="1465">
                  <c:v>6.3605820976589298</c:v>
                </c:pt>
                <c:pt idx="1466">
                  <c:v>6.1525856716175804</c:v>
                </c:pt>
                <c:pt idx="1467">
                  <c:v>5.9385636789860197</c:v>
                </c:pt>
                <c:pt idx="1468">
                  <c:v>5.9476575260340701</c:v>
                </c:pt>
                <c:pt idx="1469">
                  <c:v>6.0526381461503496</c:v>
                </c:pt>
                <c:pt idx="1470">
                  <c:v>6.2832929781921996</c:v>
                </c:pt>
                <c:pt idx="1471">
                  <c:v>6.23610490725574</c:v>
                </c:pt>
                <c:pt idx="1472">
                  <c:v>5.9757518249392199</c:v>
                </c:pt>
                <c:pt idx="1473">
                  <c:v>6.0277860111718899</c:v>
                </c:pt>
                <c:pt idx="1474">
                  <c:v>6.0751451893476798</c:v>
                </c:pt>
                <c:pt idx="1475">
                  <c:v>6.0764071541540696</c:v>
                </c:pt>
                <c:pt idx="1476">
                  <c:v>6.0385064904188299</c:v>
                </c:pt>
                <c:pt idx="1477">
                  <c:v>6.1238661992830998</c:v>
                </c:pt>
                <c:pt idx="1478">
                  <c:v>6.0490432525447497</c:v>
                </c:pt>
                <c:pt idx="1479">
                  <c:v>6.0937991524117896</c:v>
                </c:pt>
                <c:pt idx="1480">
                  <c:v>6.1307241470137503</c:v>
                </c:pt>
                <c:pt idx="1481">
                  <c:v>6.0208690852142501</c:v>
                </c:pt>
                <c:pt idx="1482">
                  <c:v>6.0718770408993601</c:v>
                </c:pt>
                <c:pt idx="1483">
                  <c:v>6.0262326332459697</c:v>
                </c:pt>
                <c:pt idx="1484">
                  <c:v>5.9639823691633103</c:v>
                </c:pt>
                <c:pt idx="1485">
                  <c:v>6.2656256405336803</c:v>
                </c:pt>
                <c:pt idx="1486">
                  <c:v>6.2308716345853696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BA-4062-928F-097065B730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9652320"/>
        <c:axId val="299546352"/>
      </c:lineChart>
      <c:catAx>
        <c:axId val="289652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9546352"/>
        <c:crosses val="autoZero"/>
        <c:auto val="1"/>
        <c:lblAlgn val="ctr"/>
        <c:lblOffset val="100"/>
        <c:noMultiLvlLbl val="0"/>
      </c:catAx>
      <c:valAx>
        <c:axId val="299546352"/>
        <c:scaling>
          <c:orientation val="minMax"/>
          <c:max val="7"/>
          <c:min val="3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28965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[InnerProduct_VecSize_2500_WindowSize_20000_Iters_2000_StepSize_1000_Nodes_8_Epsilon_0.08.csv]Sheet1!PivotTable1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Sheet1!$B$5:$B$2005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18</c:v>
                </c:pt>
                <c:pt idx="5">
                  <c:v>30</c:v>
                </c:pt>
                <c:pt idx="6">
                  <c:v>46</c:v>
                </c:pt>
                <c:pt idx="7">
                  <c:v>56</c:v>
                </c:pt>
                <c:pt idx="8">
                  <c:v>70</c:v>
                </c:pt>
                <c:pt idx="9">
                  <c:v>80078</c:v>
                </c:pt>
                <c:pt idx="10">
                  <c:v>80078</c:v>
                </c:pt>
                <c:pt idx="11">
                  <c:v>80078</c:v>
                </c:pt>
                <c:pt idx="12">
                  <c:v>80078</c:v>
                </c:pt>
                <c:pt idx="13">
                  <c:v>80082</c:v>
                </c:pt>
                <c:pt idx="14">
                  <c:v>80086</c:v>
                </c:pt>
                <c:pt idx="15">
                  <c:v>80094</c:v>
                </c:pt>
                <c:pt idx="16">
                  <c:v>80104</c:v>
                </c:pt>
                <c:pt idx="17">
                  <c:v>80116</c:v>
                </c:pt>
                <c:pt idx="18">
                  <c:v>80126</c:v>
                </c:pt>
                <c:pt idx="19">
                  <c:v>80134</c:v>
                </c:pt>
                <c:pt idx="20">
                  <c:v>80148</c:v>
                </c:pt>
                <c:pt idx="21">
                  <c:v>80162</c:v>
                </c:pt>
                <c:pt idx="22">
                  <c:v>80182</c:v>
                </c:pt>
                <c:pt idx="23">
                  <c:v>80198</c:v>
                </c:pt>
                <c:pt idx="24">
                  <c:v>80222</c:v>
                </c:pt>
                <c:pt idx="25">
                  <c:v>80252</c:v>
                </c:pt>
                <c:pt idx="26">
                  <c:v>160270</c:v>
                </c:pt>
                <c:pt idx="27">
                  <c:v>160270</c:v>
                </c:pt>
                <c:pt idx="28">
                  <c:v>160274</c:v>
                </c:pt>
                <c:pt idx="29">
                  <c:v>160278</c:v>
                </c:pt>
                <c:pt idx="30">
                  <c:v>160278</c:v>
                </c:pt>
                <c:pt idx="31">
                  <c:v>160286</c:v>
                </c:pt>
                <c:pt idx="32">
                  <c:v>160292</c:v>
                </c:pt>
                <c:pt idx="33">
                  <c:v>160302</c:v>
                </c:pt>
                <c:pt idx="34">
                  <c:v>160308</c:v>
                </c:pt>
                <c:pt idx="35">
                  <c:v>160322</c:v>
                </c:pt>
                <c:pt idx="36">
                  <c:v>160334</c:v>
                </c:pt>
                <c:pt idx="37">
                  <c:v>160348</c:v>
                </c:pt>
                <c:pt idx="38">
                  <c:v>160360</c:v>
                </c:pt>
                <c:pt idx="39">
                  <c:v>160378</c:v>
                </c:pt>
                <c:pt idx="40">
                  <c:v>240392</c:v>
                </c:pt>
                <c:pt idx="41">
                  <c:v>240392</c:v>
                </c:pt>
                <c:pt idx="42">
                  <c:v>240392</c:v>
                </c:pt>
                <c:pt idx="43">
                  <c:v>240392</c:v>
                </c:pt>
                <c:pt idx="44">
                  <c:v>240392</c:v>
                </c:pt>
                <c:pt idx="45">
                  <c:v>240392</c:v>
                </c:pt>
                <c:pt idx="46">
                  <c:v>240396</c:v>
                </c:pt>
                <c:pt idx="47">
                  <c:v>240400</c:v>
                </c:pt>
                <c:pt idx="48">
                  <c:v>240404</c:v>
                </c:pt>
                <c:pt idx="49">
                  <c:v>240404</c:v>
                </c:pt>
                <c:pt idx="50">
                  <c:v>240410</c:v>
                </c:pt>
                <c:pt idx="51">
                  <c:v>240420</c:v>
                </c:pt>
                <c:pt idx="52">
                  <c:v>240434</c:v>
                </c:pt>
                <c:pt idx="53">
                  <c:v>240442</c:v>
                </c:pt>
                <c:pt idx="54">
                  <c:v>240450</c:v>
                </c:pt>
                <c:pt idx="55">
                  <c:v>240468</c:v>
                </c:pt>
                <c:pt idx="56">
                  <c:v>240476</c:v>
                </c:pt>
                <c:pt idx="57">
                  <c:v>240484</c:v>
                </c:pt>
                <c:pt idx="58">
                  <c:v>240500</c:v>
                </c:pt>
                <c:pt idx="59">
                  <c:v>320508</c:v>
                </c:pt>
                <c:pt idx="60">
                  <c:v>320508</c:v>
                </c:pt>
                <c:pt idx="61">
                  <c:v>320514</c:v>
                </c:pt>
                <c:pt idx="62">
                  <c:v>320520</c:v>
                </c:pt>
                <c:pt idx="63">
                  <c:v>320524</c:v>
                </c:pt>
                <c:pt idx="64">
                  <c:v>320532</c:v>
                </c:pt>
                <c:pt idx="65">
                  <c:v>320542</c:v>
                </c:pt>
                <c:pt idx="66">
                  <c:v>320556</c:v>
                </c:pt>
                <c:pt idx="67">
                  <c:v>320570</c:v>
                </c:pt>
                <c:pt idx="68">
                  <c:v>320582</c:v>
                </c:pt>
                <c:pt idx="69">
                  <c:v>320594</c:v>
                </c:pt>
                <c:pt idx="70">
                  <c:v>320606</c:v>
                </c:pt>
                <c:pt idx="71">
                  <c:v>400614</c:v>
                </c:pt>
                <c:pt idx="72">
                  <c:v>400614</c:v>
                </c:pt>
                <c:pt idx="73">
                  <c:v>400614</c:v>
                </c:pt>
                <c:pt idx="74">
                  <c:v>400614</c:v>
                </c:pt>
                <c:pt idx="75">
                  <c:v>400614</c:v>
                </c:pt>
                <c:pt idx="76">
                  <c:v>400614</c:v>
                </c:pt>
                <c:pt idx="77">
                  <c:v>400618</c:v>
                </c:pt>
                <c:pt idx="78">
                  <c:v>400624</c:v>
                </c:pt>
                <c:pt idx="79">
                  <c:v>400640</c:v>
                </c:pt>
                <c:pt idx="80">
                  <c:v>400644</c:v>
                </c:pt>
                <c:pt idx="81">
                  <c:v>400656</c:v>
                </c:pt>
                <c:pt idx="82">
                  <c:v>400672</c:v>
                </c:pt>
                <c:pt idx="83">
                  <c:v>480684</c:v>
                </c:pt>
                <c:pt idx="84">
                  <c:v>480684</c:v>
                </c:pt>
                <c:pt idx="85">
                  <c:v>480684</c:v>
                </c:pt>
                <c:pt idx="86">
                  <c:v>480688</c:v>
                </c:pt>
                <c:pt idx="87">
                  <c:v>480702</c:v>
                </c:pt>
                <c:pt idx="88">
                  <c:v>480714</c:v>
                </c:pt>
                <c:pt idx="89">
                  <c:v>480720</c:v>
                </c:pt>
                <c:pt idx="90">
                  <c:v>480732</c:v>
                </c:pt>
                <c:pt idx="91">
                  <c:v>480742</c:v>
                </c:pt>
                <c:pt idx="92">
                  <c:v>480754</c:v>
                </c:pt>
                <c:pt idx="93">
                  <c:v>560762</c:v>
                </c:pt>
                <c:pt idx="94">
                  <c:v>560762</c:v>
                </c:pt>
                <c:pt idx="95">
                  <c:v>560766</c:v>
                </c:pt>
                <c:pt idx="96">
                  <c:v>560770</c:v>
                </c:pt>
                <c:pt idx="97">
                  <c:v>560776</c:v>
                </c:pt>
                <c:pt idx="98">
                  <c:v>560782</c:v>
                </c:pt>
                <c:pt idx="99">
                  <c:v>560796</c:v>
                </c:pt>
                <c:pt idx="100">
                  <c:v>640804</c:v>
                </c:pt>
                <c:pt idx="101">
                  <c:v>640804</c:v>
                </c:pt>
                <c:pt idx="102">
                  <c:v>640808</c:v>
                </c:pt>
                <c:pt idx="103">
                  <c:v>640818</c:v>
                </c:pt>
                <c:pt idx="104">
                  <c:v>640828</c:v>
                </c:pt>
                <c:pt idx="105">
                  <c:v>640838</c:v>
                </c:pt>
                <c:pt idx="106">
                  <c:v>640854</c:v>
                </c:pt>
                <c:pt idx="107">
                  <c:v>640874</c:v>
                </c:pt>
                <c:pt idx="108">
                  <c:v>640894</c:v>
                </c:pt>
                <c:pt idx="109">
                  <c:v>720902</c:v>
                </c:pt>
                <c:pt idx="110">
                  <c:v>720902</c:v>
                </c:pt>
                <c:pt idx="111">
                  <c:v>720902</c:v>
                </c:pt>
                <c:pt idx="112">
                  <c:v>720902</c:v>
                </c:pt>
                <c:pt idx="113">
                  <c:v>720902</c:v>
                </c:pt>
                <c:pt idx="114">
                  <c:v>720910</c:v>
                </c:pt>
                <c:pt idx="115">
                  <c:v>720920</c:v>
                </c:pt>
                <c:pt idx="116">
                  <c:v>720930</c:v>
                </c:pt>
                <c:pt idx="117">
                  <c:v>720944</c:v>
                </c:pt>
                <c:pt idx="118">
                  <c:v>720956</c:v>
                </c:pt>
                <c:pt idx="119">
                  <c:v>800964</c:v>
                </c:pt>
                <c:pt idx="120">
                  <c:v>800964</c:v>
                </c:pt>
                <c:pt idx="121">
                  <c:v>800970</c:v>
                </c:pt>
                <c:pt idx="122">
                  <c:v>800978</c:v>
                </c:pt>
                <c:pt idx="123">
                  <c:v>800978</c:v>
                </c:pt>
                <c:pt idx="124">
                  <c:v>800988</c:v>
                </c:pt>
                <c:pt idx="125">
                  <c:v>800996</c:v>
                </c:pt>
                <c:pt idx="126">
                  <c:v>801016</c:v>
                </c:pt>
                <c:pt idx="127">
                  <c:v>801032</c:v>
                </c:pt>
                <c:pt idx="128">
                  <c:v>801054</c:v>
                </c:pt>
                <c:pt idx="129">
                  <c:v>881062</c:v>
                </c:pt>
                <c:pt idx="130">
                  <c:v>881062</c:v>
                </c:pt>
                <c:pt idx="131">
                  <c:v>881062</c:v>
                </c:pt>
                <c:pt idx="132">
                  <c:v>881066</c:v>
                </c:pt>
                <c:pt idx="133">
                  <c:v>881078</c:v>
                </c:pt>
                <c:pt idx="134">
                  <c:v>881084</c:v>
                </c:pt>
                <c:pt idx="135">
                  <c:v>881096</c:v>
                </c:pt>
                <c:pt idx="136">
                  <c:v>881108</c:v>
                </c:pt>
                <c:pt idx="137">
                  <c:v>881124</c:v>
                </c:pt>
                <c:pt idx="138">
                  <c:v>881138</c:v>
                </c:pt>
                <c:pt idx="139">
                  <c:v>961150</c:v>
                </c:pt>
                <c:pt idx="140">
                  <c:v>961150</c:v>
                </c:pt>
                <c:pt idx="141">
                  <c:v>961150</c:v>
                </c:pt>
                <c:pt idx="142">
                  <c:v>961154</c:v>
                </c:pt>
                <c:pt idx="143">
                  <c:v>961166</c:v>
                </c:pt>
                <c:pt idx="144">
                  <c:v>961178</c:v>
                </c:pt>
                <c:pt idx="145">
                  <c:v>961196</c:v>
                </c:pt>
                <c:pt idx="146">
                  <c:v>961214</c:v>
                </c:pt>
                <c:pt idx="147">
                  <c:v>961230</c:v>
                </c:pt>
                <c:pt idx="148">
                  <c:v>961244</c:v>
                </c:pt>
                <c:pt idx="149">
                  <c:v>961264</c:v>
                </c:pt>
                <c:pt idx="150">
                  <c:v>961268</c:v>
                </c:pt>
                <c:pt idx="151">
                  <c:v>961284</c:v>
                </c:pt>
                <c:pt idx="152">
                  <c:v>961306</c:v>
                </c:pt>
                <c:pt idx="153">
                  <c:v>1041314</c:v>
                </c:pt>
                <c:pt idx="154">
                  <c:v>1041314</c:v>
                </c:pt>
                <c:pt idx="155">
                  <c:v>1041314</c:v>
                </c:pt>
                <c:pt idx="156">
                  <c:v>1041314</c:v>
                </c:pt>
                <c:pt idx="157">
                  <c:v>1041322</c:v>
                </c:pt>
                <c:pt idx="158">
                  <c:v>1041326</c:v>
                </c:pt>
                <c:pt idx="159">
                  <c:v>1041326</c:v>
                </c:pt>
                <c:pt idx="160">
                  <c:v>1041330</c:v>
                </c:pt>
                <c:pt idx="161">
                  <c:v>1041336</c:v>
                </c:pt>
                <c:pt idx="162">
                  <c:v>1041348</c:v>
                </c:pt>
                <c:pt idx="163">
                  <c:v>1041358</c:v>
                </c:pt>
                <c:pt idx="164">
                  <c:v>1041372</c:v>
                </c:pt>
                <c:pt idx="165">
                  <c:v>1041396</c:v>
                </c:pt>
                <c:pt idx="166">
                  <c:v>1041422</c:v>
                </c:pt>
                <c:pt idx="167">
                  <c:v>1121430</c:v>
                </c:pt>
                <c:pt idx="168">
                  <c:v>1121430</c:v>
                </c:pt>
                <c:pt idx="169">
                  <c:v>1121430</c:v>
                </c:pt>
                <c:pt idx="170">
                  <c:v>1121434</c:v>
                </c:pt>
                <c:pt idx="171">
                  <c:v>1121434</c:v>
                </c:pt>
                <c:pt idx="172">
                  <c:v>1121438</c:v>
                </c:pt>
                <c:pt idx="173">
                  <c:v>1121442</c:v>
                </c:pt>
                <c:pt idx="174">
                  <c:v>1121446</c:v>
                </c:pt>
                <c:pt idx="175">
                  <c:v>1121450</c:v>
                </c:pt>
                <c:pt idx="176">
                  <c:v>1121450</c:v>
                </c:pt>
                <c:pt idx="177">
                  <c:v>1121454</c:v>
                </c:pt>
                <c:pt idx="178">
                  <c:v>1121458</c:v>
                </c:pt>
                <c:pt idx="179">
                  <c:v>1121464</c:v>
                </c:pt>
                <c:pt idx="180">
                  <c:v>1121472</c:v>
                </c:pt>
                <c:pt idx="181">
                  <c:v>1121486</c:v>
                </c:pt>
                <c:pt idx="182">
                  <c:v>1121500</c:v>
                </c:pt>
                <c:pt idx="183">
                  <c:v>1121514</c:v>
                </c:pt>
                <c:pt idx="184">
                  <c:v>1121520</c:v>
                </c:pt>
                <c:pt idx="185">
                  <c:v>1121532</c:v>
                </c:pt>
                <c:pt idx="186">
                  <c:v>1121550</c:v>
                </c:pt>
                <c:pt idx="187">
                  <c:v>1121566</c:v>
                </c:pt>
                <c:pt idx="188">
                  <c:v>1121586</c:v>
                </c:pt>
                <c:pt idx="189">
                  <c:v>1121600</c:v>
                </c:pt>
                <c:pt idx="190">
                  <c:v>1121614</c:v>
                </c:pt>
                <c:pt idx="191">
                  <c:v>1201626</c:v>
                </c:pt>
                <c:pt idx="192">
                  <c:v>1201626</c:v>
                </c:pt>
                <c:pt idx="193">
                  <c:v>1201626</c:v>
                </c:pt>
                <c:pt idx="194">
                  <c:v>1201626</c:v>
                </c:pt>
                <c:pt idx="195">
                  <c:v>1201626</c:v>
                </c:pt>
                <c:pt idx="196">
                  <c:v>1201626</c:v>
                </c:pt>
                <c:pt idx="197">
                  <c:v>1201630</c:v>
                </c:pt>
                <c:pt idx="198">
                  <c:v>1201636</c:v>
                </c:pt>
                <c:pt idx="199">
                  <c:v>1201644</c:v>
                </c:pt>
                <c:pt idx="200">
                  <c:v>1201656</c:v>
                </c:pt>
                <c:pt idx="201">
                  <c:v>1201668</c:v>
                </c:pt>
                <c:pt idx="202">
                  <c:v>1201684</c:v>
                </c:pt>
                <c:pt idx="203">
                  <c:v>1201688</c:v>
                </c:pt>
                <c:pt idx="204">
                  <c:v>1201700</c:v>
                </c:pt>
                <c:pt idx="205">
                  <c:v>1201712</c:v>
                </c:pt>
                <c:pt idx="206">
                  <c:v>1281724</c:v>
                </c:pt>
                <c:pt idx="207">
                  <c:v>1281724</c:v>
                </c:pt>
                <c:pt idx="208">
                  <c:v>1281724</c:v>
                </c:pt>
                <c:pt idx="209">
                  <c:v>1281728</c:v>
                </c:pt>
                <c:pt idx="210">
                  <c:v>1281732</c:v>
                </c:pt>
                <c:pt idx="211">
                  <c:v>1281740</c:v>
                </c:pt>
                <c:pt idx="212">
                  <c:v>1281748</c:v>
                </c:pt>
                <c:pt idx="213">
                  <c:v>1281758</c:v>
                </c:pt>
                <c:pt idx="214">
                  <c:v>1281774</c:v>
                </c:pt>
                <c:pt idx="215">
                  <c:v>1281788</c:v>
                </c:pt>
                <c:pt idx="216">
                  <c:v>1281804</c:v>
                </c:pt>
                <c:pt idx="217">
                  <c:v>1281818</c:v>
                </c:pt>
                <c:pt idx="218">
                  <c:v>1281832</c:v>
                </c:pt>
                <c:pt idx="219">
                  <c:v>1361840</c:v>
                </c:pt>
                <c:pt idx="220">
                  <c:v>1361844</c:v>
                </c:pt>
                <c:pt idx="221">
                  <c:v>1361848</c:v>
                </c:pt>
                <c:pt idx="222">
                  <c:v>1361848</c:v>
                </c:pt>
                <c:pt idx="223">
                  <c:v>1361848</c:v>
                </c:pt>
                <c:pt idx="224">
                  <c:v>1361856</c:v>
                </c:pt>
                <c:pt idx="225">
                  <c:v>1361862</c:v>
                </c:pt>
                <c:pt idx="226">
                  <c:v>1361876</c:v>
                </c:pt>
                <c:pt idx="227">
                  <c:v>1361884</c:v>
                </c:pt>
                <c:pt idx="228">
                  <c:v>1361896</c:v>
                </c:pt>
                <c:pt idx="229">
                  <c:v>1361914</c:v>
                </c:pt>
                <c:pt idx="230">
                  <c:v>1361932</c:v>
                </c:pt>
                <c:pt idx="231">
                  <c:v>1361952</c:v>
                </c:pt>
                <c:pt idx="232">
                  <c:v>1361980</c:v>
                </c:pt>
                <c:pt idx="233">
                  <c:v>1441988</c:v>
                </c:pt>
                <c:pt idx="234">
                  <c:v>1441988</c:v>
                </c:pt>
                <c:pt idx="235">
                  <c:v>1441988</c:v>
                </c:pt>
                <c:pt idx="236">
                  <c:v>1441996</c:v>
                </c:pt>
                <c:pt idx="237">
                  <c:v>1441996</c:v>
                </c:pt>
                <c:pt idx="238">
                  <c:v>1442000</c:v>
                </c:pt>
                <c:pt idx="239">
                  <c:v>1442004</c:v>
                </c:pt>
                <c:pt idx="240">
                  <c:v>1442010</c:v>
                </c:pt>
                <c:pt idx="241">
                  <c:v>1442018</c:v>
                </c:pt>
                <c:pt idx="242">
                  <c:v>1442022</c:v>
                </c:pt>
                <c:pt idx="243">
                  <c:v>1442026</c:v>
                </c:pt>
                <c:pt idx="244">
                  <c:v>1442030</c:v>
                </c:pt>
                <c:pt idx="245">
                  <c:v>1442034</c:v>
                </c:pt>
                <c:pt idx="246">
                  <c:v>1442048</c:v>
                </c:pt>
                <c:pt idx="247">
                  <c:v>1442060</c:v>
                </c:pt>
                <c:pt idx="248">
                  <c:v>1442068</c:v>
                </c:pt>
                <c:pt idx="249">
                  <c:v>1442080</c:v>
                </c:pt>
                <c:pt idx="250">
                  <c:v>1442098</c:v>
                </c:pt>
                <c:pt idx="251">
                  <c:v>1442120</c:v>
                </c:pt>
                <c:pt idx="252">
                  <c:v>1522128</c:v>
                </c:pt>
                <c:pt idx="253">
                  <c:v>1522128</c:v>
                </c:pt>
                <c:pt idx="254">
                  <c:v>1522128</c:v>
                </c:pt>
                <c:pt idx="255">
                  <c:v>1522132</c:v>
                </c:pt>
                <c:pt idx="256">
                  <c:v>1522136</c:v>
                </c:pt>
                <c:pt idx="257">
                  <c:v>1522142</c:v>
                </c:pt>
                <c:pt idx="258">
                  <c:v>1522146</c:v>
                </c:pt>
                <c:pt idx="259">
                  <c:v>1522146</c:v>
                </c:pt>
                <c:pt idx="260">
                  <c:v>1522150</c:v>
                </c:pt>
                <c:pt idx="261">
                  <c:v>1522158</c:v>
                </c:pt>
                <c:pt idx="262">
                  <c:v>1522162</c:v>
                </c:pt>
                <c:pt idx="263">
                  <c:v>1522162</c:v>
                </c:pt>
                <c:pt idx="264">
                  <c:v>1522162</c:v>
                </c:pt>
                <c:pt idx="265">
                  <c:v>1522174</c:v>
                </c:pt>
                <c:pt idx="266">
                  <c:v>1522180</c:v>
                </c:pt>
                <c:pt idx="267">
                  <c:v>1522184</c:v>
                </c:pt>
                <c:pt idx="268">
                  <c:v>1522190</c:v>
                </c:pt>
                <c:pt idx="269">
                  <c:v>1522194</c:v>
                </c:pt>
                <c:pt idx="270">
                  <c:v>1522198</c:v>
                </c:pt>
                <c:pt idx="271">
                  <c:v>1522202</c:v>
                </c:pt>
                <c:pt idx="272">
                  <c:v>1522210</c:v>
                </c:pt>
                <c:pt idx="273">
                  <c:v>1522218</c:v>
                </c:pt>
                <c:pt idx="274">
                  <c:v>1522222</c:v>
                </c:pt>
                <c:pt idx="275">
                  <c:v>1522234</c:v>
                </c:pt>
                <c:pt idx="276">
                  <c:v>1522248</c:v>
                </c:pt>
                <c:pt idx="277">
                  <c:v>1522264</c:v>
                </c:pt>
                <c:pt idx="278">
                  <c:v>1522280</c:v>
                </c:pt>
                <c:pt idx="279">
                  <c:v>1522298</c:v>
                </c:pt>
                <c:pt idx="280">
                  <c:v>1602306</c:v>
                </c:pt>
                <c:pt idx="281">
                  <c:v>1602306</c:v>
                </c:pt>
                <c:pt idx="282">
                  <c:v>1602306</c:v>
                </c:pt>
                <c:pt idx="283">
                  <c:v>1602306</c:v>
                </c:pt>
                <c:pt idx="284">
                  <c:v>1602306</c:v>
                </c:pt>
                <c:pt idx="285">
                  <c:v>1602314</c:v>
                </c:pt>
                <c:pt idx="286">
                  <c:v>1602322</c:v>
                </c:pt>
                <c:pt idx="287">
                  <c:v>1602326</c:v>
                </c:pt>
                <c:pt idx="288">
                  <c:v>1602326</c:v>
                </c:pt>
                <c:pt idx="289">
                  <c:v>1602332</c:v>
                </c:pt>
                <c:pt idx="290">
                  <c:v>1602332</c:v>
                </c:pt>
                <c:pt idx="291">
                  <c:v>1602332</c:v>
                </c:pt>
                <c:pt idx="292">
                  <c:v>1602332</c:v>
                </c:pt>
                <c:pt idx="293">
                  <c:v>1602336</c:v>
                </c:pt>
                <c:pt idx="294">
                  <c:v>1602342</c:v>
                </c:pt>
                <c:pt idx="295">
                  <c:v>1602350</c:v>
                </c:pt>
                <c:pt idx="296">
                  <c:v>1602354</c:v>
                </c:pt>
                <c:pt idx="297">
                  <c:v>1602372</c:v>
                </c:pt>
                <c:pt idx="298">
                  <c:v>1602386</c:v>
                </c:pt>
                <c:pt idx="299">
                  <c:v>1602398</c:v>
                </c:pt>
                <c:pt idx="300">
                  <c:v>1602414</c:v>
                </c:pt>
                <c:pt idx="301">
                  <c:v>1602424</c:v>
                </c:pt>
                <c:pt idx="302">
                  <c:v>1602430</c:v>
                </c:pt>
                <c:pt idx="303">
                  <c:v>1602440</c:v>
                </c:pt>
                <c:pt idx="304">
                  <c:v>1602448</c:v>
                </c:pt>
                <c:pt idx="305">
                  <c:v>1602456</c:v>
                </c:pt>
                <c:pt idx="306">
                  <c:v>1602460</c:v>
                </c:pt>
                <c:pt idx="307">
                  <c:v>1602464</c:v>
                </c:pt>
                <c:pt idx="308">
                  <c:v>1602478</c:v>
                </c:pt>
                <c:pt idx="309">
                  <c:v>1602494</c:v>
                </c:pt>
                <c:pt idx="310">
                  <c:v>1602512</c:v>
                </c:pt>
                <c:pt idx="311">
                  <c:v>1602526</c:v>
                </c:pt>
                <c:pt idx="312">
                  <c:v>1682544</c:v>
                </c:pt>
                <c:pt idx="313">
                  <c:v>1682544</c:v>
                </c:pt>
                <c:pt idx="314">
                  <c:v>1682544</c:v>
                </c:pt>
                <c:pt idx="315">
                  <c:v>1682548</c:v>
                </c:pt>
                <c:pt idx="316">
                  <c:v>1682548</c:v>
                </c:pt>
                <c:pt idx="317">
                  <c:v>1682552</c:v>
                </c:pt>
                <c:pt idx="318">
                  <c:v>1682564</c:v>
                </c:pt>
                <c:pt idx="319">
                  <c:v>1682572</c:v>
                </c:pt>
                <c:pt idx="320">
                  <c:v>1682586</c:v>
                </c:pt>
                <c:pt idx="321">
                  <c:v>1682586</c:v>
                </c:pt>
                <c:pt idx="322">
                  <c:v>1682590</c:v>
                </c:pt>
                <c:pt idx="323">
                  <c:v>1682594</c:v>
                </c:pt>
                <c:pt idx="324">
                  <c:v>1682600</c:v>
                </c:pt>
                <c:pt idx="325">
                  <c:v>1682610</c:v>
                </c:pt>
                <c:pt idx="326">
                  <c:v>1682624</c:v>
                </c:pt>
                <c:pt idx="327">
                  <c:v>1682630</c:v>
                </c:pt>
                <c:pt idx="328">
                  <c:v>1682640</c:v>
                </c:pt>
                <c:pt idx="329">
                  <c:v>1682650</c:v>
                </c:pt>
                <c:pt idx="330">
                  <c:v>1682672</c:v>
                </c:pt>
                <c:pt idx="331">
                  <c:v>1682690</c:v>
                </c:pt>
                <c:pt idx="332">
                  <c:v>1762698</c:v>
                </c:pt>
                <c:pt idx="333">
                  <c:v>1762698</c:v>
                </c:pt>
                <c:pt idx="334">
                  <c:v>1762702</c:v>
                </c:pt>
                <c:pt idx="335">
                  <c:v>1762702</c:v>
                </c:pt>
                <c:pt idx="336">
                  <c:v>1762702</c:v>
                </c:pt>
                <c:pt idx="337">
                  <c:v>1762702</c:v>
                </c:pt>
                <c:pt idx="338">
                  <c:v>1762706</c:v>
                </c:pt>
                <c:pt idx="339">
                  <c:v>1762706</c:v>
                </c:pt>
                <c:pt idx="340">
                  <c:v>1762706</c:v>
                </c:pt>
                <c:pt idx="341">
                  <c:v>1762710</c:v>
                </c:pt>
                <c:pt idx="342">
                  <c:v>1762714</c:v>
                </c:pt>
                <c:pt idx="343">
                  <c:v>1762718</c:v>
                </c:pt>
                <c:pt idx="344">
                  <c:v>1762722</c:v>
                </c:pt>
                <c:pt idx="345">
                  <c:v>1762722</c:v>
                </c:pt>
                <c:pt idx="346">
                  <c:v>1762728</c:v>
                </c:pt>
                <c:pt idx="347">
                  <c:v>1762734</c:v>
                </c:pt>
                <c:pt idx="348">
                  <c:v>1762746</c:v>
                </c:pt>
                <c:pt idx="349">
                  <c:v>1762762</c:v>
                </c:pt>
                <c:pt idx="350">
                  <c:v>1762770</c:v>
                </c:pt>
                <c:pt idx="351">
                  <c:v>1762786</c:v>
                </c:pt>
                <c:pt idx="352">
                  <c:v>1762798</c:v>
                </c:pt>
                <c:pt idx="353">
                  <c:v>1762810</c:v>
                </c:pt>
                <c:pt idx="354">
                  <c:v>1762824</c:v>
                </c:pt>
                <c:pt idx="355">
                  <c:v>1762838</c:v>
                </c:pt>
                <c:pt idx="356">
                  <c:v>1762858</c:v>
                </c:pt>
                <c:pt idx="357">
                  <c:v>1762882</c:v>
                </c:pt>
                <c:pt idx="358">
                  <c:v>1842890</c:v>
                </c:pt>
                <c:pt idx="359">
                  <c:v>1842894</c:v>
                </c:pt>
                <c:pt idx="360">
                  <c:v>1842900</c:v>
                </c:pt>
                <c:pt idx="361">
                  <c:v>1842906</c:v>
                </c:pt>
                <c:pt idx="362">
                  <c:v>1842910</c:v>
                </c:pt>
                <c:pt idx="363">
                  <c:v>1842928</c:v>
                </c:pt>
                <c:pt idx="364">
                  <c:v>1842940</c:v>
                </c:pt>
                <c:pt idx="365">
                  <c:v>1842952</c:v>
                </c:pt>
                <c:pt idx="366">
                  <c:v>1842966</c:v>
                </c:pt>
                <c:pt idx="367">
                  <c:v>1842978</c:v>
                </c:pt>
                <c:pt idx="368">
                  <c:v>1842988</c:v>
                </c:pt>
                <c:pt idx="369">
                  <c:v>1842996</c:v>
                </c:pt>
                <c:pt idx="370">
                  <c:v>1842996</c:v>
                </c:pt>
                <c:pt idx="371">
                  <c:v>1843006</c:v>
                </c:pt>
                <c:pt idx="372">
                  <c:v>1843014</c:v>
                </c:pt>
                <c:pt idx="373">
                  <c:v>1843018</c:v>
                </c:pt>
                <c:pt idx="374">
                  <c:v>1843030</c:v>
                </c:pt>
                <c:pt idx="375">
                  <c:v>1843044</c:v>
                </c:pt>
                <c:pt idx="376">
                  <c:v>1843062</c:v>
                </c:pt>
                <c:pt idx="377">
                  <c:v>1923076</c:v>
                </c:pt>
                <c:pt idx="378">
                  <c:v>1923076</c:v>
                </c:pt>
                <c:pt idx="379">
                  <c:v>1923086</c:v>
                </c:pt>
                <c:pt idx="380">
                  <c:v>1923098</c:v>
                </c:pt>
                <c:pt idx="381">
                  <c:v>1923110</c:v>
                </c:pt>
                <c:pt idx="382">
                  <c:v>2003118</c:v>
                </c:pt>
                <c:pt idx="383">
                  <c:v>2003118</c:v>
                </c:pt>
                <c:pt idx="384">
                  <c:v>2003118</c:v>
                </c:pt>
                <c:pt idx="385">
                  <c:v>2003122</c:v>
                </c:pt>
                <c:pt idx="386">
                  <c:v>2003130</c:v>
                </c:pt>
                <c:pt idx="387">
                  <c:v>2003140</c:v>
                </c:pt>
                <c:pt idx="388">
                  <c:v>2003150</c:v>
                </c:pt>
                <c:pt idx="389">
                  <c:v>2003156</c:v>
                </c:pt>
                <c:pt idx="390">
                  <c:v>2003156</c:v>
                </c:pt>
                <c:pt idx="391">
                  <c:v>2003162</c:v>
                </c:pt>
                <c:pt idx="392">
                  <c:v>2003162</c:v>
                </c:pt>
                <c:pt idx="393">
                  <c:v>2003170</c:v>
                </c:pt>
                <c:pt idx="394">
                  <c:v>2003174</c:v>
                </c:pt>
                <c:pt idx="395">
                  <c:v>2003180</c:v>
                </c:pt>
                <c:pt idx="396">
                  <c:v>2003188</c:v>
                </c:pt>
                <c:pt idx="397">
                  <c:v>2003194</c:v>
                </c:pt>
                <c:pt idx="398">
                  <c:v>2003204</c:v>
                </c:pt>
                <c:pt idx="399">
                  <c:v>2003218</c:v>
                </c:pt>
                <c:pt idx="400">
                  <c:v>2003238</c:v>
                </c:pt>
                <c:pt idx="401">
                  <c:v>2003248</c:v>
                </c:pt>
                <c:pt idx="402">
                  <c:v>2083256</c:v>
                </c:pt>
                <c:pt idx="403">
                  <c:v>2083256</c:v>
                </c:pt>
                <c:pt idx="404">
                  <c:v>2083256</c:v>
                </c:pt>
                <c:pt idx="405">
                  <c:v>2083256</c:v>
                </c:pt>
                <c:pt idx="406">
                  <c:v>2083256</c:v>
                </c:pt>
                <c:pt idx="407">
                  <c:v>2083262</c:v>
                </c:pt>
                <c:pt idx="408">
                  <c:v>2083262</c:v>
                </c:pt>
                <c:pt idx="409">
                  <c:v>2083262</c:v>
                </c:pt>
                <c:pt idx="410">
                  <c:v>2083268</c:v>
                </c:pt>
                <c:pt idx="411">
                  <c:v>2083272</c:v>
                </c:pt>
                <c:pt idx="412">
                  <c:v>2083278</c:v>
                </c:pt>
                <c:pt idx="413">
                  <c:v>2083282</c:v>
                </c:pt>
                <c:pt idx="414">
                  <c:v>2083290</c:v>
                </c:pt>
                <c:pt idx="415">
                  <c:v>2083304</c:v>
                </c:pt>
                <c:pt idx="416">
                  <c:v>2163312</c:v>
                </c:pt>
                <c:pt idx="417">
                  <c:v>2163312</c:v>
                </c:pt>
                <c:pt idx="418">
                  <c:v>2163312</c:v>
                </c:pt>
                <c:pt idx="419">
                  <c:v>2163312</c:v>
                </c:pt>
                <c:pt idx="420">
                  <c:v>2163316</c:v>
                </c:pt>
                <c:pt idx="421">
                  <c:v>2163320</c:v>
                </c:pt>
                <c:pt idx="422">
                  <c:v>2163324</c:v>
                </c:pt>
                <c:pt idx="423">
                  <c:v>2163332</c:v>
                </c:pt>
                <c:pt idx="424">
                  <c:v>2163342</c:v>
                </c:pt>
                <c:pt idx="425">
                  <c:v>2163350</c:v>
                </c:pt>
                <c:pt idx="426">
                  <c:v>2163356</c:v>
                </c:pt>
                <c:pt idx="427">
                  <c:v>2163370</c:v>
                </c:pt>
                <c:pt idx="428">
                  <c:v>2163384</c:v>
                </c:pt>
                <c:pt idx="429">
                  <c:v>2243392</c:v>
                </c:pt>
                <c:pt idx="430">
                  <c:v>2243392</c:v>
                </c:pt>
                <c:pt idx="431">
                  <c:v>2243392</c:v>
                </c:pt>
                <c:pt idx="432">
                  <c:v>2243396</c:v>
                </c:pt>
                <c:pt idx="433">
                  <c:v>2243408</c:v>
                </c:pt>
                <c:pt idx="434">
                  <c:v>2243416</c:v>
                </c:pt>
                <c:pt idx="435">
                  <c:v>2243424</c:v>
                </c:pt>
                <c:pt idx="436">
                  <c:v>2243430</c:v>
                </c:pt>
                <c:pt idx="437">
                  <c:v>2243444</c:v>
                </c:pt>
                <c:pt idx="438">
                  <c:v>2243450</c:v>
                </c:pt>
                <c:pt idx="439">
                  <c:v>2243454</c:v>
                </c:pt>
                <c:pt idx="440">
                  <c:v>2243464</c:v>
                </c:pt>
                <c:pt idx="441">
                  <c:v>2243474</c:v>
                </c:pt>
                <c:pt idx="442">
                  <c:v>2243482</c:v>
                </c:pt>
                <c:pt idx="443">
                  <c:v>2243486</c:v>
                </c:pt>
                <c:pt idx="444">
                  <c:v>2243502</c:v>
                </c:pt>
                <c:pt idx="445">
                  <c:v>2243514</c:v>
                </c:pt>
                <c:pt idx="446">
                  <c:v>2243522</c:v>
                </c:pt>
                <c:pt idx="447">
                  <c:v>2243526</c:v>
                </c:pt>
                <c:pt idx="448">
                  <c:v>2243536</c:v>
                </c:pt>
                <c:pt idx="449">
                  <c:v>2243544</c:v>
                </c:pt>
                <c:pt idx="450">
                  <c:v>2243560</c:v>
                </c:pt>
                <c:pt idx="451">
                  <c:v>2243574</c:v>
                </c:pt>
                <c:pt idx="452">
                  <c:v>2243588</c:v>
                </c:pt>
                <c:pt idx="453">
                  <c:v>2243600</c:v>
                </c:pt>
                <c:pt idx="454">
                  <c:v>2243624</c:v>
                </c:pt>
                <c:pt idx="455">
                  <c:v>2323636</c:v>
                </c:pt>
                <c:pt idx="456">
                  <c:v>2323636</c:v>
                </c:pt>
                <c:pt idx="457">
                  <c:v>2323636</c:v>
                </c:pt>
                <c:pt idx="458">
                  <c:v>2323640</c:v>
                </c:pt>
                <c:pt idx="459">
                  <c:v>2323640</c:v>
                </c:pt>
                <c:pt idx="460">
                  <c:v>2323644</c:v>
                </c:pt>
                <c:pt idx="461">
                  <c:v>2323652</c:v>
                </c:pt>
                <c:pt idx="462">
                  <c:v>2323662</c:v>
                </c:pt>
                <c:pt idx="463">
                  <c:v>2323666</c:v>
                </c:pt>
                <c:pt idx="464">
                  <c:v>2323674</c:v>
                </c:pt>
                <c:pt idx="465">
                  <c:v>2323686</c:v>
                </c:pt>
                <c:pt idx="466">
                  <c:v>2323700</c:v>
                </c:pt>
                <c:pt idx="467">
                  <c:v>2323708</c:v>
                </c:pt>
                <c:pt idx="468">
                  <c:v>2323718</c:v>
                </c:pt>
                <c:pt idx="469">
                  <c:v>2323734</c:v>
                </c:pt>
                <c:pt idx="470">
                  <c:v>2323746</c:v>
                </c:pt>
                <c:pt idx="471">
                  <c:v>2323754</c:v>
                </c:pt>
                <c:pt idx="472">
                  <c:v>2323774</c:v>
                </c:pt>
                <c:pt idx="473">
                  <c:v>2323796</c:v>
                </c:pt>
                <c:pt idx="474">
                  <c:v>2323812</c:v>
                </c:pt>
                <c:pt idx="475">
                  <c:v>2323844</c:v>
                </c:pt>
                <c:pt idx="476">
                  <c:v>2403856</c:v>
                </c:pt>
                <c:pt idx="477">
                  <c:v>2403856</c:v>
                </c:pt>
                <c:pt idx="478">
                  <c:v>2403856</c:v>
                </c:pt>
                <c:pt idx="479">
                  <c:v>2403856</c:v>
                </c:pt>
                <c:pt idx="480">
                  <c:v>2403860</c:v>
                </c:pt>
                <c:pt idx="481">
                  <c:v>2403860</c:v>
                </c:pt>
                <c:pt idx="482">
                  <c:v>2403864</c:v>
                </c:pt>
                <c:pt idx="483">
                  <c:v>2403870</c:v>
                </c:pt>
                <c:pt idx="484">
                  <c:v>2403878</c:v>
                </c:pt>
                <c:pt idx="485">
                  <c:v>2403888</c:v>
                </c:pt>
                <c:pt idx="486">
                  <c:v>2403896</c:v>
                </c:pt>
                <c:pt idx="487">
                  <c:v>2403900</c:v>
                </c:pt>
                <c:pt idx="488">
                  <c:v>2403904</c:v>
                </c:pt>
                <c:pt idx="489">
                  <c:v>2403908</c:v>
                </c:pt>
                <c:pt idx="490">
                  <c:v>2403918</c:v>
                </c:pt>
                <c:pt idx="491">
                  <c:v>2403922</c:v>
                </c:pt>
                <c:pt idx="492">
                  <c:v>2403934</c:v>
                </c:pt>
                <c:pt idx="493">
                  <c:v>2403946</c:v>
                </c:pt>
                <c:pt idx="494">
                  <c:v>2403964</c:v>
                </c:pt>
                <c:pt idx="495">
                  <c:v>2403968</c:v>
                </c:pt>
                <c:pt idx="496">
                  <c:v>2403982</c:v>
                </c:pt>
                <c:pt idx="497">
                  <c:v>2483990</c:v>
                </c:pt>
                <c:pt idx="498">
                  <c:v>2483990</c:v>
                </c:pt>
                <c:pt idx="499">
                  <c:v>2483994</c:v>
                </c:pt>
                <c:pt idx="500">
                  <c:v>2484000</c:v>
                </c:pt>
                <c:pt idx="501">
                  <c:v>2484004</c:v>
                </c:pt>
                <c:pt idx="502">
                  <c:v>2484012</c:v>
                </c:pt>
                <c:pt idx="503">
                  <c:v>2484016</c:v>
                </c:pt>
                <c:pt idx="504">
                  <c:v>2484028</c:v>
                </c:pt>
                <c:pt idx="505">
                  <c:v>2484042</c:v>
                </c:pt>
                <c:pt idx="506">
                  <c:v>2484062</c:v>
                </c:pt>
                <c:pt idx="507">
                  <c:v>2564070</c:v>
                </c:pt>
                <c:pt idx="508">
                  <c:v>2564070</c:v>
                </c:pt>
                <c:pt idx="509">
                  <c:v>2564076</c:v>
                </c:pt>
                <c:pt idx="510">
                  <c:v>2564086</c:v>
                </c:pt>
                <c:pt idx="511">
                  <c:v>2564094</c:v>
                </c:pt>
                <c:pt idx="512">
                  <c:v>2564106</c:v>
                </c:pt>
                <c:pt idx="513">
                  <c:v>2644114</c:v>
                </c:pt>
                <c:pt idx="514">
                  <c:v>2644114</c:v>
                </c:pt>
                <c:pt idx="515">
                  <c:v>2644114</c:v>
                </c:pt>
                <c:pt idx="516">
                  <c:v>2644122</c:v>
                </c:pt>
                <c:pt idx="517">
                  <c:v>2644130</c:v>
                </c:pt>
                <c:pt idx="518">
                  <c:v>2644140</c:v>
                </c:pt>
                <c:pt idx="519">
                  <c:v>2644156</c:v>
                </c:pt>
                <c:pt idx="520">
                  <c:v>2644174</c:v>
                </c:pt>
                <c:pt idx="521">
                  <c:v>2724182</c:v>
                </c:pt>
                <c:pt idx="522">
                  <c:v>2724186</c:v>
                </c:pt>
                <c:pt idx="523">
                  <c:v>2724194</c:v>
                </c:pt>
                <c:pt idx="524">
                  <c:v>2724208</c:v>
                </c:pt>
                <c:pt idx="525">
                  <c:v>2724214</c:v>
                </c:pt>
                <c:pt idx="526">
                  <c:v>2724226</c:v>
                </c:pt>
                <c:pt idx="527">
                  <c:v>2724236</c:v>
                </c:pt>
                <c:pt idx="528">
                  <c:v>2724248</c:v>
                </c:pt>
                <c:pt idx="529">
                  <c:v>2724260</c:v>
                </c:pt>
                <c:pt idx="530">
                  <c:v>2724270</c:v>
                </c:pt>
                <c:pt idx="531">
                  <c:v>2724284</c:v>
                </c:pt>
                <c:pt idx="532">
                  <c:v>2804292</c:v>
                </c:pt>
                <c:pt idx="533">
                  <c:v>2804292</c:v>
                </c:pt>
                <c:pt idx="534">
                  <c:v>2804292</c:v>
                </c:pt>
                <c:pt idx="535">
                  <c:v>2804296</c:v>
                </c:pt>
                <c:pt idx="536">
                  <c:v>2804300</c:v>
                </c:pt>
                <c:pt idx="537">
                  <c:v>2804310</c:v>
                </c:pt>
                <c:pt idx="538">
                  <c:v>2804322</c:v>
                </c:pt>
                <c:pt idx="539">
                  <c:v>2804330</c:v>
                </c:pt>
                <c:pt idx="540">
                  <c:v>2804336</c:v>
                </c:pt>
                <c:pt idx="541">
                  <c:v>2804354</c:v>
                </c:pt>
                <c:pt idx="542">
                  <c:v>2804374</c:v>
                </c:pt>
                <c:pt idx="543">
                  <c:v>2804392</c:v>
                </c:pt>
                <c:pt idx="544">
                  <c:v>2884408</c:v>
                </c:pt>
                <c:pt idx="545">
                  <c:v>2884408</c:v>
                </c:pt>
                <c:pt idx="546">
                  <c:v>2884408</c:v>
                </c:pt>
                <c:pt idx="547">
                  <c:v>2884408</c:v>
                </c:pt>
                <c:pt idx="548">
                  <c:v>2884416</c:v>
                </c:pt>
                <c:pt idx="549">
                  <c:v>2884420</c:v>
                </c:pt>
                <c:pt idx="550">
                  <c:v>2884420</c:v>
                </c:pt>
                <c:pt idx="551">
                  <c:v>2884424</c:v>
                </c:pt>
                <c:pt idx="552">
                  <c:v>2884432</c:v>
                </c:pt>
                <c:pt idx="553">
                  <c:v>2884442</c:v>
                </c:pt>
                <c:pt idx="554">
                  <c:v>2884448</c:v>
                </c:pt>
                <c:pt idx="555">
                  <c:v>2884460</c:v>
                </c:pt>
                <c:pt idx="556">
                  <c:v>2884470</c:v>
                </c:pt>
                <c:pt idx="557">
                  <c:v>2884478</c:v>
                </c:pt>
                <c:pt idx="558">
                  <c:v>2884490</c:v>
                </c:pt>
                <c:pt idx="559">
                  <c:v>2884506</c:v>
                </c:pt>
                <c:pt idx="560">
                  <c:v>2884524</c:v>
                </c:pt>
                <c:pt idx="561">
                  <c:v>2884540</c:v>
                </c:pt>
                <c:pt idx="562">
                  <c:v>2964548</c:v>
                </c:pt>
                <c:pt idx="563">
                  <c:v>2964548</c:v>
                </c:pt>
                <c:pt idx="564">
                  <c:v>2964548</c:v>
                </c:pt>
                <c:pt idx="565">
                  <c:v>2964556</c:v>
                </c:pt>
                <c:pt idx="566">
                  <c:v>2964564</c:v>
                </c:pt>
                <c:pt idx="567">
                  <c:v>2964572</c:v>
                </c:pt>
                <c:pt idx="568">
                  <c:v>2964578</c:v>
                </c:pt>
                <c:pt idx="569">
                  <c:v>2964590</c:v>
                </c:pt>
                <c:pt idx="570">
                  <c:v>2964602</c:v>
                </c:pt>
                <c:pt idx="571">
                  <c:v>2964610</c:v>
                </c:pt>
                <c:pt idx="572">
                  <c:v>2964628</c:v>
                </c:pt>
                <c:pt idx="573">
                  <c:v>2964644</c:v>
                </c:pt>
                <c:pt idx="574">
                  <c:v>3044660</c:v>
                </c:pt>
                <c:pt idx="575">
                  <c:v>3044660</c:v>
                </c:pt>
                <c:pt idx="576">
                  <c:v>3044660</c:v>
                </c:pt>
                <c:pt idx="577">
                  <c:v>3044664</c:v>
                </c:pt>
                <c:pt idx="578">
                  <c:v>3044670</c:v>
                </c:pt>
                <c:pt idx="579">
                  <c:v>3044674</c:v>
                </c:pt>
                <c:pt idx="580">
                  <c:v>3044682</c:v>
                </c:pt>
                <c:pt idx="581">
                  <c:v>3044692</c:v>
                </c:pt>
                <c:pt idx="582">
                  <c:v>3044700</c:v>
                </c:pt>
                <c:pt idx="583">
                  <c:v>3044714</c:v>
                </c:pt>
                <c:pt idx="584">
                  <c:v>3044728</c:v>
                </c:pt>
                <c:pt idx="585">
                  <c:v>3124736</c:v>
                </c:pt>
                <c:pt idx="586">
                  <c:v>3124736</c:v>
                </c:pt>
                <c:pt idx="587">
                  <c:v>3124736</c:v>
                </c:pt>
                <c:pt idx="588">
                  <c:v>3124742</c:v>
                </c:pt>
                <c:pt idx="589">
                  <c:v>3124746</c:v>
                </c:pt>
                <c:pt idx="590">
                  <c:v>3124756</c:v>
                </c:pt>
                <c:pt idx="591">
                  <c:v>3124768</c:v>
                </c:pt>
                <c:pt idx="592">
                  <c:v>3124782</c:v>
                </c:pt>
                <c:pt idx="593">
                  <c:v>3204790</c:v>
                </c:pt>
                <c:pt idx="594">
                  <c:v>3204790</c:v>
                </c:pt>
                <c:pt idx="595">
                  <c:v>3204794</c:v>
                </c:pt>
                <c:pt idx="596">
                  <c:v>3204794</c:v>
                </c:pt>
                <c:pt idx="597">
                  <c:v>3204798</c:v>
                </c:pt>
                <c:pt idx="598">
                  <c:v>3204802</c:v>
                </c:pt>
                <c:pt idx="599">
                  <c:v>3204806</c:v>
                </c:pt>
                <c:pt idx="600">
                  <c:v>3204822</c:v>
                </c:pt>
                <c:pt idx="601">
                  <c:v>3204830</c:v>
                </c:pt>
                <c:pt idx="602">
                  <c:v>3204844</c:v>
                </c:pt>
                <c:pt idx="603">
                  <c:v>3204854</c:v>
                </c:pt>
                <c:pt idx="604">
                  <c:v>3204878</c:v>
                </c:pt>
                <c:pt idx="605">
                  <c:v>3204906</c:v>
                </c:pt>
                <c:pt idx="606">
                  <c:v>3284914</c:v>
                </c:pt>
                <c:pt idx="607">
                  <c:v>3284914</c:v>
                </c:pt>
                <c:pt idx="608">
                  <c:v>3284918</c:v>
                </c:pt>
                <c:pt idx="609">
                  <c:v>3284918</c:v>
                </c:pt>
                <c:pt idx="610">
                  <c:v>3284922</c:v>
                </c:pt>
                <c:pt idx="611">
                  <c:v>3284922</c:v>
                </c:pt>
                <c:pt idx="612">
                  <c:v>3284926</c:v>
                </c:pt>
                <c:pt idx="613">
                  <c:v>3284934</c:v>
                </c:pt>
                <c:pt idx="614">
                  <c:v>3284942</c:v>
                </c:pt>
                <c:pt idx="615">
                  <c:v>3284962</c:v>
                </c:pt>
                <c:pt idx="616">
                  <c:v>3284978</c:v>
                </c:pt>
                <c:pt idx="617">
                  <c:v>3364986</c:v>
                </c:pt>
                <c:pt idx="618">
                  <c:v>3364986</c:v>
                </c:pt>
                <c:pt idx="619">
                  <c:v>3364986</c:v>
                </c:pt>
                <c:pt idx="620">
                  <c:v>3364986</c:v>
                </c:pt>
                <c:pt idx="621">
                  <c:v>3364986</c:v>
                </c:pt>
                <c:pt idx="622">
                  <c:v>3364986</c:v>
                </c:pt>
                <c:pt idx="623">
                  <c:v>3364990</c:v>
                </c:pt>
                <c:pt idx="624">
                  <c:v>3365004</c:v>
                </c:pt>
                <c:pt idx="625">
                  <c:v>3365012</c:v>
                </c:pt>
                <c:pt idx="626">
                  <c:v>3365024</c:v>
                </c:pt>
                <c:pt idx="627">
                  <c:v>3445032</c:v>
                </c:pt>
                <c:pt idx="628">
                  <c:v>3445032</c:v>
                </c:pt>
                <c:pt idx="629">
                  <c:v>3445032</c:v>
                </c:pt>
                <c:pt idx="630">
                  <c:v>3445032</c:v>
                </c:pt>
                <c:pt idx="631">
                  <c:v>3445032</c:v>
                </c:pt>
                <c:pt idx="632">
                  <c:v>3445038</c:v>
                </c:pt>
                <c:pt idx="633">
                  <c:v>3445046</c:v>
                </c:pt>
                <c:pt idx="634">
                  <c:v>3445054</c:v>
                </c:pt>
                <c:pt idx="635">
                  <c:v>3445060</c:v>
                </c:pt>
                <c:pt idx="636">
                  <c:v>3445068</c:v>
                </c:pt>
                <c:pt idx="637">
                  <c:v>3445076</c:v>
                </c:pt>
                <c:pt idx="638">
                  <c:v>3445088</c:v>
                </c:pt>
                <c:pt idx="639">
                  <c:v>3445102</c:v>
                </c:pt>
                <c:pt idx="640">
                  <c:v>3445114</c:v>
                </c:pt>
                <c:pt idx="641">
                  <c:v>3445124</c:v>
                </c:pt>
                <c:pt idx="642">
                  <c:v>3445134</c:v>
                </c:pt>
                <c:pt idx="643">
                  <c:v>3445150</c:v>
                </c:pt>
                <c:pt idx="644">
                  <c:v>3525158</c:v>
                </c:pt>
                <c:pt idx="645">
                  <c:v>3525158</c:v>
                </c:pt>
                <c:pt idx="646">
                  <c:v>3525158</c:v>
                </c:pt>
                <c:pt idx="647">
                  <c:v>3525158</c:v>
                </c:pt>
                <c:pt idx="648">
                  <c:v>3525158</c:v>
                </c:pt>
                <c:pt idx="649">
                  <c:v>3525162</c:v>
                </c:pt>
                <c:pt idx="650">
                  <c:v>3525166</c:v>
                </c:pt>
                <c:pt idx="651">
                  <c:v>3525170</c:v>
                </c:pt>
                <c:pt idx="652">
                  <c:v>3525174</c:v>
                </c:pt>
                <c:pt idx="653">
                  <c:v>3525188</c:v>
                </c:pt>
                <c:pt idx="654">
                  <c:v>3525202</c:v>
                </c:pt>
                <c:pt idx="655">
                  <c:v>3525216</c:v>
                </c:pt>
                <c:pt idx="656">
                  <c:v>3605224</c:v>
                </c:pt>
                <c:pt idx="657">
                  <c:v>3605224</c:v>
                </c:pt>
                <c:pt idx="658">
                  <c:v>3605224</c:v>
                </c:pt>
                <c:pt idx="659">
                  <c:v>3605228</c:v>
                </c:pt>
                <c:pt idx="660">
                  <c:v>3605228</c:v>
                </c:pt>
                <c:pt idx="661">
                  <c:v>3605234</c:v>
                </c:pt>
                <c:pt idx="662">
                  <c:v>3605240</c:v>
                </c:pt>
                <c:pt idx="663">
                  <c:v>3605240</c:v>
                </c:pt>
                <c:pt idx="664">
                  <c:v>3605246</c:v>
                </c:pt>
                <c:pt idx="665">
                  <c:v>3605254</c:v>
                </c:pt>
                <c:pt idx="666">
                  <c:v>3605264</c:v>
                </c:pt>
                <c:pt idx="667">
                  <c:v>3605280</c:v>
                </c:pt>
                <c:pt idx="668">
                  <c:v>3685288</c:v>
                </c:pt>
                <c:pt idx="669">
                  <c:v>3685288</c:v>
                </c:pt>
                <c:pt idx="670">
                  <c:v>3685288</c:v>
                </c:pt>
                <c:pt idx="671">
                  <c:v>3685292</c:v>
                </c:pt>
                <c:pt idx="672">
                  <c:v>3685298</c:v>
                </c:pt>
                <c:pt idx="673">
                  <c:v>3685306</c:v>
                </c:pt>
                <c:pt idx="674">
                  <c:v>3685316</c:v>
                </c:pt>
                <c:pt idx="675">
                  <c:v>3685328</c:v>
                </c:pt>
                <c:pt idx="676">
                  <c:v>3685340</c:v>
                </c:pt>
                <c:pt idx="677">
                  <c:v>3685354</c:v>
                </c:pt>
                <c:pt idx="678">
                  <c:v>3685374</c:v>
                </c:pt>
                <c:pt idx="679">
                  <c:v>3685386</c:v>
                </c:pt>
                <c:pt idx="680">
                  <c:v>3685406</c:v>
                </c:pt>
                <c:pt idx="681">
                  <c:v>3765414</c:v>
                </c:pt>
                <c:pt idx="682">
                  <c:v>3765414</c:v>
                </c:pt>
                <c:pt idx="683">
                  <c:v>3765414</c:v>
                </c:pt>
                <c:pt idx="684">
                  <c:v>3765414</c:v>
                </c:pt>
                <c:pt idx="685">
                  <c:v>3765414</c:v>
                </c:pt>
                <c:pt idx="686">
                  <c:v>3765418</c:v>
                </c:pt>
                <c:pt idx="687">
                  <c:v>3765424</c:v>
                </c:pt>
                <c:pt idx="688">
                  <c:v>3765430</c:v>
                </c:pt>
                <c:pt idx="689">
                  <c:v>3765438</c:v>
                </c:pt>
                <c:pt idx="690">
                  <c:v>3765446</c:v>
                </c:pt>
                <c:pt idx="691">
                  <c:v>3765450</c:v>
                </c:pt>
                <c:pt idx="692">
                  <c:v>3765458</c:v>
                </c:pt>
                <c:pt idx="693">
                  <c:v>3765468</c:v>
                </c:pt>
                <c:pt idx="694">
                  <c:v>3765480</c:v>
                </c:pt>
                <c:pt idx="695">
                  <c:v>3765486</c:v>
                </c:pt>
                <c:pt idx="696">
                  <c:v>3765500</c:v>
                </c:pt>
                <c:pt idx="697">
                  <c:v>3765516</c:v>
                </c:pt>
                <c:pt idx="698">
                  <c:v>3845524</c:v>
                </c:pt>
                <c:pt idx="699">
                  <c:v>3845524</c:v>
                </c:pt>
                <c:pt idx="700">
                  <c:v>3845524</c:v>
                </c:pt>
                <c:pt idx="701">
                  <c:v>3845524</c:v>
                </c:pt>
                <c:pt idx="702">
                  <c:v>3845524</c:v>
                </c:pt>
                <c:pt idx="703">
                  <c:v>3845524</c:v>
                </c:pt>
                <c:pt idx="704">
                  <c:v>3845524</c:v>
                </c:pt>
                <c:pt idx="705">
                  <c:v>3845528</c:v>
                </c:pt>
                <c:pt idx="706">
                  <c:v>3845528</c:v>
                </c:pt>
                <c:pt idx="707">
                  <c:v>3845528</c:v>
                </c:pt>
                <c:pt idx="708">
                  <c:v>3845528</c:v>
                </c:pt>
                <c:pt idx="709">
                  <c:v>3845532</c:v>
                </c:pt>
                <c:pt idx="710">
                  <c:v>3845532</c:v>
                </c:pt>
                <c:pt idx="711">
                  <c:v>3845532</c:v>
                </c:pt>
                <c:pt idx="712">
                  <c:v>3845536</c:v>
                </c:pt>
                <c:pt idx="713">
                  <c:v>3845540</c:v>
                </c:pt>
                <c:pt idx="714">
                  <c:v>3845540</c:v>
                </c:pt>
                <c:pt idx="715">
                  <c:v>3845552</c:v>
                </c:pt>
                <c:pt idx="716">
                  <c:v>3845558</c:v>
                </c:pt>
                <c:pt idx="717">
                  <c:v>3845562</c:v>
                </c:pt>
                <c:pt idx="718">
                  <c:v>3845570</c:v>
                </c:pt>
                <c:pt idx="719">
                  <c:v>3845580</c:v>
                </c:pt>
                <c:pt idx="720">
                  <c:v>3845584</c:v>
                </c:pt>
                <c:pt idx="721">
                  <c:v>3845592</c:v>
                </c:pt>
                <c:pt idx="722">
                  <c:v>3845598</c:v>
                </c:pt>
                <c:pt idx="723">
                  <c:v>3845616</c:v>
                </c:pt>
                <c:pt idx="724">
                  <c:v>3845632</c:v>
                </c:pt>
                <c:pt idx="725">
                  <c:v>3845648</c:v>
                </c:pt>
                <c:pt idx="726">
                  <c:v>3845662</c:v>
                </c:pt>
                <c:pt idx="727">
                  <c:v>3845676</c:v>
                </c:pt>
                <c:pt idx="728">
                  <c:v>3845690</c:v>
                </c:pt>
                <c:pt idx="729">
                  <c:v>3845702</c:v>
                </c:pt>
                <c:pt idx="730">
                  <c:v>3845718</c:v>
                </c:pt>
                <c:pt idx="731">
                  <c:v>3845740</c:v>
                </c:pt>
                <c:pt idx="732">
                  <c:v>3925748</c:v>
                </c:pt>
                <c:pt idx="733">
                  <c:v>3925748</c:v>
                </c:pt>
                <c:pt idx="734">
                  <c:v>3925748</c:v>
                </c:pt>
                <c:pt idx="735">
                  <c:v>3925748</c:v>
                </c:pt>
                <c:pt idx="736">
                  <c:v>3925748</c:v>
                </c:pt>
                <c:pt idx="737">
                  <c:v>3925748</c:v>
                </c:pt>
                <c:pt idx="738">
                  <c:v>3925748</c:v>
                </c:pt>
                <c:pt idx="739">
                  <c:v>3925752</c:v>
                </c:pt>
                <c:pt idx="740">
                  <c:v>3925760</c:v>
                </c:pt>
                <c:pt idx="741">
                  <c:v>3925764</c:v>
                </c:pt>
                <c:pt idx="742">
                  <c:v>3925768</c:v>
                </c:pt>
                <c:pt idx="743">
                  <c:v>3925776</c:v>
                </c:pt>
                <c:pt idx="744">
                  <c:v>3925780</c:v>
                </c:pt>
                <c:pt idx="745">
                  <c:v>3925792</c:v>
                </c:pt>
                <c:pt idx="746">
                  <c:v>3925798</c:v>
                </c:pt>
                <c:pt idx="747">
                  <c:v>3925806</c:v>
                </c:pt>
                <c:pt idx="748">
                  <c:v>3925818</c:v>
                </c:pt>
                <c:pt idx="749">
                  <c:v>3925836</c:v>
                </c:pt>
                <c:pt idx="750">
                  <c:v>3925856</c:v>
                </c:pt>
                <c:pt idx="751">
                  <c:v>4005864</c:v>
                </c:pt>
                <c:pt idx="752">
                  <c:v>4005864</c:v>
                </c:pt>
                <c:pt idx="753">
                  <c:v>4005868</c:v>
                </c:pt>
                <c:pt idx="754">
                  <c:v>4005872</c:v>
                </c:pt>
                <c:pt idx="755">
                  <c:v>4005872</c:v>
                </c:pt>
                <c:pt idx="756">
                  <c:v>4005876</c:v>
                </c:pt>
                <c:pt idx="757">
                  <c:v>4005876</c:v>
                </c:pt>
                <c:pt idx="758">
                  <c:v>4005884</c:v>
                </c:pt>
                <c:pt idx="759">
                  <c:v>4005884</c:v>
                </c:pt>
                <c:pt idx="760">
                  <c:v>4005888</c:v>
                </c:pt>
                <c:pt idx="761">
                  <c:v>4005892</c:v>
                </c:pt>
                <c:pt idx="762">
                  <c:v>4005892</c:v>
                </c:pt>
                <c:pt idx="763">
                  <c:v>4005902</c:v>
                </c:pt>
                <c:pt idx="764">
                  <c:v>4005910</c:v>
                </c:pt>
                <c:pt idx="765">
                  <c:v>4005920</c:v>
                </c:pt>
                <c:pt idx="766">
                  <c:v>4005934</c:v>
                </c:pt>
                <c:pt idx="767">
                  <c:v>4005952</c:v>
                </c:pt>
                <c:pt idx="768">
                  <c:v>4085960</c:v>
                </c:pt>
                <c:pt idx="769">
                  <c:v>4085960</c:v>
                </c:pt>
                <c:pt idx="770">
                  <c:v>4085960</c:v>
                </c:pt>
                <c:pt idx="771">
                  <c:v>4085964</c:v>
                </c:pt>
                <c:pt idx="772">
                  <c:v>4085972</c:v>
                </c:pt>
                <c:pt idx="773">
                  <c:v>4085978</c:v>
                </c:pt>
                <c:pt idx="774">
                  <c:v>4085982</c:v>
                </c:pt>
                <c:pt idx="775">
                  <c:v>4085988</c:v>
                </c:pt>
                <c:pt idx="776">
                  <c:v>4085992</c:v>
                </c:pt>
                <c:pt idx="777">
                  <c:v>4085992</c:v>
                </c:pt>
                <c:pt idx="778">
                  <c:v>4085996</c:v>
                </c:pt>
                <c:pt idx="779">
                  <c:v>4086006</c:v>
                </c:pt>
                <c:pt idx="780">
                  <c:v>4086012</c:v>
                </c:pt>
                <c:pt idx="781">
                  <c:v>4086018</c:v>
                </c:pt>
                <c:pt idx="782">
                  <c:v>4086032</c:v>
                </c:pt>
                <c:pt idx="783">
                  <c:v>4086038</c:v>
                </c:pt>
                <c:pt idx="784">
                  <c:v>4166046</c:v>
                </c:pt>
                <c:pt idx="785">
                  <c:v>4166046</c:v>
                </c:pt>
                <c:pt idx="786">
                  <c:v>4166046</c:v>
                </c:pt>
                <c:pt idx="787">
                  <c:v>4166046</c:v>
                </c:pt>
                <c:pt idx="788">
                  <c:v>4166046</c:v>
                </c:pt>
                <c:pt idx="789">
                  <c:v>4166046</c:v>
                </c:pt>
                <c:pt idx="790">
                  <c:v>4166046</c:v>
                </c:pt>
                <c:pt idx="791">
                  <c:v>4166046</c:v>
                </c:pt>
                <c:pt idx="792">
                  <c:v>4166050</c:v>
                </c:pt>
                <c:pt idx="793">
                  <c:v>4166054</c:v>
                </c:pt>
                <c:pt idx="794">
                  <c:v>4166062</c:v>
                </c:pt>
                <c:pt idx="795">
                  <c:v>4166074</c:v>
                </c:pt>
                <c:pt idx="796">
                  <c:v>4166080</c:v>
                </c:pt>
                <c:pt idx="797">
                  <c:v>4166088</c:v>
                </c:pt>
                <c:pt idx="798">
                  <c:v>4246100</c:v>
                </c:pt>
                <c:pt idx="799">
                  <c:v>4246100</c:v>
                </c:pt>
                <c:pt idx="800">
                  <c:v>4246104</c:v>
                </c:pt>
                <c:pt idx="801">
                  <c:v>4246104</c:v>
                </c:pt>
                <c:pt idx="802">
                  <c:v>4246108</c:v>
                </c:pt>
                <c:pt idx="803">
                  <c:v>4246112</c:v>
                </c:pt>
                <c:pt idx="804">
                  <c:v>4246112</c:v>
                </c:pt>
                <c:pt idx="805">
                  <c:v>4246112</c:v>
                </c:pt>
                <c:pt idx="806">
                  <c:v>4246116</c:v>
                </c:pt>
                <c:pt idx="807">
                  <c:v>4246120</c:v>
                </c:pt>
                <c:pt idx="808">
                  <c:v>4246126</c:v>
                </c:pt>
                <c:pt idx="809">
                  <c:v>4246136</c:v>
                </c:pt>
                <c:pt idx="810">
                  <c:v>4246140</c:v>
                </c:pt>
                <c:pt idx="811">
                  <c:v>4246150</c:v>
                </c:pt>
                <c:pt idx="812">
                  <c:v>4246156</c:v>
                </c:pt>
                <c:pt idx="813">
                  <c:v>4246156</c:v>
                </c:pt>
                <c:pt idx="814">
                  <c:v>4246162</c:v>
                </c:pt>
                <c:pt idx="815">
                  <c:v>4246172</c:v>
                </c:pt>
                <c:pt idx="816">
                  <c:v>4246182</c:v>
                </c:pt>
                <c:pt idx="817">
                  <c:v>4246196</c:v>
                </c:pt>
                <c:pt idx="818">
                  <c:v>4246208</c:v>
                </c:pt>
                <c:pt idx="819">
                  <c:v>4246220</c:v>
                </c:pt>
                <c:pt idx="820">
                  <c:v>4246242</c:v>
                </c:pt>
                <c:pt idx="821">
                  <c:v>4246264</c:v>
                </c:pt>
                <c:pt idx="822">
                  <c:v>4246290</c:v>
                </c:pt>
                <c:pt idx="823">
                  <c:v>4326298</c:v>
                </c:pt>
                <c:pt idx="824">
                  <c:v>4326298</c:v>
                </c:pt>
                <c:pt idx="825">
                  <c:v>4326298</c:v>
                </c:pt>
                <c:pt idx="826">
                  <c:v>4326302</c:v>
                </c:pt>
                <c:pt idx="827">
                  <c:v>4326308</c:v>
                </c:pt>
                <c:pt idx="828">
                  <c:v>4326314</c:v>
                </c:pt>
                <c:pt idx="829">
                  <c:v>4326326</c:v>
                </c:pt>
                <c:pt idx="830">
                  <c:v>4326340</c:v>
                </c:pt>
                <c:pt idx="831">
                  <c:v>4326348</c:v>
                </c:pt>
                <c:pt idx="832">
                  <c:v>4326364</c:v>
                </c:pt>
                <c:pt idx="833">
                  <c:v>4406372</c:v>
                </c:pt>
                <c:pt idx="834">
                  <c:v>4406372</c:v>
                </c:pt>
                <c:pt idx="835">
                  <c:v>4406372</c:v>
                </c:pt>
                <c:pt idx="836">
                  <c:v>4406372</c:v>
                </c:pt>
                <c:pt idx="837">
                  <c:v>4406376</c:v>
                </c:pt>
                <c:pt idx="838">
                  <c:v>4406382</c:v>
                </c:pt>
                <c:pt idx="839">
                  <c:v>4406392</c:v>
                </c:pt>
                <c:pt idx="840">
                  <c:v>4406398</c:v>
                </c:pt>
                <c:pt idx="841">
                  <c:v>4406412</c:v>
                </c:pt>
                <c:pt idx="842">
                  <c:v>4406416</c:v>
                </c:pt>
                <c:pt idx="843">
                  <c:v>4406424</c:v>
                </c:pt>
                <c:pt idx="844">
                  <c:v>4406440</c:v>
                </c:pt>
                <c:pt idx="845">
                  <c:v>4406456</c:v>
                </c:pt>
                <c:pt idx="846">
                  <c:v>4406470</c:v>
                </c:pt>
                <c:pt idx="847">
                  <c:v>4406488</c:v>
                </c:pt>
                <c:pt idx="848">
                  <c:v>4406492</c:v>
                </c:pt>
                <c:pt idx="849">
                  <c:v>4406504</c:v>
                </c:pt>
                <c:pt idx="850">
                  <c:v>4406524</c:v>
                </c:pt>
                <c:pt idx="851">
                  <c:v>4406546</c:v>
                </c:pt>
                <c:pt idx="852">
                  <c:v>4486554</c:v>
                </c:pt>
                <c:pt idx="853">
                  <c:v>4486554</c:v>
                </c:pt>
                <c:pt idx="854">
                  <c:v>4486558</c:v>
                </c:pt>
                <c:pt idx="855">
                  <c:v>4486562</c:v>
                </c:pt>
                <c:pt idx="856">
                  <c:v>4486566</c:v>
                </c:pt>
                <c:pt idx="857">
                  <c:v>4486566</c:v>
                </c:pt>
                <c:pt idx="858">
                  <c:v>4486572</c:v>
                </c:pt>
                <c:pt idx="859">
                  <c:v>4486582</c:v>
                </c:pt>
                <c:pt idx="860">
                  <c:v>4566590</c:v>
                </c:pt>
                <c:pt idx="861">
                  <c:v>4566590</c:v>
                </c:pt>
                <c:pt idx="862">
                  <c:v>4566590</c:v>
                </c:pt>
                <c:pt idx="863">
                  <c:v>4566594</c:v>
                </c:pt>
                <c:pt idx="864">
                  <c:v>4566604</c:v>
                </c:pt>
                <c:pt idx="865">
                  <c:v>4566616</c:v>
                </c:pt>
                <c:pt idx="866">
                  <c:v>4566620</c:v>
                </c:pt>
                <c:pt idx="867">
                  <c:v>4566624</c:v>
                </c:pt>
                <c:pt idx="868">
                  <c:v>4566636</c:v>
                </c:pt>
                <c:pt idx="869">
                  <c:v>4566642</c:v>
                </c:pt>
                <c:pt idx="870">
                  <c:v>4566650</c:v>
                </c:pt>
                <c:pt idx="871">
                  <c:v>4566650</c:v>
                </c:pt>
                <c:pt idx="872">
                  <c:v>4566650</c:v>
                </c:pt>
                <c:pt idx="873">
                  <c:v>4566650</c:v>
                </c:pt>
                <c:pt idx="874">
                  <c:v>4566658</c:v>
                </c:pt>
                <c:pt idx="875">
                  <c:v>4566664</c:v>
                </c:pt>
                <c:pt idx="876">
                  <c:v>4566668</c:v>
                </c:pt>
                <c:pt idx="877">
                  <c:v>4566672</c:v>
                </c:pt>
                <c:pt idx="878">
                  <c:v>4566680</c:v>
                </c:pt>
                <c:pt idx="879">
                  <c:v>4566684</c:v>
                </c:pt>
                <c:pt idx="880">
                  <c:v>4566696</c:v>
                </c:pt>
                <c:pt idx="881">
                  <c:v>4566700</c:v>
                </c:pt>
                <c:pt idx="882">
                  <c:v>4566700</c:v>
                </c:pt>
                <c:pt idx="883">
                  <c:v>4566700</c:v>
                </c:pt>
                <c:pt idx="884">
                  <c:v>4566704</c:v>
                </c:pt>
                <c:pt idx="885">
                  <c:v>4566704</c:v>
                </c:pt>
                <c:pt idx="886">
                  <c:v>4566712</c:v>
                </c:pt>
                <c:pt idx="887">
                  <c:v>4566720</c:v>
                </c:pt>
                <c:pt idx="888">
                  <c:v>4566724</c:v>
                </c:pt>
                <c:pt idx="889">
                  <c:v>4566728</c:v>
                </c:pt>
                <c:pt idx="890">
                  <c:v>4566738</c:v>
                </c:pt>
                <c:pt idx="891">
                  <c:v>4566746</c:v>
                </c:pt>
                <c:pt idx="892">
                  <c:v>4566750</c:v>
                </c:pt>
                <c:pt idx="893">
                  <c:v>4566762</c:v>
                </c:pt>
                <c:pt idx="894">
                  <c:v>4646770</c:v>
                </c:pt>
                <c:pt idx="895">
                  <c:v>4646774</c:v>
                </c:pt>
                <c:pt idx="896">
                  <c:v>4646780</c:v>
                </c:pt>
                <c:pt idx="897">
                  <c:v>4646788</c:v>
                </c:pt>
                <c:pt idx="898">
                  <c:v>4646796</c:v>
                </c:pt>
                <c:pt idx="899">
                  <c:v>4646804</c:v>
                </c:pt>
                <c:pt idx="900">
                  <c:v>4726812</c:v>
                </c:pt>
                <c:pt idx="901">
                  <c:v>4726812</c:v>
                </c:pt>
                <c:pt idx="902">
                  <c:v>4726816</c:v>
                </c:pt>
                <c:pt idx="903">
                  <c:v>4726816</c:v>
                </c:pt>
                <c:pt idx="904">
                  <c:v>4726826</c:v>
                </c:pt>
                <c:pt idx="905">
                  <c:v>4726832</c:v>
                </c:pt>
                <c:pt idx="906">
                  <c:v>4726852</c:v>
                </c:pt>
                <c:pt idx="907">
                  <c:v>4726868</c:v>
                </c:pt>
                <c:pt idx="908">
                  <c:v>4726888</c:v>
                </c:pt>
                <c:pt idx="909">
                  <c:v>4806896</c:v>
                </c:pt>
                <c:pt idx="910">
                  <c:v>4806900</c:v>
                </c:pt>
                <c:pt idx="911">
                  <c:v>4806904</c:v>
                </c:pt>
                <c:pt idx="912">
                  <c:v>4806916</c:v>
                </c:pt>
                <c:pt idx="913">
                  <c:v>4806916</c:v>
                </c:pt>
                <c:pt idx="914">
                  <c:v>4806926</c:v>
                </c:pt>
                <c:pt idx="915">
                  <c:v>4886940</c:v>
                </c:pt>
                <c:pt idx="916">
                  <c:v>4886940</c:v>
                </c:pt>
                <c:pt idx="917">
                  <c:v>4886944</c:v>
                </c:pt>
                <c:pt idx="918">
                  <c:v>4886952</c:v>
                </c:pt>
                <c:pt idx="919">
                  <c:v>4886960</c:v>
                </c:pt>
                <c:pt idx="920">
                  <c:v>4886964</c:v>
                </c:pt>
                <c:pt idx="921">
                  <c:v>4886970</c:v>
                </c:pt>
                <c:pt idx="922">
                  <c:v>4886984</c:v>
                </c:pt>
                <c:pt idx="923">
                  <c:v>4886998</c:v>
                </c:pt>
                <c:pt idx="924">
                  <c:v>4967006</c:v>
                </c:pt>
                <c:pt idx="925">
                  <c:v>4967010</c:v>
                </c:pt>
                <c:pt idx="926">
                  <c:v>4967010</c:v>
                </c:pt>
                <c:pt idx="927">
                  <c:v>4967018</c:v>
                </c:pt>
                <c:pt idx="928">
                  <c:v>4967028</c:v>
                </c:pt>
                <c:pt idx="929">
                  <c:v>4967040</c:v>
                </c:pt>
                <c:pt idx="930">
                  <c:v>4967054</c:v>
                </c:pt>
                <c:pt idx="931">
                  <c:v>5047062</c:v>
                </c:pt>
                <c:pt idx="932">
                  <c:v>5047062</c:v>
                </c:pt>
                <c:pt idx="933">
                  <c:v>5047066</c:v>
                </c:pt>
                <c:pt idx="934">
                  <c:v>5047070</c:v>
                </c:pt>
                <c:pt idx="935">
                  <c:v>5047082</c:v>
                </c:pt>
                <c:pt idx="936">
                  <c:v>5047086</c:v>
                </c:pt>
                <c:pt idx="937">
                  <c:v>5047094</c:v>
                </c:pt>
                <c:pt idx="938">
                  <c:v>5047108</c:v>
                </c:pt>
                <c:pt idx="939">
                  <c:v>5047112</c:v>
                </c:pt>
                <c:pt idx="940">
                  <c:v>5047132</c:v>
                </c:pt>
                <c:pt idx="941">
                  <c:v>5047152</c:v>
                </c:pt>
                <c:pt idx="942">
                  <c:v>5127170</c:v>
                </c:pt>
                <c:pt idx="943">
                  <c:v>5127170</c:v>
                </c:pt>
                <c:pt idx="944">
                  <c:v>5127170</c:v>
                </c:pt>
                <c:pt idx="945">
                  <c:v>5127176</c:v>
                </c:pt>
                <c:pt idx="946">
                  <c:v>5127182</c:v>
                </c:pt>
                <c:pt idx="947">
                  <c:v>5127186</c:v>
                </c:pt>
                <c:pt idx="948">
                  <c:v>5127198</c:v>
                </c:pt>
                <c:pt idx="949">
                  <c:v>5127204</c:v>
                </c:pt>
                <c:pt idx="950">
                  <c:v>5127216</c:v>
                </c:pt>
                <c:pt idx="951">
                  <c:v>5207224</c:v>
                </c:pt>
                <c:pt idx="952">
                  <c:v>5207224</c:v>
                </c:pt>
                <c:pt idx="953">
                  <c:v>5207224</c:v>
                </c:pt>
                <c:pt idx="954">
                  <c:v>5207228</c:v>
                </c:pt>
                <c:pt idx="955">
                  <c:v>5207228</c:v>
                </c:pt>
                <c:pt idx="956">
                  <c:v>5207236</c:v>
                </c:pt>
                <c:pt idx="957">
                  <c:v>5207242</c:v>
                </c:pt>
                <c:pt idx="958">
                  <c:v>5207252</c:v>
                </c:pt>
                <c:pt idx="959">
                  <c:v>5207252</c:v>
                </c:pt>
                <c:pt idx="960">
                  <c:v>5207258</c:v>
                </c:pt>
                <c:pt idx="961">
                  <c:v>5207268</c:v>
                </c:pt>
                <c:pt idx="962">
                  <c:v>5207282</c:v>
                </c:pt>
                <c:pt idx="963">
                  <c:v>5207286</c:v>
                </c:pt>
                <c:pt idx="964">
                  <c:v>5207294</c:v>
                </c:pt>
                <c:pt idx="965">
                  <c:v>5207300</c:v>
                </c:pt>
                <c:pt idx="966">
                  <c:v>5207312</c:v>
                </c:pt>
                <c:pt idx="967">
                  <c:v>5207318</c:v>
                </c:pt>
                <c:pt idx="968">
                  <c:v>5207330</c:v>
                </c:pt>
                <c:pt idx="969">
                  <c:v>5207346</c:v>
                </c:pt>
                <c:pt idx="970">
                  <c:v>5287354</c:v>
                </c:pt>
                <c:pt idx="971">
                  <c:v>5287354</c:v>
                </c:pt>
                <c:pt idx="972">
                  <c:v>5287354</c:v>
                </c:pt>
                <c:pt idx="973">
                  <c:v>5287354</c:v>
                </c:pt>
                <c:pt idx="974">
                  <c:v>5287364</c:v>
                </c:pt>
                <c:pt idx="975">
                  <c:v>5287370</c:v>
                </c:pt>
                <c:pt idx="976">
                  <c:v>5287378</c:v>
                </c:pt>
                <c:pt idx="977">
                  <c:v>5287384</c:v>
                </c:pt>
                <c:pt idx="978">
                  <c:v>5287394</c:v>
                </c:pt>
                <c:pt idx="979">
                  <c:v>5287406</c:v>
                </c:pt>
                <c:pt idx="980">
                  <c:v>5287414</c:v>
                </c:pt>
                <c:pt idx="981">
                  <c:v>5287422</c:v>
                </c:pt>
                <c:pt idx="982">
                  <c:v>5367430</c:v>
                </c:pt>
                <c:pt idx="983">
                  <c:v>5367430</c:v>
                </c:pt>
                <c:pt idx="984">
                  <c:v>5367430</c:v>
                </c:pt>
                <c:pt idx="985">
                  <c:v>5367436</c:v>
                </c:pt>
                <c:pt idx="986">
                  <c:v>5367444</c:v>
                </c:pt>
                <c:pt idx="987">
                  <c:v>5367448</c:v>
                </c:pt>
                <c:pt idx="988">
                  <c:v>5367456</c:v>
                </c:pt>
                <c:pt idx="989">
                  <c:v>5367462</c:v>
                </c:pt>
                <c:pt idx="990">
                  <c:v>5367466</c:v>
                </c:pt>
                <c:pt idx="991">
                  <c:v>5367470</c:v>
                </c:pt>
                <c:pt idx="992">
                  <c:v>5367480</c:v>
                </c:pt>
                <c:pt idx="993">
                  <c:v>5367488</c:v>
                </c:pt>
                <c:pt idx="994">
                  <c:v>5367494</c:v>
                </c:pt>
                <c:pt idx="995">
                  <c:v>5367500</c:v>
                </c:pt>
                <c:pt idx="996">
                  <c:v>5367510</c:v>
                </c:pt>
                <c:pt idx="997">
                  <c:v>5367520</c:v>
                </c:pt>
                <c:pt idx="998">
                  <c:v>5367524</c:v>
                </c:pt>
                <c:pt idx="999">
                  <c:v>5367524</c:v>
                </c:pt>
                <c:pt idx="1000">
                  <c:v>5367538</c:v>
                </c:pt>
                <c:pt idx="1001">
                  <c:v>5367552</c:v>
                </c:pt>
                <c:pt idx="1002">
                  <c:v>5367566</c:v>
                </c:pt>
                <c:pt idx="1003">
                  <c:v>5367582</c:v>
                </c:pt>
                <c:pt idx="1004">
                  <c:v>5367594</c:v>
                </c:pt>
                <c:pt idx="1005">
                  <c:v>5367606</c:v>
                </c:pt>
                <c:pt idx="1006">
                  <c:v>5367616</c:v>
                </c:pt>
                <c:pt idx="1007">
                  <c:v>5367630</c:v>
                </c:pt>
                <c:pt idx="1008">
                  <c:v>5367646</c:v>
                </c:pt>
                <c:pt idx="1009">
                  <c:v>5447654</c:v>
                </c:pt>
                <c:pt idx="1010">
                  <c:v>5447654</c:v>
                </c:pt>
                <c:pt idx="1011">
                  <c:v>5447654</c:v>
                </c:pt>
                <c:pt idx="1012">
                  <c:v>5447654</c:v>
                </c:pt>
                <c:pt idx="1013">
                  <c:v>5447658</c:v>
                </c:pt>
                <c:pt idx="1014">
                  <c:v>5447662</c:v>
                </c:pt>
                <c:pt idx="1015">
                  <c:v>5447662</c:v>
                </c:pt>
                <c:pt idx="1016">
                  <c:v>5447666</c:v>
                </c:pt>
                <c:pt idx="1017">
                  <c:v>5447672</c:v>
                </c:pt>
                <c:pt idx="1018">
                  <c:v>5447672</c:v>
                </c:pt>
                <c:pt idx="1019">
                  <c:v>5447682</c:v>
                </c:pt>
                <c:pt idx="1020">
                  <c:v>5447694</c:v>
                </c:pt>
                <c:pt idx="1021">
                  <c:v>5527702</c:v>
                </c:pt>
                <c:pt idx="1022">
                  <c:v>5527702</c:v>
                </c:pt>
                <c:pt idx="1023">
                  <c:v>5527702</c:v>
                </c:pt>
                <c:pt idx="1024">
                  <c:v>5527708</c:v>
                </c:pt>
                <c:pt idx="1025">
                  <c:v>5527716</c:v>
                </c:pt>
                <c:pt idx="1026">
                  <c:v>5527720</c:v>
                </c:pt>
                <c:pt idx="1027">
                  <c:v>5527728</c:v>
                </c:pt>
                <c:pt idx="1028">
                  <c:v>5527734</c:v>
                </c:pt>
                <c:pt idx="1029">
                  <c:v>5527740</c:v>
                </c:pt>
                <c:pt idx="1030">
                  <c:v>5527748</c:v>
                </c:pt>
                <c:pt idx="1031">
                  <c:v>5527756</c:v>
                </c:pt>
                <c:pt idx="1032">
                  <c:v>5527760</c:v>
                </c:pt>
                <c:pt idx="1033">
                  <c:v>5527764</c:v>
                </c:pt>
                <c:pt idx="1034">
                  <c:v>5527768</c:v>
                </c:pt>
                <c:pt idx="1035">
                  <c:v>5527778</c:v>
                </c:pt>
                <c:pt idx="1036">
                  <c:v>5527784</c:v>
                </c:pt>
                <c:pt idx="1037">
                  <c:v>5527794</c:v>
                </c:pt>
                <c:pt idx="1038">
                  <c:v>5527816</c:v>
                </c:pt>
                <c:pt idx="1039">
                  <c:v>5527830</c:v>
                </c:pt>
                <c:pt idx="1040">
                  <c:v>5607838</c:v>
                </c:pt>
                <c:pt idx="1041">
                  <c:v>5607838</c:v>
                </c:pt>
                <c:pt idx="1042">
                  <c:v>5607842</c:v>
                </c:pt>
                <c:pt idx="1043">
                  <c:v>5607846</c:v>
                </c:pt>
                <c:pt idx="1044">
                  <c:v>5607852</c:v>
                </c:pt>
                <c:pt idx="1045">
                  <c:v>5607856</c:v>
                </c:pt>
                <c:pt idx="1046">
                  <c:v>5607860</c:v>
                </c:pt>
                <c:pt idx="1047">
                  <c:v>5607866</c:v>
                </c:pt>
                <c:pt idx="1048">
                  <c:v>5607870</c:v>
                </c:pt>
                <c:pt idx="1049">
                  <c:v>5607876</c:v>
                </c:pt>
                <c:pt idx="1050">
                  <c:v>5607880</c:v>
                </c:pt>
                <c:pt idx="1051">
                  <c:v>5607888</c:v>
                </c:pt>
                <c:pt idx="1052">
                  <c:v>5687904</c:v>
                </c:pt>
                <c:pt idx="1053">
                  <c:v>5687904</c:v>
                </c:pt>
                <c:pt idx="1054">
                  <c:v>5687908</c:v>
                </c:pt>
                <c:pt idx="1055">
                  <c:v>5687908</c:v>
                </c:pt>
                <c:pt idx="1056">
                  <c:v>5687908</c:v>
                </c:pt>
                <c:pt idx="1057">
                  <c:v>5687908</c:v>
                </c:pt>
                <c:pt idx="1058">
                  <c:v>5687918</c:v>
                </c:pt>
                <c:pt idx="1059">
                  <c:v>5687918</c:v>
                </c:pt>
                <c:pt idx="1060">
                  <c:v>5687924</c:v>
                </c:pt>
                <c:pt idx="1061">
                  <c:v>5687924</c:v>
                </c:pt>
                <c:pt idx="1062">
                  <c:v>5687928</c:v>
                </c:pt>
                <c:pt idx="1063">
                  <c:v>5687928</c:v>
                </c:pt>
                <c:pt idx="1064">
                  <c:v>5687934</c:v>
                </c:pt>
                <c:pt idx="1065">
                  <c:v>5687946</c:v>
                </c:pt>
                <c:pt idx="1066">
                  <c:v>5687960</c:v>
                </c:pt>
                <c:pt idx="1067">
                  <c:v>5687968</c:v>
                </c:pt>
                <c:pt idx="1068">
                  <c:v>5687978</c:v>
                </c:pt>
                <c:pt idx="1069">
                  <c:v>5687994</c:v>
                </c:pt>
                <c:pt idx="1070">
                  <c:v>5688012</c:v>
                </c:pt>
                <c:pt idx="1071">
                  <c:v>5768020</c:v>
                </c:pt>
                <c:pt idx="1072">
                  <c:v>5768024</c:v>
                </c:pt>
                <c:pt idx="1073">
                  <c:v>5768038</c:v>
                </c:pt>
                <c:pt idx="1074">
                  <c:v>5768048</c:v>
                </c:pt>
                <c:pt idx="1075">
                  <c:v>5768056</c:v>
                </c:pt>
                <c:pt idx="1076">
                  <c:v>5768068</c:v>
                </c:pt>
                <c:pt idx="1077">
                  <c:v>5768068</c:v>
                </c:pt>
                <c:pt idx="1078">
                  <c:v>5768074</c:v>
                </c:pt>
                <c:pt idx="1079">
                  <c:v>5768078</c:v>
                </c:pt>
                <c:pt idx="1080">
                  <c:v>5768078</c:v>
                </c:pt>
                <c:pt idx="1081">
                  <c:v>5768084</c:v>
                </c:pt>
                <c:pt idx="1082">
                  <c:v>5768098</c:v>
                </c:pt>
                <c:pt idx="1083">
                  <c:v>5768104</c:v>
                </c:pt>
                <c:pt idx="1084">
                  <c:v>5848112</c:v>
                </c:pt>
                <c:pt idx="1085">
                  <c:v>5848112</c:v>
                </c:pt>
                <c:pt idx="1086">
                  <c:v>5848112</c:v>
                </c:pt>
                <c:pt idx="1087">
                  <c:v>5848116</c:v>
                </c:pt>
                <c:pt idx="1088">
                  <c:v>5848120</c:v>
                </c:pt>
                <c:pt idx="1089">
                  <c:v>5848126</c:v>
                </c:pt>
                <c:pt idx="1090">
                  <c:v>5848126</c:v>
                </c:pt>
                <c:pt idx="1091">
                  <c:v>5848130</c:v>
                </c:pt>
                <c:pt idx="1092">
                  <c:v>5848134</c:v>
                </c:pt>
                <c:pt idx="1093">
                  <c:v>5848144</c:v>
                </c:pt>
                <c:pt idx="1094">
                  <c:v>5848152</c:v>
                </c:pt>
                <c:pt idx="1095">
                  <c:v>5848168</c:v>
                </c:pt>
                <c:pt idx="1096">
                  <c:v>5928176</c:v>
                </c:pt>
                <c:pt idx="1097">
                  <c:v>5928176</c:v>
                </c:pt>
                <c:pt idx="1098">
                  <c:v>5928176</c:v>
                </c:pt>
                <c:pt idx="1099">
                  <c:v>5928176</c:v>
                </c:pt>
                <c:pt idx="1100">
                  <c:v>5928180</c:v>
                </c:pt>
                <c:pt idx="1101">
                  <c:v>5928186</c:v>
                </c:pt>
                <c:pt idx="1102">
                  <c:v>5928190</c:v>
                </c:pt>
                <c:pt idx="1103">
                  <c:v>5928198</c:v>
                </c:pt>
                <c:pt idx="1104">
                  <c:v>5928206</c:v>
                </c:pt>
                <c:pt idx="1105">
                  <c:v>5928210</c:v>
                </c:pt>
                <c:pt idx="1106">
                  <c:v>5928220</c:v>
                </c:pt>
                <c:pt idx="1107">
                  <c:v>5928226</c:v>
                </c:pt>
                <c:pt idx="1108">
                  <c:v>5928234</c:v>
                </c:pt>
                <c:pt idx="1109">
                  <c:v>5928244</c:v>
                </c:pt>
                <c:pt idx="1110">
                  <c:v>5928264</c:v>
                </c:pt>
                <c:pt idx="1111">
                  <c:v>5928282</c:v>
                </c:pt>
                <c:pt idx="1112">
                  <c:v>5928292</c:v>
                </c:pt>
                <c:pt idx="1113">
                  <c:v>5928308</c:v>
                </c:pt>
                <c:pt idx="1114">
                  <c:v>5928334</c:v>
                </c:pt>
                <c:pt idx="1115">
                  <c:v>5928364</c:v>
                </c:pt>
                <c:pt idx="1116">
                  <c:v>6008372</c:v>
                </c:pt>
                <c:pt idx="1117">
                  <c:v>6008372</c:v>
                </c:pt>
                <c:pt idx="1118">
                  <c:v>6008372</c:v>
                </c:pt>
                <c:pt idx="1119">
                  <c:v>6008372</c:v>
                </c:pt>
                <c:pt idx="1120">
                  <c:v>6008380</c:v>
                </c:pt>
                <c:pt idx="1121">
                  <c:v>6008390</c:v>
                </c:pt>
                <c:pt idx="1122">
                  <c:v>6008398</c:v>
                </c:pt>
                <c:pt idx="1123">
                  <c:v>6008406</c:v>
                </c:pt>
                <c:pt idx="1124">
                  <c:v>6008414</c:v>
                </c:pt>
                <c:pt idx="1125">
                  <c:v>6008420</c:v>
                </c:pt>
                <c:pt idx="1126">
                  <c:v>6008432</c:v>
                </c:pt>
                <c:pt idx="1127">
                  <c:v>6008450</c:v>
                </c:pt>
                <c:pt idx="1128">
                  <c:v>6088458</c:v>
                </c:pt>
                <c:pt idx="1129">
                  <c:v>6088458</c:v>
                </c:pt>
                <c:pt idx="1130">
                  <c:v>6088458</c:v>
                </c:pt>
                <c:pt idx="1131">
                  <c:v>6088462</c:v>
                </c:pt>
                <c:pt idx="1132">
                  <c:v>6088466</c:v>
                </c:pt>
                <c:pt idx="1133">
                  <c:v>6088470</c:v>
                </c:pt>
                <c:pt idx="1134">
                  <c:v>6088474</c:v>
                </c:pt>
                <c:pt idx="1135">
                  <c:v>6088480</c:v>
                </c:pt>
                <c:pt idx="1136">
                  <c:v>6088486</c:v>
                </c:pt>
                <c:pt idx="1137">
                  <c:v>6088494</c:v>
                </c:pt>
                <c:pt idx="1138">
                  <c:v>6088502</c:v>
                </c:pt>
                <c:pt idx="1139">
                  <c:v>6088506</c:v>
                </c:pt>
                <c:pt idx="1140">
                  <c:v>6088512</c:v>
                </c:pt>
                <c:pt idx="1141">
                  <c:v>6088524</c:v>
                </c:pt>
                <c:pt idx="1142">
                  <c:v>6088534</c:v>
                </c:pt>
                <c:pt idx="1143">
                  <c:v>6088554</c:v>
                </c:pt>
                <c:pt idx="1144">
                  <c:v>6088576</c:v>
                </c:pt>
                <c:pt idx="1145">
                  <c:v>6168584</c:v>
                </c:pt>
                <c:pt idx="1146">
                  <c:v>6168584</c:v>
                </c:pt>
                <c:pt idx="1147">
                  <c:v>6168584</c:v>
                </c:pt>
                <c:pt idx="1148">
                  <c:v>6168588</c:v>
                </c:pt>
                <c:pt idx="1149">
                  <c:v>6168594</c:v>
                </c:pt>
                <c:pt idx="1150">
                  <c:v>6168604</c:v>
                </c:pt>
                <c:pt idx="1151">
                  <c:v>6168614</c:v>
                </c:pt>
                <c:pt idx="1152">
                  <c:v>6168626</c:v>
                </c:pt>
                <c:pt idx="1153">
                  <c:v>6168636</c:v>
                </c:pt>
                <c:pt idx="1154">
                  <c:v>6248644</c:v>
                </c:pt>
                <c:pt idx="1155">
                  <c:v>6248644</c:v>
                </c:pt>
                <c:pt idx="1156">
                  <c:v>6248644</c:v>
                </c:pt>
                <c:pt idx="1157">
                  <c:v>6248644</c:v>
                </c:pt>
                <c:pt idx="1158">
                  <c:v>6248644</c:v>
                </c:pt>
                <c:pt idx="1159">
                  <c:v>6248644</c:v>
                </c:pt>
                <c:pt idx="1160">
                  <c:v>6248644</c:v>
                </c:pt>
                <c:pt idx="1161">
                  <c:v>6248648</c:v>
                </c:pt>
                <c:pt idx="1162">
                  <c:v>6248654</c:v>
                </c:pt>
                <c:pt idx="1163">
                  <c:v>6248660</c:v>
                </c:pt>
                <c:pt idx="1164">
                  <c:v>6248670</c:v>
                </c:pt>
                <c:pt idx="1165">
                  <c:v>6248678</c:v>
                </c:pt>
                <c:pt idx="1166">
                  <c:v>6248684</c:v>
                </c:pt>
                <c:pt idx="1167">
                  <c:v>6248684</c:v>
                </c:pt>
                <c:pt idx="1168">
                  <c:v>6248692</c:v>
                </c:pt>
                <c:pt idx="1169">
                  <c:v>6248704</c:v>
                </c:pt>
                <c:pt idx="1170">
                  <c:v>6248712</c:v>
                </c:pt>
                <c:pt idx="1171">
                  <c:v>6248720</c:v>
                </c:pt>
                <c:pt idx="1172">
                  <c:v>6248732</c:v>
                </c:pt>
                <c:pt idx="1173">
                  <c:v>6248744</c:v>
                </c:pt>
                <c:pt idx="1174">
                  <c:v>6248752</c:v>
                </c:pt>
                <c:pt idx="1175">
                  <c:v>6248764</c:v>
                </c:pt>
                <c:pt idx="1176">
                  <c:v>6328772</c:v>
                </c:pt>
                <c:pt idx="1177">
                  <c:v>6328772</c:v>
                </c:pt>
                <c:pt idx="1178">
                  <c:v>6328772</c:v>
                </c:pt>
                <c:pt idx="1179">
                  <c:v>6328780</c:v>
                </c:pt>
                <c:pt idx="1180">
                  <c:v>6328784</c:v>
                </c:pt>
                <c:pt idx="1181">
                  <c:v>6328792</c:v>
                </c:pt>
                <c:pt idx="1182">
                  <c:v>6328802</c:v>
                </c:pt>
                <c:pt idx="1183">
                  <c:v>6328808</c:v>
                </c:pt>
                <c:pt idx="1184">
                  <c:v>6328820</c:v>
                </c:pt>
                <c:pt idx="1185">
                  <c:v>6328828</c:v>
                </c:pt>
                <c:pt idx="1186">
                  <c:v>6328834</c:v>
                </c:pt>
                <c:pt idx="1187">
                  <c:v>6328842</c:v>
                </c:pt>
                <c:pt idx="1188">
                  <c:v>6328846</c:v>
                </c:pt>
                <c:pt idx="1189">
                  <c:v>6328856</c:v>
                </c:pt>
                <c:pt idx="1190">
                  <c:v>6328870</c:v>
                </c:pt>
                <c:pt idx="1191">
                  <c:v>6328882</c:v>
                </c:pt>
                <c:pt idx="1192">
                  <c:v>6328900</c:v>
                </c:pt>
                <c:pt idx="1193">
                  <c:v>6408912</c:v>
                </c:pt>
                <c:pt idx="1194">
                  <c:v>6408912</c:v>
                </c:pt>
                <c:pt idx="1195">
                  <c:v>6408912</c:v>
                </c:pt>
                <c:pt idx="1196">
                  <c:v>6408922</c:v>
                </c:pt>
                <c:pt idx="1197">
                  <c:v>6408926</c:v>
                </c:pt>
                <c:pt idx="1198">
                  <c:v>6408930</c:v>
                </c:pt>
                <c:pt idx="1199">
                  <c:v>6408938</c:v>
                </c:pt>
                <c:pt idx="1200">
                  <c:v>6408948</c:v>
                </c:pt>
                <c:pt idx="1201">
                  <c:v>6408948</c:v>
                </c:pt>
                <c:pt idx="1202">
                  <c:v>6408954</c:v>
                </c:pt>
                <c:pt idx="1203">
                  <c:v>6408964</c:v>
                </c:pt>
                <c:pt idx="1204">
                  <c:v>6408976</c:v>
                </c:pt>
                <c:pt idx="1205">
                  <c:v>6408988</c:v>
                </c:pt>
                <c:pt idx="1206">
                  <c:v>6408992</c:v>
                </c:pt>
                <c:pt idx="1207">
                  <c:v>6408992</c:v>
                </c:pt>
                <c:pt idx="1208">
                  <c:v>6408992</c:v>
                </c:pt>
                <c:pt idx="1209">
                  <c:v>6408998</c:v>
                </c:pt>
                <c:pt idx="1210">
                  <c:v>6409010</c:v>
                </c:pt>
                <c:pt idx="1211">
                  <c:v>6409022</c:v>
                </c:pt>
                <c:pt idx="1212">
                  <c:v>6489030</c:v>
                </c:pt>
                <c:pt idx="1213">
                  <c:v>6489030</c:v>
                </c:pt>
                <c:pt idx="1214">
                  <c:v>6489034</c:v>
                </c:pt>
                <c:pt idx="1215">
                  <c:v>6489038</c:v>
                </c:pt>
                <c:pt idx="1216">
                  <c:v>6489044</c:v>
                </c:pt>
                <c:pt idx="1217">
                  <c:v>6489054</c:v>
                </c:pt>
                <c:pt idx="1218">
                  <c:v>6489060</c:v>
                </c:pt>
                <c:pt idx="1219">
                  <c:v>6489076</c:v>
                </c:pt>
                <c:pt idx="1220">
                  <c:v>6489094</c:v>
                </c:pt>
                <c:pt idx="1221">
                  <c:v>6489106</c:v>
                </c:pt>
                <c:pt idx="1222">
                  <c:v>6489116</c:v>
                </c:pt>
                <c:pt idx="1223">
                  <c:v>6489130</c:v>
                </c:pt>
                <c:pt idx="1224">
                  <c:v>6489134</c:v>
                </c:pt>
                <c:pt idx="1225">
                  <c:v>6489142</c:v>
                </c:pt>
                <c:pt idx="1226">
                  <c:v>6489156</c:v>
                </c:pt>
                <c:pt idx="1227">
                  <c:v>6489168</c:v>
                </c:pt>
                <c:pt idx="1228">
                  <c:v>6489188</c:v>
                </c:pt>
                <c:pt idx="1229">
                  <c:v>6569200</c:v>
                </c:pt>
                <c:pt idx="1230">
                  <c:v>6569200</c:v>
                </c:pt>
                <c:pt idx="1231">
                  <c:v>6569200</c:v>
                </c:pt>
                <c:pt idx="1232">
                  <c:v>6569204</c:v>
                </c:pt>
                <c:pt idx="1233">
                  <c:v>6569210</c:v>
                </c:pt>
                <c:pt idx="1234">
                  <c:v>6569214</c:v>
                </c:pt>
                <c:pt idx="1235">
                  <c:v>6569222</c:v>
                </c:pt>
                <c:pt idx="1236">
                  <c:v>6569230</c:v>
                </c:pt>
                <c:pt idx="1237">
                  <c:v>6649238</c:v>
                </c:pt>
                <c:pt idx="1238">
                  <c:v>6649238</c:v>
                </c:pt>
                <c:pt idx="1239">
                  <c:v>6649238</c:v>
                </c:pt>
                <c:pt idx="1240">
                  <c:v>6649242</c:v>
                </c:pt>
                <c:pt idx="1241">
                  <c:v>6649242</c:v>
                </c:pt>
                <c:pt idx="1242">
                  <c:v>6649242</c:v>
                </c:pt>
                <c:pt idx="1243">
                  <c:v>6649246</c:v>
                </c:pt>
                <c:pt idx="1244">
                  <c:v>6649252</c:v>
                </c:pt>
                <c:pt idx="1245">
                  <c:v>6649258</c:v>
                </c:pt>
                <c:pt idx="1246">
                  <c:v>6649264</c:v>
                </c:pt>
                <c:pt idx="1247">
                  <c:v>6649272</c:v>
                </c:pt>
                <c:pt idx="1248">
                  <c:v>6649278</c:v>
                </c:pt>
                <c:pt idx="1249">
                  <c:v>6649288</c:v>
                </c:pt>
                <c:pt idx="1250">
                  <c:v>6649300</c:v>
                </c:pt>
                <c:pt idx="1251">
                  <c:v>6729308</c:v>
                </c:pt>
                <c:pt idx="1252">
                  <c:v>6729308</c:v>
                </c:pt>
                <c:pt idx="1253">
                  <c:v>6729308</c:v>
                </c:pt>
                <c:pt idx="1254">
                  <c:v>6729308</c:v>
                </c:pt>
                <c:pt idx="1255">
                  <c:v>6729308</c:v>
                </c:pt>
                <c:pt idx="1256">
                  <c:v>6729312</c:v>
                </c:pt>
                <c:pt idx="1257">
                  <c:v>6729322</c:v>
                </c:pt>
                <c:pt idx="1258">
                  <c:v>6729326</c:v>
                </c:pt>
                <c:pt idx="1259">
                  <c:v>6729334</c:v>
                </c:pt>
                <c:pt idx="1260">
                  <c:v>6729334</c:v>
                </c:pt>
                <c:pt idx="1261">
                  <c:v>6729344</c:v>
                </c:pt>
                <c:pt idx="1262">
                  <c:v>6729348</c:v>
                </c:pt>
                <c:pt idx="1263">
                  <c:v>6729354</c:v>
                </c:pt>
                <c:pt idx="1264">
                  <c:v>6729360</c:v>
                </c:pt>
                <c:pt idx="1265">
                  <c:v>6729364</c:v>
                </c:pt>
                <c:pt idx="1266">
                  <c:v>6729374</c:v>
                </c:pt>
                <c:pt idx="1267">
                  <c:v>6729384</c:v>
                </c:pt>
                <c:pt idx="1268">
                  <c:v>6729400</c:v>
                </c:pt>
                <c:pt idx="1269">
                  <c:v>6729412</c:v>
                </c:pt>
                <c:pt idx="1270">
                  <c:v>6729426</c:v>
                </c:pt>
                <c:pt idx="1271">
                  <c:v>6729436</c:v>
                </c:pt>
                <c:pt idx="1272">
                  <c:v>6729448</c:v>
                </c:pt>
                <c:pt idx="1273">
                  <c:v>6809456</c:v>
                </c:pt>
                <c:pt idx="1274">
                  <c:v>6809456</c:v>
                </c:pt>
                <c:pt idx="1275">
                  <c:v>6809460</c:v>
                </c:pt>
                <c:pt idx="1276">
                  <c:v>6809464</c:v>
                </c:pt>
                <c:pt idx="1277">
                  <c:v>6809472</c:v>
                </c:pt>
                <c:pt idx="1278">
                  <c:v>6809480</c:v>
                </c:pt>
                <c:pt idx="1279">
                  <c:v>6809484</c:v>
                </c:pt>
                <c:pt idx="1280">
                  <c:v>6809490</c:v>
                </c:pt>
                <c:pt idx="1281">
                  <c:v>6809504</c:v>
                </c:pt>
                <c:pt idx="1282">
                  <c:v>6809524</c:v>
                </c:pt>
                <c:pt idx="1283">
                  <c:v>6889532</c:v>
                </c:pt>
                <c:pt idx="1284">
                  <c:v>6889532</c:v>
                </c:pt>
                <c:pt idx="1285">
                  <c:v>6889532</c:v>
                </c:pt>
                <c:pt idx="1286">
                  <c:v>6889532</c:v>
                </c:pt>
                <c:pt idx="1287">
                  <c:v>6889532</c:v>
                </c:pt>
                <c:pt idx="1288">
                  <c:v>6889538</c:v>
                </c:pt>
                <c:pt idx="1289">
                  <c:v>6889542</c:v>
                </c:pt>
                <c:pt idx="1290">
                  <c:v>6889542</c:v>
                </c:pt>
                <c:pt idx="1291">
                  <c:v>6889546</c:v>
                </c:pt>
                <c:pt idx="1292">
                  <c:v>6889550</c:v>
                </c:pt>
                <c:pt idx="1293">
                  <c:v>6889550</c:v>
                </c:pt>
                <c:pt idx="1294">
                  <c:v>6889558</c:v>
                </c:pt>
                <c:pt idx="1295">
                  <c:v>6889568</c:v>
                </c:pt>
                <c:pt idx="1296">
                  <c:v>6889586</c:v>
                </c:pt>
                <c:pt idx="1297">
                  <c:v>6889608</c:v>
                </c:pt>
                <c:pt idx="1298">
                  <c:v>6889628</c:v>
                </c:pt>
                <c:pt idx="1299">
                  <c:v>6889648</c:v>
                </c:pt>
                <c:pt idx="1300">
                  <c:v>6889664</c:v>
                </c:pt>
                <c:pt idx="1301">
                  <c:v>6969672</c:v>
                </c:pt>
                <c:pt idx="1302">
                  <c:v>6969672</c:v>
                </c:pt>
                <c:pt idx="1303">
                  <c:v>6969672</c:v>
                </c:pt>
                <c:pt idx="1304">
                  <c:v>6969676</c:v>
                </c:pt>
                <c:pt idx="1305">
                  <c:v>6969676</c:v>
                </c:pt>
                <c:pt idx="1306">
                  <c:v>6969682</c:v>
                </c:pt>
                <c:pt idx="1307">
                  <c:v>6969686</c:v>
                </c:pt>
                <c:pt idx="1308">
                  <c:v>6969692</c:v>
                </c:pt>
                <c:pt idx="1309">
                  <c:v>6969698</c:v>
                </c:pt>
                <c:pt idx="1310">
                  <c:v>6969706</c:v>
                </c:pt>
                <c:pt idx="1311">
                  <c:v>6969716</c:v>
                </c:pt>
                <c:pt idx="1312">
                  <c:v>6969716</c:v>
                </c:pt>
                <c:pt idx="1313">
                  <c:v>6969726</c:v>
                </c:pt>
                <c:pt idx="1314">
                  <c:v>6969740</c:v>
                </c:pt>
                <c:pt idx="1315">
                  <c:v>6969758</c:v>
                </c:pt>
                <c:pt idx="1316">
                  <c:v>6969778</c:v>
                </c:pt>
                <c:pt idx="1317">
                  <c:v>6969792</c:v>
                </c:pt>
                <c:pt idx="1318">
                  <c:v>6969804</c:v>
                </c:pt>
                <c:pt idx="1319">
                  <c:v>6969832</c:v>
                </c:pt>
                <c:pt idx="1320">
                  <c:v>7049840</c:v>
                </c:pt>
                <c:pt idx="1321">
                  <c:v>7049840</c:v>
                </c:pt>
                <c:pt idx="1322">
                  <c:v>7049840</c:v>
                </c:pt>
                <c:pt idx="1323">
                  <c:v>7049844</c:v>
                </c:pt>
                <c:pt idx="1324">
                  <c:v>7049848</c:v>
                </c:pt>
                <c:pt idx="1325">
                  <c:v>7049858</c:v>
                </c:pt>
                <c:pt idx="1326">
                  <c:v>7049862</c:v>
                </c:pt>
                <c:pt idx="1327">
                  <c:v>7049870</c:v>
                </c:pt>
                <c:pt idx="1328">
                  <c:v>7049874</c:v>
                </c:pt>
                <c:pt idx="1329">
                  <c:v>7049880</c:v>
                </c:pt>
                <c:pt idx="1330">
                  <c:v>7049898</c:v>
                </c:pt>
                <c:pt idx="1331">
                  <c:v>7049906</c:v>
                </c:pt>
                <c:pt idx="1332">
                  <c:v>7049918</c:v>
                </c:pt>
                <c:pt idx="1333">
                  <c:v>7049928</c:v>
                </c:pt>
                <c:pt idx="1334">
                  <c:v>7049942</c:v>
                </c:pt>
                <c:pt idx="1335">
                  <c:v>7049956</c:v>
                </c:pt>
                <c:pt idx="1336">
                  <c:v>7049980</c:v>
                </c:pt>
                <c:pt idx="1337">
                  <c:v>7129988</c:v>
                </c:pt>
                <c:pt idx="1338">
                  <c:v>7129988</c:v>
                </c:pt>
                <c:pt idx="1339">
                  <c:v>7129992</c:v>
                </c:pt>
                <c:pt idx="1340">
                  <c:v>7129992</c:v>
                </c:pt>
                <c:pt idx="1341">
                  <c:v>7129998</c:v>
                </c:pt>
                <c:pt idx="1342">
                  <c:v>7129998</c:v>
                </c:pt>
                <c:pt idx="1343">
                  <c:v>7129998</c:v>
                </c:pt>
                <c:pt idx="1344">
                  <c:v>7129998</c:v>
                </c:pt>
                <c:pt idx="1345">
                  <c:v>7130004</c:v>
                </c:pt>
                <c:pt idx="1346">
                  <c:v>7130012</c:v>
                </c:pt>
                <c:pt idx="1347">
                  <c:v>7130016</c:v>
                </c:pt>
                <c:pt idx="1348">
                  <c:v>7130020</c:v>
                </c:pt>
                <c:pt idx="1349">
                  <c:v>7130026</c:v>
                </c:pt>
                <c:pt idx="1350">
                  <c:v>7130030</c:v>
                </c:pt>
                <c:pt idx="1351">
                  <c:v>7130038</c:v>
                </c:pt>
                <c:pt idx="1352">
                  <c:v>7130046</c:v>
                </c:pt>
                <c:pt idx="1353">
                  <c:v>7130052</c:v>
                </c:pt>
                <c:pt idx="1354">
                  <c:v>7130052</c:v>
                </c:pt>
                <c:pt idx="1355">
                  <c:v>7130064</c:v>
                </c:pt>
                <c:pt idx="1356">
                  <c:v>7130082</c:v>
                </c:pt>
                <c:pt idx="1357">
                  <c:v>7210090</c:v>
                </c:pt>
                <c:pt idx="1358">
                  <c:v>7210090</c:v>
                </c:pt>
                <c:pt idx="1359">
                  <c:v>7210090</c:v>
                </c:pt>
                <c:pt idx="1360">
                  <c:v>7210090</c:v>
                </c:pt>
                <c:pt idx="1361">
                  <c:v>7210094</c:v>
                </c:pt>
                <c:pt idx="1362">
                  <c:v>7210102</c:v>
                </c:pt>
                <c:pt idx="1363">
                  <c:v>7210106</c:v>
                </c:pt>
                <c:pt idx="1364">
                  <c:v>7210120</c:v>
                </c:pt>
                <c:pt idx="1365">
                  <c:v>7210128</c:v>
                </c:pt>
                <c:pt idx="1366">
                  <c:v>7210132</c:v>
                </c:pt>
                <c:pt idx="1367">
                  <c:v>7210142</c:v>
                </c:pt>
                <c:pt idx="1368">
                  <c:v>7210150</c:v>
                </c:pt>
                <c:pt idx="1369">
                  <c:v>7210160</c:v>
                </c:pt>
                <c:pt idx="1370">
                  <c:v>7210174</c:v>
                </c:pt>
                <c:pt idx="1371">
                  <c:v>7210186</c:v>
                </c:pt>
                <c:pt idx="1372">
                  <c:v>7210190</c:v>
                </c:pt>
                <c:pt idx="1373">
                  <c:v>7210208</c:v>
                </c:pt>
                <c:pt idx="1374">
                  <c:v>7210224</c:v>
                </c:pt>
                <c:pt idx="1375">
                  <c:v>7210244</c:v>
                </c:pt>
                <c:pt idx="1376">
                  <c:v>7210260</c:v>
                </c:pt>
                <c:pt idx="1377">
                  <c:v>7290268</c:v>
                </c:pt>
                <c:pt idx="1378">
                  <c:v>7290268</c:v>
                </c:pt>
                <c:pt idx="1379">
                  <c:v>7290268</c:v>
                </c:pt>
                <c:pt idx="1380">
                  <c:v>7290268</c:v>
                </c:pt>
                <c:pt idx="1381">
                  <c:v>7290276</c:v>
                </c:pt>
                <c:pt idx="1382">
                  <c:v>7290286</c:v>
                </c:pt>
                <c:pt idx="1383">
                  <c:v>7290290</c:v>
                </c:pt>
                <c:pt idx="1384">
                  <c:v>7290302</c:v>
                </c:pt>
                <c:pt idx="1385">
                  <c:v>7290320</c:v>
                </c:pt>
                <c:pt idx="1386">
                  <c:v>7290330</c:v>
                </c:pt>
                <c:pt idx="1387">
                  <c:v>7290344</c:v>
                </c:pt>
                <c:pt idx="1388">
                  <c:v>7290360</c:v>
                </c:pt>
                <c:pt idx="1389">
                  <c:v>7370368</c:v>
                </c:pt>
                <c:pt idx="1390">
                  <c:v>7370368</c:v>
                </c:pt>
                <c:pt idx="1391">
                  <c:v>7370368</c:v>
                </c:pt>
                <c:pt idx="1392">
                  <c:v>7370368</c:v>
                </c:pt>
                <c:pt idx="1393">
                  <c:v>7370368</c:v>
                </c:pt>
                <c:pt idx="1394">
                  <c:v>7370372</c:v>
                </c:pt>
                <c:pt idx="1395">
                  <c:v>7370376</c:v>
                </c:pt>
                <c:pt idx="1396">
                  <c:v>7370376</c:v>
                </c:pt>
                <c:pt idx="1397">
                  <c:v>7370376</c:v>
                </c:pt>
                <c:pt idx="1398">
                  <c:v>7370382</c:v>
                </c:pt>
                <c:pt idx="1399">
                  <c:v>7370394</c:v>
                </c:pt>
                <c:pt idx="1400">
                  <c:v>7370402</c:v>
                </c:pt>
                <c:pt idx="1401">
                  <c:v>7370410</c:v>
                </c:pt>
                <c:pt idx="1402">
                  <c:v>7370416</c:v>
                </c:pt>
                <c:pt idx="1403">
                  <c:v>7370428</c:v>
                </c:pt>
                <c:pt idx="1404">
                  <c:v>7370446</c:v>
                </c:pt>
                <c:pt idx="1405">
                  <c:v>7370468</c:v>
                </c:pt>
                <c:pt idx="1406">
                  <c:v>7370480</c:v>
                </c:pt>
                <c:pt idx="1407">
                  <c:v>7450488</c:v>
                </c:pt>
                <c:pt idx="1408">
                  <c:v>7450488</c:v>
                </c:pt>
                <c:pt idx="1409">
                  <c:v>7450488</c:v>
                </c:pt>
                <c:pt idx="1410">
                  <c:v>7450492</c:v>
                </c:pt>
                <c:pt idx="1411">
                  <c:v>7450496</c:v>
                </c:pt>
                <c:pt idx="1412">
                  <c:v>7450504</c:v>
                </c:pt>
                <c:pt idx="1413">
                  <c:v>7450510</c:v>
                </c:pt>
                <c:pt idx="1414">
                  <c:v>7450516</c:v>
                </c:pt>
                <c:pt idx="1415">
                  <c:v>7450526</c:v>
                </c:pt>
                <c:pt idx="1416">
                  <c:v>7450540</c:v>
                </c:pt>
                <c:pt idx="1417">
                  <c:v>7450550</c:v>
                </c:pt>
                <c:pt idx="1418">
                  <c:v>7530558</c:v>
                </c:pt>
                <c:pt idx="1419">
                  <c:v>7530558</c:v>
                </c:pt>
                <c:pt idx="1420">
                  <c:v>7530562</c:v>
                </c:pt>
                <c:pt idx="1421">
                  <c:v>7530562</c:v>
                </c:pt>
                <c:pt idx="1422">
                  <c:v>7530562</c:v>
                </c:pt>
                <c:pt idx="1423">
                  <c:v>7530568</c:v>
                </c:pt>
                <c:pt idx="1424">
                  <c:v>7530572</c:v>
                </c:pt>
                <c:pt idx="1425">
                  <c:v>7530582</c:v>
                </c:pt>
                <c:pt idx="1426">
                  <c:v>7530594</c:v>
                </c:pt>
                <c:pt idx="1427">
                  <c:v>7530602</c:v>
                </c:pt>
                <c:pt idx="1428">
                  <c:v>7530608</c:v>
                </c:pt>
                <c:pt idx="1429">
                  <c:v>7610616</c:v>
                </c:pt>
                <c:pt idx="1430">
                  <c:v>7610616</c:v>
                </c:pt>
                <c:pt idx="1431">
                  <c:v>7610616</c:v>
                </c:pt>
                <c:pt idx="1432">
                  <c:v>7610616</c:v>
                </c:pt>
                <c:pt idx="1433">
                  <c:v>7610624</c:v>
                </c:pt>
                <c:pt idx="1434">
                  <c:v>7610632</c:v>
                </c:pt>
                <c:pt idx="1435">
                  <c:v>7610642</c:v>
                </c:pt>
                <c:pt idx="1436">
                  <c:v>7610660</c:v>
                </c:pt>
                <c:pt idx="1437">
                  <c:v>7690668</c:v>
                </c:pt>
                <c:pt idx="1438">
                  <c:v>7690668</c:v>
                </c:pt>
                <c:pt idx="1439">
                  <c:v>7690668</c:v>
                </c:pt>
                <c:pt idx="1440">
                  <c:v>7690668</c:v>
                </c:pt>
                <c:pt idx="1441">
                  <c:v>7690676</c:v>
                </c:pt>
                <c:pt idx="1442">
                  <c:v>7690684</c:v>
                </c:pt>
                <c:pt idx="1443">
                  <c:v>7690690</c:v>
                </c:pt>
                <c:pt idx="1444">
                  <c:v>7690694</c:v>
                </c:pt>
                <c:pt idx="1445">
                  <c:v>7690706</c:v>
                </c:pt>
                <c:pt idx="1446">
                  <c:v>7690710</c:v>
                </c:pt>
                <c:pt idx="1447">
                  <c:v>7690718</c:v>
                </c:pt>
                <c:pt idx="1448">
                  <c:v>7690734</c:v>
                </c:pt>
                <c:pt idx="1449">
                  <c:v>7690748</c:v>
                </c:pt>
                <c:pt idx="1450">
                  <c:v>7690760</c:v>
                </c:pt>
                <c:pt idx="1451">
                  <c:v>7690776</c:v>
                </c:pt>
                <c:pt idx="1452">
                  <c:v>7690790</c:v>
                </c:pt>
                <c:pt idx="1453">
                  <c:v>7690804</c:v>
                </c:pt>
                <c:pt idx="1454">
                  <c:v>7690812</c:v>
                </c:pt>
                <c:pt idx="1455">
                  <c:v>7690830</c:v>
                </c:pt>
                <c:pt idx="1456">
                  <c:v>7690842</c:v>
                </c:pt>
                <c:pt idx="1457">
                  <c:v>7770854</c:v>
                </c:pt>
                <c:pt idx="1458">
                  <c:v>7770854</c:v>
                </c:pt>
                <c:pt idx="1459">
                  <c:v>7770858</c:v>
                </c:pt>
                <c:pt idx="1460">
                  <c:v>7770866</c:v>
                </c:pt>
                <c:pt idx="1461">
                  <c:v>7770874</c:v>
                </c:pt>
                <c:pt idx="1462">
                  <c:v>7770886</c:v>
                </c:pt>
                <c:pt idx="1463">
                  <c:v>7770900</c:v>
                </c:pt>
                <c:pt idx="1464">
                  <c:v>7770904</c:v>
                </c:pt>
                <c:pt idx="1465">
                  <c:v>7770920</c:v>
                </c:pt>
                <c:pt idx="1466">
                  <c:v>7770936</c:v>
                </c:pt>
                <c:pt idx="1467">
                  <c:v>7850950</c:v>
                </c:pt>
                <c:pt idx="1468">
                  <c:v>7850950</c:v>
                </c:pt>
                <c:pt idx="1469">
                  <c:v>7850950</c:v>
                </c:pt>
                <c:pt idx="1470">
                  <c:v>7850950</c:v>
                </c:pt>
                <c:pt idx="1471">
                  <c:v>7850954</c:v>
                </c:pt>
                <c:pt idx="1472">
                  <c:v>7850962</c:v>
                </c:pt>
                <c:pt idx="1473">
                  <c:v>7850966</c:v>
                </c:pt>
                <c:pt idx="1474">
                  <c:v>7850974</c:v>
                </c:pt>
                <c:pt idx="1475">
                  <c:v>7850990</c:v>
                </c:pt>
                <c:pt idx="1476">
                  <c:v>7851006</c:v>
                </c:pt>
                <c:pt idx="1477">
                  <c:v>7851026</c:v>
                </c:pt>
                <c:pt idx="1478">
                  <c:v>7931034</c:v>
                </c:pt>
                <c:pt idx="1479">
                  <c:v>7931034</c:v>
                </c:pt>
                <c:pt idx="1480">
                  <c:v>7931034</c:v>
                </c:pt>
                <c:pt idx="1481">
                  <c:v>7931042</c:v>
                </c:pt>
                <c:pt idx="1482">
                  <c:v>7931050</c:v>
                </c:pt>
                <c:pt idx="1483">
                  <c:v>7931060</c:v>
                </c:pt>
                <c:pt idx="1484">
                  <c:v>7931066</c:v>
                </c:pt>
                <c:pt idx="1485">
                  <c:v>7931070</c:v>
                </c:pt>
                <c:pt idx="1486">
                  <c:v>7931076</c:v>
                </c:pt>
                <c:pt idx="1487">
                  <c:v>7931086</c:v>
                </c:pt>
                <c:pt idx="1488">
                  <c:v>7931098</c:v>
                </c:pt>
                <c:pt idx="1489">
                  <c:v>7931118</c:v>
                </c:pt>
                <c:pt idx="1490">
                  <c:v>7931136</c:v>
                </c:pt>
                <c:pt idx="1491">
                  <c:v>7931148</c:v>
                </c:pt>
                <c:pt idx="1492">
                  <c:v>7931170</c:v>
                </c:pt>
                <c:pt idx="1493">
                  <c:v>8011190</c:v>
                </c:pt>
                <c:pt idx="1494">
                  <c:v>8011190</c:v>
                </c:pt>
                <c:pt idx="1495">
                  <c:v>8011198</c:v>
                </c:pt>
                <c:pt idx="1496">
                  <c:v>8011202</c:v>
                </c:pt>
                <c:pt idx="1497">
                  <c:v>8011208</c:v>
                </c:pt>
                <c:pt idx="1498">
                  <c:v>8011216</c:v>
                </c:pt>
                <c:pt idx="1499">
                  <c:v>8011224</c:v>
                </c:pt>
                <c:pt idx="1500">
                  <c:v>8011238</c:v>
                </c:pt>
                <c:pt idx="1501">
                  <c:v>8011254</c:v>
                </c:pt>
                <c:pt idx="1502">
                  <c:v>8011270</c:v>
                </c:pt>
                <c:pt idx="1503">
                  <c:v>8011280</c:v>
                </c:pt>
                <c:pt idx="1504">
                  <c:v>8011286</c:v>
                </c:pt>
                <c:pt idx="1505">
                  <c:v>8011296</c:v>
                </c:pt>
                <c:pt idx="1506">
                  <c:v>8011314</c:v>
                </c:pt>
                <c:pt idx="1507">
                  <c:v>8011318</c:v>
                </c:pt>
                <c:pt idx="1508">
                  <c:v>8011334</c:v>
                </c:pt>
                <c:pt idx="1509">
                  <c:v>8091342</c:v>
                </c:pt>
                <c:pt idx="1510">
                  <c:v>8091342</c:v>
                </c:pt>
                <c:pt idx="1511">
                  <c:v>8091342</c:v>
                </c:pt>
                <c:pt idx="1512">
                  <c:v>8091342</c:v>
                </c:pt>
                <c:pt idx="1513">
                  <c:v>8091342</c:v>
                </c:pt>
                <c:pt idx="1514">
                  <c:v>8091346</c:v>
                </c:pt>
                <c:pt idx="1515">
                  <c:v>8091350</c:v>
                </c:pt>
                <c:pt idx="1516">
                  <c:v>8091356</c:v>
                </c:pt>
                <c:pt idx="1517">
                  <c:v>8091360</c:v>
                </c:pt>
                <c:pt idx="1518">
                  <c:v>8091370</c:v>
                </c:pt>
                <c:pt idx="1519">
                  <c:v>8091378</c:v>
                </c:pt>
                <c:pt idx="1520">
                  <c:v>8091392</c:v>
                </c:pt>
                <c:pt idx="1521">
                  <c:v>8091408</c:v>
                </c:pt>
                <c:pt idx="1522">
                  <c:v>8091422</c:v>
                </c:pt>
                <c:pt idx="1523">
                  <c:v>8091432</c:v>
                </c:pt>
                <c:pt idx="1524">
                  <c:v>8091448</c:v>
                </c:pt>
                <c:pt idx="1525">
                  <c:v>8171460</c:v>
                </c:pt>
                <c:pt idx="1526">
                  <c:v>8171460</c:v>
                </c:pt>
                <c:pt idx="1527">
                  <c:v>8171466</c:v>
                </c:pt>
                <c:pt idx="1528">
                  <c:v>8171476</c:v>
                </c:pt>
                <c:pt idx="1529">
                  <c:v>8171488</c:v>
                </c:pt>
                <c:pt idx="1530">
                  <c:v>8171504</c:v>
                </c:pt>
                <c:pt idx="1531">
                  <c:v>8251516</c:v>
                </c:pt>
                <c:pt idx="1532">
                  <c:v>8251516</c:v>
                </c:pt>
                <c:pt idx="1533">
                  <c:v>8251524</c:v>
                </c:pt>
                <c:pt idx="1534">
                  <c:v>8251534</c:v>
                </c:pt>
                <c:pt idx="1535">
                  <c:v>8251544</c:v>
                </c:pt>
                <c:pt idx="1536">
                  <c:v>8251550</c:v>
                </c:pt>
                <c:pt idx="1537">
                  <c:v>8251564</c:v>
                </c:pt>
                <c:pt idx="1538">
                  <c:v>8251572</c:v>
                </c:pt>
                <c:pt idx="1539">
                  <c:v>8251592</c:v>
                </c:pt>
                <c:pt idx="1540">
                  <c:v>8331604</c:v>
                </c:pt>
                <c:pt idx="1541">
                  <c:v>8331604</c:v>
                </c:pt>
                <c:pt idx="1542">
                  <c:v>8331608</c:v>
                </c:pt>
                <c:pt idx="1543">
                  <c:v>8331612</c:v>
                </c:pt>
                <c:pt idx="1544">
                  <c:v>8331616</c:v>
                </c:pt>
                <c:pt idx="1545">
                  <c:v>8331624</c:v>
                </c:pt>
                <c:pt idx="1546">
                  <c:v>8331632</c:v>
                </c:pt>
                <c:pt idx="1547">
                  <c:v>8331644</c:v>
                </c:pt>
                <c:pt idx="1548">
                  <c:v>8411652</c:v>
                </c:pt>
                <c:pt idx="1549">
                  <c:v>8411652</c:v>
                </c:pt>
                <c:pt idx="1550">
                  <c:v>8411652</c:v>
                </c:pt>
                <c:pt idx="1551">
                  <c:v>8411660</c:v>
                </c:pt>
                <c:pt idx="1552">
                  <c:v>8411668</c:v>
                </c:pt>
                <c:pt idx="1553">
                  <c:v>8411684</c:v>
                </c:pt>
                <c:pt idx="1554">
                  <c:v>8491692</c:v>
                </c:pt>
                <c:pt idx="1555">
                  <c:v>8491692</c:v>
                </c:pt>
                <c:pt idx="1556">
                  <c:v>8491692</c:v>
                </c:pt>
                <c:pt idx="1557">
                  <c:v>8491696</c:v>
                </c:pt>
                <c:pt idx="1558">
                  <c:v>8491700</c:v>
                </c:pt>
                <c:pt idx="1559">
                  <c:v>8491710</c:v>
                </c:pt>
                <c:pt idx="1560">
                  <c:v>8491718</c:v>
                </c:pt>
                <c:pt idx="1561">
                  <c:v>8491726</c:v>
                </c:pt>
                <c:pt idx="1562">
                  <c:v>8491726</c:v>
                </c:pt>
                <c:pt idx="1563">
                  <c:v>8491734</c:v>
                </c:pt>
                <c:pt idx="1564">
                  <c:v>8491738</c:v>
                </c:pt>
                <c:pt idx="1565">
                  <c:v>8491750</c:v>
                </c:pt>
                <c:pt idx="1566">
                  <c:v>8491760</c:v>
                </c:pt>
                <c:pt idx="1567">
                  <c:v>8491766</c:v>
                </c:pt>
                <c:pt idx="1568">
                  <c:v>8491780</c:v>
                </c:pt>
                <c:pt idx="1569">
                  <c:v>8571788</c:v>
                </c:pt>
                <c:pt idx="1570">
                  <c:v>8571788</c:v>
                </c:pt>
                <c:pt idx="1571">
                  <c:v>8571788</c:v>
                </c:pt>
                <c:pt idx="1572">
                  <c:v>8571788</c:v>
                </c:pt>
                <c:pt idx="1573">
                  <c:v>8571788</c:v>
                </c:pt>
                <c:pt idx="1574">
                  <c:v>8571792</c:v>
                </c:pt>
                <c:pt idx="1575">
                  <c:v>8571796</c:v>
                </c:pt>
                <c:pt idx="1576">
                  <c:v>8571804</c:v>
                </c:pt>
                <c:pt idx="1577">
                  <c:v>8571812</c:v>
                </c:pt>
                <c:pt idx="1578">
                  <c:v>8571818</c:v>
                </c:pt>
                <c:pt idx="1579">
                  <c:v>8571830</c:v>
                </c:pt>
                <c:pt idx="1580">
                  <c:v>8571846</c:v>
                </c:pt>
                <c:pt idx="1581">
                  <c:v>8571864</c:v>
                </c:pt>
                <c:pt idx="1582">
                  <c:v>8571882</c:v>
                </c:pt>
                <c:pt idx="1583">
                  <c:v>8651890</c:v>
                </c:pt>
                <c:pt idx="1584">
                  <c:v>8651890</c:v>
                </c:pt>
                <c:pt idx="1585">
                  <c:v>8651894</c:v>
                </c:pt>
                <c:pt idx="1586">
                  <c:v>8651894</c:v>
                </c:pt>
                <c:pt idx="1587">
                  <c:v>8651898</c:v>
                </c:pt>
                <c:pt idx="1588">
                  <c:v>8651902</c:v>
                </c:pt>
                <c:pt idx="1589">
                  <c:v>8651902</c:v>
                </c:pt>
                <c:pt idx="1590">
                  <c:v>8651906</c:v>
                </c:pt>
                <c:pt idx="1591">
                  <c:v>8651916</c:v>
                </c:pt>
                <c:pt idx="1592">
                  <c:v>8651926</c:v>
                </c:pt>
                <c:pt idx="1593">
                  <c:v>8651940</c:v>
                </c:pt>
                <c:pt idx="1594">
                  <c:v>8651954</c:v>
                </c:pt>
                <c:pt idx="1595">
                  <c:v>8651972</c:v>
                </c:pt>
                <c:pt idx="1596">
                  <c:v>8651982</c:v>
                </c:pt>
                <c:pt idx="1597">
                  <c:v>8731994</c:v>
                </c:pt>
                <c:pt idx="1598">
                  <c:v>8731994</c:v>
                </c:pt>
                <c:pt idx="1599">
                  <c:v>8731994</c:v>
                </c:pt>
                <c:pt idx="1600">
                  <c:v>8731994</c:v>
                </c:pt>
                <c:pt idx="1601">
                  <c:v>8731998</c:v>
                </c:pt>
                <c:pt idx="1602">
                  <c:v>8732010</c:v>
                </c:pt>
                <c:pt idx="1603">
                  <c:v>8732014</c:v>
                </c:pt>
                <c:pt idx="1604">
                  <c:v>8732024</c:v>
                </c:pt>
                <c:pt idx="1605">
                  <c:v>8732024</c:v>
                </c:pt>
                <c:pt idx="1606">
                  <c:v>8732032</c:v>
                </c:pt>
                <c:pt idx="1607">
                  <c:v>8732036</c:v>
                </c:pt>
                <c:pt idx="1608">
                  <c:v>8732036</c:v>
                </c:pt>
                <c:pt idx="1609">
                  <c:v>8732042</c:v>
                </c:pt>
                <c:pt idx="1610">
                  <c:v>8732050</c:v>
                </c:pt>
                <c:pt idx="1611">
                  <c:v>8732064</c:v>
                </c:pt>
                <c:pt idx="1612">
                  <c:v>8732082</c:v>
                </c:pt>
                <c:pt idx="1613">
                  <c:v>8812094</c:v>
                </c:pt>
                <c:pt idx="1614">
                  <c:v>8812094</c:v>
                </c:pt>
                <c:pt idx="1615">
                  <c:v>8812094</c:v>
                </c:pt>
                <c:pt idx="1616">
                  <c:v>8812094</c:v>
                </c:pt>
                <c:pt idx="1617">
                  <c:v>8812094</c:v>
                </c:pt>
                <c:pt idx="1618">
                  <c:v>8812094</c:v>
                </c:pt>
                <c:pt idx="1619">
                  <c:v>8812094</c:v>
                </c:pt>
                <c:pt idx="1620">
                  <c:v>8812094</c:v>
                </c:pt>
                <c:pt idx="1621">
                  <c:v>8812098</c:v>
                </c:pt>
                <c:pt idx="1622">
                  <c:v>8812108</c:v>
                </c:pt>
                <c:pt idx="1623">
                  <c:v>8812120</c:v>
                </c:pt>
                <c:pt idx="1624">
                  <c:v>8812130</c:v>
                </c:pt>
                <c:pt idx="1625">
                  <c:v>8812130</c:v>
                </c:pt>
                <c:pt idx="1626">
                  <c:v>8812130</c:v>
                </c:pt>
                <c:pt idx="1627">
                  <c:v>8812142</c:v>
                </c:pt>
                <c:pt idx="1628">
                  <c:v>8812154</c:v>
                </c:pt>
                <c:pt idx="1629">
                  <c:v>8812170</c:v>
                </c:pt>
                <c:pt idx="1630">
                  <c:v>8812190</c:v>
                </c:pt>
                <c:pt idx="1631">
                  <c:v>8812200</c:v>
                </c:pt>
                <c:pt idx="1632">
                  <c:v>8812208</c:v>
                </c:pt>
                <c:pt idx="1633">
                  <c:v>8812226</c:v>
                </c:pt>
                <c:pt idx="1634">
                  <c:v>8812240</c:v>
                </c:pt>
                <c:pt idx="1635">
                  <c:v>8812252</c:v>
                </c:pt>
                <c:pt idx="1636">
                  <c:v>8812268</c:v>
                </c:pt>
                <c:pt idx="1637">
                  <c:v>8892276</c:v>
                </c:pt>
                <c:pt idx="1638">
                  <c:v>8892276</c:v>
                </c:pt>
                <c:pt idx="1639">
                  <c:v>8892284</c:v>
                </c:pt>
                <c:pt idx="1640">
                  <c:v>8892288</c:v>
                </c:pt>
                <c:pt idx="1641">
                  <c:v>8892288</c:v>
                </c:pt>
                <c:pt idx="1642">
                  <c:v>8892292</c:v>
                </c:pt>
                <c:pt idx="1643">
                  <c:v>8892292</c:v>
                </c:pt>
                <c:pt idx="1644">
                  <c:v>8892296</c:v>
                </c:pt>
                <c:pt idx="1645">
                  <c:v>8892302</c:v>
                </c:pt>
                <c:pt idx="1646">
                  <c:v>8892310</c:v>
                </c:pt>
                <c:pt idx="1647">
                  <c:v>8892318</c:v>
                </c:pt>
                <c:pt idx="1648">
                  <c:v>8892324</c:v>
                </c:pt>
                <c:pt idx="1649">
                  <c:v>8892334</c:v>
                </c:pt>
                <c:pt idx="1650">
                  <c:v>8892346</c:v>
                </c:pt>
                <c:pt idx="1651">
                  <c:v>8892360</c:v>
                </c:pt>
                <c:pt idx="1652">
                  <c:v>8892366</c:v>
                </c:pt>
                <c:pt idx="1653">
                  <c:v>8892374</c:v>
                </c:pt>
                <c:pt idx="1654">
                  <c:v>8892378</c:v>
                </c:pt>
                <c:pt idx="1655">
                  <c:v>8892390</c:v>
                </c:pt>
                <c:pt idx="1656">
                  <c:v>8892394</c:v>
                </c:pt>
                <c:pt idx="1657">
                  <c:v>8892408</c:v>
                </c:pt>
                <c:pt idx="1658">
                  <c:v>8892420</c:v>
                </c:pt>
                <c:pt idx="1659">
                  <c:v>8892430</c:v>
                </c:pt>
                <c:pt idx="1660">
                  <c:v>8892442</c:v>
                </c:pt>
                <c:pt idx="1661">
                  <c:v>8892458</c:v>
                </c:pt>
                <c:pt idx="1662">
                  <c:v>8892474</c:v>
                </c:pt>
                <c:pt idx="1663">
                  <c:v>8972482</c:v>
                </c:pt>
                <c:pt idx="1664">
                  <c:v>8972482</c:v>
                </c:pt>
                <c:pt idx="1665">
                  <c:v>8972486</c:v>
                </c:pt>
                <c:pt idx="1666">
                  <c:v>8972496</c:v>
                </c:pt>
                <c:pt idx="1667">
                  <c:v>8972500</c:v>
                </c:pt>
                <c:pt idx="1668">
                  <c:v>8972500</c:v>
                </c:pt>
                <c:pt idx="1669">
                  <c:v>8972504</c:v>
                </c:pt>
                <c:pt idx="1670">
                  <c:v>8972508</c:v>
                </c:pt>
                <c:pt idx="1671">
                  <c:v>8972514</c:v>
                </c:pt>
                <c:pt idx="1672">
                  <c:v>8972520</c:v>
                </c:pt>
                <c:pt idx="1673">
                  <c:v>8972520</c:v>
                </c:pt>
                <c:pt idx="1674">
                  <c:v>8972532</c:v>
                </c:pt>
                <c:pt idx="1675">
                  <c:v>8972544</c:v>
                </c:pt>
                <c:pt idx="1676">
                  <c:v>8972560</c:v>
                </c:pt>
                <c:pt idx="1677">
                  <c:v>8972566</c:v>
                </c:pt>
                <c:pt idx="1678">
                  <c:v>8972580</c:v>
                </c:pt>
                <c:pt idx="1679">
                  <c:v>8972584</c:v>
                </c:pt>
                <c:pt idx="1680">
                  <c:v>8972600</c:v>
                </c:pt>
                <c:pt idx="1681">
                  <c:v>8972608</c:v>
                </c:pt>
                <c:pt idx="1682">
                  <c:v>8972622</c:v>
                </c:pt>
                <c:pt idx="1683">
                  <c:v>8972636</c:v>
                </c:pt>
                <c:pt idx="1684">
                  <c:v>8972652</c:v>
                </c:pt>
                <c:pt idx="1685">
                  <c:v>9052660</c:v>
                </c:pt>
                <c:pt idx="1686">
                  <c:v>9052660</c:v>
                </c:pt>
                <c:pt idx="1687">
                  <c:v>9052660</c:v>
                </c:pt>
                <c:pt idx="1688">
                  <c:v>9052664</c:v>
                </c:pt>
                <c:pt idx="1689">
                  <c:v>9052668</c:v>
                </c:pt>
                <c:pt idx="1690">
                  <c:v>9052672</c:v>
                </c:pt>
                <c:pt idx="1691">
                  <c:v>9052682</c:v>
                </c:pt>
                <c:pt idx="1692">
                  <c:v>9052686</c:v>
                </c:pt>
                <c:pt idx="1693">
                  <c:v>9052692</c:v>
                </c:pt>
                <c:pt idx="1694">
                  <c:v>9052704</c:v>
                </c:pt>
                <c:pt idx="1695">
                  <c:v>9052718</c:v>
                </c:pt>
                <c:pt idx="1696">
                  <c:v>9052736</c:v>
                </c:pt>
                <c:pt idx="1697">
                  <c:v>9052754</c:v>
                </c:pt>
                <c:pt idx="1698">
                  <c:v>9052772</c:v>
                </c:pt>
                <c:pt idx="1699">
                  <c:v>9052784</c:v>
                </c:pt>
                <c:pt idx="1700">
                  <c:v>9052800</c:v>
                </c:pt>
                <c:pt idx="1701">
                  <c:v>9132808</c:v>
                </c:pt>
                <c:pt idx="1702">
                  <c:v>9132808</c:v>
                </c:pt>
                <c:pt idx="1703">
                  <c:v>9132808</c:v>
                </c:pt>
                <c:pt idx="1704">
                  <c:v>9132808</c:v>
                </c:pt>
                <c:pt idx="1705">
                  <c:v>9132808</c:v>
                </c:pt>
                <c:pt idx="1706">
                  <c:v>9132808</c:v>
                </c:pt>
                <c:pt idx="1707">
                  <c:v>9132816</c:v>
                </c:pt>
                <c:pt idx="1708">
                  <c:v>9132822</c:v>
                </c:pt>
                <c:pt idx="1709">
                  <c:v>9132826</c:v>
                </c:pt>
                <c:pt idx="1710">
                  <c:v>9132840</c:v>
                </c:pt>
                <c:pt idx="1711">
                  <c:v>9132852</c:v>
                </c:pt>
                <c:pt idx="1712">
                  <c:v>9132852</c:v>
                </c:pt>
                <c:pt idx="1713">
                  <c:v>9132860</c:v>
                </c:pt>
                <c:pt idx="1714">
                  <c:v>9132868</c:v>
                </c:pt>
                <c:pt idx="1715">
                  <c:v>9132882</c:v>
                </c:pt>
                <c:pt idx="1716">
                  <c:v>9132904</c:v>
                </c:pt>
                <c:pt idx="1717">
                  <c:v>9132922</c:v>
                </c:pt>
                <c:pt idx="1718">
                  <c:v>9212930</c:v>
                </c:pt>
                <c:pt idx="1719">
                  <c:v>9212930</c:v>
                </c:pt>
                <c:pt idx="1720">
                  <c:v>9212930</c:v>
                </c:pt>
                <c:pt idx="1721">
                  <c:v>9212930</c:v>
                </c:pt>
                <c:pt idx="1722">
                  <c:v>9212930</c:v>
                </c:pt>
                <c:pt idx="1723">
                  <c:v>9212934</c:v>
                </c:pt>
                <c:pt idx="1724">
                  <c:v>9212938</c:v>
                </c:pt>
                <c:pt idx="1725">
                  <c:v>9212942</c:v>
                </c:pt>
                <c:pt idx="1726">
                  <c:v>9212942</c:v>
                </c:pt>
                <c:pt idx="1727">
                  <c:v>9212950</c:v>
                </c:pt>
                <c:pt idx="1728">
                  <c:v>9212958</c:v>
                </c:pt>
                <c:pt idx="1729">
                  <c:v>9212968</c:v>
                </c:pt>
                <c:pt idx="1730">
                  <c:v>9212980</c:v>
                </c:pt>
                <c:pt idx="1731">
                  <c:v>9212998</c:v>
                </c:pt>
                <c:pt idx="1732">
                  <c:v>9293006</c:v>
                </c:pt>
                <c:pt idx="1733">
                  <c:v>9293006</c:v>
                </c:pt>
                <c:pt idx="1734">
                  <c:v>9293006</c:v>
                </c:pt>
                <c:pt idx="1735">
                  <c:v>9293010</c:v>
                </c:pt>
                <c:pt idx="1736">
                  <c:v>9293016</c:v>
                </c:pt>
                <c:pt idx="1737">
                  <c:v>9293024</c:v>
                </c:pt>
                <c:pt idx="1738">
                  <c:v>9293028</c:v>
                </c:pt>
                <c:pt idx="1739">
                  <c:v>9293034</c:v>
                </c:pt>
                <c:pt idx="1740">
                  <c:v>9293038</c:v>
                </c:pt>
                <c:pt idx="1741">
                  <c:v>9293038</c:v>
                </c:pt>
                <c:pt idx="1742">
                  <c:v>9293048</c:v>
                </c:pt>
                <c:pt idx="1743">
                  <c:v>9293052</c:v>
                </c:pt>
                <c:pt idx="1744">
                  <c:v>9293064</c:v>
                </c:pt>
                <c:pt idx="1745">
                  <c:v>9293076</c:v>
                </c:pt>
                <c:pt idx="1746">
                  <c:v>9293092</c:v>
                </c:pt>
                <c:pt idx="1747">
                  <c:v>9373106</c:v>
                </c:pt>
                <c:pt idx="1748">
                  <c:v>9373106</c:v>
                </c:pt>
                <c:pt idx="1749">
                  <c:v>9373112</c:v>
                </c:pt>
                <c:pt idx="1750">
                  <c:v>9373124</c:v>
                </c:pt>
                <c:pt idx="1751">
                  <c:v>9373134</c:v>
                </c:pt>
                <c:pt idx="1752">
                  <c:v>9373134</c:v>
                </c:pt>
                <c:pt idx="1753">
                  <c:v>9373138</c:v>
                </c:pt>
                <c:pt idx="1754">
                  <c:v>9373138</c:v>
                </c:pt>
                <c:pt idx="1755">
                  <c:v>9373144</c:v>
                </c:pt>
                <c:pt idx="1756">
                  <c:v>9373152</c:v>
                </c:pt>
                <c:pt idx="1757">
                  <c:v>9373158</c:v>
                </c:pt>
                <c:pt idx="1758">
                  <c:v>9373170</c:v>
                </c:pt>
                <c:pt idx="1759">
                  <c:v>9373188</c:v>
                </c:pt>
                <c:pt idx="1760">
                  <c:v>9373212</c:v>
                </c:pt>
                <c:pt idx="1761">
                  <c:v>9453220</c:v>
                </c:pt>
                <c:pt idx="1762">
                  <c:v>9453220</c:v>
                </c:pt>
                <c:pt idx="1763">
                  <c:v>9453220</c:v>
                </c:pt>
                <c:pt idx="1764">
                  <c:v>9453224</c:v>
                </c:pt>
                <c:pt idx="1765">
                  <c:v>9453230</c:v>
                </c:pt>
                <c:pt idx="1766">
                  <c:v>9453242</c:v>
                </c:pt>
                <c:pt idx="1767">
                  <c:v>9453256</c:v>
                </c:pt>
                <c:pt idx="1768">
                  <c:v>9453272</c:v>
                </c:pt>
                <c:pt idx="1769">
                  <c:v>9533280</c:v>
                </c:pt>
                <c:pt idx="1770">
                  <c:v>9533280</c:v>
                </c:pt>
                <c:pt idx="1771">
                  <c:v>9533280</c:v>
                </c:pt>
                <c:pt idx="1772">
                  <c:v>9533280</c:v>
                </c:pt>
                <c:pt idx="1773">
                  <c:v>9533280</c:v>
                </c:pt>
                <c:pt idx="1774">
                  <c:v>9533280</c:v>
                </c:pt>
                <c:pt idx="1775">
                  <c:v>9533280</c:v>
                </c:pt>
                <c:pt idx="1776">
                  <c:v>9533280</c:v>
                </c:pt>
                <c:pt idx="1777">
                  <c:v>9533280</c:v>
                </c:pt>
                <c:pt idx="1778">
                  <c:v>9533280</c:v>
                </c:pt>
                <c:pt idx="1779">
                  <c:v>9533288</c:v>
                </c:pt>
                <c:pt idx="1780">
                  <c:v>9533298</c:v>
                </c:pt>
                <c:pt idx="1781">
                  <c:v>9533298</c:v>
                </c:pt>
                <c:pt idx="1782">
                  <c:v>9533308</c:v>
                </c:pt>
                <c:pt idx="1783">
                  <c:v>9533308</c:v>
                </c:pt>
                <c:pt idx="1784">
                  <c:v>9533312</c:v>
                </c:pt>
                <c:pt idx="1785">
                  <c:v>9533322</c:v>
                </c:pt>
                <c:pt idx="1786">
                  <c:v>9533340</c:v>
                </c:pt>
                <c:pt idx="1787">
                  <c:v>9533346</c:v>
                </c:pt>
                <c:pt idx="1788">
                  <c:v>9533360</c:v>
                </c:pt>
                <c:pt idx="1789">
                  <c:v>9533364</c:v>
                </c:pt>
                <c:pt idx="1790">
                  <c:v>9533370</c:v>
                </c:pt>
                <c:pt idx="1791">
                  <c:v>9533386</c:v>
                </c:pt>
                <c:pt idx="1792">
                  <c:v>9533400</c:v>
                </c:pt>
                <c:pt idx="1793">
                  <c:v>9533418</c:v>
                </c:pt>
                <c:pt idx="1794">
                  <c:v>9533434</c:v>
                </c:pt>
                <c:pt idx="1795">
                  <c:v>9533454</c:v>
                </c:pt>
                <c:pt idx="1796">
                  <c:v>9533458</c:v>
                </c:pt>
                <c:pt idx="1797">
                  <c:v>9533470</c:v>
                </c:pt>
                <c:pt idx="1798">
                  <c:v>9533484</c:v>
                </c:pt>
                <c:pt idx="1799">
                  <c:v>9533496</c:v>
                </c:pt>
                <c:pt idx="1800">
                  <c:v>9533512</c:v>
                </c:pt>
                <c:pt idx="1801">
                  <c:v>9533528</c:v>
                </c:pt>
                <c:pt idx="1802">
                  <c:v>9533546</c:v>
                </c:pt>
                <c:pt idx="1803">
                  <c:v>9533562</c:v>
                </c:pt>
                <c:pt idx="1804">
                  <c:v>9533584</c:v>
                </c:pt>
                <c:pt idx="1805">
                  <c:v>9613604</c:v>
                </c:pt>
                <c:pt idx="1806">
                  <c:v>9613604</c:v>
                </c:pt>
                <c:pt idx="1807">
                  <c:v>9613604</c:v>
                </c:pt>
                <c:pt idx="1808">
                  <c:v>9613604</c:v>
                </c:pt>
                <c:pt idx="1809">
                  <c:v>9613604</c:v>
                </c:pt>
                <c:pt idx="1810">
                  <c:v>9613608</c:v>
                </c:pt>
                <c:pt idx="1811">
                  <c:v>9613614</c:v>
                </c:pt>
                <c:pt idx="1812">
                  <c:v>9613614</c:v>
                </c:pt>
                <c:pt idx="1813">
                  <c:v>9613618</c:v>
                </c:pt>
                <c:pt idx="1814">
                  <c:v>9613622</c:v>
                </c:pt>
                <c:pt idx="1815">
                  <c:v>9613632</c:v>
                </c:pt>
                <c:pt idx="1816">
                  <c:v>9613632</c:v>
                </c:pt>
                <c:pt idx="1817">
                  <c:v>9613636</c:v>
                </c:pt>
                <c:pt idx="1818">
                  <c:v>9613640</c:v>
                </c:pt>
                <c:pt idx="1819">
                  <c:v>9613644</c:v>
                </c:pt>
                <c:pt idx="1820">
                  <c:v>9613656</c:v>
                </c:pt>
                <c:pt idx="1821">
                  <c:v>9613670</c:v>
                </c:pt>
                <c:pt idx="1822">
                  <c:v>9613686</c:v>
                </c:pt>
                <c:pt idx="1823">
                  <c:v>9693700</c:v>
                </c:pt>
                <c:pt idx="1824">
                  <c:v>9693704</c:v>
                </c:pt>
                <c:pt idx="1825">
                  <c:v>9693708</c:v>
                </c:pt>
                <c:pt idx="1826">
                  <c:v>9693714</c:v>
                </c:pt>
                <c:pt idx="1827">
                  <c:v>9693718</c:v>
                </c:pt>
                <c:pt idx="1828">
                  <c:v>9693722</c:v>
                </c:pt>
                <c:pt idx="1829">
                  <c:v>9693726</c:v>
                </c:pt>
                <c:pt idx="1830">
                  <c:v>9693740</c:v>
                </c:pt>
                <c:pt idx="1831">
                  <c:v>9693756</c:v>
                </c:pt>
                <c:pt idx="1832">
                  <c:v>9773764</c:v>
                </c:pt>
                <c:pt idx="1833">
                  <c:v>9773764</c:v>
                </c:pt>
                <c:pt idx="1834">
                  <c:v>9773764</c:v>
                </c:pt>
                <c:pt idx="1835">
                  <c:v>9773764</c:v>
                </c:pt>
                <c:pt idx="1836">
                  <c:v>9773764</c:v>
                </c:pt>
                <c:pt idx="1837">
                  <c:v>9773764</c:v>
                </c:pt>
                <c:pt idx="1838">
                  <c:v>9773768</c:v>
                </c:pt>
                <c:pt idx="1839">
                  <c:v>9773776</c:v>
                </c:pt>
                <c:pt idx="1840">
                  <c:v>9773784</c:v>
                </c:pt>
                <c:pt idx="1841">
                  <c:v>9773790</c:v>
                </c:pt>
                <c:pt idx="1842">
                  <c:v>9773790</c:v>
                </c:pt>
                <c:pt idx="1843">
                  <c:v>9773806</c:v>
                </c:pt>
                <c:pt idx="1844">
                  <c:v>9853814</c:v>
                </c:pt>
                <c:pt idx="1845">
                  <c:v>9853818</c:v>
                </c:pt>
                <c:pt idx="1846">
                  <c:v>9853818</c:v>
                </c:pt>
                <c:pt idx="1847">
                  <c:v>9853818</c:v>
                </c:pt>
                <c:pt idx="1848">
                  <c:v>9853822</c:v>
                </c:pt>
                <c:pt idx="1849">
                  <c:v>9853830</c:v>
                </c:pt>
                <c:pt idx="1850">
                  <c:v>9853838</c:v>
                </c:pt>
                <c:pt idx="1851">
                  <c:v>9853852</c:v>
                </c:pt>
                <c:pt idx="1852">
                  <c:v>9853864</c:v>
                </c:pt>
                <c:pt idx="1853">
                  <c:v>9853880</c:v>
                </c:pt>
                <c:pt idx="1854">
                  <c:v>9853898</c:v>
                </c:pt>
                <c:pt idx="1855">
                  <c:v>9853908</c:v>
                </c:pt>
                <c:pt idx="1856">
                  <c:v>9853908</c:v>
                </c:pt>
                <c:pt idx="1857">
                  <c:v>9853912</c:v>
                </c:pt>
                <c:pt idx="1858">
                  <c:v>9853922</c:v>
                </c:pt>
                <c:pt idx="1859">
                  <c:v>9853928</c:v>
                </c:pt>
                <c:pt idx="1860">
                  <c:v>9853942</c:v>
                </c:pt>
                <c:pt idx="1861">
                  <c:v>9853956</c:v>
                </c:pt>
                <c:pt idx="1862">
                  <c:v>9853972</c:v>
                </c:pt>
                <c:pt idx="1863">
                  <c:v>9933988</c:v>
                </c:pt>
                <c:pt idx="1864">
                  <c:v>9933988</c:v>
                </c:pt>
                <c:pt idx="1865">
                  <c:v>9933988</c:v>
                </c:pt>
                <c:pt idx="1866">
                  <c:v>9933992</c:v>
                </c:pt>
                <c:pt idx="1867">
                  <c:v>9933992</c:v>
                </c:pt>
                <c:pt idx="1868">
                  <c:v>9934000</c:v>
                </c:pt>
                <c:pt idx="1869">
                  <c:v>9934008</c:v>
                </c:pt>
                <c:pt idx="1870">
                  <c:v>9934014</c:v>
                </c:pt>
                <c:pt idx="1871">
                  <c:v>9934026</c:v>
                </c:pt>
                <c:pt idx="1872">
                  <c:v>10014034</c:v>
                </c:pt>
                <c:pt idx="1873">
                  <c:v>10014034</c:v>
                </c:pt>
                <c:pt idx="1874">
                  <c:v>10014034</c:v>
                </c:pt>
                <c:pt idx="1875">
                  <c:v>10014038</c:v>
                </c:pt>
                <c:pt idx="1876">
                  <c:v>10014042</c:v>
                </c:pt>
                <c:pt idx="1877">
                  <c:v>10014046</c:v>
                </c:pt>
                <c:pt idx="1878">
                  <c:v>10014054</c:v>
                </c:pt>
                <c:pt idx="1879">
                  <c:v>10014058</c:v>
                </c:pt>
                <c:pt idx="1880">
                  <c:v>10014068</c:v>
                </c:pt>
                <c:pt idx="1881">
                  <c:v>10014084</c:v>
                </c:pt>
                <c:pt idx="1882">
                  <c:v>10094092</c:v>
                </c:pt>
                <c:pt idx="1883">
                  <c:v>10094092</c:v>
                </c:pt>
                <c:pt idx="1884">
                  <c:v>10094096</c:v>
                </c:pt>
                <c:pt idx="1885">
                  <c:v>10094096</c:v>
                </c:pt>
                <c:pt idx="1886">
                  <c:v>10094100</c:v>
                </c:pt>
                <c:pt idx="1887">
                  <c:v>10094100</c:v>
                </c:pt>
                <c:pt idx="1888">
                  <c:v>10094100</c:v>
                </c:pt>
                <c:pt idx="1889">
                  <c:v>10094100</c:v>
                </c:pt>
                <c:pt idx="1890">
                  <c:v>10094100</c:v>
                </c:pt>
                <c:pt idx="1891">
                  <c:v>10094100</c:v>
                </c:pt>
                <c:pt idx="1892">
                  <c:v>10094108</c:v>
                </c:pt>
                <c:pt idx="1893">
                  <c:v>10094120</c:v>
                </c:pt>
                <c:pt idx="1894">
                  <c:v>10094126</c:v>
                </c:pt>
                <c:pt idx="1895">
                  <c:v>10094144</c:v>
                </c:pt>
                <c:pt idx="1896">
                  <c:v>10094160</c:v>
                </c:pt>
                <c:pt idx="1897">
                  <c:v>10174174</c:v>
                </c:pt>
                <c:pt idx="1898">
                  <c:v>10174174</c:v>
                </c:pt>
                <c:pt idx="1899">
                  <c:v>10174174</c:v>
                </c:pt>
                <c:pt idx="1900">
                  <c:v>10174178</c:v>
                </c:pt>
                <c:pt idx="1901">
                  <c:v>10174182</c:v>
                </c:pt>
                <c:pt idx="1902">
                  <c:v>10174188</c:v>
                </c:pt>
                <c:pt idx="1903">
                  <c:v>10174194</c:v>
                </c:pt>
                <c:pt idx="1904">
                  <c:v>10174198</c:v>
                </c:pt>
                <c:pt idx="1905">
                  <c:v>10174204</c:v>
                </c:pt>
                <c:pt idx="1906">
                  <c:v>10174214</c:v>
                </c:pt>
                <c:pt idx="1907">
                  <c:v>10174222</c:v>
                </c:pt>
                <c:pt idx="1908">
                  <c:v>10174230</c:v>
                </c:pt>
                <c:pt idx="1909">
                  <c:v>10174238</c:v>
                </c:pt>
                <c:pt idx="1910">
                  <c:v>10174246</c:v>
                </c:pt>
                <c:pt idx="1911">
                  <c:v>10174264</c:v>
                </c:pt>
                <c:pt idx="1912">
                  <c:v>10174284</c:v>
                </c:pt>
                <c:pt idx="1913">
                  <c:v>10174302</c:v>
                </c:pt>
                <c:pt idx="1914">
                  <c:v>10174318</c:v>
                </c:pt>
                <c:pt idx="1915">
                  <c:v>10174332</c:v>
                </c:pt>
                <c:pt idx="1916">
                  <c:v>10174352</c:v>
                </c:pt>
                <c:pt idx="1917">
                  <c:v>10174376</c:v>
                </c:pt>
                <c:pt idx="1918">
                  <c:v>10254384</c:v>
                </c:pt>
                <c:pt idx="1919">
                  <c:v>10254384</c:v>
                </c:pt>
                <c:pt idx="1920">
                  <c:v>10254388</c:v>
                </c:pt>
                <c:pt idx="1921">
                  <c:v>10254392</c:v>
                </c:pt>
                <c:pt idx="1922">
                  <c:v>10254398</c:v>
                </c:pt>
                <c:pt idx="1923">
                  <c:v>10254406</c:v>
                </c:pt>
                <c:pt idx="1924">
                  <c:v>10254420</c:v>
                </c:pt>
                <c:pt idx="1925">
                  <c:v>10334428</c:v>
                </c:pt>
                <c:pt idx="1926">
                  <c:v>10334428</c:v>
                </c:pt>
                <c:pt idx="1927">
                  <c:v>10334434</c:v>
                </c:pt>
                <c:pt idx="1928">
                  <c:v>10334440</c:v>
                </c:pt>
                <c:pt idx="1929">
                  <c:v>10334452</c:v>
                </c:pt>
                <c:pt idx="1930">
                  <c:v>10334458</c:v>
                </c:pt>
                <c:pt idx="1931">
                  <c:v>10334470</c:v>
                </c:pt>
                <c:pt idx="1932">
                  <c:v>10334482</c:v>
                </c:pt>
                <c:pt idx="1933">
                  <c:v>10334496</c:v>
                </c:pt>
                <c:pt idx="1934">
                  <c:v>10334508</c:v>
                </c:pt>
                <c:pt idx="1935">
                  <c:v>10334528</c:v>
                </c:pt>
                <c:pt idx="1936">
                  <c:v>10334554</c:v>
                </c:pt>
                <c:pt idx="1937">
                  <c:v>10414572</c:v>
                </c:pt>
                <c:pt idx="1938">
                  <c:v>10414572</c:v>
                </c:pt>
                <c:pt idx="1939">
                  <c:v>10414572</c:v>
                </c:pt>
                <c:pt idx="1940">
                  <c:v>10414576</c:v>
                </c:pt>
                <c:pt idx="1941">
                  <c:v>10414580</c:v>
                </c:pt>
                <c:pt idx="1942">
                  <c:v>10414584</c:v>
                </c:pt>
                <c:pt idx="1943">
                  <c:v>10414588</c:v>
                </c:pt>
                <c:pt idx="1944">
                  <c:v>10414592</c:v>
                </c:pt>
                <c:pt idx="1945">
                  <c:v>10414596</c:v>
                </c:pt>
                <c:pt idx="1946">
                  <c:v>10414608</c:v>
                </c:pt>
                <c:pt idx="1947">
                  <c:v>10414622</c:v>
                </c:pt>
                <c:pt idx="1948">
                  <c:v>10414634</c:v>
                </c:pt>
                <c:pt idx="1949">
                  <c:v>10414654</c:v>
                </c:pt>
                <c:pt idx="1950">
                  <c:v>10414666</c:v>
                </c:pt>
                <c:pt idx="1951">
                  <c:v>10494686</c:v>
                </c:pt>
                <c:pt idx="1952">
                  <c:v>10494686</c:v>
                </c:pt>
                <c:pt idx="1953">
                  <c:v>10494690</c:v>
                </c:pt>
                <c:pt idx="1954">
                  <c:v>10494694</c:v>
                </c:pt>
                <c:pt idx="1955">
                  <c:v>10494698</c:v>
                </c:pt>
                <c:pt idx="1956">
                  <c:v>10494698</c:v>
                </c:pt>
                <c:pt idx="1957">
                  <c:v>10494702</c:v>
                </c:pt>
                <c:pt idx="1958">
                  <c:v>10494706</c:v>
                </c:pt>
                <c:pt idx="1959">
                  <c:v>10494706</c:v>
                </c:pt>
                <c:pt idx="1960">
                  <c:v>10494710</c:v>
                </c:pt>
                <c:pt idx="1961">
                  <c:v>10494710</c:v>
                </c:pt>
                <c:pt idx="1962">
                  <c:v>10494718</c:v>
                </c:pt>
                <c:pt idx="1963">
                  <c:v>10494728</c:v>
                </c:pt>
                <c:pt idx="1964">
                  <c:v>10494736</c:v>
                </c:pt>
                <c:pt idx="1965">
                  <c:v>10494744</c:v>
                </c:pt>
                <c:pt idx="1966">
                  <c:v>10494758</c:v>
                </c:pt>
                <c:pt idx="1967">
                  <c:v>10494770</c:v>
                </c:pt>
                <c:pt idx="1968">
                  <c:v>10494790</c:v>
                </c:pt>
                <c:pt idx="1969">
                  <c:v>10494806</c:v>
                </c:pt>
                <c:pt idx="1970">
                  <c:v>10494826</c:v>
                </c:pt>
                <c:pt idx="1971">
                  <c:v>10494840</c:v>
                </c:pt>
                <c:pt idx="1972">
                  <c:v>10494856</c:v>
                </c:pt>
                <c:pt idx="1973">
                  <c:v>10494880</c:v>
                </c:pt>
                <c:pt idx="1974">
                  <c:v>10574896</c:v>
                </c:pt>
                <c:pt idx="1975">
                  <c:v>10574896</c:v>
                </c:pt>
                <c:pt idx="1976">
                  <c:v>10574896</c:v>
                </c:pt>
                <c:pt idx="1977">
                  <c:v>10574904</c:v>
                </c:pt>
                <c:pt idx="1978">
                  <c:v>10574910</c:v>
                </c:pt>
                <c:pt idx="1979">
                  <c:v>10574916</c:v>
                </c:pt>
                <c:pt idx="1980">
                  <c:v>10574924</c:v>
                </c:pt>
                <c:pt idx="1981">
                  <c:v>10574932</c:v>
                </c:pt>
                <c:pt idx="1982">
                  <c:v>10574944</c:v>
                </c:pt>
                <c:pt idx="1983">
                  <c:v>10654952</c:v>
                </c:pt>
                <c:pt idx="1984">
                  <c:v>10654952</c:v>
                </c:pt>
                <c:pt idx="1985">
                  <c:v>10654956</c:v>
                </c:pt>
                <c:pt idx="1986">
                  <c:v>10654956</c:v>
                </c:pt>
                <c:pt idx="1987">
                  <c:v>10654956</c:v>
                </c:pt>
                <c:pt idx="1988">
                  <c:v>10654964</c:v>
                </c:pt>
                <c:pt idx="1989">
                  <c:v>10654972</c:v>
                </c:pt>
                <c:pt idx="1990">
                  <c:v>10654980</c:v>
                </c:pt>
                <c:pt idx="1991">
                  <c:v>10654990</c:v>
                </c:pt>
                <c:pt idx="1992">
                  <c:v>10654994</c:v>
                </c:pt>
                <c:pt idx="1993">
                  <c:v>10654998</c:v>
                </c:pt>
                <c:pt idx="1994">
                  <c:v>10654998</c:v>
                </c:pt>
                <c:pt idx="1995">
                  <c:v>10655002</c:v>
                </c:pt>
                <c:pt idx="1996">
                  <c:v>10655006</c:v>
                </c:pt>
                <c:pt idx="1997">
                  <c:v>10655022</c:v>
                </c:pt>
                <c:pt idx="1998">
                  <c:v>10655038</c:v>
                </c:pt>
                <c:pt idx="1999">
                  <c:v>10655064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A3-4A39-B020-6E26180BCEA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Naive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Sheet1!$C$5:$C$2005</c:f>
              <c:numCache>
                <c:formatCode>General</c:formatCode>
                <c:ptCount val="2000"/>
                <c:pt idx="0">
                  <c:v>40000</c:v>
                </c:pt>
                <c:pt idx="1">
                  <c:v>80000</c:v>
                </c:pt>
                <c:pt idx="2">
                  <c:v>120000</c:v>
                </c:pt>
                <c:pt idx="3">
                  <c:v>160000</c:v>
                </c:pt>
                <c:pt idx="4">
                  <c:v>200000</c:v>
                </c:pt>
                <c:pt idx="5">
                  <c:v>240000</c:v>
                </c:pt>
                <c:pt idx="6">
                  <c:v>280000</c:v>
                </c:pt>
                <c:pt idx="7">
                  <c:v>320000</c:v>
                </c:pt>
                <c:pt idx="8">
                  <c:v>360000</c:v>
                </c:pt>
                <c:pt idx="9">
                  <c:v>400000</c:v>
                </c:pt>
                <c:pt idx="10">
                  <c:v>440000</c:v>
                </c:pt>
                <c:pt idx="11">
                  <c:v>480000</c:v>
                </c:pt>
                <c:pt idx="12">
                  <c:v>520000</c:v>
                </c:pt>
                <c:pt idx="13">
                  <c:v>560000</c:v>
                </c:pt>
                <c:pt idx="14">
                  <c:v>600000</c:v>
                </c:pt>
                <c:pt idx="15">
                  <c:v>640000</c:v>
                </c:pt>
                <c:pt idx="16">
                  <c:v>680000</c:v>
                </c:pt>
                <c:pt idx="17">
                  <c:v>720000</c:v>
                </c:pt>
                <c:pt idx="18">
                  <c:v>760000</c:v>
                </c:pt>
                <c:pt idx="19">
                  <c:v>800000</c:v>
                </c:pt>
                <c:pt idx="20">
                  <c:v>840000</c:v>
                </c:pt>
                <c:pt idx="21">
                  <c:v>880000</c:v>
                </c:pt>
                <c:pt idx="22">
                  <c:v>920000</c:v>
                </c:pt>
                <c:pt idx="23">
                  <c:v>960000</c:v>
                </c:pt>
                <c:pt idx="24">
                  <c:v>1000000</c:v>
                </c:pt>
                <c:pt idx="25">
                  <c:v>1040000</c:v>
                </c:pt>
                <c:pt idx="26">
                  <c:v>1080000</c:v>
                </c:pt>
                <c:pt idx="27">
                  <c:v>1120000</c:v>
                </c:pt>
                <c:pt idx="28">
                  <c:v>1160000</c:v>
                </c:pt>
                <c:pt idx="29">
                  <c:v>1200000</c:v>
                </c:pt>
                <c:pt idx="30">
                  <c:v>1240000</c:v>
                </c:pt>
                <c:pt idx="31">
                  <c:v>1280000</c:v>
                </c:pt>
                <c:pt idx="32">
                  <c:v>1320000</c:v>
                </c:pt>
                <c:pt idx="33">
                  <c:v>1360000</c:v>
                </c:pt>
                <c:pt idx="34">
                  <c:v>1400000</c:v>
                </c:pt>
                <c:pt idx="35">
                  <c:v>1440000</c:v>
                </c:pt>
                <c:pt idx="36">
                  <c:v>1480000</c:v>
                </c:pt>
                <c:pt idx="37">
                  <c:v>1520000</c:v>
                </c:pt>
                <c:pt idx="38">
                  <c:v>1560000</c:v>
                </c:pt>
                <c:pt idx="39">
                  <c:v>1600000</c:v>
                </c:pt>
                <c:pt idx="40">
                  <c:v>1640000</c:v>
                </c:pt>
                <c:pt idx="41">
                  <c:v>1680000</c:v>
                </c:pt>
                <c:pt idx="42">
                  <c:v>1720000</c:v>
                </c:pt>
                <c:pt idx="43">
                  <c:v>1760000</c:v>
                </c:pt>
                <c:pt idx="44">
                  <c:v>1800000</c:v>
                </c:pt>
                <c:pt idx="45">
                  <c:v>1840000</c:v>
                </c:pt>
                <c:pt idx="46">
                  <c:v>1880000</c:v>
                </c:pt>
                <c:pt idx="47">
                  <c:v>1920000</c:v>
                </c:pt>
                <c:pt idx="48">
                  <c:v>1960000</c:v>
                </c:pt>
                <c:pt idx="49">
                  <c:v>2000000</c:v>
                </c:pt>
                <c:pt idx="50">
                  <c:v>2040000</c:v>
                </c:pt>
                <c:pt idx="51">
                  <c:v>2080000</c:v>
                </c:pt>
                <c:pt idx="52">
                  <c:v>2120000</c:v>
                </c:pt>
                <c:pt idx="53">
                  <c:v>2160000</c:v>
                </c:pt>
                <c:pt idx="54">
                  <c:v>2200000</c:v>
                </c:pt>
                <c:pt idx="55">
                  <c:v>2240000</c:v>
                </c:pt>
                <c:pt idx="56">
                  <c:v>2280000</c:v>
                </c:pt>
                <c:pt idx="57">
                  <c:v>2320000</c:v>
                </c:pt>
                <c:pt idx="58">
                  <c:v>2360000</c:v>
                </c:pt>
                <c:pt idx="59">
                  <c:v>2400000</c:v>
                </c:pt>
                <c:pt idx="60">
                  <c:v>2440000</c:v>
                </c:pt>
                <c:pt idx="61">
                  <c:v>2480000</c:v>
                </c:pt>
                <c:pt idx="62">
                  <c:v>2520000</c:v>
                </c:pt>
                <c:pt idx="63">
                  <c:v>2560000</c:v>
                </c:pt>
                <c:pt idx="64">
                  <c:v>2600000</c:v>
                </c:pt>
                <c:pt idx="65">
                  <c:v>2640000</c:v>
                </c:pt>
                <c:pt idx="66">
                  <c:v>2680000</c:v>
                </c:pt>
                <c:pt idx="67">
                  <c:v>2720000</c:v>
                </c:pt>
                <c:pt idx="68">
                  <c:v>2760000</c:v>
                </c:pt>
                <c:pt idx="69">
                  <c:v>2800000</c:v>
                </c:pt>
                <c:pt idx="70">
                  <c:v>2840000</c:v>
                </c:pt>
                <c:pt idx="71">
                  <c:v>2880000</c:v>
                </c:pt>
                <c:pt idx="72">
                  <c:v>2920000</c:v>
                </c:pt>
                <c:pt idx="73">
                  <c:v>2960000</c:v>
                </c:pt>
                <c:pt idx="74">
                  <c:v>3000000</c:v>
                </c:pt>
                <c:pt idx="75">
                  <c:v>3040000</c:v>
                </c:pt>
                <c:pt idx="76">
                  <c:v>3080000</c:v>
                </c:pt>
                <c:pt idx="77">
                  <c:v>3120000</c:v>
                </c:pt>
                <c:pt idx="78">
                  <c:v>3160000</c:v>
                </c:pt>
                <c:pt idx="79">
                  <c:v>3200000</c:v>
                </c:pt>
                <c:pt idx="80">
                  <c:v>3240000</c:v>
                </c:pt>
                <c:pt idx="81">
                  <c:v>3280000</c:v>
                </c:pt>
                <c:pt idx="82">
                  <c:v>3320000</c:v>
                </c:pt>
                <c:pt idx="83">
                  <c:v>3360000</c:v>
                </c:pt>
                <c:pt idx="84">
                  <c:v>3400000</c:v>
                </c:pt>
                <c:pt idx="85">
                  <c:v>3440000</c:v>
                </c:pt>
                <c:pt idx="86">
                  <c:v>3480000</c:v>
                </c:pt>
                <c:pt idx="87">
                  <c:v>3520000</c:v>
                </c:pt>
                <c:pt idx="88">
                  <c:v>3560000</c:v>
                </c:pt>
                <c:pt idx="89">
                  <c:v>3600000</c:v>
                </c:pt>
                <c:pt idx="90">
                  <c:v>3640000</c:v>
                </c:pt>
                <c:pt idx="91">
                  <c:v>3680000</c:v>
                </c:pt>
                <c:pt idx="92">
                  <c:v>3720000</c:v>
                </c:pt>
                <c:pt idx="93">
                  <c:v>3760000</c:v>
                </c:pt>
                <c:pt idx="94">
                  <c:v>3800000</c:v>
                </c:pt>
                <c:pt idx="95">
                  <c:v>3840000</c:v>
                </c:pt>
                <c:pt idx="96">
                  <c:v>3880000</c:v>
                </c:pt>
                <c:pt idx="97">
                  <c:v>3920000</c:v>
                </c:pt>
                <c:pt idx="98">
                  <c:v>3960000</c:v>
                </c:pt>
                <c:pt idx="99">
                  <c:v>4000000</c:v>
                </c:pt>
                <c:pt idx="100">
                  <c:v>4040000</c:v>
                </c:pt>
                <c:pt idx="101">
                  <c:v>4080000</c:v>
                </c:pt>
                <c:pt idx="102">
                  <c:v>4120000</c:v>
                </c:pt>
                <c:pt idx="103">
                  <c:v>4160000</c:v>
                </c:pt>
                <c:pt idx="104">
                  <c:v>4200000</c:v>
                </c:pt>
                <c:pt idx="105">
                  <c:v>4240000</c:v>
                </c:pt>
                <c:pt idx="106">
                  <c:v>4280000</c:v>
                </c:pt>
                <c:pt idx="107">
                  <c:v>4320000</c:v>
                </c:pt>
                <c:pt idx="108">
                  <c:v>4360000</c:v>
                </c:pt>
                <c:pt idx="109">
                  <c:v>4400000</c:v>
                </c:pt>
                <c:pt idx="110">
                  <c:v>4440000</c:v>
                </c:pt>
                <c:pt idx="111">
                  <c:v>4480000</c:v>
                </c:pt>
                <c:pt idx="112">
                  <c:v>4520000</c:v>
                </c:pt>
                <c:pt idx="113">
                  <c:v>4560000</c:v>
                </c:pt>
                <c:pt idx="114">
                  <c:v>4600000</c:v>
                </c:pt>
                <c:pt idx="115">
                  <c:v>4640000</c:v>
                </c:pt>
                <c:pt idx="116">
                  <c:v>4680000</c:v>
                </c:pt>
                <c:pt idx="117">
                  <c:v>4720000</c:v>
                </c:pt>
                <c:pt idx="118">
                  <c:v>4760000</c:v>
                </c:pt>
                <c:pt idx="119">
                  <c:v>4800000</c:v>
                </c:pt>
                <c:pt idx="120">
                  <c:v>4840000</c:v>
                </c:pt>
                <c:pt idx="121">
                  <c:v>4880000</c:v>
                </c:pt>
                <c:pt idx="122">
                  <c:v>4920000</c:v>
                </c:pt>
                <c:pt idx="123">
                  <c:v>4960000</c:v>
                </c:pt>
                <c:pt idx="124">
                  <c:v>5000000</c:v>
                </c:pt>
                <c:pt idx="125">
                  <c:v>5040000</c:v>
                </c:pt>
                <c:pt idx="126">
                  <c:v>5080000</c:v>
                </c:pt>
                <c:pt idx="127">
                  <c:v>5120000</c:v>
                </c:pt>
                <c:pt idx="128">
                  <c:v>5160000</c:v>
                </c:pt>
                <c:pt idx="129">
                  <c:v>5200000</c:v>
                </c:pt>
                <c:pt idx="130">
                  <c:v>5240000</c:v>
                </c:pt>
                <c:pt idx="131">
                  <c:v>5280000</c:v>
                </c:pt>
                <c:pt idx="132">
                  <c:v>5320000</c:v>
                </c:pt>
                <c:pt idx="133">
                  <c:v>5360000</c:v>
                </c:pt>
                <c:pt idx="134">
                  <c:v>5400000</c:v>
                </c:pt>
                <c:pt idx="135">
                  <c:v>5440000</c:v>
                </c:pt>
                <c:pt idx="136">
                  <c:v>5480000</c:v>
                </c:pt>
                <c:pt idx="137">
                  <c:v>5520000</c:v>
                </c:pt>
                <c:pt idx="138">
                  <c:v>5560000</c:v>
                </c:pt>
                <c:pt idx="139">
                  <c:v>5600000</c:v>
                </c:pt>
                <c:pt idx="140">
                  <c:v>5640000</c:v>
                </c:pt>
                <c:pt idx="141">
                  <c:v>5680000</c:v>
                </c:pt>
                <c:pt idx="142">
                  <c:v>5720000</c:v>
                </c:pt>
                <c:pt idx="143">
                  <c:v>5760000</c:v>
                </c:pt>
                <c:pt idx="144">
                  <c:v>5800000</c:v>
                </c:pt>
                <c:pt idx="145">
                  <c:v>5840000</c:v>
                </c:pt>
                <c:pt idx="146">
                  <c:v>5880000</c:v>
                </c:pt>
                <c:pt idx="147">
                  <c:v>5920000</c:v>
                </c:pt>
                <c:pt idx="148">
                  <c:v>5960000</c:v>
                </c:pt>
                <c:pt idx="149">
                  <c:v>6000000</c:v>
                </c:pt>
                <c:pt idx="150">
                  <c:v>6040000</c:v>
                </c:pt>
                <c:pt idx="151">
                  <c:v>6080000</c:v>
                </c:pt>
                <c:pt idx="152">
                  <c:v>6120000</c:v>
                </c:pt>
                <c:pt idx="153">
                  <c:v>6160000</c:v>
                </c:pt>
                <c:pt idx="154">
                  <c:v>6200000</c:v>
                </c:pt>
                <c:pt idx="155">
                  <c:v>6240000</c:v>
                </c:pt>
                <c:pt idx="156">
                  <c:v>6280000</c:v>
                </c:pt>
                <c:pt idx="157">
                  <c:v>6320000</c:v>
                </c:pt>
                <c:pt idx="158">
                  <c:v>6360000</c:v>
                </c:pt>
                <c:pt idx="159">
                  <c:v>6400000</c:v>
                </c:pt>
                <c:pt idx="160">
                  <c:v>6440000</c:v>
                </c:pt>
                <c:pt idx="161">
                  <c:v>6480000</c:v>
                </c:pt>
                <c:pt idx="162">
                  <c:v>6520000</c:v>
                </c:pt>
                <c:pt idx="163">
                  <c:v>6560000</c:v>
                </c:pt>
                <c:pt idx="164">
                  <c:v>6600000</c:v>
                </c:pt>
                <c:pt idx="165">
                  <c:v>6640000</c:v>
                </c:pt>
                <c:pt idx="166">
                  <c:v>6680000</c:v>
                </c:pt>
                <c:pt idx="167">
                  <c:v>6720000</c:v>
                </c:pt>
                <c:pt idx="168">
                  <c:v>6760000</c:v>
                </c:pt>
                <c:pt idx="169">
                  <c:v>6800000</c:v>
                </c:pt>
                <c:pt idx="170">
                  <c:v>6840000</c:v>
                </c:pt>
                <c:pt idx="171">
                  <c:v>6880000</c:v>
                </c:pt>
                <c:pt idx="172">
                  <c:v>6920000</c:v>
                </c:pt>
                <c:pt idx="173">
                  <c:v>6960000</c:v>
                </c:pt>
                <c:pt idx="174">
                  <c:v>7000000</c:v>
                </c:pt>
                <c:pt idx="175">
                  <c:v>7040000</c:v>
                </c:pt>
                <c:pt idx="176">
                  <c:v>7080000</c:v>
                </c:pt>
                <c:pt idx="177">
                  <c:v>7120000</c:v>
                </c:pt>
                <c:pt idx="178">
                  <c:v>7160000</c:v>
                </c:pt>
                <c:pt idx="179">
                  <c:v>7200000</c:v>
                </c:pt>
                <c:pt idx="180">
                  <c:v>7240000</c:v>
                </c:pt>
                <c:pt idx="181">
                  <c:v>7280000</c:v>
                </c:pt>
                <c:pt idx="182">
                  <c:v>7320000</c:v>
                </c:pt>
                <c:pt idx="183">
                  <c:v>7360000</c:v>
                </c:pt>
                <c:pt idx="184">
                  <c:v>7400000</c:v>
                </c:pt>
                <c:pt idx="185">
                  <c:v>7440000</c:v>
                </c:pt>
                <c:pt idx="186">
                  <c:v>7480000</c:v>
                </c:pt>
                <c:pt idx="187">
                  <c:v>7520000</c:v>
                </c:pt>
                <c:pt idx="188">
                  <c:v>7560000</c:v>
                </c:pt>
                <c:pt idx="189">
                  <c:v>7600000</c:v>
                </c:pt>
                <c:pt idx="190">
                  <c:v>7640000</c:v>
                </c:pt>
                <c:pt idx="191">
                  <c:v>7680000</c:v>
                </c:pt>
                <c:pt idx="192">
                  <c:v>7720000</c:v>
                </c:pt>
                <c:pt idx="193">
                  <c:v>7760000</c:v>
                </c:pt>
                <c:pt idx="194">
                  <c:v>7800000</c:v>
                </c:pt>
                <c:pt idx="195">
                  <c:v>7840000</c:v>
                </c:pt>
                <c:pt idx="196">
                  <c:v>7880000</c:v>
                </c:pt>
                <c:pt idx="197">
                  <c:v>7920000</c:v>
                </c:pt>
                <c:pt idx="198">
                  <c:v>7960000</c:v>
                </c:pt>
                <c:pt idx="199">
                  <c:v>8000000</c:v>
                </c:pt>
                <c:pt idx="200">
                  <c:v>8040000</c:v>
                </c:pt>
                <c:pt idx="201">
                  <c:v>8080000</c:v>
                </c:pt>
                <c:pt idx="202">
                  <c:v>8120000</c:v>
                </c:pt>
                <c:pt idx="203">
                  <c:v>8160000</c:v>
                </c:pt>
                <c:pt idx="204">
                  <c:v>8200000</c:v>
                </c:pt>
                <c:pt idx="205">
                  <c:v>8240000</c:v>
                </c:pt>
                <c:pt idx="206">
                  <c:v>8280000</c:v>
                </c:pt>
                <c:pt idx="207">
                  <c:v>8320000</c:v>
                </c:pt>
                <c:pt idx="208">
                  <c:v>8360000</c:v>
                </c:pt>
                <c:pt idx="209">
                  <c:v>8400000</c:v>
                </c:pt>
                <c:pt idx="210">
                  <c:v>8440000</c:v>
                </c:pt>
                <c:pt idx="211">
                  <c:v>8480000</c:v>
                </c:pt>
                <c:pt idx="212">
                  <c:v>8520000</c:v>
                </c:pt>
                <c:pt idx="213">
                  <c:v>8560000</c:v>
                </c:pt>
                <c:pt idx="214">
                  <c:v>8600000</c:v>
                </c:pt>
                <c:pt idx="215">
                  <c:v>8640000</c:v>
                </c:pt>
                <c:pt idx="216">
                  <c:v>8680000</c:v>
                </c:pt>
                <c:pt idx="217">
                  <c:v>8720000</c:v>
                </c:pt>
                <c:pt idx="218">
                  <c:v>8760000</c:v>
                </c:pt>
                <c:pt idx="219">
                  <c:v>8800000</c:v>
                </c:pt>
                <c:pt idx="220">
                  <c:v>8840000</c:v>
                </c:pt>
                <c:pt idx="221">
                  <c:v>8880000</c:v>
                </c:pt>
                <c:pt idx="222">
                  <c:v>8920000</c:v>
                </c:pt>
                <c:pt idx="223">
                  <c:v>8960000</c:v>
                </c:pt>
                <c:pt idx="224">
                  <c:v>9000000</c:v>
                </c:pt>
                <c:pt idx="225">
                  <c:v>9040000</c:v>
                </c:pt>
                <c:pt idx="226">
                  <c:v>9080000</c:v>
                </c:pt>
                <c:pt idx="227">
                  <c:v>9120000</c:v>
                </c:pt>
                <c:pt idx="228">
                  <c:v>9160000</c:v>
                </c:pt>
                <c:pt idx="229">
                  <c:v>9200000</c:v>
                </c:pt>
                <c:pt idx="230">
                  <c:v>9240000</c:v>
                </c:pt>
                <c:pt idx="231">
                  <c:v>9280000</c:v>
                </c:pt>
                <c:pt idx="232">
                  <c:v>9320000</c:v>
                </c:pt>
                <c:pt idx="233">
                  <c:v>9360000</c:v>
                </c:pt>
                <c:pt idx="234">
                  <c:v>9400000</c:v>
                </c:pt>
                <c:pt idx="235">
                  <c:v>9440000</c:v>
                </c:pt>
                <c:pt idx="236">
                  <c:v>9480000</c:v>
                </c:pt>
                <c:pt idx="237">
                  <c:v>9520000</c:v>
                </c:pt>
                <c:pt idx="238">
                  <c:v>9560000</c:v>
                </c:pt>
                <c:pt idx="239">
                  <c:v>9600000</c:v>
                </c:pt>
                <c:pt idx="240">
                  <c:v>9640000</c:v>
                </c:pt>
                <c:pt idx="241">
                  <c:v>9680000</c:v>
                </c:pt>
                <c:pt idx="242">
                  <c:v>9720000</c:v>
                </c:pt>
                <c:pt idx="243">
                  <c:v>9760000</c:v>
                </c:pt>
                <c:pt idx="244">
                  <c:v>9800000</c:v>
                </c:pt>
                <c:pt idx="245">
                  <c:v>9840000</c:v>
                </c:pt>
                <c:pt idx="246">
                  <c:v>9880000</c:v>
                </c:pt>
                <c:pt idx="247">
                  <c:v>9920000</c:v>
                </c:pt>
                <c:pt idx="248">
                  <c:v>9960000</c:v>
                </c:pt>
                <c:pt idx="249">
                  <c:v>10000000</c:v>
                </c:pt>
                <c:pt idx="250">
                  <c:v>10040000</c:v>
                </c:pt>
                <c:pt idx="251">
                  <c:v>10080000</c:v>
                </c:pt>
                <c:pt idx="252">
                  <c:v>10120000</c:v>
                </c:pt>
                <c:pt idx="253">
                  <c:v>10160000</c:v>
                </c:pt>
                <c:pt idx="254">
                  <c:v>10200000</c:v>
                </c:pt>
                <c:pt idx="255">
                  <c:v>10240000</c:v>
                </c:pt>
                <c:pt idx="256">
                  <c:v>10280000</c:v>
                </c:pt>
                <c:pt idx="257">
                  <c:v>10320000</c:v>
                </c:pt>
                <c:pt idx="258">
                  <c:v>10360000</c:v>
                </c:pt>
                <c:pt idx="259">
                  <c:v>10400000</c:v>
                </c:pt>
                <c:pt idx="260">
                  <c:v>10440000</c:v>
                </c:pt>
                <c:pt idx="261">
                  <c:v>10480000</c:v>
                </c:pt>
                <c:pt idx="262">
                  <c:v>10520000</c:v>
                </c:pt>
                <c:pt idx="263">
                  <c:v>10560000</c:v>
                </c:pt>
                <c:pt idx="264">
                  <c:v>10600000</c:v>
                </c:pt>
                <c:pt idx="265">
                  <c:v>10640000</c:v>
                </c:pt>
                <c:pt idx="266">
                  <c:v>10680000</c:v>
                </c:pt>
                <c:pt idx="267">
                  <c:v>10720000</c:v>
                </c:pt>
                <c:pt idx="268">
                  <c:v>10760000</c:v>
                </c:pt>
                <c:pt idx="269">
                  <c:v>10800000</c:v>
                </c:pt>
                <c:pt idx="270">
                  <c:v>10840000</c:v>
                </c:pt>
                <c:pt idx="271">
                  <c:v>10880000</c:v>
                </c:pt>
                <c:pt idx="272">
                  <c:v>10920000</c:v>
                </c:pt>
                <c:pt idx="273">
                  <c:v>10960000</c:v>
                </c:pt>
                <c:pt idx="274">
                  <c:v>11000000</c:v>
                </c:pt>
                <c:pt idx="275">
                  <c:v>11040000</c:v>
                </c:pt>
                <c:pt idx="276">
                  <c:v>11080000</c:v>
                </c:pt>
                <c:pt idx="277">
                  <c:v>11120000</c:v>
                </c:pt>
                <c:pt idx="278">
                  <c:v>11160000</c:v>
                </c:pt>
                <c:pt idx="279">
                  <c:v>11200000</c:v>
                </c:pt>
                <c:pt idx="280">
                  <c:v>11240000</c:v>
                </c:pt>
                <c:pt idx="281">
                  <c:v>11280000</c:v>
                </c:pt>
                <c:pt idx="282">
                  <c:v>11320000</c:v>
                </c:pt>
                <c:pt idx="283">
                  <c:v>11360000</c:v>
                </c:pt>
                <c:pt idx="284">
                  <c:v>11400000</c:v>
                </c:pt>
                <c:pt idx="285">
                  <c:v>11440000</c:v>
                </c:pt>
                <c:pt idx="286">
                  <c:v>11480000</c:v>
                </c:pt>
                <c:pt idx="287">
                  <c:v>11520000</c:v>
                </c:pt>
                <c:pt idx="288">
                  <c:v>11560000</c:v>
                </c:pt>
                <c:pt idx="289">
                  <c:v>11600000</c:v>
                </c:pt>
                <c:pt idx="290">
                  <c:v>11640000</c:v>
                </c:pt>
                <c:pt idx="291">
                  <c:v>11680000</c:v>
                </c:pt>
                <c:pt idx="292">
                  <c:v>11720000</c:v>
                </c:pt>
                <c:pt idx="293">
                  <c:v>11760000</c:v>
                </c:pt>
                <c:pt idx="294">
                  <c:v>11800000</c:v>
                </c:pt>
                <c:pt idx="295">
                  <c:v>11840000</c:v>
                </c:pt>
                <c:pt idx="296">
                  <c:v>11880000</c:v>
                </c:pt>
                <c:pt idx="297">
                  <c:v>11920000</c:v>
                </c:pt>
                <c:pt idx="298">
                  <c:v>11960000</c:v>
                </c:pt>
                <c:pt idx="299">
                  <c:v>12000000</c:v>
                </c:pt>
                <c:pt idx="300">
                  <c:v>12040000</c:v>
                </c:pt>
                <c:pt idx="301">
                  <c:v>12080000</c:v>
                </c:pt>
                <c:pt idx="302">
                  <c:v>12120000</c:v>
                </c:pt>
                <c:pt idx="303">
                  <c:v>12160000</c:v>
                </c:pt>
                <c:pt idx="304">
                  <c:v>12200000</c:v>
                </c:pt>
                <c:pt idx="305">
                  <c:v>12240000</c:v>
                </c:pt>
                <c:pt idx="306">
                  <c:v>12280000</c:v>
                </c:pt>
                <c:pt idx="307">
                  <c:v>12320000</c:v>
                </c:pt>
                <c:pt idx="308">
                  <c:v>12360000</c:v>
                </c:pt>
                <c:pt idx="309">
                  <c:v>12400000</c:v>
                </c:pt>
                <c:pt idx="310">
                  <c:v>12440000</c:v>
                </c:pt>
                <c:pt idx="311">
                  <c:v>12480000</c:v>
                </c:pt>
                <c:pt idx="312">
                  <c:v>12520000</c:v>
                </c:pt>
                <c:pt idx="313">
                  <c:v>12560000</c:v>
                </c:pt>
                <c:pt idx="314">
                  <c:v>12600000</c:v>
                </c:pt>
                <c:pt idx="315">
                  <c:v>12640000</c:v>
                </c:pt>
                <c:pt idx="316">
                  <c:v>12680000</c:v>
                </c:pt>
                <c:pt idx="317">
                  <c:v>12720000</c:v>
                </c:pt>
                <c:pt idx="318">
                  <c:v>12760000</c:v>
                </c:pt>
                <c:pt idx="319">
                  <c:v>12800000</c:v>
                </c:pt>
                <c:pt idx="320">
                  <c:v>12840000</c:v>
                </c:pt>
                <c:pt idx="321">
                  <c:v>12880000</c:v>
                </c:pt>
                <c:pt idx="322">
                  <c:v>12920000</c:v>
                </c:pt>
                <c:pt idx="323">
                  <c:v>12960000</c:v>
                </c:pt>
                <c:pt idx="324">
                  <c:v>13000000</c:v>
                </c:pt>
                <c:pt idx="325">
                  <c:v>13040000</c:v>
                </c:pt>
                <c:pt idx="326">
                  <c:v>13080000</c:v>
                </c:pt>
                <c:pt idx="327">
                  <c:v>13120000</c:v>
                </c:pt>
                <c:pt idx="328">
                  <c:v>13160000</c:v>
                </c:pt>
                <c:pt idx="329">
                  <c:v>13200000</c:v>
                </c:pt>
                <c:pt idx="330">
                  <c:v>13240000</c:v>
                </c:pt>
                <c:pt idx="331">
                  <c:v>13280000</c:v>
                </c:pt>
                <c:pt idx="332">
                  <c:v>13320000</c:v>
                </c:pt>
                <c:pt idx="333">
                  <c:v>13360000</c:v>
                </c:pt>
                <c:pt idx="334">
                  <c:v>13400000</c:v>
                </c:pt>
                <c:pt idx="335">
                  <c:v>13440000</c:v>
                </c:pt>
                <c:pt idx="336">
                  <c:v>13480000</c:v>
                </c:pt>
                <c:pt idx="337">
                  <c:v>13520000</c:v>
                </c:pt>
                <c:pt idx="338">
                  <c:v>13560000</c:v>
                </c:pt>
                <c:pt idx="339">
                  <c:v>13600000</c:v>
                </c:pt>
                <c:pt idx="340">
                  <c:v>13640000</c:v>
                </c:pt>
                <c:pt idx="341">
                  <c:v>13680000</c:v>
                </c:pt>
                <c:pt idx="342">
                  <c:v>13720000</c:v>
                </c:pt>
                <c:pt idx="343">
                  <c:v>13760000</c:v>
                </c:pt>
                <c:pt idx="344">
                  <c:v>13800000</c:v>
                </c:pt>
                <c:pt idx="345">
                  <c:v>13840000</c:v>
                </c:pt>
                <c:pt idx="346">
                  <c:v>13880000</c:v>
                </c:pt>
                <c:pt idx="347">
                  <c:v>13920000</c:v>
                </c:pt>
                <c:pt idx="348">
                  <c:v>13960000</c:v>
                </c:pt>
                <c:pt idx="349">
                  <c:v>14000000</c:v>
                </c:pt>
                <c:pt idx="350">
                  <c:v>14040000</c:v>
                </c:pt>
                <c:pt idx="351">
                  <c:v>14080000</c:v>
                </c:pt>
                <c:pt idx="352">
                  <c:v>14120000</c:v>
                </c:pt>
                <c:pt idx="353">
                  <c:v>14160000</c:v>
                </c:pt>
                <c:pt idx="354">
                  <c:v>14200000</c:v>
                </c:pt>
                <c:pt idx="355">
                  <c:v>14240000</c:v>
                </c:pt>
                <c:pt idx="356">
                  <c:v>14280000</c:v>
                </c:pt>
                <c:pt idx="357">
                  <c:v>14320000</c:v>
                </c:pt>
                <c:pt idx="358">
                  <c:v>14360000</c:v>
                </c:pt>
                <c:pt idx="359">
                  <c:v>14400000</c:v>
                </c:pt>
                <c:pt idx="360">
                  <c:v>14440000</c:v>
                </c:pt>
                <c:pt idx="361">
                  <c:v>14480000</c:v>
                </c:pt>
                <c:pt idx="362">
                  <c:v>14520000</c:v>
                </c:pt>
                <c:pt idx="363">
                  <c:v>14560000</c:v>
                </c:pt>
                <c:pt idx="364">
                  <c:v>14600000</c:v>
                </c:pt>
                <c:pt idx="365">
                  <c:v>14640000</c:v>
                </c:pt>
                <c:pt idx="366">
                  <c:v>14680000</c:v>
                </c:pt>
                <c:pt idx="367">
                  <c:v>14720000</c:v>
                </c:pt>
                <c:pt idx="368">
                  <c:v>14760000</c:v>
                </c:pt>
                <c:pt idx="369">
                  <c:v>14800000</c:v>
                </c:pt>
                <c:pt idx="370">
                  <c:v>14840000</c:v>
                </c:pt>
                <c:pt idx="371">
                  <c:v>14880000</c:v>
                </c:pt>
                <c:pt idx="372">
                  <c:v>14920000</c:v>
                </c:pt>
                <c:pt idx="373">
                  <c:v>14960000</c:v>
                </c:pt>
                <c:pt idx="374">
                  <c:v>15000000</c:v>
                </c:pt>
                <c:pt idx="375">
                  <c:v>15040000</c:v>
                </c:pt>
                <c:pt idx="376">
                  <c:v>15080000</c:v>
                </c:pt>
                <c:pt idx="377">
                  <c:v>15120000</c:v>
                </c:pt>
                <c:pt idx="378">
                  <c:v>15160000</c:v>
                </c:pt>
                <c:pt idx="379">
                  <c:v>15200000</c:v>
                </c:pt>
                <c:pt idx="380">
                  <c:v>15240000</c:v>
                </c:pt>
                <c:pt idx="381">
                  <c:v>15280000</c:v>
                </c:pt>
                <c:pt idx="382">
                  <c:v>15320000</c:v>
                </c:pt>
                <c:pt idx="383">
                  <c:v>15360000</c:v>
                </c:pt>
                <c:pt idx="384">
                  <c:v>15400000</c:v>
                </c:pt>
                <c:pt idx="385">
                  <c:v>15440000</c:v>
                </c:pt>
                <c:pt idx="386">
                  <c:v>15480000</c:v>
                </c:pt>
                <c:pt idx="387">
                  <c:v>15520000</c:v>
                </c:pt>
                <c:pt idx="388">
                  <c:v>15560000</c:v>
                </c:pt>
                <c:pt idx="389">
                  <c:v>15600000</c:v>
                </c:pt>
                <c:pt idx="390">
                  <c:v>15640000</c:v>
                </c:pt>
                <c:pt idx="391">
                  <c:v>15680000</c:v>
                </c:pt>
                <c:pt idx="392">
                  <c:v>15720000</c:v>
                </c:pt>
                <c:pt idx="393">
                  <c:v>15760000</c:v>
                </c:pt>
                <c:pt idx="394">
                  <c:v>15800000</c:v>
                </c:pt>
                <c:pt idx="395">
                  <c:v>15840000</c:v>
                </c:pt>
                <c:pt idx="396">
                  <c:v>15880000</c:v>
                </c:pt>
                <c:pt idx="397">
                  <c:v>15920000</c:v>
                </c:pt>
                <c:pt idx="398">
                  <c:v>15960000</c:v>
                </c:pt>
                <c:pt idx="399">
                  <c:v>16000000</c:v>
                </c:pt>
                <c:pt idx="400">
                  <c:v>16040000</c:v>
                </c:pt>
                <c:pt idx="401">
                  <c:v>16080000</c:v>
                </c:pt>
                <c:pt idx="402">
                  <c:v>16120000</c:v>
                </c:pt>
                <c:pt idx="403">
                  <c:v>16160000</c:v>
                </c:pt>
                <c:pt idx="404">
                  <c:v>16200000</c:v>
                </c:pt>
                <c:pt idx="405">
                  <c:v>16240000</c:v>
                </c:pt>
                <c:pt idx="406">
                  <c:v>16280000</c:v>
                </c:pt>
                <c:pt idx="407">
                  <c:v>16320000</c:v>
                </c:pt>
                <c:pt idx="408">
                  <c:v>16360000</c:v>
                </c:pt>
                <c:pt idx="409">
                  <c:v>16400000</c:v>
                </c:pt>
                <c:pt idx="410">
                  <c:v>16440000</c:v>
                </c:pt>
                <c:pt idx="411">
                  <c:v>16480000</c:v>
                </c:pt>
                <c:pt idx="412">
                  <c:v>16520000</c:v>
                </c:pt>
                <c:pt idx="413">
                  <c:v>16560000</c:v>
                </c:pt>
                <c:pt idx="414">
                  <c:v>16600000</c:v>
                </c:pt>
                <c:pt idx="415">
                  <c:v>16640000</c:v>
                </c:pt>
                <c:pt idx="416">
                  <c:v>16680000</c:v>
                </c:pt>
                <c:pt idx="417">
                  <c:v>16720000</c:v>
                </c:pt>
                <c:pt idx="418">
                  <c:v>16760000</c:v>
                </c:pt>
                <c:pt idx="419">
                  <c:v>16800000</c:v>
                </c:pt>
                <c:pt idx="420">
                  <c:v>16840000</c:v>
                </c:pt>
                <c:pt idx="421">
                  <c:v>16880000</c:v>
                </c:pt>
                <c:pt idx="422">
                  <c:v>16920000</c:v>
                </c:pt>
                <c:pt idx="423">
                  <c:v>16960000</c:v>
                </c:pt>
                <c:pt idx="424">
                  <c:v>17000000</c:v>
                </c:pt>
                <c:pt idx="425">
                  <c:v>17040000</c:v>
                </c:pt>
                <c:pt idx="426">
                  <c:v>17080000</c:v>
                </c:pt>
                <c:pt idx="427">
                  <c:v>17120000</c:v>
                </c:pt>
                <c:pt idx="428">
                  <c:v>17160000</c:v>
                </c:pt>
                <c:pt idx="429">
                  <c:v>17200000</c:v>
                </c:pt>
                <c:pt idx="430">
                  <c:v>17240000</c:v>
                </c:pt>
                <c:pt idx="431">
                  <c:v>17280000</c:v>
                </c:pt>
                <c:pt idx="432">
                  <c:v>17320000</c:v>
                </c:pt>
                <c:pt idx="433">
                  <c:v>17360000</c:v>
                </c:pt>
                <c:pt idx="434">
                  <c:v>17400000</c:v>
                </c:pt>
                <c:pt idx="435">
                  <c:v>17440000</c:v>
                </c:pt>
                <c:pt idx="436">
                  <c:v>17480000</c:v>
                </c:pt>
                <c:pt idx="437">
                  <c:v>17520000</c:v>
                </c:pt>
                <c:pt idx="438">
                  <c:v>17560000</c:v>
                </c:pt>
                <c:pt idx="439">
                  <c:v>17600000</c:v>
                </c:pt>
                <c:pt idx="440">
                  <c:v>17640000</c:v>
                </c:pt>
                <c:pt idx="441">
                  <c:v>17680000</c:v>
                </c:pt>
                <c:pt idx="442">
                  <c:v>17720000</c:v>
                </c:pt>
                <c:pt idx="443">
                  <c:v>17760000</c:v>
                </c:pt>
                <c:pt idx="444">
                  <c:v>17800000</c:v>
                </c:pt>
                <c:pt idx="445">
                  <c:v>17840000</c:v>
                </c:pt>
                <c:pt idx="446">
                  <c:v>17880000</c:v>
                </c:pt>
                <c:pt idx="447">
                  <c:v>17920000</c:v>
                </c:pt>
                <c:pt idx="448">
                  <c:v>17960000</c:v>
                </c:pt>
                <c:pt idx="449">
                  <c:v>18000000</c:v>
                </c:pt>
                <c:pt idx="450">
                  <c:v>18040000</c:v>
                </c:pt>
                <c:pt idx="451">
                  <c:v>18080000</c:v>
                </c:pt>
                <c:pt idx="452">
                  <c:v>18120000</c:v>
                </c:pt>
                <c:pt idx="453">
                  <c:v>18160000</c:v>
                </c:pt>
                <c:pt idx="454">
                  <c:v>18200000</c:v>
                </c:pt>
                <c:pt idx="455">
                  <c:v>18240000</c:v>
                </c:pt>
                <c:pt idx="456">
                  <c:v>18280000</c:v>
                </c:pt>
                <c:pt idx="457">
                  <c:v>18320000</c:v>
                </c:pt>
                <c:pt idx="458">
                  <c:v>18360000</c:v>
                </c:pt>
                <c:pt idx="459">
                  <c:v>18400000</c:v>
                </c:pt>
                <c:pt idx="460">
                  <c:v>18440000</c:v>
                </c:pt>
                <c:pt idx="461">
                  <c:v>18480000</c:v>
                </c:pt>
                <c:pt idx="462">
                  <c:v>18520000</c:v>
                </c:pt>
                <c:pt idx="463">
                  <c:v>18560000</c:v>
                </c:pt>
                <c:pt idx="464">
                  <c:v>18600000</c:v>
                </c:pt>
                <c:pt idx="465">
                  <c:v>18640000</c:v>
                </c:pt>
                <c:pt idx="466">
                  <c:v>18680000</c:v>
                </c:pt>
                <c:pt idx="467">
                  <c:v>18720000</c:v>
                </c:pt>
                <c:pt idx="468">
                  <c:v>18760000</c:v>
                </c:pt>
                <c:pt idx="469">
                  <c:v>18800000</c:v>
                </c:pt>
                <c:pt idx="470">
                  <c:v>18840000</c:v>
                </c:pt>
                <c:pt idx="471">
                  <c:v>18880000</c:v>
                </c:pt>
                <c:pt idx="472">
                  <c:v>18920000</c:v>
                </c:pt>
                <c:pt idx="473">
                  <c:v>18960000</c:v>
                </c:pt>
                <c:pt idx="474">
                  <c:v>19000000</c:v>
                </c:pt>
                <c:pt idx="475">
                  <c:v>19040000</c:v>
                </c:pt>
                <c:pt idx="476">
                  <c:v>19080000</c:v>
                </c:pt>
                <c:pt idx="477">
                  <c:v>19120000</c:v>
                </c:pt>
                <c:pt idx="478">
                  <c:v>19160000</c:v>
                </c:pt>
                <c:pt idx="479">
                  <c:v>19200000</c:v>
                </c:pt>
                <c:pt idx="480">
                  <c:v>19240000</c:v>
                </c:pt>
                <c:pt idx="481">
                  <c:v>19280000</c:v>
                </c:pt>
                <c:pt idx="482">
                  <c:v>19320000</c:v>
                </c:pt>
                <c:pt idx="483">
                  <c:v>19360000</c:v>
                </c:pt>
                <c:pt idx="484">
                  <c:v>19400000</c:v>
                </c:pt>
                <c:pt idx="485">
                  <c:v>19440000</c:v>
                </c:pt>
                <c:pt idx="486">
                  <c:v>19480000</c:v>
                </c:pt>
                <c:pt idx="487">
                  <c:v>19520000</c:v>
                </c:pt>
                <c:pt idx="488">
                  <c:v>19560000</c:v>
                </c:pt>
                <c:pt idx="489">
                  <c:v>19600000</c:v>
                </c:pt>
                <c:pt idx="490">
                  <c:v>19640000</c:v>
                </c:pt>
                <c:pt idx="491">
                  <c:v>19680000</c:v>
                </c:pt>
                <c:pt idx="492">
                  <c:v>19720000</c:v>
                </c:pt>
                <c:pt idx="493">
                  <c:v>19760000</c:v>
                </c:pt>
                <c:pt idx="494">
                  <c:v>19800000</c:v>
                </c:pt>
                <c:pt idx="495">
                  <c:v>19840000</c:v>
                </c:pt>
                <c:pt idx="496">
                  <c:v>19880000</c:v>
                </c:pt>
                <c:pt idx="497">
                  <c:v>19920000</c:v>
                </c:pt>
                <c:pt idx="498">
                  <c:v>19960000</c:v>
                </c:pt>
                <c:pt idx="499">
                  <c:v>20000000</c:v>
                </c:pt>
                <c:pt idx="500">
                  <c:v>20040000</c:v>
                </c:pt>
                <c:pt idx="501">
                  <c:v>20080000</c:v>
                </c:pt>
                <c:pt idx="502">
                  <c:v>20120000</c:v>
                </c:pt>
                <c:pt idx="503">
                  <c:v>20160000</c:v>
                </c:pt>
                <c:pt idx="504">
                  <c:v>20200000</c:v>
                </c:pt>
                <c:pt idx="505">
                  <c:v>20240000</c:v>
                </c:pt>
                <c:pt idx="506">
                  <c:v>20280000</c:v>
                </c:pt>
                <c:pt idx="507">
                  <c:v>20320000</c:v>
                </c:pt>
                <c:pt idx="508">
                  <c:v>20360000</c:v>
                </c:pt>
                <c:pt idx="509">
                  <c:v>20400000</c:v>
                </c:pt>
                <c:pt idx="510">
                  <c:v>20440000</c:v>
                </c:pt>
                <c:pt idx="511">
                  <c:v>20480000</c:v>
                </c:pt>
                <c:pt idx="512">
                  <c:v>20520000</c:v>
                </c:pt>
                <c:pt idx="513">
                  <c:v>20560000</c:v>
                </c:pt>
                <c:pt idx="514">
                  <c:v>20600000</c:v>
                </c:pt>
                <c:pt idx="515">
                  <c:v>20640000</c:v>
                </c:pt>
                <c:pt idx="516">
                  <c:v>20680000</c:v>
                </c:pt>
                <c:pt idx="517">
                  <c:v>20720000</c:v>
                </c:pt>
                <c:pt idx="518">
                  <c:v>20760000</c:v>
                </c:pt>
                <c:pt idx="519">
                  <c:v>20800000</c:v>
                </c:pt>
                <c:pt idx="520">
                  <c:v>20840000</c:v>
                </c:pt>
                <c:pt idx="521">
                  <c:v>20880000</c:v>
                </c:pt>
                <c:pt idx="522">
                  <c:v>20920000</c:v>
                </c:pt>
                <c:pt idx="523">
                  <c:v>20960000</c:v>
                </c:pt>
                <c:pt idx="524">
                  <c:v>21000000</c:v>
                </c:pt>
                <c:pt idx="525">
                  <c:v>21040000</c:v>
                </c:pt>
                <c:pt idx="526">
                  <c:v>21080000</c:v>
                </c:pt>
                <c:pt idx="527">
                  <c:v>21120000</c:v>
                </c:pt>
                <c:pt idx="528">
                  <c:v>21160000</c:v>
                </c:pt>
                <c:pt idx="529">
                  <c:v>21200000</c:v>
                </c:pt>
                <c:pt idx="530">
                  <c:v>21240000</c:v>
                </c:pt>
                <c:pt idx="531">
                  <c:v>21280000</c:v>
                </c:pt>
                <c:pt idx="532">
                  <c:v>21320000</c:v>
                </c:pt>
                <c:pt idx="533">
                  <c:v>21360000</c:v>
                </c:pt>
                <c:pt idx="534">
                  <c:v>21400000</c:v>
                </c:pt>
                <c:pt idx="535">
                  <c:v>21440000</c:v>
                </c:pt>
                <c:pt idx="536">
                  <c:v>21480000</c:v>
                </c:pt>
                <c:pt idx="537">
                  <c:v>21520000</c:v>
                </c:pt>
                <c:pt idx="538">
                  <c:v>21560000</c:v>
                </c:pt>
                <c:pt idx="539">
                  <c:v>21600000</c:v>
                </c:pt>
                <c:pt idx="540">
                  <c:v>21640000</c:v>
                </c:pt>
                <c:pt idx="541">
                  <c:v>21680000</c:v>
                </c:pt>
                <c:pt idx="542">
                  <c:v>21720000</c:v>
                </c:pt>
                <c:pt idx="543">
                  <c:v>21760000</c:v>
                </c:pt>
                <c:pt idx="544">
                  <c:v>21800000</c:v>
                </c:pt>
                <c:pt idx="545">
                  <c:v>21840000</c:v>
                </c:pt>
                <c:pt idx="546">
                  <c:v>21880000</c:v>
                </c:pt>
                <c:pt idx="547">
                  <c:v>21920000</c:v>
                </c:pt>
                <c:pt idx="548">
                  <c:v>21960000</c:v>
                </c:pt>
                <c:pt idx="549">
                  <c:v>22000000</c:v>
                </c:pt>
                <c:pt idx="550">
                  <c:v>22040000</c:v>
                </c:pt>
                <c:pt idx="551">
                  <c:v>22080000</c:v>
                </c:pt>
                <c:pt idx="552">
                  <c:v>22120000</c:v>
                </c:pt>
                <c:pt idx="553">
                  <c:v>22160000</c:v>
                </c:pt>
                <c:pt idx="554">
                  <c:v>22200000</c:v>
                </c:pt>
                <c:pt idx="555">
                  <c:v>22240000</c:v>
                </c:pt>
                <c:pt idx="556">
                  <c:v>22280000</c:v>
                </c:pt>
                <c:pt idx="557">
                  <c:v>22320000</c:v>
                </c:pt>
                <c:pt idx="558">
                  <c:v>22360000</c:v>
                </c:pt>
                <c:pt idx="559">
                  <c:v>22400000</c:v>
                </c:pt>
                <c:pt idx="560">
                  <c:v>22440000</c:v>
                </c:pt>
                <c:pt idx="561">
                  <c:v>22480000</c:v>
                </c:pt>
                <c:pt idx="562">
                  <c:v>22520000</c:v>
                </c:pt>
                <c:pt idx="563">
                  <c:v>22560000</c:v>
                </c:pt>
                <c:pt idx="564">
                  <c:v>22600000</c:v>
                </c:pt>
                <c:pt idx="565">
                  <c:v>22640000</c:v>
                </c:pt>
                <c:pt idx="566">
                  <c:v>22680000</c:v>
                </c:pt>
                <c:pt idx="567">
                  <c:v>22720000</c:v>
                </c:pt>
                <c:pt idx="568">
                  <c:v>22760000</c:v>
                </c:pt>
                <c:pt idx="569">
                  <c:v>22800000</c:v>
                </c:pt>
                <c:pt idx="570">
                  <c:v>22840000</c:v>
                </c:pt>
                <c:pt idx="571">
                  <c:v>22880000</c:v>
                </c:pt>
                <c:pt idx="572">
                  <c:v>22920000</c:v>
                </c:pt>
                <c:pt idx="573">
                  <c:v>22960000</c:v>
                </c:pt>
                <c:pt idx="574">
                  <c:v>23000000</c:v>
                </c:pt>
                <c:pt idx="575">
                  <c:v>23040000</c:v>
                </c:pt>
                <c:pt idx="576">
                  <c:v>23080000</c:v>
                </c:pt>
                <c:pt idx="577">
                  <c:v>23120000</c:v>
                </c:pt>
                <c:pt idx="578">
                  <c:v>23160000</c:v>
                </c:pt>
                <c:pt idx="579">
                  <c:v>23200000</c:v>
                </c:pt>
                <c:pt idx="580">
                  <c:v>23240000</c:v>
                </c:pt>
                <c:pt idx="581">
                  <c:v>23280000</c:v>
                </c:pt>
                <c:pt idx="582">
                  <c:v>23320000</c:v>
                </c:pt>
                <c:pt idx="583">
                  <c:v>23360000</c:v>
                </c:pt>
                <c:pt idx="584">
                  <c:v>23400000</c:v>
                </c:pt>
                <c:pt idx="585">
                  <c:v>23440000</c:v>
                </c:pt>
                <c:pt idx="586">
                  <c:v>23480000</c:v>
                </c:pt>
                <c:pt idx="587">
                  <c:v>23520000</c:v>
                </c:pt>
                <c:pt idx="588">
                  <c:v>23560000</c:v>
                </c:pt>
                <c:pt idx="589">
                  <c:v>23600000</c:v>
                </c:pt>
                <c:pt idx="590">
                  <c:v>23640000</c:v>
                </c:pt>
                <c:pt idx="591">
                  <c:v>23680000</c:v>
                </c:pt>
                <c:pt idx="592">
                  <c:v>23720000</c:v>
                </c:pt>
                <c:pt idx="593">
                  <c:v>23760000</c:v>
                </c:pt>
                <c:pt idx="594">
                  <c:v>23800000</c:v>
                </c:pt>
                <c:pt idx="595">
                  <c:v>23840000</c:v>
                </c:pt>
                <c:pt idx="596">
                  <c:v>23880000</c:v>
                </c:pt>
                <c:pt idx="597">
                  <c:v>23920000</c:v>
                </c:pt>
                <c:pt idx="598">
                  <c:v>23960000</c:v>
                </c:pt>
                <c:pt idx="599">
                  <c:v>24000000</c:v>
                </c:pt>
                <c:pt idx="600">
                  <c:v>24040000</c:v>
                </c:pt>
                <c:pt idx="601">
                  <c:v>24080000</c:v>
                </c:pt>
                <c:pt idx="602">
                  <c:v>24120000</c:v>
                </c:pt>
                <c:pt idx="603">
                  <c:v>24160000</c:v>
                </c:pt>
                <c:pt idx="604">
                  <c:v>24200000</c:v>
                </c:pt>
                <c:pt idx="605">
                  <c:v>24240000</c:v>
                </c:pt>
                <c:pt idx="606">
                  <c:v>24280000</c:v>
                </c:pt>
                <c:pt idx="607">
                  <c:v>24320000</c:v>
                </c:pt>
                <c:pt idx="608">
                  <c:v>24360000</c:v>
                </c:pt>
                <c:pt idx="609">
                  <c:v>24400000</c:v>
                </c:pt>
                <c:pt idx="610">
                  <c:v>24440000</c:v>
                </c:pt>
                <c:pt idx="611">
                  <c:v>24480000</c:v>
                </c:pt>
                <c:pt idx="612">
                  <c:v>24520000</c:v>
                </c:pt>
                <c:pt idx="613">
                  <c:v>24560000</c:v>
                </c:pt>
                <c:pt idx="614">
                  <c:v>24600000</c:v>
                </c:pt>
                <c:pt idx="615">
                  <c:v>24640000</c:v>
                </c:pt>
                <c:pt idx="616">
                  <c:v>24680000</c:v>
                </c:pt>
                <c:pt idx="617">
                  <c:v>24720000</c:v>
                </c:pt>
                <c:pt idx="618">
                  <c:v>24760000</c:v>
                </c:pt>
                <c:pt idx="619">
                  <c:v>24800000</c:v>
                </c:pt>
                <c:pt idx="620">
                  <c:v>24840000</c:v>
                </c:pt>
                <c:pt idx="621">
                  <c:v>24880000</c:v>
                </c:pt>
                <c:pt idx="622">
                  <c:v>24920000</c:v>
                </c:pt>
                <c:pt idx="623">
                  <c:v>24960000</c:v>
                </c:pt>
                <c:pt idx="624">
                  <c:v>25000000</c:v>
                </c:pt>
                <c:pt idx="625">
                  <c:v>25040000</c:v>
                </c:pt>
                <c:pt idx="626">
                  <c:v>25080000</c:v>
                </c:pt>
                <c:pt idx="627">
                  <c:v>25120000</c:v>
                </c:pt>
                <c:pt idx="628">
                  <c:v>25160000</c:v>
                </c:pt>
                <c:pt idx="629">
                  <c:v>25200000</c:v>
                </c:pt>
                <c:pt idx="630">
                  <c:v>25240000</c:v>
                </c:pt>
                <c:pt idx="631">
                  <c:v>25280000</c:v>
                </c:pt>
                <c:pt idx="632">
                  <c:v>25320000</c:v>
                </c:pt>
                <c:pt idx="633">
                  <c:v>25360000</c:v>
                </c:pt>
                <c:pt idx="634">
                  <c:v>25400000</c:v>
                </c:pt>
                <c:pt idx="635">
                  <c:v>25440000</c:v>
                </c:pt>
                <c:pt idx="636">
                  <c:v>25480000</c:v>
                </c:pt>
                <c:pt idx="637">
                  <c:v>25520000</c:v>
                </c:pt>
                <c:pt idx="638">
                  <c:v>25560000</c:v>
                </c:pt>
                <c:pt idx="639">
                  <c:v>25600000</c:v>
                </c:pt>
                <c:pt idx="640">
                  <c:v>25640000</c:v>
                </c:pt>
                <c:pt idx="641">
                  <c:v>25680000</c:v>
                </c:pt>
                <c:pt idx="642">
                  <c:v>25720000</c:v>
                </c:pt>
                <c:pt idx="643">
                  <c:v>25760000</c:v>
                </c:pt>
                <c:pt idx="644">
                  <c:v>25800000</c:v>
                </c:pt>
                <c:pt idx="645">
                  <c:v>25840000</c:v>
                </c:pt>
                <c:pt idx="646">
                  <c:v>25880000</c:v>
                </c:pt>
                <c:pt idx="647">
                  <c:v>25920000</c:v>
                </c:pt>
                <c:pt idx="648">
                  <c:v>25960000</c:v>
                </c:pt>
                <c:pt idx="649">
                  <c:v>26000000</c:v>
                </c:pt>
                <c:pt idx="650">
                  <c:v>26040000</c:v>
                </c:pt>
                <c:pt idx="651">
                  <c:v>26080000</c:v>
                </c:pt>
                <c:pt idx="652">
                  <c:v>26120000</c:v>
                </c:pt>
                <c:pt idx="653">
                  <c:v>26160000</c:v>
                </c:pt>
                <c:pt idx="654">
                  <c:v>26200000</c:v>
                </c:pt>
                <c:pt idx="655">
                  <c:v>26240000</c:v>
                </c:pt>
                <c:pt idx="656">
                  <c:v>26280000</c:v>
                </c:pt>
                <c:pt idx="657">
                  <c:v>26320000</c:v>
                </c:pt>
                <c:pt idx="658">
                  <c:v>26360000</c:v>
                </c:pt>
                <c:pt idx="659">
                  <c:v>26400000</c:v>
                </c:pt>
                <c:pt idx="660">
                  <c:v>26440000</c:v>
                </c:pt>
                <c:pt idx="661">
                  <c:v>26480000</c:v>
                </c:pt>
                <c:pt idx="662">
                  <c:v>26520000</c:v>
                </c:pt>
                <c:pt idx="663">
                  <c:v>26560000</c:v>
                </c:pt>
                <c:pt idx="664">
                  <c:v>26600000</c:v>
                </c:pt>
                <c:pt idx="665">
                  <c:v>26640000</c:v>
                </c:pt>
                <c:pt idx="666">
                  <c:v>26680000</c:v>
                </c:pt>
                <c:pt idx="667">
                  <c:v>26720000</c:v>
                </c:pt>
                <c:pt idx="668">
                  <c:v>26760000</c:v>
                </c:pt>
                <c:pt idx="669">
                  <c:v>26800000</c:v>
                </c:pt>
                <c:pt idx="670">
                  <c:v>26840000</c:v>
                </c:pt>
                <c:pt idx="671">
                  <c:v>26880000</c:v>
                </c:pt>
                <c:pt idx="672">
                  <c:v>26920000</c:v>
                </c:pt>
                <c:pt idx="673">
                  <c:v>26960000</c:v>
                </c:pt>
                <c:pt idx="674">
                  <c:v>27000000</c:v>
                </c:pt>
                <c:pt idx="675">
                  <c:v>27040000</c:v>
                </c:pt>
                <c:pt idx="676">
                  <c:v>27080000</c:v>
                </c:pt>
                <c:pt idx="677">
                  <c:v>27120000</c:v>
                </c:pt>
                <c:pt idx="678">
                  <c:v>27160000</c:v>
                </c:pt>
                <c:pt idx="679">
                  <c:v>27200000</c:v>
                </c:pt>
                <c:pt idx="680">
                  <c:v>27240000</c:v>
                </c:pt>
                <c:pt idx="681">
                  <c:v>27280000</c:v>
                </c:pt>
                <c:pt idx="682">
                  <c:v>27320000</c:v>
                </c:pt>
                <c:pt idx="683">
                  <c:v>27360000</c:v>
                </c:pt>
                <c:pt idx="684">
                  <c:v>27400000</c:v>
                </c:pt>
                <c:pt idx="685">
                  <c:v>27440000</c:v>
                </c:pt>
                <c:pt idx="686">
                  <c:v>27480000</c:v>
                </c:pt>
                <c:pt idx="687">
                  <c:v>27520000</c:v>
                </c:pt>
                <c:pt idx="688">
                  <c:v>27560000</c:v>
                </c:pt>
                <c:pt idx="689">
                  <c:v>27600000</c:v>
                </c:pt>
                <c:pt idx="690">
                  <c:v>27640000</c:v>
                </c:pt>
                <c:pt idx="691">
                  <c:v>27680000</c:v>
                </c:pt>
                <c:pt idx="692">
                  <c:v>27720000</c:v>
                </c:pt>
                <c:pt idx="693">
                  <c:v>27760000</c:v>
                </c:pt>
                <c:pt idx="694">
                  <c:v>27800000</c:v>
                </c:pt>
                <c:pt idx="695">
                  <c:v>27840000</c:v>
                </c:pt>
                <c:pt idx="696">
                  <c:v>27880000</c:v>
                </c:pt>
                <c:pt idx="697">
                  <c:v>27920000</c:v>
                </c:pt>
                <c:pt idx="698">
                  <c:v>27960000</c:v>
                </c:pt>
                <c:pt idx="699">
                  <c:v>28000000</c:v>
                </c:pt>
                <c:pt idx="700">
                  <c:v>28040000</c:v>
                </c:pt>
                <c:pt idx="701">
                  <c:v>28080000</c:v>
                </c:pt>
                <c:pt idx="702">
                  <c:v>28120000</c:v>
                </c:pt>
                <c:pt idx="703">
                  <c:v>28160000</c:v>
                </c:pt>
                <c:pt idx="704">
                  <c:v>28200000</c:v>
                </c:pt>
                <c:pt idx="705">
                  <c:v>28240000</c:v>
                </c:pt>
                <c:pt idx="706">
                  <c:v>28280000</c:v>
                </c:pt>
                <c:pt idx="707">
                  <c:v>28320000</c:v>
                </c:pt>
                <c:pt idx="708">
                  <c:v>28360000</c:v>
                </c:pt>
                <c:pt idx="709">
                  <c:v>28400000</c:v>
                </c:pt>
                <c:pt idx="710">
                  <c:v>28440000</c:v>
                </c:pt>
                <c:pt idx="711">
                  <c:v>28480000</c:v>
                </c:pt>
                <c:pt idx="712">
                  <c:v>28520000</c:v>
                </c:pt>
                <c:pt idx="713">
                  <c:v>28560000</c:v>
                </c:pt>
                <c:pt idx="714">
                  <c:v>28600000</c:v>
                </c:pt>
                <c:pt idx="715">
                  <c:v>28640000</c:v>
                </c:pt>
                <c:pt idx="716">
                  <c:v>28680000</c:v>
                </c:pt>
                <c:pt idx="717">
                  <c:v>28720000</c:v>
                </c:pt>
                <c:pt idx="718">
                  <c:v>28760000</c:v>
                </c:pt>
                <c:pt idx="719">
                  <c:v>28800000</c:v>
                </c:pt>
                <c:pt idx="720">
                  <c:v>28840000</c:v>
                </c:pt>
                <c:pt idx="721">
                  <c:v>28880000</c:v>
                </c:pt>
                <c:pt idx="722">
                  <c:v>28920000</c:v>
                </c:pt>
                <c:pt idx="723">
                  <c:v>28960000</c:v>
                </c:pt>
                <c:pt idx="724">
                  <c:v>29000000</c:v>
                </c:pt>
                <c:pt idx="725">
                  <c:v>29040000</c:v>
                </c:pt>
                <c:pt idx="726">
                  <c:v>29080000</c:v>
                </c:pt>
                <c:pt idx="727">
                  <c:v>29120000</c:v>
                </c:pt>
                <c:pt idx="728">
                  <c:v>29160000</c:v>
                </c:pt>
                <c:pt idx="729">
                  <c:v>29200000</c:v>
                </c:pt>
                <c:pt idx="730">
                  <c:v>29240000</c:v>
                </c:pt>
                <c:pt idx="731">
                  <c:v>29280000</c:v>
                </c:pt>
                <c:pt idx="732">
                  <c:v>29320000</c:v>
                </c:pt>
                <c:pt idx="733">
                  <c:v>29360000</c:v>
                </c:pt>
                <c:pt idx="734">
                  <c:v>29400000</c:v>
                </c:pt>
                <c:pt idx="735">
                  <c:v>29440000</c:v>
                </c:pt>
                <c:pt idx="736">
                  <c:v>29480000</c:v>
                </c:pt>
                <c:pt idx="737">
                  <c:v>29520000</c:v>
                </c:pt>
                <c:pt idx="738">
                  <c:v>29560000</c:v>
                </c:pt>
                <c:pt idx="739">
                  <c:v>29600000</c:v>
                </c:pt>
                <c:pt idx="740">
                  <c:v>29640000</c:v>
                </c:pt>
                <c:pt idx="741">
                  <c:v>29680000</c:v>
                </c:pt>
                <c:pt idx="742">
                  <c:v>29720000</c:v>
                </c:pt>
                <c:pt idx="743">
                  <c:v>29760000</c:v>
                </c:pt>
                <c:pt idx="744">
                  <c:v>29800000</c:v>
                </c:pt>
                <c:pt idx="745">
                  <c:v>29840000</c:v>
                </c:pt>
                <c:pt idx="746">
                  <c:v>29880000</c:v>
                </c:pt>
                <c:pt idx="747">
                  <c:v>29920000</c:v>
                </c:pt>
                <c:pt idx="748">
                  <c:v>29960000</c:v>
                </c:pt>
                <c:pt idx="749">
                  <c:v>30000000</c:v>
                </c:pt>
                <c:pt idx="750">
                  <c:v>30040000</c:v>
                </c:pt>
                <c:pt idx="751">
                  <c:v>30080000</c:v>
                </c:pt>
                <c:pt idx="752">
                  <c:v>30120000</c:v>
                </c:pt>
                <c:pt idx="753">
                  <c:v>30160000</c:v>
                </c:pt>
                <c:pt idx="754">
                  <c:v>30200000</c:v>
                </c:pt>
                <c:pt idx="755">
                  <c:v>30240000</c:v>
                </c:pt>
                <c:pt idx="756">
                  <c:v>30280000</c:v>
                </c:pt>
                <c:pt idx="757">
                  <c:v>30320000</c:v>
                </c:pt>
                <c:pt idx="758">
                  <c:v>30360000</c:v>
                </c:pt>
                <c:pt idx="759">
                  <c:v>30400000</c:v>
                </c:pt>
                <c:pt idx="760">
                  <c:v>30440000</c:v>
                </c:pt>
                <c:pt idx="761">
                  <c:v>30480000</c:v>
                </c:pt>
                <c:pt idx="762">
                  <c:v>30520000</c:v>
                </c:pt>
                <c:pt idx="763">
                  <c:v>30560000</c:v>
                </c:pt>
                <c:pt idx="764">
                  <c:v>30600000</c:v>
                </c:pt>
                <c:pt idx="765">
                  <c:v>30640000</c:v>
                </c:pt>
                <c:pt idx="766">
                  <c:v>30680000</c:v>
                </c:pt>
                <c:pt idx="767">
                  <c:v>30720000</c:v>
                </c:pt>
                <c:pt idx="768">
                  <c:v>30760000</c:v>
                </c:pt>
                <c:pt idx="769">
                  <c:v>30800000</c:v>
                </c:pt>
                <c:pt idx="770">
                  <c:v>30840000</c:v>
                </c:pt>
                <c:pt idx="771">
                  <c:v>30880000</c:v>
                </c:pt>
                <c:pt idx="772">
                  <c:v>30920000</c:v>
                </c:pt>
                <c:pt idx="773">
                  <c:v>30960000</c:v>
                </c:pt>
                <c:pt idx="774">
                  <c:v>31000000</c:v>
                </c:pt>
                <c:pt idx="775">
                  <c:v>31040000</c:v>
                </c:pt>
                <c:pt idx="776">
                  <c:v>31080000</c:v>
                </c:pt>
                <c:pt idx="777">
                  <c:v>31120000</c:v>
                </c:pt>
                <c:pt idx="778">
                  <c:v>31160000</c:v>
                </c:pt>
                <c:pt idx="779">
                  <c:v>31200000</c:v>
                </c:pt>
                <c:pt idx="780">
                  <c:v>31240000</c:v>
                </c:pt>
                <c:pt idx="781">
                  <c:v>31280000</c:v>
                </c:pt>
                <c:pt idx="782">
                  <c:v>31320000</c:v>
                </c:pt>
                <c:pt idx="783">
                  <c:v>31360000</c:v>
                </c:pt>
                <c:pt idx="784">
                  <c:v>31400000</c:v>
                </c:pt>
                <c:pt idx="785">
                  <c:v>31440000</c:v>
                </c:pt>
                <c:pt idx="786">
                  <c:v>31480000</c:v>
                </c:pt>
                <c:pt idx="787">
                  <c:v>31520000</c:v>
                </c:pt>
                <c:pt idx="788">
                  <c:v>31560000</c:v>
                </c:pt>
                <c:pt idx="789">
                  <c:v>31600000</c:v>
                </c:pt>
                <c:pt idx="790">
                  <c:v>31640000</c:v>
                </c:pt>
                <c:pt idx="791">
                  <c:v>31680000</c:v>
                </c:pt>
                <c:pt idx="792">
                  <c:v>31720000</c:v>
                </c:pt>
                <c:pt idx="793">
                  <c:v>31760000</c:v>
                </c:pt>
                <c:pt idx="794">
                  <c:v>31800000</c:v>
                </c:pt>
                <c:pt idx="795">
                  <c:v>31840000</c:v>
                </c:pt>
                <c:pt idx="796">
                  <c:v>31880000</c:v>
                </c:pt>
                <c:pt idx="797">
                  <c:v>31920000</c:v>
                </c:pt>
                <c:pt idx="798">
                  <c:v>31960000</c:v>
                </c:pt>
                <c:pt idx="799">
                  <c:v>32000000</c:v>
                </c:pt>
                <c:pt idx="800">
                  <c:v>32040000</c:v>
                </c:pt>
                <c:pt idx="801">
                  <c:v>32080000</c:v>
                </c:pt>
                <c:pt idx="802">
                  <c:v>32120000</c:v>
                </c:pt>
                <c:pt idx="803">
                  <c:v>32160000</c:v>
                </c:pt>
                <c:pt idx="804">
                  <c:v>32200000</c:v>
                </c:pt>
                <c:pt idx="805">
                  <c:v>32240000</c:v>
                </c:pt>
                <c:pt idx="806">
                  <c:v>32280000</c:v>
                </c:pt>
                <c:pt idx="807">
                  <c:v>32320000</c:v>
                </c:pt>
                <c:pt idx="808">
                  <c:v>32360000</c:v>
                </c:pt>
                <c:pt idx="809">
                  <c:v>32400000</c:v>
                </c:pt>
                <c:pt idx="810">
                  <c:v>32440000</c:v>
                </c:pt>
                <c:pt idx="811">
                  <c:v>32480000</c:v>
                </c:pt>
                <c:pt idx="812">
                  <c:v>32520000</c:v>
                </c:pt>
                <c:pt idx="813">
                  <c:v>32560000</c:v>
                </c:pt>
                <c:pt idx="814">
                  <c:v>32600000</c:v>
                </c:pt>
                <c:pt idx="815">
                  <c:v>32640000</c:v>
                </c:pt>
                <c:pt idx="816">
                  <c:v>32680000</c:v>
                </c:pt>
                <c:pt idx="817">
                  <c:v>32720000</c:v>
                </c:pt>
                <c:pt idx="818">
                  <c:v>32760000</c:v>
                </c:pt>
                <c:pt idx="819">
                  <c:v>32800000</c:v>
                </c:pt>
                <c:pt idx="820">
                  <c:v>32840000</c:v>
                </c:pt>
                <c:pt idx="821">
                  <c:v>32880000</c:v>
                </c:pt>
                <c:pt idx="822">
                  <c:v>32920000</c:v>
                </c:pt>
                <c:pt idx="823">
                  <c:v>32960000</c:v>
                </c:pt>
                <c:pt idx="824">
                  <c:v>33000000</c:v>
                </c:pt>
                <c:pt idx="825">
                  <c:v>33040000</c:v>
                </c:pt>
                <c:pt idx="826">
                  <c:v>33080000</c:v>
                </c:pt>
                <c:pt idx="827">
                  <c:v>33120000</c:v>
                </c:pt>
                <c:pt idx="828">
                  <c:v>33160000</c:v>
                </c:pt>
                <c:pt idx="829">
                  <c:v>33200000</c:v>
                </c:pt>
                <c:pt idx="830">
                  <c:v>33240000</c:v>
                </c:pt>
                <c:pt idx="831">
                  <c:v>33280000</c:v>
                </c:pt>
                <c:pt idx="832">
                  <c:v>33320000</c:v>
                </c:pt>
                <c:pt idx="833">
                  <c:v>33360000</c:v>
                </c:pt>
                <c:pt idx="834">
                  <c:v>33400000</c:v>
                </c:pt>
                <c:pt idx="835">
                  <c:v>33440000</c:v>
                </c:pt>
                <c:pt idx="836">
                  <c:v>33480000</c:v>
                </c:pt>
                <c:pt idx="837">
                  <c:v>33520000</c:v>
                </c:pt>
                <c:pt idx="838">
                  <c:v>33560000</c:v>
                </c:pt>
                <c:pt idx="839">
                  <c:v>33600000</c:v>
                </c:pt>
                <c:pt idx="840">
                  <c:v>33640000</c:v>
                </c:pt>
                <c:pt idx="841">
                  <c:v>33680000</c:v>
                </c:pt>
                <c:pt idx="842">
                  <c:v>33720000</c:v>
                </c:pt>
                <c:pt idx="843">
                  <c:v>33760000</c:v>
                </c:pt>
                <c:pt idx="844">
                  <c:v>33800000</c:v>
                </c:pt>
                <c:pt idx="845">
                  <c:v>33840000</c:v>
                </c:pt>
                <c:pt idx="846">
                  <c:v>33880000</c:v>
                </c:pt>
                <c:pt idx="847">
                  <c:v>33920000</c:v>
                </c:pt>
                <c:pt idx="848">
                  <c:v>33960000</c:v>
                </c:pt>
                <c:pt idx="849">
                  <c:v>34000000</c:v>
                </c:pt>
                <c:pt idx="850">
                  <c:v>34040000</c:v>
                </c:pt>
                <c:pt idx="851">
                  <c:v>34080000</c:v>
                </c:pt>
                <c:pt idx="852">
                  <c:v>34120000</c:v>
                </c:pt>
                <c:pt idx="853">
                  <c:v>34160000</c:v>
                </c:pt>
                <c:pt idx="854">
                  <c:v>34200000</c:v>
                </c:pt>
                <c:pt idx="855">
                  <c:v>34240000</c:v>
                </c:pt>
                <c:pt idx="856">
                  <c:v>34280000</c:v>
                </c:pt>
                <c:pt idx="857">
                  <c:v>34320000</c:v>
                </c:pt>
                <c:pt idx="858">
                  <c:v>34360000</c:v>
                </c:pt>
                <c:pt idx="859">
                  <c:v>34400000</c:v>
                </c:pt>
                <c:pt idx="860">
                  <c:v>34440000</c:v>
                </c:pt>
                <c:pt idx="861">
                  <c:v>34480000</c:v>
                </c:pt>
                <c:pt idx="862">
                  <c:v>34520000</c:v>
                </c:pt>
                <c:pt idx="863">
                  <c:v>34560000</c:v>
                </c:pt>
                <c:pt idx="864">
                  <c:v>34600000</c:v>
                </c:pt>
                <c:pt idx="865">
                  <c:v>34640000</c:v>
                </c:pt>
                <c:pt idx="866">
                  <c:v>34680000</c:v>
                </c:pt>
                <c:pt idx="867">
                  <c:v>34720000</c:v>
                </c:pt>
                <c:pt idx="868">
                  <c:v>34760000</c:v>
                </c:pt>
                <c:pt idx="869">
                  <c:v>34800000</c:v>
                </c:pt>
                <c:pt idx="870">
                  <c:v>34840000</c:v>
                </c:pt>
                <c:pt idx="871">
                  <c:v>34880000</c:v>
                </c:pt>
                <c:pt idx="872">
                  <c:v>34920000</c:v>
                </c:pt>
                <c:pt idx="873">
                  <c:v>34960000</c:v>
                </c:pt>
                <c:pt idx="874">
                  <c:v>35000000</c:v>
                </c:pt>
                <c:pt idx="875">
                  <c:v>35040000</c:v>
                </c:pt>
                <c:pt idx="876">
                  <c:v>35080000</c:v>
                </c:pt>
                <c:pt idx="877">
                  <c:v>35120000</c:v>
                </c:pt>
                <c:pt idx="878">
                  <c:v>35160000</c:v>
                </c:pt>
                <c:pt idx="879">
                  <c:v>35200000</c:v>
                </c:pt>
                <c:pt idx="880">
                  <c:v>35240000</c:v>
                </c:pt>
                <c:pt idx="881">
                  <c:v>35280000</c:v>
                </c:pt>
                <c:pt idx="882">
                  <c:v>35320000</c:v>
                </c:pt>
                <c:pt idx="883">
                  <c:v>35360000</c:v>
                </c:pt>
                <c:pt idx="884">
                  <c:v>35400000</c:v>
                </c:pt>
                <c:pt idx="885">
                  <c:v>35440000</c:v>
                </c:pt>
                <c:pt idx="886">
                  <c:v>35480000</c:v>
                </c:pt>
                <c:pt idx="887">
                  <c:v>35520000</c:v>
                </c:pt>
                <c:pt idx="888">
                  <c:v>35560000</c:v>
                </c:pt>
                <c:pt idx="889">
                  <c:v>35600000</c:v>
                </c:pt>
                <c:pt idx="890">
                  <c:v>35640000</c:v>
                </c:pt>
                <c:pt idx="891">
                  <c:v>35680000</c:v>
                </c:pt>
                <c:pt idx="892">
                  <c:v>35720000</c:v>
                </c:pt>
                <c:pt idx="893">
                  <c:v>35760000</c:v>
                </c:pt>
                <c:pt idx="894">
                  <c:v>35800000</c:v>
                </c:pt>
                <c:pt idx="895">
                  <c:v>35840000</c:v>
                </c:pt>
                <c:pt idx="896">
                  <c:v>35880000</c:v>
                </c:pt>
                <c:pt idx="897">
                  <c:v>35920000</c:v>
                </c:pt>
                <c:pt idx="898">
                  <c:v>35960000</c:v>
                </c:pt>
                <c:pt idx="899">
                  <c:v>36000000</c:v>
                </c:pt>
                <c:pt idx="900">
                  <c:v>36040000</c:v>
                </c:pt>
                <c:pt idx="901">
                  <c:v>36080000</c:v>
                </c:pt>
                <c:pt idx="902">
                  <c:v>36120000</c:v>
                </c:pt>
                <c:pt idx="903">
                  <c:v>36160000</c:v>
                </c:pt>
                <c:pt idx="904">
                  <c:v>36200000</c:v>
                </c:pt>
                <c:pt idx="905">
                  <c:v>36240000</c:v>
                </c:pt>
                <c:pt idx="906">
                  <c:v>36280000</c:v>
                </c:pt>
                <c:pt idx="907">
                  <c:v>36320000</c:v>
                </c:pt>
                <c:pt idx="908">
                  <c:v>36360000</c:v>
                </c:pt>
                <c:pt idx="909">
                  <c:v>36400000</c:v>
                </c:pt>
                <c:pt idx="910">
                  <c:v>36440000</c:v>
                </c:pt>
                <c:pt idx="911">
                  <c:v>36480000</c:v>
                </c:pt>
                <c:pt idx="912">
                  <c:v>36520000</c:v>
                </c:pt>
                <c:pt idx="913">
                  <c:v>36560000</c:v>
                </c:pt>
                <c:pt idx="914">
                  <c:v>36600000</c:v>
                </c:pt>
                <c:pt idx="915">
                  <c:v>36640000</c:v>
                </c:pt>
                <c:pt idx="916">
                  <c:v>36680000</c:v>
                </c:pt>
                <c:pt idx="917">
                  <c:v>36720000</c:v>
                </c:pt>
                <c:pt idx="918">
                  <c:v>36760000</c:v>
                </c:pt>
                <c:pt idx="919">
                  <c:v>36800000</c:v>
                </c:pt>
                <c:pt idx="920">
                  <c:v>36840000</c:v>
                </c:pt>
                <c:pt idx="921">
                  <c:v>36880000</c:v>
                </c:pt>
                <c:pt idx="922">
                  <c:v>36920000</c:v>
                </c:pt>
                <c:pt idx="923">
                  <c:v>36960000</c:v>
                </c:pt>
                <c:pt idx="924">
                  <c:v>37000000</c:v>
                </c:pt>
                <c:pt idx="925">
                  <c:v>37040000</c:v>
                </c:pt>
                <c:pt idx="926">
                  <c:v>37080000</c:v>
                </c:pt>
                <c:pt idx="927">
                  <c:v>37120000</c:v>
                </c:pt>
                <c:pt idx="928">
                  <c:v>37160000</c:v>
                </c:pt>
                <c:pt idx="929">
                  <c:v>37200000</c:v>
                </c:pt>
                <c:pt idx="930">
                  <c:v>37240000</c:v>
                </c:pt>
                <c:pt idx="931">
                  <c:v>37280000</c:v>
                </c:pt>
                <c:pt idx="932">
                  <c:v>37320000</c:v>
                </c:pt>
                <c:pt idx="933">
                  <c:v>37360000</c:v>
                </c:pt>
                <c:pt idx="934">
                  <c:v>37400000</c:v>
                </c:pt>
                <c:pt idx="935">
                  <c:v>37440000</c:v>
                </c:pt>
                <c:pt idx="936">
                  <c:v>37480000</c:v>
                </c:pt>
                <c:pt idx="937">
                  <c:v>37520000</c:v>
                </c:pt>
                <c:pt idx="938">
                  <c:v>37560000</c:v>
                </c:pt>
                <c:pt idx="939">
                  <c:v>37600000</c:v>
                </c:pt>
                <c:pt idx="940">
                  <c:v>37640000</c:v>
                </c:pt>
                <c:pt idx="941">
                  <c:v>37680000</c:v>
                </c:pt>
                <c:pt idx="942">
                  <c:v>37720000</c:v>
                </c:pt>
                <c:pt idx="943">
                  <c:v>37760000</c:v>
                </c:pt>
                <c:pt idx="944">
                  <c:v>37800000</c:v>
                </c:pt>
                <c:pt idx="945">
                  <c:v>37840000</c:v>
                </c:pt>
                <c:pt idx="946">
                  <c:v>37880000</c:v>
                </c:pt>
                <c:pt idx="947">
                  <c:v>37920000</c:v>
                </c:pt>
                <c:pt idx="948">
                  <c:v>37960000</c:v>
                </c:pt>
                <c:pt idx="949">
                  <c:v>38000000</c:v>
                </c:pt>
                <c:pt idx="950">
                  <c:v>38040000</c:v>
                </c:pt>
                <c:pt idx="951">
                  <c:v>38080000</c:v>
                </c:pt>
                <c:pt idx="952">
                  <c:v>38120000</c:v>
                </c:pt>
                <c:pt idx="953">
                  <c:v>38160000</c:v>
                </c:pt>
                <c:pt idx="954">
                  <c:v>38200000</c:v>
                </c:pt>
                <c:pt idx="955">
                  <c:v>38240000</c:v>
                </c:pt>
                <c:pt idx="956">
                  <c:v>38280000</c:v>
                </c:pt>
                <c:pt idx="957">
                  <c:v>38320000</c:v>
                </c:pt>
                <c:pt idx="958">
                  <c:v>38360000</c:v>
                </c:pt>
                <c:pt idx="959">
                  <c:v>38400000</c:v>
                </c:pt>
                <c:pt idx="960">
                  <c:v>38440000</c:v>
                </c:pt>
                <c:pt idx="961">
                  <c:v>38480000</c:v>
                </c:pt>
                <c:pt idx="962">
                  <c:v>38520000</c:v>
                </c:pt>
                <c:pt idx="963">
                  <c:v>38560000</c:v>
                </c:pt>
                <c:pt idx="964">
                  <c:v>38600000</c:v>
                </c:pt>
                <c:pt idx="965">
                  <c:v>38640000</c:v>
                </c:pt>
                <c:pt idx="966">
                  <c:v>38680000</c:v>
                </c:pt>
                <c:pt idx="967">
                  <c:v>38720000</c:v>
                </c:pt>
                <c:pt idx="968">
                  <c:v>38760000</c:v>
                </c:pt>
                <c:pt idx="969">
                  <c:v>38800000</c:v>
                </c:pt>
                <c:pt idx="970">
                  <c:v>38840000</c:v>
                </c:pt>
                <c:pt idx="971">
                  <c:v>38880000</c:v>
                </c:pt>
                <c:pt idx="972">
                  <c:v>38920000</c:v>
                </c:pt>
                <c:pt idx="973">
                  <c:v>38960000</c:v>
                </c:pt>
                <c:pt idx="974">
                  <c:v>39000000</c:v>
                </c:pt>
                <c:pt idx="975">
                  <c:v>39040000</c:v>
                </c:pt>
                <c:pt idx="976">
                  <c:v>39080000</c:v>
                </c:pt>
                <c:pt idx="977">
                  <c:v>39120000</c:v>
                </c:pt>
                <c:pt idx="978">
                  <c:v>39160000</c:v>
                </c:pt>
                <c:pt idx="979">
                  <c:v>39200000</c:v>
                </c:pt>
                <c:pt idx="980">
                  <c:v>39240000</c:v>
                </c:pt>
                <c:pt idx="981">
                  <c:v>39280000</c:v>
                </c:pt>
                <c:pt idx="982">
                  <c:v>39320000</c:v>
                </c:pt>
                <c:pt idx="983">
                  <c:v>39360000</c:v>
                </c:pt>
                <c:pt idx="984">
                  <c:v>39400000</c:v>
                </c:pt>
                <c:pt idx="985">
                  <c:v>39440000</c:v>
                </c:pt>
                <c:pt idx="986">
                  <c:v>39480000</c:v>
                </c:pt>
                <c:pt idx="987">
                  <c:v>39520000</c:v>
                </c:pt>
                <c:pt idx="988">
                  <c:v>39560000</c:v>
                </c:pt>
                <c:pt idx="989">
                  <c:v>39600000</c:v>
                </c:pt>
                <c:pt idx="990">
                  <c:v>39640000</c:v>
                </c:pt>
                <c:pt idx="991">
                  <c:v>39680000</c:v>
                </c:pt>
                <c:pt idx="992">
                  <c:v>39720000</c:v>
                </c:pt>
                <c:pt idx="993">
                  <c:v>39760000</c:v>
                </c:pt>
                <c:pt idx="994">
                  <c:v>39800000</c:v>
                </c:pt>
                <c:pt idx="995">
                  <c:v>39840000</c:v>
                </c:pt>
                <c:pt idx="996">
                  <c:v>39880000</c:v>
                </c:pt>
                <c:pt idx="997">
                  <c:v>39920000</c:v>
                </c:pt>
                <c:pt idx="998">
                  <c:v>39960000</c:v>
                </c:pt>
                <c:pt idx="999">
                  <c:v>40000000</c:v>
                </c:pt>
                <c:pt idx="1000">
                  <c:v>40040000</c:v>
                </c:pt>
                <c:pt idx="1001">
                  <c:v>40080000</c:v>
                </c:pt>
                <c:pt idx="1002">
                  <c:v>40120000</c:v>
                </c:pt>
                <c:pt idx="1003">
                  <c:v>40160000</c:v>
                </c:pt>
                <c:pt idx="1004">
                  <c:v>40200000</c:v>
                </c:pt>
                <c:pt idx="1005">
                  <c:v>40240000</c:v>
                </c:pt>
                <c:pt idx="1006">
                  <c:v>40280000</c:v>
                </c:pt>
                <c:pt idx="1007">
                  <c:v>40320000</c:v>
                </c:pt>
                <c:pt idx="1008">
                  <c:v>40360000</c:v>
                </c:pt>
                <c:pt idx="1009">
                  <c:v>40400000</c:v>
                </c:pt>
                <c:pt idx="1010">
                  <c:v>40440000</c:v>
                </c:pt>
                <c:pt idx="1011">
                  <c:v>40480000</c:v>
                </c:pt>
                <c:pt idx="1012">
                  <c:v>40520000</c:v>
                </c:pt>
                <c:pt idx="1013">
                  <c:v>40560000</c:v>
                </c:pt>
                <c:pt idx="1014">
                  <c:v>40600000</c:v>
                </c:pt>
                <c:pt idx="1015">
                  <c:v>40640000</c:v>
                </c:pt>
                <c:pt idx="1016">
                  <c:v>40680000</c:v>
                </c:pt>
                <c:pt idx="1017">
                  <c:v>40720000</c:v>
                </c:pt>
                <c:pt idx="1018">
                  <c:v>40760000</c:v>
                </c:pt>
                <c:pt idx="1019">
                  <c:v>40800000</c:v>
                </c:pt>
                <c:pt idx="1020">
                  <c:v>40840000</c:v>
                </c:pt>
                <c:pt idx="1021">
                  <c:v>40880000</c:v>
                </c:pt>
                <c:pt idx="1022">
                  <c:v>40920000</c:v>
                </c:pt>
                <c:pt idx="1023">
                  <c:v>40960000</c:v>
                </c:pt>
                <c:pt idx="1024">
                  <c:v>41000000</c:v>
                </c:pt>
                <c:pt idx="1025">
                  <c:v>41040000</c:v>
                </c:pt>
                <c:pt idx="1026">
                  <c:v>41080000</c:v>
                </c:pt>
                <c:pt idx="1027">
                  <c:v>41120000</c:v>
                </c:pt>
                <c:pt idx="1028">
                  <c:v>41160000</c:v>
                </c:pt>
                <c:pt idx="1029">
                  <c:v>41200000</c:v>
                </c:pt>
                <c:pt idx="1030">
                  <c:v>41240000</c:v>
                </c:pt>
                <c:pt idx="1031">
                  <c:v>41280000</c:v>
                </c:pt>
                <c:pt idx="1032">
                  <c:v>41320000</c:v>
                </c:pt>
                <c:pt idx="1033">
                  <c:v>41360000</c:v>
                </c:pt>
                <c:pt idx="1034">
                  <c:v>41400000</c:v>
                </c:pt>
                <c:pt idx="1035">
                  <c:v>41440000</c:v>
                </c:pt>
                <c:pt idx="1036">
                  <c:v>41480000</c:v>
                </c:pt>
                <c:pt idx="1037">
                  <c:v>41520000</c:v>
                </c:pt>
                <c:pt idx="1038">
                  <c:v>41560000</c:v>
                </c:pt>
                <c:pt idx="1039">
                  <c:v>41600000</c:v>
                </c:pt>
                <c:pt idx="1040">
                  <c:v>41640000</c:v>
                </c:pt>
                <c:pt idx="1041">
                  <c:v>41680000</c:v>
                </c:pt>
                <c:pt idx="1042">
                  <c:v>41720000</c:v>
                </c:pt>
                <c:pt idx="1043">
                  <c:v>41760000</c:v>
                </c:pt>
                <c:pt idx="1044">
                  <c:v>41800000</c:v>
                </c:pt>
                <c:pt idx="1045">
                  <c:v>41840000</c:v>
                </c:pt>
                <c:pt idx="1046">
                  <c:v>41880000</c:v>
                </c:pt>
                <c:pt idx="1047">
                  <c:v>41920000</c:v>
                </c:pt>
                <c:pt idx="1048">
                  <c:v>41960000</c:v>
                </c:pt>
                <c:pt idx="1049">
                  <c:v>42000000</c:v>
                </c:pt>
                <c:pt idx="1050">
                  <c:v>42040000</c:v>
                </c:pt>
                <c:pt idx="1051">
                  <c:v>42080000</c:v>
                </c:pt>
                <c:pt idx="1052">
                  <c:v>42120000</c:v>
                </c:pt>
                <c:pt idx="1053">
                  <c:v>42160000</c:v>
                </c:pt>
                <c:pt idx="1054">
                  <c:v>42200000</c:v>
                </c:pt>
                <c:pt idx="1055">
                  <c:v>42240000</c:v>
                </c:pt>
                <c:pt idx="1056">
                  <c:v>42280000</c:v>
                </c:pt>
                <c:pt idx="1057">
                  <c:v>42320000</c:v>
                </c:pt>
                <c:pt idx="1058">
                  <c:v>42360000</c:v>
                </c:pt>
                <c:pt idx="1059">
                  <c:v>42400000</c:v>
                </c:pt>
                <c:pt idx="1060">
                  <c:v>42440000</c:v>
                </c:pt>
                <c:pt idx="1061">
                  <c:v>42480000</c:v>
                </c:pt>
                <c:pt idx="1062">
                  <c:v>42520000</c:v>
                </c:pt>
                <c:pt idx="1063">
                  <c:v>42560000</c:v>
                </c:pt>
                <c:pt idx="1064">
                  <c:v>42600000</c:v>
                </c:pt>
                <c:pt idx="1065">
                  <c:v>42640000</c:v>
                </c:pt>
                <c:pt idx="1066">
                  <c:v>42680000</c:v>
                </c:pt>
                <c:pt idx="1067">
                  <c:v>42720000</c:v>
                </c:pt>
                <c:pt idx="1068">
                  <c:v>42760000</c:v>
                </c:pt>
                <c:pt idx="1069">
                  <c:v>42800000</c:v>
                </c:pt>
                <c:pt idx="1070">
                  <c:v>42840000</c:v>
                </c:pt>
                <c:pt idx="1071">
                  <c:v>42880000</c:v>
                </c:pt>
                <c:pt idx="1072">
                  <c:v>42920000</c:v>
                </c:pt>
                <c:pt idx="1073">
                  <c:v>42960000</c:v>
                </c:pt>
                <c:pt idx="1074">
                  <c:v>43000000</c:v>
                </c:pt>
                <c:pt idx="1075">
                  <c:v>43040000</c:v>
                </c:pt>
                <c:pt idx="1076">
                  <c:v>43080000</c:v>
                </c:pt>
                <c:pt idx="1077">
                  <c:v>43120000</c:v>
                </c:pt>
                <c:pt idx="1078">
                  <c:v>43160000</c:v>
                </c:pt>
                <c:pt idx="1079">
                  <c:v>43200000</c:v>
                </c:pt>
                <c:pt idx="1080">
                  <c:v>43240000</c:v>
                </c:pt>
                <c:pt idx="1081">
                  <c:v>43280000</c:v>
                </c:pt>
                <c:pt idx="1082">
                  <c:v>43320000</c:v>
                </c:pt>
                <c:pt idx="1083">
                  <c:v>43360000</c:v>
                </c:pt>
                <c:pt idx="1084">
                  <c:v>43400000</c:v>
                </c:pt>
                <c:pt idx="1085">
                  <c:v>43440000</c:v>
                </c:pt>
                <c:pt idx="1086">
                  <c:v>43480000</c:v>
                </c:pt>
                <c:pt idx="1087">
                  <c:v>43520000</c:v>
                </c:pt>
                <c:pt idx="1088">
                  <c:v>43560000</c:v>
                </c:pt>
                <c:pt idx="1089">
                  <c:v>43600000</c:v>
                </c:pt>
                <c:pt idx="1090">
                  <c:v>43640000</c:v>
                </c:pt>
                <c:pt idx="1091">
                  <c:v>43680000</c:v>
                </c:pt>
                <c:pt idx="1092">
                  <c:v>43720000</c:v>
                </c:pt>
                <c:pt idx="1093">
                  <c:v>43760000</c:v>
                </c:pt>
                <c:pt idx="1094">
                  <c:v>43800000</c:v>
                </c:pt>
                <c:pt idx="1095">
                  <c:v>43840000</c:v>
                </c:pt>
                <c:pt idx="1096">
                  <c:v>43880000</c:v>
                </c:pt>
                <c:pt idx="1097">
                  <c:v>43920000</c:v>
                </c:pt>
                <c:pt idx="1098">
                  <c:v>43960000</c:v>
                </c:pt>
                <c:pt idx="1099">
                  <c:v>44000000</c:v>
                </c:pt>
                <c:pt idx="1100">
                  <c:v>44040000</c:v>
                </c:pt>
                <c:pt idx="1101">
                  <c:v>44080000</c:v>
                </c:pt>
                <c:pt idx="1102">
                  <c:v>44120000</c:v>
                </c:pt>
                <c:pt idx="1103">
                  <c:v>44160000</c:v>
                </c:pt>
                <c:pt idx="1104">
                  <c:v>44200000</c:v>
                </c:pt>
                <c:pt idx="1105">
                  <c:v>44240000</c:v>
                </c:pt>
                <c:pt idx="1106">
                  <c:v>44280000</c:v>
                </c:pt>
                <c:pt idx="1107">
                  <c:v>44320000</c:v>
                </c:pt>
                <c:pt idx="1108">
                  <c:v>44360000</c:v>
                </c:pt>
                <c:pt idx="1109">
                  <c:v>44400000</c:v>
                </c:pt>
                <c:pt idx="1110">
                  <c:v>44440000</c:v>
                </c:pt>
                <c:pt idx="1111">
                  <c:v>44480000</c:v>
                </c:pt>
                <c:pt idx="1112">
                  <c:v>44520000</c:v>
                </c:pt>
                <c:pt idx="1113">
                  <c:v>44560000</c:v>
                </c:pt>
                <c:pt idx="1114">
                  <c:v>44600000</c:v>
                </c:pt>
                <c:pt idx="1115">
                  <c:v>44640000</c:v>
                </c:pt>
                <c:pt idx="1116">
                  <c:v>44680000</c:v>
                </c:pt>
                <c:pt idx="1117">
                  <c:v>44720000</c:v>
                </c:pt>
                <c:pt idx="1118">
                  <c:v>44760000</c:v>
                </c:pt>
                <c:pt idx="1119">
                  <c:v>44800000</c:v>
                </c:pt>
                <c:pt idx="1120">
                  <c:v>44840000</c:v>
                </c:pt>
                <c:pt idx="1121">
                  <c:v>44880000</c:v>
                </c:pt>
                <c:pt idx="1122">
                  <c:v>44920000</c:v>
                </c:pt>
                <c:pt idx="1123">
                  <c:v>44960000</c:v>
                </c:pt>
                <c:pt idx="1124">
                  <c:v>45000000</c:v>
                </c:pt>
                <c:pt idx="1125">
                  <c:v>45040000</c:v>
                </c:pt>
                <c:pt idx="1126">
                  <c:v>45080000</c:v>
                </c:pt>
                <c:pt idx="1127">
                  <c:v>45120000</c:v>
                </c:pt>
                <c:pt idx="1128">
                  <c:v>45160000</c:v>
                </c:pt>
                <c:pt idx="1129">
                  <c:v>45200000</c:v>
                </c:pt>
                <c:pt idx="1130">
                  <c:v>45240000</c:v>
                </c:pt>
                <c:pt idx="1131">
                  <c:v>45280000</c:v>
                </c:pt>
                <c:pt idx="1132">
                  <c:v>45320000</c:v>
                </c:pt>
                <c:pt idx="1133">
                  <c:v>45360000</c:v>
                </c:pt>
                <c:pt idx="1134">
                  <c:v>45400000</c:v>
                </c:pt>
                <c:pt idx="1135">
                  <c:v>45440000</c:v>
                </c:pt>
                <c:pt idx="1136">
                  <c:v>45480000</c:v>
                </c:pt>
                <c:pt idx="1137">
                  <c:v>45520000</c:v>
                </c:pt>
                <c:pt idx="1138">
                  <c:v>45560000</c:v>
                </c:pt>
                <c:pt idx="1139">
                  <c:v>45600000</c:v>
                </c:pt>
                <c:pt idx="1140">
                  <c:v>45640000</c:v>
                </c:pt>
                <c:pt idx="1141">
                  <c:v>45680000</c:v>
                </c:pt>
                <c:pt idx="1142">
                  <c:v>45720000</c:v>
                </c:pt>
                <c:pt idx="1143">
                  <c:v>45760000</c:v>
                </c:pt>
                <c:pt idx="1144">
                  <c:v>45800000</c:v>
                </c:pt>
                <c:pt idx="1145">
                  <c:v>45840000</c:v>
                </c:pt>
                <c:pt idx="1146">
                  <c:v>45880000</c:v>
                </c:pt>
                <c:pt idx="1147">
                  <c:v>45920000</c:v>
                </c:pt>
                <c:pt idx="1148">
                  <c:v>45960000</c:v>
                </c:pt>
                <c:pt idx="1149">
                  <c:v>46000000</c:v>
                </c:pt>
                <c:pt idx="1150">
                  <c:v>46040000</c:v>
                </c:pt>
                <c:pt idx="1151">
                  <c:v>46080000</c:v>
                </c:pt>
                <c:pt idx="1152">
                  <c:v>46120000</c:v>
                </c:pt>
                <c:pt idx="1153">
                  <c:v>46160000</c:v>
                </c:pt>
                <c:pt idx="1154">
                  <c:v>46200000</c:v>
                </c:pt>
                <c:pt idx="1155">
                  <c:v>46240000</c:v>
                </c:pt>
                <c:pt idx="1156">
                  <c:v>46280000</c:v>
                </c:pt>
                <c:pt idx="1157">
                  <c:v>46320000</c:v>
                </c:pt>
                <c:pt idx="1158">
                  <c:v>46360000</c:v>
                </c:pt>
                <c:pt idx="1159">
                  <c:v>46400000</c:v>
                </c:pt>
                <c:pt idx="1160">
                  <c:v>46440000</c:v>
                </c:pt>
                <c:pt idx="1161">
                  <c:v>46480000</c:v>
                </c:pt>
                <c:pt idx="1162">
                  <c:v>46520000</c:v>
                </c:pt>
                <c:pt idx="1163">
                  <c:v>46560000</c:v>
                </c:pt>
                <c:pt idx="1164">
                  <c:v>46600000</c:v>
                </c:pt>
                <c:pt idx="1165">
                  <c:v>46640000</c:v>
                </c:pt>
                <c:pt idx="1166">
                  <c:v>46680000</c:v>
                </c:pt>
                <c:pt idx="1167">
                  <c:v>46720000</c:v>
                </c:pt>
                <c:pt idx="1168">
                  <c:v>46760000</c:v>
                </c:pt>
                <c:pt idx="1169">
                  <c:v>46800000</c:v>
                </c:pt>
                <c:pt idx="1170">
                  <c:v>46840000</c:v>
                </c:pt>
                <c:pt idx="1171">
                  <c:v>46880000</c:v>
                </c:pt>
                <c:pt idx="1172">
                  <c:v>46920000</c:v>
                </c:pt>
                <c:pt idx="1173">
                  <c:v>46960000</c:v>
                </c:pt>
                <c:pt idx="1174">
                  <c:v>47000000</c:v>
                </c:pt>
                <c:pt idx="1175">
                  <c:v>47040000</c:v>
                </c:pt>
                <c:pt idx="1176">
                  <c:v>47080000</c:v>
                </c:pt>
                <c:pt idx="1177">
                  <c:v>47120000</c:v>
                </c:pt>
                <c:pt idx="1178">
                  <c:v>47160000</c:v>
                </c:pt>
                <c:pt idx="1179">
                  <c:v>47200000</c:v>
                </c:pt>
                <c:pt idx="1180">
                  <c:v>47240000</c:v>
                </c:pt>
                <c:pt idx="1181">
                  <c:v>47280000</c:v>
                </c:pt>
                <c:pt idx="1182">
                  <c:v>47320000</c:v>
                </c:pt>
                <c:pt idx="1183">
                  <c:v>47360000</c:v>
                </c:pt>
                <c:pt idx="1184">
                  <c:v>47400000</c:v>
                </c:pt>
                <c:pt idx="1185">
                  <c:v>47440000</c:v>
                </c:pt>
                <c:pt idx="1186">
                  <c:v>47480000</c:v>
                </c:pt>
                <c:pt idx="1187">
                  <c:v>47520000</c:v>
                </c:pt>
                <c:pt idx="1188">
                  <c:v>47560000</c:v>
                </c:pt>
                <c:pt idx="1189">
                  <c:v>47600000</c:v>
                </c:pt>
                <c:pt idx="1190">
                  <c:v>47640000</c:v>
                </c:pt>
                <c:pt idx="1191">
                  <c:v>47680000</c:v>
                </c:pt>
                <c:pt idx="1192">
                  <c:v>47720000</c:v>
                </c:pt>
                <c:pt idx="1193">
                  <c:v>47760000</c:v>
                </c:pt>
                <c:pt idx="1194">
                  <c:v>47800000</c:v>
                </c:pt>
                <c:pt idx="1195">
                  <c:v>47840000</c:v>
                </c:pt>
                <c:pt idx="1196">
                  <c:v>47880000</c:v>
                </c:pt>
                <c:pt idx="1197">
                  <c:v>47920000</c:v>
                </c:pt>
                <c:pt idx="1198">
                  <c:v>47960000</c:v>
                </c:pt>
                <c:pt idx="1199">
                  <c:v>48000000</c:v>
                </c:pt>
                <c:pt idx="1200">
                  <c:v>48040000</c:v>
                </c:pt>
                <c:pt idx="1201">
                  <c:v>48080000</c:v>
                </c:pt>
                <c:pt idx="1202">
                  <c:v>48120000</c:v>
                </c:pt>
                <c:pt idx="1203">
                  <c:v>48160000</c:v>
                </c:pt>
                <c:pt idx="1204">
                  <c:v>48200000</c:v>
                </c:pt>
                <c:pt idx="1205">
                  <c:v>48240000</c:v>
                </c:pt>
                <c:pt idx="1206">
                  <c:v>48280000</c:v>
                </c:pt>
                <c:pt idx="1207">
                  <c:v>48320000</c:v>
                </c:pt>
                <c:pt idx="1208">
                  <c:v>48360000</c:v>
                </c:pt>
                <c:pt idx="1209">
                  <c:v>48400000</c:v>
                </c:pt>
                <c:pt idx="1210">
                  <c:v>48440000</c:v>
                </c:pt>
                <c:pt idx="1211">
                  <c:v>48480000</c:v>
                </c:pt>
                <c:pt idx="1212">
                  <c:v>48520000</c:v>
                </c:pt>
                <c:pt idx="1213">
                  <c:v>48560000</c:v>
                </c:pt>
                <c:pt idx="1214">
                  <c:v>48600000</c:v>
                </c:pt>
                <c:pt idx="1215">
                  <c:v>48640000</c:v>
                </c:pt>
                <c:pt idx="1216">
                  <c:v>48680000</c:v>
                </c:pt>
                <c:pt idx="1217">
                  <c:v>48720000</c:v>
                </c:pt>
                <c:pt idx="1218">
                  <c:v>48760000</c:v>
                </c:pt>
                <c:pt idx="1219">
                  <c:v>48800000</c:v>
                </c:pt>
                <c:pt idx="1220">
                  <c:v>48840000</c:v>
                </c:pt>
                <c:pt idx="1221">
                  <c:v>48880000</c:v>
                </c:pt>
                <c:pt idx="1222">
                  <c:v>48920000</c:v>
                </c:pt>
                <c:pt idx="1223">
                  <c:v>48960000</c:v>
                </c:pt>
                <c:pt idx="1224">
                  <c:v>49000000</c:v>
                </c:pt>
                <c:pt idx="1225">
                  <c:v>49040000</c:v>
                </c:pt>
                <c:pt idx="1226">
                  <c:v>49080000</c:v>
                </c:pt>
                <c:pt idx="1227">
                  <c:v>49120000</c:v>
                </c:pt>
                <c:pt idx="1228">
                  <c:v>49160000</c:v>
                </c:pt>
                <c:pt idx="1229">
                  <c:v>49200000</c:v>
                </c:pt>
                <c:pt idx="1230">
                  <c:v>49240000</c:v>
                </c:pt>
                <c:pt idx="1231">
                  <c:v>49280000</c:v>
                </c:pt>
                <c:pt idx="1232">
                  <c:v>49320000</c:v>
                </c:pt>
                <c:pt idx="1233">
                  <c:v>49360000</c:v>
                </c:pt>
                <c:pt idx="1234">
                  <c:v>49400000</c:v>
                </c:pt>
                <c:pt idx="1235">
                  <c:v>49440000</c:v>
                </c:pt>
                <c:pt idx="1236">
                  <c:v>49480000</c:v>
                </c:pt>
                <c:pt idx="1237">
                  <c:v>49520000</c:v>
                </c:pt>
                <c:pt idx="1238">
                  <c:v>49560000</c:v>
                </c:pt>
                <c:pt idx="1239">
                  <c:v>49600000</c:v>
                </c:pt>
                <c:pt idx="1240">
                  <c:v>49640000</c:v>
                </c:pt>
                <c:pt idx="1241">
                  <c:v>49680000</c:v>
                </c:pt>
                <c:pt idx="1242">
                  <c:v>49720000</c:v>
                </c:pt>
                <c:pt idx="1243">
                  <c:v>49760000</c:v>
                </c:pt>
                <c:pt idx="1244">
                  <c:v>49800000</c:v>
                </c:pt>
                <c:pt idx="1245">
                  <c:v>49840000</c:v>
                </c:pt>
                <c:pt idx="1246">
                  <c:v>49880000</c:v>
                </c:pt>
                <c:pt idx="1247">
                  <c:v>49920000</c:v>
                </c:pt>
                <c:pt idx="1248">
                  <c:v>49960000</c:v>
                </c:pt>
                <c:pt idx="1249">
                  <c:v>50000000</c:v>
                </c:pt>
                <c:pt idx="1250">
                  <c:v>50040000</c:v>
                </c:pt>
                <c:pt idx="1251">
                  <c:v>50080000</c:v>
                </c:pt>
                <c:pt idx="1252">
                  <c:v>50120000</c:v>
                </c:pt>
                <c:pt idx="1253">
                  <c:v>50160000</c:v>
                </c:pt>
                <c:pt idx="1254">
                  <c:v>50200000</c:v>
                </c:pt>
                <c:pt idx="1255">
                  <c:v>50240000</c:v>
                </c:pt>
                <c:pt idx="1256">
                  <c:v>50280000</c:v>
                </c:pt>
                <c:pt idx="1257">
                  <c:v>50320000</c:v>
                </c:pt>
                <c:pt idx="1258">
                  <c:v>50360000</c:v>
                </c:pt>
                <c:pt idx="1259">
                  <c:v>50400000</c:v>
                </c:pt>
                <c:pt idx="1260">
                  <c:v>50440000</c:v>
                </c:pt>
                <c:pt idx="1261">
                  <c:v>50480000</c:v>
                </c:pt>
                <c:pt idx="1262">
                  <c:v>50520000</c:v>
                </c:pt>
                <c:pt idx="1263">
                  <c:v>50560000</c:v>
                </c:pt>
                <c:pt idx="1264">
                  <c:v>50600000</c:v>
                </c:pt>
                <c:pt idx="1265">
                  <c:v>50640000</c:v>
                </c:pt>
                <c:pt idx="1266">
                  <c:v>50680000</c:v>
                </c:pt>
                <c:pt idx="1267">
                  <c:v>50720000</c:v>
                </c:pt>
                <c:pt idx="1268">
                  <c:v>50760000</c:v>
                </c:pt>
                <c:pt idx="1269">
                  <c:v>50800000</c:v>
                </c:pt>
                <c:pt idx="1270">
                  <c:v>50840000</c:v>
                </c:pt>
                <c:pt idx="1271">
                  <c:v>50880000</c:v>
                </c:pt>
                <c:pt idx="1272">
                  <c:v>50920000</c:v>
                </c:pt>
                <c:pt idx="1273">
                  <c:v>50960000</c:v>
                </c:pt>
                <c:pt idx="1274">
                  <c:v>51000000</c:v>
                </c:pt>
                <c:pt idx="1275">
                  <c:v>51040000</c:v>
                </c:pt>
                <c:pt idx="1276">
                  <c:v>51080000</c:v>
                </c:pt>
                <c:pt idx="1277">
                  <c:v>51120000</c:v>
                </c:pt>
                <c:pt idx="1278">
                  <c:v>51160000</c:v>
                </c:pt>
                <c:pt idx="1279">
                  <c:v>51200000</c:v>
                </c:pt>
                <c:pt idx="1280">
                  <c:v>51240000</c:v>
                </c:pt>
                <c:pt idx="1281">
                  <c:v>51280000</c:v>
                </c:pt>
                <c:pt idx="1282">
                  <c:v>51320000</c:v>
                </c:pt>
                <c:pt idx="1283">
                  <c:v>51360000</c:v>
                </c:pt>
                <c:pt idx="1284">
                  <c:v>51400000</c:v>
                </c:pt>
                <c:pt idx="1285">
                  <c:v>51440000</c:v>
                </c:pt>
                <c:pt idx="1286">
                  <c:v>51480000</c:v>
                </c:pt>
                <c:pt idx="1287">
                  <c:v>51520000</c:v>
                </c:pt>
                <c:pt idx="1288">
                  <c:v>51560000</c:v>
                </c:pt>
                <c:pt idx="1289">
                  <c:v>51600000</c:v>
                </c:pt>
                <c:pt idx="1290">
                  <c:v>51640000</c:v>
                </c:pt>
                <c:pt idx="1291">
                  <c:v>51680000</c:v>
                </c:pt>
                <c:pt idx="1292">
                  <c:v>51720000</c:v>
                </c:pt>
                <c:pt idx="1293">
                  <c:v>51760000</c:v>
                </c:pt>
                <c:pt idx="1294">
                  <c:v>51800000</c:v>
                </c:pt>
                <c:pt idx="1295">
                  <c:v>51840000</c:v>
                </c:pt>
                <c:pt idx="1296">
                  <c:v>51880000</c:v>
                </c:pt>
                <c:pt idx="1297">
                  <c:v>51920000</c:v>
                </c:pt>
                <c:pt idx="1298">
                  <c:v>51960000</c:v>
                </c:pt>
                <c:pt idx="1299">
                  <c:v>52000000</c:v>
                </c:pt>
                <c:pt idx="1300">
                  <c:v>52040000</c:v>
                </c:pt>
                <c:pt idx="1301">
                  <c:v>52080000</c:v>
                </c:pt>
                <c:pt idx="1302">
                  <c:v>52120000</c:v>
                </c:pt>
                <c:pt idx="1303">
                  <c:v>52160000</c:v>
                </c:pt>
                <c:pt idx="1304">
                  <c:v>52200000</c:v>
                </c:pt>
                <c:pt idx="1305">
                  <c:v>52240000</c:v>
                </c:pt>
                <c:pt idx="1306">
                  <c:v>52280000</c:v>
                </c:pt>
                <c:pt idx="1307">
                  <c:v>52320000</c:v>
                </c:pt>
                <c:pt idx="1308">
                  <c:v>52360000</c:v>
                </c:pt>
                <c:pt idx="1309">
                  <c:v>52400000</c:v>
                </c:pt>
                <c:pt idx="1310">
                  <c:v>52440000</c:v>
                </c:pt>
                <c:pt idx="1311">
                  <c:v>52480000</c:v>
                </c:pt>
                <c:pt idx="1312">
                  <c:v>52520000</c:v>
                </c:pt>
                <c:pt idx="1313">
                  <c:v>52560000</c:v>
                </c:pt>
                <c:pt idx="1314">
                  <c:v>52600000</c:v>
                </c:pt>
                <c:pt idx="1315">
                  <c:v>52640000</c:v>
                </c:pt>
                <c:pt idx="1316">
                  <c:v>52680000</c:v>
                </c:pt>
                <c:pt idx="1317">
                  <c:v>52720000</c:v>
                </c:pt>
                <c:pt idx="1318">
                  <c:v>52760000</c:v>
                </c:pt>
                <c:pt idx="1319">
                  <c:v>52800000</c:v>
                </c:pt>
                <c:pt idx="1320">
                  <c:v>52840000</c:v>
                </c:pt>
                <c:pt idx="1321">
                  <c:v>52880000</c:v>
                </c:pt>
                <c:pt idx="1322">
                  <c:v>52920000</c:v>
                </c:pt>
                <c:pt idx="1323">
                  <c:v>52960000</c:v>
                </c:pt>
                <c:pt idx="1324">
                  <c:v>53000000</c:v>
                </c:pt>
                <c:pt idx="1325">
                  <c:v>53040000</c:v>
                </c:pt>
                <c:pt idx="1326">
                  <c:v>53080000</c:v>
                </c:pt>
                <c:pt idx="1327">
                  <c:v>53120000</c:v>
                </c:pt>
                <c:pt idx="1328">
                  <c:v>53160000</c:v>
                </c:pt>
                <c:pt idx="1329">
                  <c:v>53200000</c:v>
                </c:pt>
                <c:pt idx="1330">
                  <c:v>53240000</c:v>
                </c:pt>
                <c:pt idx="1331">
                  <c:v>53280000</c:v>
                </c:pt>
                <c:pt idx="1332">
                  <c:v>53320000</c:v>
                </c:pt>
                <c:pt idx="1333">
                  <c:v>53360000</c:v>
                </c:pt>
                <c:pt idx="1334">
                  <c:v>53400000</c:v>
                </c:pt>
                <c:pt idx="1335">
                  <c:v>53440000</c:v>
                </c:pt>
                <c:pt idx="1336">
                  <c:v>53480000</c:v>
                </c:pt>
                <c:pt idx="1337">
                  <c:v>53520000</c:v>
                </c:pt>
                <c:pt idx="1338">
                  <c:v>53560000</c:v>
                </c:pt>
                <c:pt idx="1339">
                  <c:v>53600000</c:v>
                </c:pt>
                <c:pt idx="1340">
                  <c:v>53640000</c:v>
                </c:pt>
                <c:pt idx="1341">
                  <c:v>53680000</c:v>
                </c:pt>
                <c:pt idx="1342">
                  <c:v>53720000</c:v>
                </c:pt>
                <c:pt idx="1343">
                  <c:v>53760000</c:v>
                </c:pt>
                <c:pt idx="1344">
                  <c:v>53800000</c:v>
                </c:pt>
                <c:pt idx="1345">
                  <c:v>53840000</c:v>
                </c:pt>
                <c:pt idx="1346">
                  <c:v>53880000</c:v>
                </c:pt>
                <c:pt idx="1347">
                  <c:v>53920000</c:v>
                </c:pt>
                <c:pt idx="1348">
                  <c:v>53960000</c:v>
                </c:pt>
                <c:pt idx="1349">
                  <c:v>54000000</c:v>
                </c:pt>
                <c:pt idx="1350">
                  <c:v>54040000</c:v>
                </c:pt>
                <c:pt idx="1351">
                  <c:v>54080000</c:v>
                </c:pt>
                <c:pt idx="1352">
                  <c:v>54120000</c:v>
                </c:pt>
                <c:pt idx="1353">
                  <c:v>54160000</c:v>
                </c:pt>
                <c:pt idx="1354">
                  <c:v>54200000</c:v>
                </c:pt>
                <c:pt idx="1355">
                  <c:v>54240000</c:v>
                </c:pt>
                <c:pt idx="1356">
                  <c:v>54280000</c:v>
                </c:pt>
                <c:pt idx="1357">
                  <c:v>54320000</c:v>
                </c:pt>
                <c:pt idx="1358">
                  <c:v>54360000</c:v>
                </c:pt>
                <c:pt idx="1359">
                  <c:v>54400000</c:v>
                </c:pt>
                <c:pt idx="1360">
                  <c:v>54440000</c:v>
                </c:pt>
                <c:pt idx="1361">
                  <c:v>54480000</c:v>
                </c:pt>
                <c:pt idx="1362">
                  <c:v>54520000</c:v>
                </c:pt>
                <c:pt idx="1363">
                  <c:v>54560000</c:v>
                </c:pt>
                <c:pt idx="1364">
                  <c:v>54600000</c:v>
                </c:pt>
                <c:pt idx="1365">
                  <c:v>54640000</c:v>
                </c:pt>
                <c:pt idx="1366">
                  <c:v>54680000</c:v>
                </c:pt>
                <c:pt idx="1367">
                  <c:v>54720000</c:v>
                </c:pt>
                <c:pt idx="1368">
                  <c:v>54760000</c:v>
                </c:pt>
                <c:pt idx="1369">
                  <c:v>54800000</c:v>
                </c:pt>
                <c:pt idx="1370">
                  <c:v>54840000</c:v>
                </c:pt>
                <c:pt idx="1371">
                  <c:v>54880000</c:v>
                </c:pt>
                <c:pt idx="1372">
                  <c:v>54920000</c:v>
                </c:pt>
                <c:pt idx="1373">
                  <c:v>54960000</c:v>
                </c:pt>
                <c:pt idx="1374">
                  <c:v>55000000</c:v>
                </c:pt>
                <c:pt idx="1375">
                  <c:v>55040000</c:v>
                </c:pt>
                <c:pt idx="1376">
                  <c:v>55080000</c:v>
                </c:pt>
                <c:pt idx="1377">
                  <c:v>55120000</c:v>
                </c:pt>
                <c:pt idx="1378">
                  <c:v>55160000</c:v>
                </c:pt>
                <c:pt idx="1379">
                  <c:v>55200000</c:v>
                </c:pt>
                <c:pt idx="1380">
                  <c:v>55240000</c:v>
                </c:pt>
                <c:pt idx="1381">
                  <c:v>55280000</c:v>
                </c:pt>
                <c:pt idx="1382">
                  <c:v>55320000</c:v>
                </c:pt>
                <c:pt idx="1383">
                  <c:v>55360000</c:v>
                </c:pt>
                <c:pt idx="1384">
                  <c:v>55400000</c:v>
                </c:pt>
                <c:pt idx="1385">
                  <c:v>55440000</c:v>
                </c:pt>
                <c:pt idx="1386">
                  <c:v>55480000</c:v>
                </c:pt>
                <c:pt idx="1387">
                  <c:v>55520000</c:v>
                </c:pt>
                <c:pt idx="1388">
                  <c:v>55560000</c:v>
                </c:pt>
                <c:pt idx="1389">
                  <c:v>55600000</c:v>
                </c:pt>
                <c:pt idx="1390">
                  <c:v>55640000</c:v>
                </c:pt>
                <c:pt idx="1391">
                  <c:v>55680000</c:v>
                </c:pt>
                <c:pt idx="1392">
                  <c:v>55720000</c:v>
                </c:pt>
                <c:pt idx="1393">
                  <c:v>55760000</c:v>
                </c:pt>
                <c:pt idx="1394">
                  <c:v>55800000</c:v>
                </c:pt>
                <c:pt idx="1395">
                  <c:v>55840000</c:v>
                </c:pt>
                <c:pt idx="1396">
                  <c:v>55880000</c:v>
                </c:pt>
                <c:pt idx="1397">
                  <c:v>55920000</c:v>
                </c:pt>
                <c:pt idx="1398">
                  <c:v>55960000</c:v>
                </c:pt>
                <c:pt idx="1399">
                  <c:v>56000000</c:v>
                </c:pt>
                <c:pt idx="1400">
                  <c:v>56040000</c:v>
                </c:pt>
                <c:pt idx="1401">
                  <c:v>56080000</c:v>
                </c:pt>
                <c:pt idx="1402">
                  <c:v>56120000</c:v>
                </c:pt>
                <c:pt idx="1403">
                  <c:v>56160000</c:v>
                </c:pt>
                <c:pt idx="1404">
                  <c:v>56200000</c:v>
                </c:pt>
                <c:pt idx="1405">
                  <c:v>56240000</c:v>
                </c:pt>
                <c:pt idx="1406">
                  <c:v>56280000</c:v>
                </c:pt>
                <c:pt idx="1407">
                  <c:v>56320000</c:v>
                </c:pt>
                <c:pt idx="1408">
                  <c:v>56360000</c:v>
                </c:pt>
                <c:pt idx="1409">
                  <c:v>56400000</c:v>
                </c:pt>
                <c:pt idx="1410">
                  <c:v>56440000</c:v>
                </c:pt>
                <c:pt idx="1411">
                  <c:v>56480000</c:v>
                </c:pt>
                <c:pt idx="1412">
                  <c:v>56520000</c:v>
                </c:pt>
                <c:pt idx="1413">
                  <c:v>56560000</c:v>
                </c:pt>
                <c:pt idx="1414">
                  <c:v>56600000</c:v>
                </c:pt>
                <c:pt idx="1415">
                  <c:v>56640000</c:v>
                </c:pt>
                <c:pt idx="1416">
                  <c:v>56680000</c:v>
                </c:pt>
                <c:pt idx="1417">
                  <c:v>56720000</c:v>
                </c:pt>
                <c:pt idx="1418">
                  <c:v>56760000</c:v>
                </c:pt>
                <c:pt idx="1419">
                  <c:v>56800000</c:v>
                </c:pt>
                <c:pt idx="1420">
                  <c:v>56840000</c:v>
                </c:pt>
                <c:pt idx="1421">
                  <c:v>56880000</c:v>
                </c:pt>
                <c:pt idx="1422">
                  <c:v>56920000</c:v>
                </c:pt>
                <c:pt idx="1423">
                  <c:v>56960000</c:v>
                </c:pt>
                <c:pt idx="1424">
                  <c:v>57000000</c:v>
                </c:pt>
                <c:pt idx="1425">
                  <c:v>57040000</c:v>
                </c:pt>
                <c:pt idx="1426">
                  <c:v>57080000</c:v>
                </c:pt>
                <c:pt idx="1427">
                  <c:v>57120000</c:v>
                </c:pt>
                <c:pt idx="1428">
                  <c:v>57160000</c:v>
                </c:pt>
                <c:pt idx="1429">
                  <c:v>57200000</c:v>
                </c:pt>
                <c:pt idx="1430">
                  <c:v>57240000</c:v>
                </c:pt>
                <c:pt idx="1431">
                  <c:v>57280000</c:v>
                </c:pt>
                <c:pt idx="1432">
                  <c:v>57320000</c:v>
                </c:pt>
                <c:pt idx="1433">
                  <c:v>57360000</c:v>
                </c:pt>
                <c:pt idx="1434">
                  <c:v>57400000</c:v>
                </c:pt>
                <c:pt idx="1435">
                  <c:v>57440000</c:v>
                </c:pt>
                <c:pt idx="1436">
                  <c:v>57480000</c:v>
                </c:pt>
                <c:pt idx="1437">
                  <c:v>57520000</c:v>
                </c:pt>
                <c:pt idx="1438">
                  <c:v>57560000</c:v>
                </c:pt>
                <c:pt idx="1439">
                  <c:v>57600000</c:v>
                </c:pt>
                <c:pt idx="1440">
                  <c:v>57640000</c:v>
                </c:pt>
                <c:pt idx="1441">
                  <c:v>57680000</c:v>
                </c:pt>
                <c:pt idx="1442">
                  <c:v>57720000</c:v>
                </c:pt>
                <c:pt idx="1443">
                  <c:v>57760000</c:v>
                </c:pt>
                <c:pt idx="1444">
                  <c:v>57800000</c:v>
                </c:pt>
                <c:pt idx="1445">
                  <c:v>57840000</c:v>
                </c:pt>
                <c:pt idx="1446">
                  <c:v>57880000</c:v>
                </c:pt>
                <c:pt idx="1447">
                  <c:v>57920000</c:v>
                </c:pt>
                <c:pt idx="1448">
                  <c:v>57960000</c:v>
                </c:pt>
                <c:pt idx="1449">
                  <c:v>58000000</c:v>
                </c:pt>
                <c:pt idx="1450">
                  <c:v>58040000</c:v>
                </c:pt>
                <c:pt idx="1451">
                  <c:v>58080000</c:v>
                </c:pt>
                <c:pt idx="1452">
                  <c:v>58120000</c:v>
                </c:pt>
                <c:pt idx="1453">
                  <c:v>58160000</c:v>
                </c:pt>
                <c:pt idx="1454">
                  <c:v>58200000</c:v>
                </c:pt>
                <c:pt idx="1455">
                  <c:v>58240000</c:v>
                </c:pt>
                <c:pt idx="1456">
                  <c:v>58280000</c:v>
                </c:pt>
                <c:pt idx="1457">
                  <c:v>58320000</c:v>
                </c:pt>
                <c:pt idx="1458">
                  <c:v>58360000</c:v>
                </c:pt>
                <c:pt idx="1459">
                  <c:v>58400000</c:v>
                </c:pt>
                <c:pt idx="1460">
                  <c:v>58440000</c:v>
                </c:pt>
                <c:pt idx="1461">
                  <c:v>58480000</c:v>
                </c:pt>
                <c:pt idx="1462">
                  <c:v>58520000</c:v>
                </c:pt>
                <c:pt idx="1463">
                  <c:v>58560000</c:v>
                </c:pt>
                <c:pt idx="1464">
                  <c:v>58600000</c:v>
                </c:pt>
                <c:pt idx="1465">
                  <c:v>58640000</c:v>
                </c:pt>
                <c:pt idx="1466">
                  <c:v>58680000</c:v>
                </c:pt>
                <c:pt idx="1467">
                  <c:v>58720000</c:v>
                </c:pt>
                <c:pt idx="1468">
                  <c:v>58760000</c:v>
                </c:pt>
                <c:pt idx="1469">
                  <c:v>58800000</c:v>
                </c:pt>
                <c:pt idx="1470">
                  <c:v>58840000</c:v>
                </c:pt>
                <c:pt idx="1471">
                  <c:v>58880000</c:v>
                </c:pt>
                <c:pt idx="1472">
                  <c:v>58920000</c:v>
                </c:pt>
                <c:pt idx="1473">
                  <c:v>58960000</c:v>
                </c:pt>
                <c:pt idx="1474">
                  <c:v>59000000</c:v>
                </c:pt>
                <c:pt idx="1475">
                  <c:v>59040000</c:v>
                </c:pt>
                <c:pt idx="1476">
                  <c:v>59080000</c:v>
                </c:pt>
                <c:pt idx="1477">
                  <c:v>59120000</c:v>
                </c:pt>
                <c:pt idx="1478">
                  <c:v>59160000</c:v>
                </c:pt>
                <c:pt idx="1479">
                  <c:v>59200000</c:v>
                </c:pt>
                <c:pt idx="1480">
                  <c:v>59240000</c:v>
                </c:pt>
                <c:pt idx="1481">
                  <c:v>59280000</c:v>
                </c:pt>
                <c:pt idx="1482">
                  <c:v>59320000</c:v>
                </c:pt>
                <c:pt idx="1483">
                  <c:v>59360000</c:v>
                </c:pt>
                <c:pt idx="1484">
                  <c:v>59400000</c:v>
                </c:pt>
                <c:pt idx="1485">
                  <c:v>59440000</c:v>
                </c:pt>
                <c:pt idx="1486">
                  <c:v>59480000</c:v>
                </c:pt>
                <c:pt idx="1487">
                  <c:v>59520000</c:v>
                </c:pt>
                <c:pt idx="1488">
                  <c:v>59560000</c:v>
                </c:pt>
                <c:pt idx="1489">
                  <c:v>59600000</c:v>
                </c:pt>
                <c:pt idx="1490">
                  <c:v>59640000</c:v>
                </c:pt>
                <c:pt idx="1491">
                  <c:v>59680000</c:v>
                </c:pt>
                <c:pt idx="1492">
                  <c:v>59720000</c:v>
                </c:pt>
                <c:pt idx="1493">
                  <c:v>59760000</c:v>
                </c:pt>
                <c:pt idx="1494">
                  <c:v>59800000</c:v>
                </c:pt>
                <c:pt idx="1495">
                  <c:v>59840000</c:v>
                </c:pt>
                <c:pt idx="1496">
                  <c:v>59880000</c:v>
                </c:pt>
                <c:pt idx="1497">
                  <c:v>59920000</c:v>
                </c:pt>
                <c:pt idx="1498">
                  <c:v>59960000</c:v>
                </c:pt>
                <c:pt idx="1499">
                  <c:v>60000000</c:v>
                </c:pt>
                <c:pt idx="1500">
                  <c:v>60040000</c:v>
                </c:pt>
                <c:pt idx="1501">
                  <c:v>60080000</c:v>
                </c:pt>
                <c:pt idx="1502">
                  <c:v>60120000</c:v>
                </c:pt>
                <c:pt idx="1503">
                  <c:v>60160000</c:v>
                </c:pt>
                <c:pt idx="1504">
                  <c:v>60200000</c:v>
                </c:pt>
                <c:pt idx="1505">
                  <c:v>60240000</c:v>
                </c:pt>
                <c:pt idx="1506">
                  <c:v>60280000</c:v>
                </c:pt>
                <c:pt idx="1507">
                  <c:v>60320000</c:v>
                </c:pt>
                <c:pt idx="1508">
                  <c:v>60360000</c:v>
                </c:pt>
                <c:pt idx="1509">
                  <c:v>60400000</c:v>
                </c:pt>
                <c:pt idx="1510">
                  <c:v>60440000</c:v>
                </c:pt>
                <c:pt idx="1511">
                  <c:v>60480000</c:v>
                </c:pt>
                <c:pt idx="1512">
                  <c:v>60520000</c:v>
                </c:pt>
                <c:pt idx="1513">
                  <c:v>60560000</c:v>
                </c:pt>
                <c:pt idx="1514">
                  <c:v>60600000</c:v>
                </c:pt>
                <c:pt idx="1515">
                  <c:v>60640000</c:v>
                </c:pt>
                <c:pt idx="1516">
                  <c:v>60680000</c:v>
                </c:pt>
                <c:pt idx="1517">
                  <c:v>60720000</c:v>
                </c:pt>
                <c:pt idx="1518">
                  <c:v>60760000</c:v>
                </c:pt>
                <c:pt idx="1519">
                  <c:v>60800000</c:v>
                </c:pt>
                <c:pt idx="1520">
                  <c:v>60840000</c:v>
                </c:pt>
                <c:pt idx="1521">
                  <c:v>60880000</c:v>
                </c:pt>
                <c:pt idx="1522">
                  <c:v>60920000</c:v>
                </c:pt>
                <c:pt idx="1523">
                  <c:v>60960000</c:v>
                </c:pt>
                <c:pt idx="1524">
                  <c:v>61000000</c:v>
                </c:pt>
                <c:pt idx="1525">
                  <c:v>61040000</c:v>
                </c:pt>
                <c:pt idx="1526">
                  <c:v>61080000</c:v>
                </c:pt>
                <c:pt idx="1527">
                  <c:v>61120000</c:v>
                </c:pt>
                <c:pt idx="1528">
                  <c:v>61160000</c:v>
                </c:pt>
                <c:pt idx="1529">
                  <c:v>61200000</c:v>
                </c:pt>
                <c:pt idx="1530">
                  <c:v>61240000</c:v>
                </c:pt>
                <c:pt idx="1531">
                  <c:v>61280000</c:v>
                </c:pt>
                <c:pt idx="1532">
                  <c:v>61320000</c:v>
                </c:pt>
                <c:pt idx="1533">
                  <c:v>61360000</c:v>
                </c:pt>
                <c:pt idx="1534">
                  <c:v>61400000</c:v>
                </c:pt>
                <c:pt idx="1535">
                  <c:v>61440000</c:v>
                </c:pt>
                <c:pt idx="1536">
                  <c:v>61480000</c:v>
                </c:pt>
                <c:pt idx="1537">
                  <c:v>61520000</c:v>
                </c:pt>
                <c:pt idx="1538">
                  <c:v>61560000</c:v>
                </c:pt>
                <c:pt idx="1539">
                  <c:v>61600000</c:v>
                </c:pt>
                <c:pt idx="1540">
                  <c:v>61640000</c:v>
                </c:pt>
                <c:pt idx="1541">
                  <c:v>61680000</c:v>
                </c:pt>
                <c:pt idx="1542">
                  <c:v>61720000</c:v>
                </c:pt>
                <c:pt idx="1543">
                  <c:v>61760000</c:v>
                </c:pt>
                <c:pt idx="1544">
                  <c:v>61800000</c:v>
                </c:pt>
                <c:pt idx="1545">
                  <c:v>61840000</c:v>
                </c:pt>
                <c:pt idx="1546">
                  <c:v>61880000</c:v>
                </c:pt>
                <c:pt idx="1547">
                  <c:v>61920000</c:v>
                </c:pt>
                <c:pt idx="1548">
                  <c:v>61960000</c:v>
                </c:pt>
                <c:pt idx="1549">
                  <c:v>62000000</c:v>
                </c:pt>
                <c:pt idx="1550">
                  <c:v>62040000</c:v>
                </c:pt>
                <c:pt idx="1551">
                  <c:v>62080000</c:v>
                </c:pt>
                <c:pt idx="1552">
                  <c:v>62120000</c:v>
                </c:pt>
                <c:pt idx="1553">
                  <c:v>62160000</c:v>
                </c:pt>
                <c:pt idx="1554">
                  <c:v>62200000</c:v>
                </c:pt>
                <c:pt idx="1555">
                  <c:v>62240000</c:v>
                </c:pt>
                <c:pt idx="1556">
                  <c:v>62280000</c:v>
                </c:pt>
                <c:pt idx="1557">
                  <c:v>62320000</c:v>
                </c:pt>
                <c:pt idx="1558">
                  <c:v>62360000</c:v>
                </c:pt>
                <c:pt idx="1559">
                  <c:v>62400000</c:v>
                </c:pt>
                <c:pt idx="1560">
                  <c:v>62440000</c:v>
                </c:pt>
                <c:pt idx="1561">
                  <c:v>62480000</c:v>
                </c:pt>
                <c:pt idx="1562">
                  <c:v>62520000</c:v>
                </c:pt>
                <c:pt idx="1563">
                  <c:v>62560000</c:v>
                </c:pt>
                <c:pt idx="1564">
                  <c:v>62600000</c:v>
                </c:pt>
                <c:pt idx="1565">
                  <c:v>62640000</c:v>
                </c:pt>
                <c:pt idx="1566">
                  <c:v>62680000</c:v>
                </c:pt>
                <c:pt idx="1567">
                  <c:v>62720000</c:v>
                </c:pt>
                <c:pt idx="1568">
                  <c:v>62760000</c:v>
                </c:pt>
                <c:pt idx="1569">
                  <c:v>62800000</c:v>
                </c:pt>
                <c:pt idx="1570">
                  <c:v>62840000</c:v>
                </c:pt>
                <c:pt idx="1571">
                  <c:v>62880000</c:v>
                </c:pt>
                <c:pt idx="1572">
                  <c:v>62920000</c:v>
                </c:pt>
                <c:pt idx="1573">
                  <c:v>62960000</c:v>
                </c:pt>
                <c:pt idx="1574">
                  <c:v>63000000</c:v>
                </c:pt>
                <c:pt idx="1575">
                  <c:v>63040000</c:v>
                </c:pt>
                <c:pt idx="1576">
                  <c:v>63080000</c:v>
                </c:pt>
                <c:pt idx="1577">
                  <c:v>63120000</c:v>
                </c:pt>
                <c:pt idx="1578">
                  <c:v>63160000</c:v>
                </c:pt>
                <c:pt idx="1579">
                  <c:v>63200000</c:v>
                </c:pt>
                <c:pt idx="1580">
                  <c:v>63240000</c:v>
                </c:pt>
                <c:pt idx="1581">
                  <c:v>63280000</c:v>
                </c:pt>
                <c:pt idx="1582">
                  <c:v>63320000</c:v>
                </c:pt>
                <c:pt idx="1583">
                  <c:v>63360000</c:v>
                </c:pt>
                <c:pt idx="1584">
                  <c:v>63400000</c:v>
                </c:pt>
                <c:pt idx="1585">
                  <c:v>63440000</c:v>
                </c:pt>
                <c:pt idx="1586">
                  <c:v>63480000</c:v>
                </c:pt>
                <c:pt idx="1587">
                  <c:v>63520000</c:v>
                </c:pt>
                <c:pt idx="1588">
                  <c:v>63560000</c:v>
                </c:pt>
                <c:pt idx="1589">
                  <c:v>63600000</c:v>
                </c:pt>
                <c:pt idx="1590">
                  <c:v>63640000</c:v>
                </c:pt>
                <c:pt idx="1591">
                  <c:v>63680000</c:v>
                </c:pt>
                <c:pt idx="1592">
                  <c:v>63720000</c:v>
                </c:pt>
                <c:pt idx="1593">
                  <c:v>63760000</c:v>
                </c:pt>
                <c:pt idx="1594">
                  <c:v>63800000</c:v>
                </c:pt>
                <c:pt idx="1595">
                  <c:v>63840000</c:v>
                </c:pt>
                <c:pt idx="1596">
                  <c:v>63880000</c:v>
                </c:pt>
                <c:pt idx="1597">
                  <c:v>63920000</c:v>
                </c:pt>
                <c:pt idx="1598">
                  <c:v>63960000</c:v>
                </c:pt>
                <c:pt idx="1599">
                  <c:v>64000000</c:v>
                </c:pt>
                <c:pt idx="1600">
                  <c:v>64040000</c:v>
                </c:pt>
                <c:pt idx="1601">
                  <c:v>64080000</c:v>
                </c:pt>
                <c:pt idx="1602">
                  <c:v>64120000</c:v>
                </c:pt>
                <c:pt idx="1603">
                  <c:v>64160000</c:v>
                </c:pt>
                <c:pt idx="1604">
                  <c:v>64200000</c:v>
                </c:pt>
                <c:pt idx="1605">
                  <c:v>64240000</c:v>
                </c:pt>
                <c:pt idx="1606">
                  <c:v>64280000</c:v>
                </c:pt>
                <c:pt idx="1607">
                  <c:v>64320000</c:v>
                </c:pt>
                <c:pt idx="1608">
                  <c:v>64360000</c:v>
                </c:pt>
                <c:pt idx="1609">
                  <c:v>64400000</c:v>
                </c:pt>
                <c:pt idx="1610">
                  <c:v>64440000</c:v>
                </c:pt>
                <c:pt idx="1611">
                  <c:v>64480000</c:v>
                </c:pt>
                <c:pt idx="1612">
                  <c:v>64520000</c:v>
                </c:pt>
                <c:pt idx="1613">
                  <c:v>64560000</c:v>
                </c:pt>
                <c:pt idx="1614">
                  <c:v>64600000</c:v>
                </c:pt>
                <c:pt idx="1615">
                  <c:v>64640000</c:v>
                </c:pt>
                <c:pt idx="1616">
                  <c:v>64680000</c:v>
                </c:pt>
                <c:pt idx="1617">
                  <c:v>64720000</c:v>
                </c:pt>
                <c:pt idx="1618">
                  <c:v>64760000</c:v>
                </c:pt>
                <c:pt idx="1619">
                  <c:v>64800000</c:v>
                </c:pt>
                <c:pt idx="1620">
                  <c:v>64840000</c:v>
                </c:pt>
                <c:pt idx="1621">
                  <c:v>64880000</c:v>
                </c:pt>
                <c:pt idx="1622">
                  <c:v>64920000</c:v>
                </c:pt>
                <c:pt idx="1623">
                  <c:v>64960000</c:v>
                </c:pt>
                <c:pt idx="1624">
                  <c:v>65000000</c:v>
                </c:pt>
                <c:pt idx="1625">
                  <c:v>65040000</c:v>
                </c:pt>
                <c:pt idx="1626">
                  <c:v>65080000</c:v>
                </c:pt>
                <c:pt idx="1627">
                  <c:v>65120000</c:v>
                </c:pt>
                <c:pt idx="1628">
                  <c:v>65160000</c:v>
                </c:pt>
                <c:pt idx="1629">
                  <c:v>65200000</c:v>
                </c:pt>
                <c:pt idx="1630">
                  <c:v>65240000</c:v>
                </c:pt>
                <c:pt idx="1631">
                  <c:v>65280000</c:v>
                </c:pt>
                <c:pt idx="1632">
                  <c:v>65320000</c:v>
                </c:pt>
                <c:pt idx="1633">
                  <c:v>65360000</c:v>
                </c:pt>
                <c:pt idx="1634">
                  <c:v>65400000</c:v>
                </c:pt>
                <c:pt idx="1635">
                  <c:v>65440000</c:v>
                </c:pt>
                <c:pt idx="1636">
                  <c:v>65480000</c:v>
                </c:pt>
                <c:pt idx="1637">
                  <c:v>65520000</c:v>
                </c:pt>
                <c:pt idx="1638">
                  <c:v>65560000</c:v>
                </c:pt>
                <c:pt idx="1639">
                  <c:v>65600000</c:v>
                </c:pt>
                <c:pt idx="1640">
                  <c:v>65640000</c:v>
                </c:pt>
                <c:pt idx="1641">
                  <c:v>65680000</c:v>
                </c:pt>
                <c:pt idx="1642">
                  <c:v>65720000</c:v>
                </c:pt>
                <c:pt idx="1643">
                  <c:v>65760000</c:v>
                </c:pt>
                <c:pt idx="1644">
                  <c:v>65800000</c:v>
                </c:pt>
                <c:pt idx="1645">
                  <c:v>65840000</c:v>
                </c:pt>
                <c:pt idx="1646">
                  <c:v>65880000</c:v>
                </c:pt>
                <c:pt idx="1647">
                  <c:v>65920000</c:v>
                </c:pt>
                <c:pt idx="1648">
                  <c:v>65960000</c:v>
                </c:pt>
                <c:pt idx="1649">
                  <c:v>66000000</c:v>
                </c:pt>
                <c:pt idx="1650">
                  <c:v>66040000</c:v>
                </c:pt>
                <c:pt idx="1651">
                  <c:v>66080000</c:v>
                </c:pt>
                <c:pt idx="1652">
                  <c:v>66120000</c:v>
                </c:pt>
                <c:pt idx="1653">
                  <c:v>66160000</c:v>
                </c:pt>
                <c:pt idx="1654">
                  <c:v>66200000</c:v>
                </c:pt>
                <c:pt idx="1655">
                  <c:v>66240000</c:v>
                </c:pt>
                <c:pt idx="1656">
                  <c:v>66280000</c:v>
                </c:pt>
                <c:pt idx="1657">
                  <c:v>66320000</c:v>
                </c:pt>
                <c:pt idx="1658">
                  <c:v>66360000</c:v>
                </c:pt>
                <c:pt idx="1659">
                  <c:v>66400000</c:v>
                </c:pt>
                <c:pt idx="1660">
                  <c:v>66440000</c:v>
                </c:pt>
                <c:pt idx="1661">
                  <c:v>66480000</c:v>
                </c:pt>
                <c:pt idx="1662">
                  <c:v>66520000</c:v>
                </c:pt>
                <c:pt idx="1663">
                  <c:v>66560000</c:v>
                </c:pt>
                <c:pt idx="1664">
                  <c:v>66600000</c:v>
                </c:pt>
                <c:pt idx="1665">
                  <c:v>66640000</c:v>
                </c:pt>
                <c:pt idx="1666">
                  <c:v>66680000</c:v>
                </c:pt>
                <c:pt idx="1667">
                  <c:v>66720000</c:v>
                </c:pt>
                <c:pt idx="1668">
                  <c:v>66760000</c:v>
                </c:pt>
                <c:pt idx="1669">
                  <c:v>66800000</c:v>
                </c:pt>
                <c:pt idx="1670">
                  <c:v>66840000</c:v>
                </c:pt>
                <c:pt idx="1671">
                  <c:v>66880000</c:v>
                </c:pt>
                <c:pt idx="1672">
                  <c:v>66920000</c:v>
                </c:pt>
                <c:pt idx="1673">
                  <c:v>66960000</c:v>
                </c:pt>
                <c:pt idx="1674">
                  <c:v>67000000</c:v>
                </c:pt>
                <c:pt idx="1675">
                  <c:v>67040000</c:v>
                </c:pt>
                <c:pt idx="1676">
                  <c:v>67080000</c:v>
                </c:pt>
                <c:pt idx="1677">
                  <c:v>67120000</c:v>
                </c:pt>
                <c:pt idx="1678">
                  <c:v>67160000</c:v>
                </c:pt>
                <c:pt idx="1679">
                  <c:v>67200000</c:v>
                </c:pt>
                <c:pt idx="1680">
                  <c:v>67240000</c:v>
                </c:pt>
                <c:pt idx="1681">
                  <c:v>67280000</c:v>
                </c:pt>
                <c:pt idx="1682">
                  <c:v>67320000</c:v>
                </c:pt>
                <c:pt idx="1683">
                  <c:v>67360000</c:v>
                </c:pt>
                <c:pt idx="1684">
                  <c:v>67400000</c:v>
                </c:pt>
                <c:pt idx="1685">
                  <c:v>67440000</c:v>
                </c:pt>
                <c:pt idx="1686">
                  <c:v>67480000</c:v>
                </c:pt>
                <c:pt idx="1687">
                  <c:v>67520000</c:v>
                </c:pt>
                <c:pt idx="1688">
                  <c:v>67560000</c:v>
                </c:pt>
                <c:pt idx="1689">
                  <c:v>67600000</c:v>
                </c:pt>
                <c:pt idx="1690">
                  <c:v>67640000</c:v>
                </c:pt>
                <c:pt idx="1691">
                  <c:v>67680000</c:v>
                </c:pt>
                <c:pt idx="1692">
                  <c:v>67720000</c:v>
                </c:pt>
                <c:pt idx="1693">
                  <c:v>67760000</c:v>
                </c:pt>
                <c:pt idx="1694">
                  <c:v>67800000</c:v>
                </c:pt>
                <c:pt idx="1695">
                  <c:v>67840000</c:v>
                </c:pt>
                <c:pt idx="1696">
                  <c:v>67880000</c:v>
                </c:pt>
                <c:pt idx="1697">
                  <c:v>67920000</c:v>
                </c:pt>
                <c:pt idx="1698">
                  <c:v>67960000</c:v>
                </c:pt>
                <c:pt idx="1699">
                  <c:v>68000000</c:v>
                </c:pt>
                <c:pt idx="1700">
                  <c:v>68040000</c:v>
                </c:pt>
                <c:pt idx="1701">
                  <c:v>68080000</c:v>
                </c:pt>
                <c:pt idx="1702">
                  <c:v>68120000</c:v>
                </c:pt>
                <c:pt idx="1703">
                  <c:v>68160000</c:v>
                </c:pt>
                <c:pt idx="1704">
                  <c:v>68200000</c:v>
                </c:pt>
                <c:pt idx="1705">
                  <c:v>68240000</c:v>
                </c:pt>
                <c:pt idx="1706">
                  <c:v>68280000</c:v>
                </c:pt>
                <c:pt idx="1707">
                  <c:v>68320000</c:v>
                </c:pt>
                <c:pt idx="1708">
                  <c:v>68360000</c:v>
                </c:pt>
                <c:pt idx="1709">
                  <c:v>68400000</c:v>
                </c:pt>
                <c:pt idx="1710">
                  <c:v>68440000</c:v>
                </c:pt>
                <c:pt idx="1711">
                  <c:v>68480000</c:v>
                </c:pt>
                <c:pt idx="1712">
                  <c:v>68520000</c:v>
                </c:pt>
                <c:pt idx="1713">
                  <c:v>68560000</c:v>
                </c:pt>
                <c:pt idx="1714">
                  <c:v>68600000</c:v>
                </c:pt>
                <c:pt idx="1715">
                  <c:v>68640000</c:v>
                </c:pt>
                <c:pt idx="1716">
                  <c:v>68680000</c:v>
                </c:pt>
                <c:pt idx="1717">
                  <c:v>68720000</c:v>
                </c:pt>
                <c:pt idx="1718">
                  <c:v>68760000</c:v>
                </c:pt>
                <c:pt idx="1719">
                  <c:v>68800000</c:v>
                </c:pt>
                <c:pt idx="1720">
                  <c:v>68840000</c:v>
                </c:pt>
                <c:pt idx="1721">
                  <c:v>68880000</c:v>
                </c:pt>
                <c:pt idx="1722">
                  <c:v>68920000</c:v>
                </c:pt>
                <c:pt idx="1723">
                  <c:v>68960000</c:v>
                </c:pt>
                <c:pt idx="1724">
                  <c:v>69000000</c:v>
                </c:pt>
                <c:pt idx="1725">
                  <c:v>69040000</c:v>
                </c:pt>
                <c:pt idx="1726">
                  <c:v>69080000</c:v>
                </c:pt>
                <c:pt idx="1727">
                  <c:v>69120000</c:v>
                </c:pt>
                <c:pt idx="1728">
                  <c:v>69160000</c:v>
                </c:pt>
                <c:pt idx="1729">
                  <c:v>69200000</c:v>
                </c:pt>
                <c:pt idx="1730">
                  <c:v>69240000</c:v>
                </c:pt>
                <c:pt idx="1731">
                  <c:v>69280000</c:v>
                </c:pt>
                <c:pt idx="1732">
                  <c:v>69320000</c:v>
                </c:pt>
                <c:pt idx="1733">
                  <c:v>69360000</c:v>
                </c:pt>
                <c:pt idx="1734">
                  <c:v>69400000</c:v>
                </c:pt>
                <c:pt idx="1735">
                  <c:v>69440000</c:v>
                </c:pt>
                <c:pt idx="1736">
                  <c:v>69480000</c:v>
                </c:pt>
                <c:pt idx="1737">
                  <c:v>69520000</c:v>
                </c:pt>
                <c:pt idx="1738">
                  <c:v>69560000</c:v>
                </c:pt>
                <c:pt idx="1739">
                  <c:v>69600000</c:v>
                </c:pt>
                <c:pt idx="1740">
                  <c:v>69640000</c:v>
                </c:pt>
                <c:pt idx="1741">
                  <c:v>69680000</c:v>
                </c:pt>
                <c:pt idx="1742">
                  <c:v>69720000</c:v>
                </c:pt>
                <c:pt idx="1743">
                  <c:v>69760000</c:v>
                </c:pt>
                <c:pt idx="1744">
                  <c:v>69800000</c:v>
                </c:pt>
                <c:pt idx="1745">
                  <c:v>69840000</c:v>
                </c:pt>
                <c:pt idx="1746">
                  <c:v>69880000</c:v>
                </c:pt>
                <c:pt idx="1747">
                  <c:v>69920000</c:v>
                </c:pt>
                <c:pt idx="1748">
                  <c:v>69960000</c:v>
                </c:pt>
                <c:pt idx="1749">
                  <c:v>70000000</c:v>
                </c:pt>
                <c:pt idx="1750">
                  <c:v>70040000</c:v>
                </c:pt>
                <c:pt idx="1751">
                  <c:v>70080000</c:v>
                </c:pt>
                <c:pt idx="1752">
                  <c:v>70120000</c:v>
                </c:pt>
                <c:pt idx="1753">
                  <c:v>70160000</c:v>
                </c:pt>
                <c:pt idx="1754">
                  <c:v>70200000</c:v>
                </c:pt>
                <c:pt idx="1755">
                  <c:v>70240000</c:v>
                </c:pt>
                <c:pt idx="1756">
                  <c:v>70280000</c:v>
                </c:pt>
                <c:pt idx="1757">
                  <c:v>70320000</c:v>
                </c:pt>
                <c:pt idx="1758">
                  <c:v>70360000</c:v>
                </c:pt>
                <c:pt idx="1759">
                  <c:v>70400000</c:v>
                </c:pt>
                <c:pt idx="1760">
                  <c:v>70440000</c:v>
                </c:pt>
                <c:pt idx="1761">
                  <c:v>70480000</c:v>
                </c:pt>
                <c:pt idx="1762">
                  <c:v>70520000</c:v>
                </c:pt>
                <c:pt idx="1763">
                  <c:v>70560000</c:v>
                </c:pt>
                <c:pt idx="1764">
                  <c:v>70600000</c:v>
                </c:pt>
                <c:pt idx="1765">
                  <c:v>70640000</c:v>
                </c:pt>
                <c:pt idx="1766">
                  <c:v>70680000</c:v>
                </c:pt>
                <c:pt idx="1767">
                  <c:v>70720000</c:v>
                </c:pt>
                <c:pt idx="1768">
                  <c:v>70760000</c:v>
                </c:pt>
                <c:pt idx="1769">
                  <c:v>70800000</c:v>
                </c:pt>
                <c:pt idx="1770">
                  <c:v>70840000</c:v>
                </c:pt>
                <c:pt idx="1771">
                  <c:v>70880000</c:v>
                </c:pt>
                <c:pt idx="1772">
                  <c:v>70920000</c:v>
                </c:pt>
                <c:pt idx="1773">
                  <c:v>70960000</c:v>
                </c:pt>
                <c:pt idx="1774">
                  <c:v>71000000</c:v>
                </c:pt>
                <c:pt idx="1775">
                  <c:v>71040000</c:v>
                </c:pt>
                <c:pt idx="1776">
                  <c:v>71080000</c:v>
                </c:pt>
                <c:pt idx="1777">
                  <c:v>71120000</c:v>
                </c:pt>
                <c:pt idx="1778">
                  <c:v>71160000</c:v>
                </c:pt>
                <c:pt idx="1779">
                  <c:v>71200000</c:v>
                </c:pt>
                <c:pt idx="1780">
                  <c:v>71240000</c:v>
                </c:pt>
                <c:pt idx="1781">
                  <c:v>71280000</c:v>
                </c:pt>
                <c:pt idx="1782">
                  <c:v>71320000</c:v>
                </c:pt>
                <c:pt idx="1783">
                  <c:v>71360000</c:v>
                </c:pt>
                <c:pt idx="1784">
                  <c:v>71400000</c:v>
                </c:pt>
                <c:pt idx="1785">
                  <c:v>71440000</c:v>
                </c:pt>
                <c:pt idx="1786">
                  <c:v>71480000</c:v>
                </c:pt>
                <c:pt idx="1787">
                  <c:v>71520000</c:v>
                </c:pt>
                <c:pt idx="1788">
                  <c:v>71560000</c:v>
                </c:pt>
                <c:pt idx="1789">
                  <c:v>71600000</c:v>
                </c:pt>
                <c:pt idx="1790">
                  <c:v>71640000</c:v>
                </c:pt>
                <c:pt idx="1791">
                  <c:v>71680000</c:v>
                </c:pt>
                <c:pt idx="1792">
                  <c:v>71720000</c:v>
                </c:pt>
                <c:pt idx="1793">
                  <c:v>71760000</c:v>
                </c:pt>
                <c:pt idx="1794">
                  <c:v>71800000</c:v>
                </c:pt>
                <c:pt idx="1795">
                  <c:v>71840000</c:v>
                </c:pt>
                <c:pt idx="1796">
                  <c:v>71880000</c:v>
                </c:pt>
                <c:pt idx="1797">
                  <c:v>71920000</c:v>
                </c:pt>
                <c:pt idx="1798">
                  <c:v>71960000</c:v>
                </c:pt>
                <c:pt idx="1799">
                  <c:v>72000000</c:v>
                </c:pt>
                <c:pt idx="1800">
                  <c:v>72040000</c:v>
                </c:pt>
                <c:pt idx="1801">
                  <c:v>72080000</c:v>
                </c:pt>
                <c:pt idx="1802">
                  <c:v>72120000</c:v>
                </c:pt>
                <c:pt idx="1803">
                  <c:v>72160000</c:v>
                </c:pt>
                <c:pt idx="1804">
                  <c:v>72200000</c:v>
                </c:pt>
                <c:pt idx="1805">
                  <c:v>72240000</c:v>
                </c:pt>
                <c:pt idx="1806">
                  <c:v>72280000</c:v>
                </c:pt>
                <c:pt idx="1807">
                  <c:v>72320000</c:v>
                </c:pt>
                <c:pt idx="1808">
                  <c:v>72360000</c:v>
                </c:pt>
                <c:pt idx="1809">
                  <c:v>72400000</c:v>
                </c:pt>
                <c:pt idx="1810">
                  <c:v>72440000</c:v>
                </c:pt>
                <c:pt idx="1811">
                  <c:v>72480000</c:v>
                </c:pt>
                <c:pt idx="1812">
                  <c:v>72520000</c:v>
                </c:pt>
                <c:pt idx="1813">
                  <c:v>72560000</c:v>
                </c:pt>
                <c:pt idx="1814">
                  <c:v>72600000</c:v>
                </c:pt>
                <c:pt idx="1815">
                  <c:v>72640000</c:v>
                </c:pt>
                <c:pt idx="1816">
                  <c:v>72680000</c:v>
                </c:pt>
                <c:pt idx="1817">
                  <c:v>72720000</c:v>
                </c:pt>
                <c:pt idx="1818">
                  <c:v>72760000</c:v>
                </c:pt>
                <c:pt idx="1819">
                  <c:v>72800000</c:v>
                </c:pt>
                <c:pt idx="1820">
                  <c:v>72840000</c:v>
                </c:pt>
                <c:pt idx="1821">
                  <c:v>72880000</c:v>
                </c:pt>
                <c:pt idx="1822">
                  <c:v>72920000</c:v>
                </c:pt>
                <c:pt idx="1823">
                  <c:v>72960000</c:v>
                </c:pt>
                <c:pt idx="1824">
                  <c:v>73000000</c:v>
                </c:pt>
                <c:pt idx="1825">
                  <c:v>73040000</c:v>
                </c:pt>
                <c:pt idx="1826">
                  <c:v>73080000</c:v>
                </c:pt>
                <c:pt idx="1827">
                  <c:v>73120000</c:v>
                </c:pt>
                <c:pt idx="1828">
                  <c:v>73160000</c:v>
                </c:pt>
                <c:pt idx="1829">
                  <c:v>73200000</c:v>
                </c:pt>
                <c:pt idx="1830">
                  <c:v>73240000</c:v>
                </c:pt>
                <c:pt idx="1831">
                  <c:v>73280000</c:v>
                </c:pt>
                <c:pt idx="1832">
                  <c:v>73320000</c:v>
                </c:pt>
                <c:pt idx="1833">
                  <c:v>73360000</c:v>
                </c:pt>
                <c:pt idx="1834">
                  <c:v>73400000</c:v>
                </c:pt>
                <c:pt idx="1835">
                  <c:v>73440000</c:v>
                </c:pt>
                <c:pt idx="1836">
                  <c:v>73480000</c:v>
                </c:pt>
                <c:pt idx="1837">
                  <c:v>73520000</c:v>
                </c:pt>
                <c:pt idx="1838">
                  <c:v>73560000</c:v>
                </c:pt>
                <c:pt idx="1839">
                  <c:v>73600000</c:v>
                </c:pt>
                <c:pt idx="1840">
                  <c:v>73640000</c:v>
                </c:pt>
                <c:pt idx="1841">
                  <c:v>73680000</c:v>
                </c:pt>
                <c:pt idx="1842">
                  <c:v>73720000</c:v>
                </c:pt>
                <c:pt idx="1843">
                  <c:v>73760000</c:v>
                </c:pt>
                <c:pt idx="1844">
                  <c:v>73800000</c:v>
                </c:pt>
                <c:pt idx="1845">
                  <c:v>73840000</c:v>
                </c:pt>
                <c:pt idx="1846">
                  <c:v>73880000</c:v>
                </c:pt>
                <c:pt idx="1847">
                  <c:v>73920000</c:v>
                </c:pt>
                <c:pt idx="1848">
                  <c:v>73960000</c:v>
                </c:pt>
                <c:pt idx="1849">
                  <c:v>74000000</c:v>
                </c:pt>
                <c:pt idx="1850">
                  <c:v>74040000</c:v>
                </c:pt>
                <c:pt idx="1851">
                  <c:v>74080000</c:v>
                </c:pt>
                <c:pt idx="1852">
                  <c:v>74120000</c:v>
                </c:pt>
                <c:pt idx="1853">
                  <c:v>74160000</c:v>
                </c:pt>
                <c:pt idx="1854">
                  <c:v>74200000</c:v>
                </c:pt>
                <c:pt idx="1855">
                  <c:v>74240000</c:v>
                </c:pt>
                <c:pt idx="1856">
                  <c:v>74280000</c:v>
                </c:pt>
                <c:pt idx="1857">
                  <c:v>74320000</c:v>
                </c:pt>
                <c:pt idx="1858">
                  <c:v>74360000</c:v>
                </c:pt>
                <c:pt idx="1859">
                  <c:v>74400000</c:v>
                </c:pt>
                <c:pt idx="1860">
                  <c:v>74440000</c:v>
                </c:pt>
                <c:pt idx="1861">
                  <c:v>74480000</c:v>
                </c:pt>
                <c:pt idx="1862">
                  <c:v>74520000</c:v>
                </c:pt>
                <c:pt idx="1863">
                  <c:v>74560000</c:v>
                </c:pt>
                <c:pt idx="1864">
                  <c:v>74600000</c:v>
                </c:pt>
                <c:pt idx="1865">
                  <c:v>74640000</c:v>
                </c:pt>
                <c:pt idx="1866">
                  <c:v>74680000</c:v>
                </c:pt>
                <c:pt idx="1867">
                  <c:v>74720000</c:v>
                </c:pt>
                <c:pt idx="1868">
                  <c:v>74760000</c:v>
                </c:pt>
                <c:pt idx="1869">
                  <c:v>74800000</c:v>
                </c:pt>
                <c:pt idx="1870">
                  <c:v>74840000</c:v>
                </c:pt>
                <c:pt idx="1871">
                  <c:v>74880000</c:v>
                </c:pt>
                <c:pt idx="1872">
                  <c:v>74920000</c:v>
                </c:pt>
                <c:pt idx="1873">
                  <c:v>74960000</c:v>
                </c:pt>
                <c:pt idx="1874">
                  <c:v>75000000</c:v>
                </c:pt>
                <c:pt idx="1875">
                  <c:v>75040000</c:v>
                </c:pt>
                <c:pt idx="1876">
                  <c:v>75080000</c:v>
                </c:pt>
                <c:pt idx="1877">
                  <c:v>75120000</c:v>
                </c:pt>
                <c:pt idx="1878">
                  <c:v>75160000</c:v>
                </c:pt>
                <c:pt idx="1879">
                  <c:v>75200000</c:v>
                </c:pt>
                <c:pt idx="1880">
                  <c:v>75240000</c:v>
                </c:pt>
                <c:pt idx="1881">
                  <c:v>75280000</c:v>
                </c:pt>
                <c:pt idx="1882">
                  <c:v>75320000</c:v>
                </c:pt>
                <c:pt idx="1883">
                  <c:v>75360000</c:v>
                </c:pt>
                <c:pt idx="1884">
                  <c:v>75400000</c:v>
                </c:pt>
                <c:pt idx="1885">
                  <c:v>75440000</c:v>
                </c:pt>
                <c:pt idx="1886">
                  <c:v>75480000</c:v>
                </c:pt>
                <c:pt idx="1887">
                  <c:v>75520000</c:v>
                </c:pt>
                <c:pt idx="1888">
                  <c:v>75560000</c:v>
                </c:pt>
                <c:pt idx="1889">
                  <c:v>75600000</c:v>
                </c:pt>
                <c:pt idx="1890">
                  <c:v>75640000</c:v>
                </c:pt>
                <c:pt idx="1891">
                  <c:v>75680000</c:v>
                </c:pt>
                <c:pt idx="1892">
                  <c:v>75720000</c:v>
                </c:pt>
                <c:pt idx="1893">
                  <c:v>75760000</c:v>
                </c:pt>
                <c:pt idx="1894">
                  <c:v>75800000</c:v>
                </c:pt>
                <c:pt idx="1895">
                  <c:v>75840000</c:v>
                </c:pt>
                <c:pt idx="1896">
                  <c:v>75880000</c:v>
                </c:pt>
                <c:pt idx="1897">
                  <c:v>75920000</c:v>
                </c:pt>
                <c:pt idx="1898">
                  <c:v>75960000</c:v>
                </c:pt>
                <c:pt idx="1899">
                  <c:v>76000000</c:v>
                </c:pt>
                <c:pt idx="1900">
                  <c:v>76040000</c:v>
                </c:pt>
                <c:pt idx="1901">
                  <c:v>76080000</c:v>
                </c:pt>
                <c:pt idx="1902">
                  <c:v>76120000</c:v>
                </c:pt>
                <c:pt idx="1903">
                  <c:v>76160000</c:v>
                </c:pt>
                <c:pt idx="1904">
                  <c:v>76200000</c:v>
                </c:pt>
                <c:pt idx="1905">
                  <c:v>76240000</c:v>
                </c:pt>
                <c:pt idx="1906">
                  <c:v>76280000</c:v>
                </c:pt>
                <c:pt idx="1907">
                  <c:v>76320000</c:v>
                </c:pt>
                <c:pt idx="1908">
                  <c:v>76360000</c:v>
                </c:pt>
                <c:pt idx="1909">
                  <c:v>76400000</c:v>
                </c:pt>
                <c:pt idx="1910">
                  <c:v>76440000</c:v>
                </c:pt>
                <c:pt idx="1911">
                  <c:v>76480000</c:v>
                </c:pt>
                <c:pt idx="1912">
                  <c:v>76520000</c:v>
                </c:pt>
                <c:pt idx="1913">
                  <c:v>76560000</c:v>
                </c:pt>
                <c:pt idx="1914">
                  <c:v>76600000</c:v>
                </c:pt>
                <c:pt idx="1915">
                  <c:v>76640000</c:v>
                </c:pt>
                <c:pt idx="1916">
                  <c:v>76680000</c:v>
                </c:pt>
                <c:pt idx="1917">
                  <c:v>76720000</c:v>
                </c:pt>
                <c:pt idx="1918">
                  <c:v>76760000</c:v>
                </c:pt>
                <c:pt idx="1919">
                  <c:v>76800000</c:v>
                </c:pt>
                <c:pt idx="1920">
                  <c:v>76840000</c:v>
                </c:pt>
                <c:pt idx="1921">
                  <c:v>76880000</c:v>
                </c:pt>
                <c:pt idx="1922">
                  <c:v>76920000</c:v>
                </c:pt>
                <c:pt idx="1923">
                  <c:v>76960000</c:v>
                </c:pt>
                <c:pt idx="1924">
                  <c:v>77000000</c:v>
                </c:pt>
                <c:pt idx="1925">
                  <c:v>77040000</c:v>
                </c:pt>
                <c:pt idx="1926">
                  <c:v>77080000</c:v>
                </c:pt>
                <c:pt idx="1927">
                  <c:v>77120000</c:v>
                </c:pt>
                <c:pt idx="1928">
                  <c:v>77160000</c:v>
                </c:pt>
                <c:pt idx="1929">
                  <c:v>77200000</c:v>
                </c:pt>
                <c:pt idx="1930">
                  <c:v>77240000</c:v>
                </c:pt>
                <c:pt idx="1931">
                  <c:v>77280000</c:v>
                </c:pt>
                <c:pt idx="1932">
                  <c:v>77320000</c:v>
                </c:pt>
                <c:pt idx="1933">
                  <c:v>77360000</c:v>
                </c:pt>
                <c:pt idx="1934">
                  <c:v>77400000</c:v>
                </c:pt>
                <c:pt idx="1935">
                  <c:v>77440000</c:v>
                </c:pt>
                <c:pt idx="1936">
                  <c:v>77480000</c:v>
                </c:pt>
                <c:pt idx="1937">
                  <c:v>77520000</c:v>
                </c:pt>
                <c:pt idx="1938">
                  <c:v>77560000</c:v>
                </c:pt>
                <c:pt idx="1939">
                  <c:v>77600000</c:v>
                </c:pt>
                <c:pt idx="1940">
                  <c:v>77640000</c:v>
                </c:pt>
                <c:pt idx="1941">
                  <c:v>77680000</c:v>
                </c:pt>
                <c:pt idx="1942">
                  <c:v>77720000</c:v>
                </c:pt>
                <c:pt idx="1943">
                  <c:v>77760000</c:v>
                </c:pt>
                <c:pt idx="1944">
                  <c:v>77800000</c:v>
                </c:pt>
                <c:pt idx="1945">
                  <c:v>77840000</c:v>
                </c:pt>
                <c:pt idx="1946">
                  <c:v>77880000</c:v>
                </c:pt>
                <c:pt idx="1947">
                  <c:v>77920000</c:v>
                </c:pt>
                <c:pt idx="1948">
                  <c:v>77960000</c:v>
                </c:pt>
                <c:pt idx="1949">
                  <c:v>78000000</c:v>
                </c:pt>
                <c:pt idx="1950">
                  <c:v>78040000</c:v>
                </c:pt>
                <c:pt idx="1951">
                  <c:v>78080000</c:v>
                </c:pt>
                <c:pt idx="1952">
                  <c:v>78120000</c:v>
                </c:pt>
                <c:pt idx="1953">
                  <c:v>78160000</c:v>
                </c:pt>
                <c:pt idx="1954">
                  <c:v>78200000</c:v>
                </c:pt>
                <c:pt idx="1955">
                  <c:v>78240000</c:v>
                </c:pt>
                <c:pt idx="1956">
                  <c:v>78280000</c:v>
                </c:pt>
                <c:pt idx="1957">
                  <c:v>78320000</c:v>
                </c:pt>
                <c:pt idx="1958">
                  <c:v>78360000</c:v>
                </c:pt>
                <c:pt idx="1959">
                  <c:v>78400000</c:v>
                </c:pt>
                <c:pt idx="1960">
                  <c:v>78440000</c:v>
                </c:pt>
                <c:pt idx="1961">
                  <c:v>78480000</c:v>
                </c:pt>
                <c:pt idx="1962">
                  <c:v>78520000</c:v>
                </c:pt>
                <c:pt idx="1963">
                  <c:v>78560000</c:v>
                </c:pt>
                <c:pt idx="1964">
                  <c:v>78600000</c:v>
                </c:pt>
                <c:pt idx="1965">
                  <c:v>78640000</c:v>
                </c:pt>
                <c:pt idx="1966">
                  <c:v>78680000</c:v>
                </c:pt>
                <c:pt idx="1967">
                  <c:v>78720000</c:v>
                </c:pt>
                <c:pt idx="1968">
                  <c:v>78760000</c:v>
                </c:pt>
                <c:pt idx="1969">
                  <c:v>78800000</c:v>
                </c:pt>
                <c:pt idx="1970">
                  <c:v>78840000</c:v>
                </c:pt>
                <c:pt idx="1971">
                  <c:v>78880000</c:v>
                </c:pt>
                <c:pt idx="1972">
                  <c:v>78920000</c:v>
                </c:pt>
                <c:pt idx="1973">
                  <c:v>78960000</c:v>
                </c:pt>
                <c:pt idx="1974">
                  <c:v>79000000</c:v>
                </c:pt>
                <c:pt idx="1975">
                  <c:v>79040000</c:v>
                </c:pt>
                <c:pt idx="1976">
                  <c:v>79080000</c:v>
                </c:pt>
                <c:pt idx="1977">
                  <c:v>79120000</c:v>
                </c:pt>
                <c:pt idx="1978">
                  <c:v>79160000</c:v>
                </c:pt>
                <c:pt idx="1979">
                  <c:v>79200000</c:v>
                </c:pt>
                <c:pt idx="1980">
                  <c:v>79240000</c:v>
                </c:pt>
                <c:pt idx="1981">
                  <c:v>79280000</c:v>
                </c:pt>
                <c:pt idx="1982">
                  <c:v>79320000</c:v>
                </c:pt>
                <c:pt idx="1983">
                  <c:v>79360000</c:v>
                </c:pt>
                <c:pt idx="1984">
                  <c:v>79400000</c:v>
                </c:pt>
                <c:pt idx="1985">
                  <c:v>79440000</c:v>
                </c:pt>
                <c:pt idx="1986">
                  <c:v>79480000</c:v>
                </c:pt>
                <c:pt idx="1987">
                  <c:v>79520000</c:v>
                </c:pt>
                <c:pt idx="1988">
                  <c:v>79560000</c:v>
                </c:pt>
                <c:pt idx="1989">
                  <c:v>79600000</c:v>
                </c:pt>
                <c:pt idx="1990">
                  <c:v>79640000</c:v>
                </c:pt>
                <c:pt idx="1991">
                  <c:v>79680000</c:v>
                </c:pt>
                <c:pt idx="1992">
                  <c:v>79720000</c:v>
                </c:pt>
                <c:pt idx="1993">
                  <c:v>79760000</c:v>
                </c:pt>
                <c:pt idx="1994">
                  <c:v>79800000</c:v>
                </c:pt>
                <c:pt idx="1995">
                  <c:v>79840000</c:v>
                </c:pt>
                <c:pt idx="1996">
                  <c:v>79880000</c:v>
                </c:pt>
                <c:pt idx="1997">
                  <c:v>79920000</c:v>
                </c:pt>
                <c:pt idx="1998">
                  <c:v>79960000</c:v>
                </c:pt>
                <c:pt idx="1999">
                  <c:v>80000000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A3-4A39-B020-6E26180BCEA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Sheet1!$D$5:$D$2005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80000</c:v>
                </c:pt>
                <c:pt idx="101">
                  <c:v>80000</c:v>
                </c:pt>
                <c:pt idx="102">
                  <c:v>80000</c:v>
                </c:pt>
                <c:pt idx="103">
                  <c:v>80000</c:v>
                </c:pt>
                <c:pt idx="104">
                  <c:v>80000</c:v>
                </c:pt>
                <c:pt idx="105">
                  <c:v>80000</c:v>
                </c:pt>
                <c:pt idx="106">
                  <c:v>80000</c:v>
                </c:pt>
                <c:pt idx="107">
                  <c:v>80000</c:v>
                </c:pt>
                <c:pt idx="108">
                  <c:v>80000</c:v>
                </c:pt>
                <c:pt idx="109">
                  <c:v>80000</c:v>
                </c:pt>
                <c:pt idx="110">
                  <c:v>80000</c:v>
                </c:pt>
                <c:pt idx="111">
                  <c:v>80000</c:v>
                </c:pt>
                <c:pt idx="112">
                  <c:v>80000</c:v>
                </c:pt>
                <c:pt idx="113">
                  <c:v>80000</c:v>
                </c:pt>
                <c:pt idx="114">
                  <c:v>80000</c:v>
                </c:pt>
                <c:pt idx="115">
                  <c:v>80000</c:v>
                </c:pt>
                <c:pt idx="116">
                  <c:v>80000</c:v>
                </c:pt>
                <c:pt idx="117">
                  <c:v>80000</c:v>
                </c:pt>
                <c:pt idx="118">
                  <c:v>80000</c:v>
                </c:pt>
                <c:pt idx="119">
                  <c:v>80000</c:v>
                </c:pt>
                <c:pt idx="120">
                  <c:v>80000</c:v>
                </c:pt>
                <c:pt idx="121">
                  <c:v>80000</c:v>
                </c:pt>
                <c:pt idx="122">
                  <c:v>80000</c:v>
                </c:pt>
                <c:pt idx="123">
                  <c:v>80000</c:v>
                </c:pt>
                <c:pt idx="124">
                  <c:v>80000</c:v>
                </c:pt>
                <c:pt idx="125">
                  <c:v>80000</c:v>
                </c:pt>
                <c:pt idx="126">
                  <c:v>80000</c:v>
                </c:pt>
                <c:pt idx="127">
                  <c:v>80000</c:v>
                </c:pt>
                <c:pt idx="128">
                  <c:v>80000</c:v>
                </c:pt>
                <c:pt idx="129">
                  <c:v>80000</c:v>
                </c:pt>
                <c:pt idx="130">
                  <c:v>80000</c:v>
                </c:pt>
                <c:pt idx="131">
                  <c:v>80000</c:v>
                </c:pt>
                <c:pt idx="132">
                  <c:v>80000</c:v>
                </c:pt>
                <c:pt idx="133">
                  <c:v>80000</c:v>
                </c:pt>
                <c:pt idx="134">
                  <c:v>80000</c:v>
                </c:pt>
                <c:pt idx="135">
                  <c:v>80000</c:v>
                </c:pt>
                <c:pt idx="136">
                  <c:v>80000</c:v>
                </c:pt>
                <c:pt idx="137">
                  <c:v>80000</c:v>
                </c:pt>
                <c:pt idx="138">
                  <c:v>80000</c:v>
                </c:pt>
                <c:pt idx="139">
                  <c:v>80000</c:v>
                </c:pt>
                <c:pt idx="140">
                  <c:v>80000</c:v>
                </c:pt>
                <c:pt idx="141">
                  <c:v>80000</c:v>
                </c:pt>
                <c:pt idx="142">
                  <c:v>80000</c:v>
                </c:pt>
                <c:pt idx="143">
                  <c:v>80000</c:v>
                </c:pt>
                <c:pt idx="144">
                  <c:v>80000</c:v>
                </c:pt>
                <c:pt idx="145">
                  <c:v>80000</c:v>
                </c:pt>
                <c:pt idx="146">
                  <c:v>80000</c:v>
                </c:pt>
                <c:pt idx="147">
                  <c:v>80000</c:v>
                </c:pt>
                <c:pt idx="148">
                  <c:v>80000</c:v>
                </c:pt>
                <c:pt idx="149">
                  <c:v>80000</c:v>
                </c:pt>
                <c:pt idx="150">
                  <c:v>80000</c:v>
                </c:pt>
                <c:pt idx="151">
                  <c:v>80000</c:v>
                </c:pt>
                <c:pt idx="152">
                  <c:v>80000</c:v>
                </c:pt>
                <c:pt idx="153">
                  <c:v>80000</c:v>
                </c:pt>
                <c:pt idx="154">
                  <c:v>80000</c:v>
                </c:pt>
                <c:pt idx="155">
                  <c:v>80000</c:v>
                </c:pt>
                <c:pt idx="156">
                  <c:v>80000</c:v>
                </c:pt>
                <c:pt idx="157">
                  <c:v>80000</c:v>
                </c:pt>
                <c:pt idx="158">
                  <c:v>80000</c:v>
                </c:pt>
                <c:pt idx="159">
                  <c:v>80000</c:v>
                </c:pt>
                <c:pt idx="160">
                  <c:v>80000</c:v>
                </c:pt>
                <c:pt idx="161">
                  <c:v>80000</c:v>
                </c:pt>
                <c:pt idx="162">
                  <c:v>80000</c:v>
                </c:pt>
                <c:pt idx="163">
                  <c:v>80000</c:v>
                </c:pt>
                <c:pt idx="164">
                  <c:v>80000</c:v>
                </c:pt>
                <c:pt idx="165">
                  <c:v>80000</c:v>
                </c:pt>
                <c:pt idx="166">
                  <c:v>80000</c:v>
                </c:pt>
                <c:pt idx="167">
                  <c:v>80000</c:v>
                </c:pt>
                <c:pt idx="168">
                  <c:v>80000</c:v>
                </c:pt>
                <c:pt idx="169">
                  <c:v>80000</c:v>
                </c:pt>
                <c:pt idx="170">
                  <c:v>80000</c:v>
                </c:pt>
                <c:pt idx="171">
                  <c:v>80000</c:v>
                </c:pt>
                <c:pt idx="172">
                  <c:v>80000</c:v>
                </c:pt>
                <c:pt idx="173">
                  <c:v>80000</c:v>
                </c:pt>
                <c:pt idx="174">
                  <c:v>80000</c:v>
                </c:pt>
                <c:pt idx="175">
                  <c:v>80000</c:v>
                </c:pt>
                <c:pt idx="176">
                  <c:v>80000</c:v>
                </c:pt>
                <c:pt idx="177">
                  <c:v>80000</c:v>
                </c:pt>
                <c:pt idx="178">
                  <c:v>80000</c:v>
                </c:pt>
                <c:pt idx="179">
                  <c:v>80000</c:v>
                </c:pt>
                <c:pt idx="180">
                  <c:v>80000</c:v>
                </c:pt>
                <c:pt idx="181">
                  <c:v>80000</c:v>
                </c:pt>
                <c:pt idx="182">
                  <c:v>80000</c:v>
                </c:pt>
                <c:pt idx="183">
                  <c:v>80000</c:v>
                </c:pt>
                <c:pt idx="184">
                  <c:v>80000</c:v>
                </c:pt>
                <c:pt idx="185">
                  <c:v>80000</c:v>
                </c:pt>
                <c:pt idx="186">
                  <c:v>80000</c:v>
                </c:pt>
                <c:pt idx="187">
                  <c:v>80000</c:v>
                </c:pt>
                <c:pt idx="188">
                  <c:v>80000</c:v>
                </c:pt>
                <c:pt idx="189">
                  <c:v>80000</c:v>
                </c:pt>
                <c:pt idx="190">
                  <c:v>80000</c:v>
                </c:pt>
                <c:pt idx="191">
                  <c:v>80000</c:v>
                </c:pt>
                <c:pt idx="192">
                  <c:v>80000</c:v>
                </c:pt>
                <c:pt idx="193">
                  <c:v>80000</c:v>
                </c:pt>
                <c:pt idx="194">
                  <c:v>80000</c:v>
                </c:pt>
                <c:pt idx="195">
                  <c:v>80000</c:v>
                </c:pt>
                <c:pt idx="196">
                  <c:v>80000</c:v>
                </c:pt>
                <c:pt idx="197">
                  <c:v>80000</c:v>
                </c:pt>
                <c:pt idx="198">
                  <c:v>80000</c:v>
                </c:pt>
                <c:pt idx="199">
                  <c:v>80000</c:v>
                </c:pt>
                <c:pt idx="200">
                  <c:v>80000</c:v>
                </c:pt>
                <c:pt idx="201">
                  <c:v>80000</c:v>
                </c:pt>
                <c:pt idx="202">
                  <c:v>80000</c:v>
                </c:pt>
                <c:pt idx="203">
                  <c:v>80000</c:v>
                </c:pt>
                <c:pt idx="204">
                  <c:v>80000</c:v>
                </c:pt>
                <c:pt idx="205">
                  <c:v>80000</c:v>
                </c:pt>
                <c:pt idx="206">
                  <c:v>80000</c:v>
                </c:pt>
                <c:pt idx="207">
                  <c:v>80000</c:v>
                </c:pt>
                <c:pt idx="208">
                  <c:v>80000</c:v>
                </c:pt>
                <c:pt idx="209">
                  <c:v>80000</c:v>
                </c:pt>
                <c:pt idx="210">
                  <c:v>80000</c:v>
                </c:pt>
                <c:pt idx="211">
                  <c:v>80000</c:v>
                </c:pt>
                <c:pt idx="212">
                  <c:v>80000</c:v>
                </c:pt>
                <c:pt idx="213">
                  <c:v>80000</c:v>
                </c:pt>
                <c:pt idx="214">
                  <c:v>80000</c:v>
                </c:pt>
                <c:pt idx="215">
                  <c:v>80000</c:v>
                </c:pt>
                <c:pt idx="216">
                  <c:v>80000</c:v>
                </c:pt>
                <c:pt idx="217">
                  <c:v>80000</c:v>
                </c:pt>
                <c:pt idx="218">
                  <c:v>80000</c:v>
                </c:pt>
                <c:pt idx="219">
                  <c:v>80000</c:v>
                </c:pt>
                <c:pt idx="220">
                  <c:v>80000</c:v>
                </c:pt>
                <c:pt idx="221">
                  <c:v>80000</c:v>
                </c:pt>
                <c:pt idx="222">
                  <c:v>80000</c:v>
                </c:pt>
                <c:pt idx="223">
                  <c:v>80000</c:v>
                </c:pt>
                <c:pt idx="224">
                  <c:v>80000</c:v>
                </c:pt>
                <c:pt idx="225">
                  <c:v>80000</c:v>
                </c:pt>
                <c:pt idx="226">
                  <c:v>80000</c:v>
                </c:pt>
                <c:pt idx="227">
                  <c:v>80000</c:v>
                </c:pt>
                <c:pt idx="228">
                  <c:v>80000</c:v>
                </c:pt>
                <c:pt idx="229">
                  <c:v>80000</c:v>
                </c:pt>
                <c:pt idx="230">
                  <c:v>80000</c:v>
                </c:pt>
                <c:pt idx="231">
                  <c:v>80000</c:v>
                </c:pt>
                <c:pt idx="232">
                  <c:v>80000</c:v>
                </c:pt>
                <c:pt idx="233">
                  <c:v>80000</c:v>
                </c:pt>
                <c:pt idx="234">
                  <c:v>80000</c:v>
                </c:pt>
                <c:pt idx="235">
                  <c:v>80000</c:v>
                </c:pt>
                <c:pt idx="236">
                  <c:v>80000</c:v>
                </c:pt>
                <c:pt idx="237">
                  <c:v>80000</c:v>
                </c:pt>
                <c:pt idx="238">
                  <c:v>80000</c:v>
                </c:pt>
                <c:pt idx="239">
                  <c:v>80000</c:v>
                </c:pt>
                <c:pt idx="240">
                  <c:v>80000</c:v>
                </c:pt>
                <c:pt idx="241">
                  <c:v>80000</c:v>
                </c:pt>
                <c:pt idx="242">
                  <c:v>80000</c:v>
                </c:pt>
                <c:pt idx="243">
                  <c:v>80000</c:v>
                </c:pt>
                <c:pt idx="244">
                  <c:v>80000</c:v>
                </c:pt>
                <c:pt idx="245">
                  <c:v>80000</c:v>
                </c:pt>
                <c:pt idx="246">
                  <c:v>80000</c:v>
                </c:pt>
                <c:pt idx="247">
                  <c:v>80000</c:v>
                </c:pt>
                <c:pt idx="248">
                  <c:v>80000</c:v>
                </c:pt>
                <c:pt idx="249">
                  <c:v>80000</c:v>
                </c:pt>
                <c:pt idx="250">
                  <c:v>80000</c:v>
                </c:pt>
                <c:pt idx="251">
                  <c:v>80000</c:v>
                </c:pt>
                <c:pt idx="252">
                  <c:v>80000</c:v>
                </c:pt>
                <c:pt idx="253">
                  <c:v>80000</c:v>
                </c:pt>
                <c:pt idx="254">
                  <c:v>80000</c:v>
                </c:pt>
                <c:pt idx="255">
                  <c:v>80000</c:v>
                </c:pt>
                <c:pt idx="256">
                  <c:v>80000</c:v>
                </c:pt>
                <c:pt idx="257">
                  <c:v>80000</c:v>
                </c:pt>
                <c:pt idx="258">
                  <c:v>80000</c:v>
                </c:pt>
                <c:pt idx="259">
                  <c:v>80000</c:v>
                </c:pt>
                <c:pt idx="260">
                  <c:v>80000</c:v>
                </c:pt>
                <c:pt idx="261">
                  <c:v>80000</c:v>
                </c:pt>
                <c:pt idx="262">
                  <c:v>80000</c:v>
                </c:pt>
                <c:pt idx="263">
                  <c:v>80000</c:v>
                </c:pt>
                <c:pt idx="264">
                  <c:v>80000</c:v>
                </c:pt>
                <c:pt idx="265">
                  <c:v>80000</c:v>
                </c:pt>
                <c:pt idx="266">
                  <c:v>80000</c:v>
                </c:pt>
                <c:pt idx="267">
                  <c:v>80000</c:v>
                </c:pt>
                <c:pt idx="268">
                  <c:v>80000</c:v>
                </c:pt>
                <c:pt idx="269">
                  <c:v>80000</c:v>
                </c:pt>
                <c:pt idx="270">
                  <c:v>80000</c:v>
                </c:pt>
                <c:pt idx="271">
                  <c:v>80000</c:v>
                </c:pt>
                <c:pt idx="272">
                  <c:v>80000</c:v>
                </c:pt>
                <c:pt idx="273">
                  <c:v>80000</c:v>
                </c:pt>
                <c:pt idx="274">
                  <c:v>80000</c:v>
                </c:pt>
                <c:pt idx="275">
                  <c:v>80000</c:v>
                </c:pt>
                <c:pt idx="276">
                  <c:v>80000</c:v>
                </c:pt>
                <c:pt idx="277">
                  <c:v>80000</c:v>
                </c:pt>
                <c:pt idx="278">
                  <c:v>80000</c:v>
                </c:pt>
                <c:pt idx="279">
                  <c:v>80000</c:v>
                </c:pt>
                <c:pt idx="280">
                  <c:v>80000</c:v>
                </c:pt>
                <c:pt idx="281">
                  <c:v>80000</c:v>
                </c:pt>
                <c:pt idx="282">
                  <c:v>80000</c:v>
                </c:pt>
                <c:pt idx="283">
                  <c:v>80000</c:v>
                </c:pt>
                <c:pt idx="284">
                  <c:v>80000</c:v>
                </c:pt>
                <c:pt idx="285">
                  <c:v>80000</c:v>
                </c:pt>
                <c:pt idx="286">
                  <c:v>80000</c:v>
                </c:pt>
                <c:pt idx="287">
                  <c:v>80000</c:v>
                </c:pt>
                <c:pt idx="288">
                  <c:v>80000</c:v>
                </c:pt>
                <c:pt idx="289">
                  <c:v>80000</c:v>
                </c:pt>
                <c:pt idx="290">
                  <c:v>80000</c:v>
                </c:pt>
                <c:pt idx="291">
                  <c:v>80000</c:v>
                </c:pt>
                <c:pt idx="292">
                  <c:v>80000</c:v>
                </c:pt>
                <c:pt idx="293">
                  <c:v>160000</c:v>
                </c:pt>
                <c:pt idx="294">
                  <c:v>160000</c:v>
                </c:pt>
                <c:pt idx="295">
                  <c:v>160000</c:v>
                </c:pt>
                <c:pt idx="296">
                  <c:v>160000</c:v>
                </c:pt>
                <c:pt idx="297">
                  <c:v>160000</c:v>
                </c:pt>
                <c:pt idx="298">
                  <c:v>160000</c:v>
                </c:pt>
                <c:pt idx="299">
                  <c:v>160000</c:v>
                </c:pt>
                <c:pt idx="300">
                  <c:v>160000</c:v>
                </c:pt>
                <c:pt idx="301">
                  <c:v>160000</c:v>
                </c:pt>
                <c:pt idx="302">
                  <c:v>160000</c:v>
                </c:pt>
                <c:pt idx="303">
                  <c:v>160000</c:v>
                </c:pt>
                <c:pt idx="304">
                  <c:v>160000</c:v>
                </c:pt>
                <c:pt idx="305">
                  <c:v>160000</c:v>
                </c:pt>
                <c:pt idx="306">
                  <c:v>160000</c:v>
                </c:pt>
                <c:pt idx="307">
                  <c:v>160000</c:v>
                </c:pt>
                <c:pt idx="308">
                  <c:v>160000</c:v>
                </c:pt>
                <c:pt idx="309">
                  <c:v>160000</c:v>
                </c:pt>
                <c:pt idx="310">
                  <c:v>160000</c:v>
                </c:pt>
                <c:pt idx="311">
                  <c:v>160000</c:v>
                </c:pt>
                <c:pt idx="312">
                  <c:v>160000</c:v>
                </c:pt>
                <c:pt idx="313">
                  <c:v>160000</c:v>
                </c:pt>
                <c:pt idx="314">
                  <c:v>160000</c:v>
                </c:pt>
                <c:pt idx="315">
                  <c:v>160000</c:v>
                </c:pt>
                <c:pt idx="316">
                  <c:v>160000</c:v>
                </c:pt>
                <c:pt idx="317">
                  <c:v>160000</c:v>
                </c:pt>
                <c:pt idx="318">
                  <c:v>160000</c:v>
                </c:pt>
                <c:pt idx="319">
                  <c:v>160000</c:v>
                </c:pt>
                <c:pt idx="320">
                  <c:v>160000</c:v>
                </c:pt>
                <c:pt idx="321">
                  <c:v>160000</c:v>
                </c:pt>
                <c:pt idx="322">
                  <c:v>160000</c:v>
                </c:pt>
                <c:pt idx="323">
                  <c:v>160000</c:v>
                </c:pt>
                <c:pt idx="324">
                  <c:v>160000</c:v>
                </c:pt>
                <c:pt idx="325">
                  <c:v>160000</c:v>
                </c:pt>
                <c:pt idx="326">
                  <c:v>160000</c:v>
                </c:pt>
                <c:pt idx="327">
                  <c:v>160000</c:v>
                </c:pt>
                <c:pt idx="328">
                  <c:v>160000</c:v>
                </c:pt>
                <c:pt idx="329">
                  <c:v>160000</c:v>
                </c:pt>
                <c:pt idx="330">
                  <c:v>160000</c:v>
                </c:pt>
                <c:pt idx="331">
                  <c:v>160000</c:v>
                </c:pt>
                <c:pt idx="332">
                  <c:v>160000</c:v>
                </c:pt>
                <c:pt idx="333">
                  <c:v>160000</c:v>
                </c:pt>
                <c:pt idx="334">
                  <c:v>160000</c:v>
                </c:pt>
                <c:pt idx="335">
                  <c:v>160000</c:v>
                </c:pt>
                <c:pt idx="336">
                  <c:v>160000</c:v>
                </c:pt>
                <c:pt idx="337">
                  <c:v>160000</c:v>
                </c:pt>
                <c:pt idx="338">
                  <c:v>160000</c:v>
                </c:pt>
                <c:pt idx="339">
                  <c:v>160000</c:v>
                </c:pt>
                <c:pt idx="340">
                  <c:v>160000</c:v>
                </c:pt>
                <c:pt idx="341">
                  <c:v>160000</c:v>
                </c:pt>
                <c:pt idx="342">
                  <c:v>160000</c:v>
                </c:pt>
                <c:pt idx="343">
                  <c:v>160000</c:v>
                </c:pt>
                <c:pt idx="344">
                  <c:v>160000</c:v>
                </c:pt>
                <c:pt idx="345">
                  <c:v>160000</c:v>
                </c:pt>
                <c:pt idx="346">
                  <c:v>160000</c:v>
                </c:pt>
                <c:pt idx="347">
                  <c:v>160000</c:v>
                </c:pt>
                <c:pt idx="348">
                  <c:v>160000</c:v>
                </c:pt>
                <c:pt idx="349">
                  <c:v>160000</c:v>
                </c:pt>
                <c:pt idx="350">
                  <c:v>160000</c:v>
                </c:pt>
                <c:pt idx="351">
                  <c:v>160000</c:v>
                </c:pt>
                <c:pt idx="352">
                  <c:v>160000</c:v>
                </c:pt>
                <c:pt idx="353">
                  <c:v>160000</c:v>
                </c:pt>
                <c:pt idx="354">
                  <c:v>160000</c:v>
                </c:pt>
                <c:pt idx="355">
                  <c:v>160000</c:v>
                </c:pt>
                <c:pt idx="356">
                  <c:v>160000</c:v>
                </c:pt>
                <c:pt idx="357">
                  <c:v>160000</c:v>
                </c:pt>
                <c:pt idx="358">
                  <c:v>160000</c:v>
                </c:pt>
                <c:pt idx="359">
                  <c:v>160000</c:v>
                </c:pt>
                <c:pt idx="360">
                  <c:v>160000</c:v>
                </c:pt>
                <c:pt idx="361">
                  <c:v>160000</c:v>
                </c:pt>
                <c:pt idx="362">
                  <c:v>160000</c:v>
                </c:pt>
                <c:pt idx="363">
                  <c:v>160000</c:v>
                </c:pt>
                <c:pt idx="364">
                  <c:v>160000</c:v>
                </c:pt>
                <c:pt idx="365">
                  <c:v>160000</c:v>
                </c:pt>
                <c:pt idx="366">
                  <c:v>160000</c:v>
                </c:pt>
                <c:pt idx="367">
                  <c:v>160000</c:v>
                </c:pt>
                <c:pt idx="368">
                  <c:v>160000</c:v>
                </c:pt>
                <c:pt idx="369">
                  <c:v>160000</c:v>
                </c:pt>
                <c:pt idx="370">
                  <c:v>160000</c:v>
                </c:pt>
                <c:pt idx="371">
                  <c:v>160000</c:v>
                </c:pt>
                <c:pt idx="372">
                  <c:v>160000</c:v>
                </c:pt>
                <c:pt idx="373">
                  <c:v>160000</c:v>
                </c:pt>
                <c:pt idx="374">
                  <c:v>160000</c:v>
                </c:pt>
                <c:pt idx="375">
                  <c:v>160000</c:v>
                </c:pt>
                <c:pt idx="376">
                  <c:v>160000</c:v>
                </c:pt>
                <c:pt idx="377">
                  <c:v>160000</c:v>
                </c:pt>
                <c:pt idx="378">
                  <c:v>160000</c:v>
                </c:pt>
                <c:pt idx="379">
                  <c:v>160000</c:v>
                </c:pt>
                <c:pt idx="380">
                  <c:v>160000</c:v>
                </c:pt>
                <c:pt idx="381">
                  <c:v>240000</c:v>
                </c:pt>
                <c:pt idx="382">
                  <c:v>240000</c:v>
                </c:pt>
                <c:pt idx="383">
                  <c:v>240000</c:v>
                </c:pt>
                <c:pt idx="384">
                  <c:v>240000</c:v>
                </c:pt>
                <c:pt idx="385">
                  <c:v>240000</c:v>
                </c:pt>
                <c:pt idx="386">
                  <c:v>240000</c:v>
                </c:pt>
                <c:pt idx="387">
                  <c:v>240000</c:v>
                </c:pt>
                <c:pt idx="388">
                  <c:v>240000</c:v>
                </c:pt>
                <c:pt idx="389">
                  <c:v>240000</c:v>
                </c:pt>
                <c:pt idx="390">
                  <c:v>240000</c:v>
                </c:pt>
                <c:pt idx="391">
                  <c:v>240000</c:v>
                </c:pt>
                <c:pt idx="392">
                  <c:v>240000</c:v>
                </c:pt>
                <c:pt idx="393">
                  <c:v>240000</c:v>
                </c:pt>
                <c:pt idx="394">
                  <c:v>240000</c:v>
                </c:pt>
                <c:pt idx="395">
                  <c:v>240000</c:v>
                </c:pt>
                <c:pt idx="396">
                  <c:v>240000</c:v>
                </c:pt>
                <c:pt idx="397">
                  <c:v>240000</c:v>
                </c:pt>
                <c:pt idx="398">
                  <c:v>240000</c:v>
                </c:pt>
                <c:pt idx="399">
                  <c:v>240000</c:v>
                </c:pt>
                <c:pt idx="400">
                  <c:v>240000</c:v>
                </c:pt>
                <c:pt idx="401">
                  <c:v>240000</c:v>
                </c:pt>
                <c:pt idx="402">
                  <c:v>240000</c:v>
                </c:pt>
                <c:pt idx="403">
                  <c:v>240000</c:v>
                </c:pt>
                <c:pt idx="404">
                  <c:v>240000</c:v>
                </c:pt>
                <c:pt idx="405">
                  <c:v>240000</c:v>
                </c:pt>
                <c:pt idx="406">
                  <c:v>240000</c:v>
                </c:pt>
                <c:pt idx="407">
                  <c:v>240000</c:v>
                </c:pt>
                <c:pt idx="408">
                  <c:v>240000</c:v>
                </c:pt>
                <c:pt idx="409">
                  <c:v>240000</c:v>
                </c:pt>
                <c:pt idx="410">
                  <c:v>240000</c:v>
                </c:pt>
                <c:pt idx="411">
                  <c:v>240000</c:v>
                </c:pt>
                <c:pt idx="412">
                  <c:v>240000</c:v>
                </c:pt>
                <c:pt idx="413">
                  <c:v>240000</c:v>
                </c:pt>
                <c:pt idx="414">
                  <c:v>240000</c:v>
                </c:pt>
                <c:pt idx="415">
                  <c:v>240000</c:v>
                </c:pt>
                <c:pt idx="416">
                  <c:v>240000</c:v>
                </c:pt>
                <c:pt idx="417">
                  <c:v>240000</c:v>
                </c:pt>
                <c:pt idx="418">
                  <c:v>240000</c:v>
                </c:pt>
                <c:pt idx="419">
                  <c:v>240000</c:v>
                </c:pt>
                <c:pt idx="420">
                  <c:v>240000</c:v>
                </c:pt>
                <c:pt idx="421">
                  <c:v>240000</c:v>
                </c:pt>
                <c:pt idx="422">
                  <c:v>240000</c:v>
                </c:pt>
                <c:pt idx="423">
                  <c:v>240000</c:v>
                </c:pt>
                <c:pt idx="424">
                  <c:v>240000</c:v>
                </c:pt>
                <c:pt idx="425">
                  <c:v>240000</c:v>
                </c:pt>
                <c:pt idx="426">
                  <c:v>240000</c:v>
                </c:pt>
                <c:pt idx="427">
                  <c:v>240000</c:v>
                </c:pt>
                <c:pt idx="428">
                  <c:v>240000</c:v>
                </c:pt>
                <c:pt idx="429">
                  <c:v>240000</c:v>
                </c:pt>
                <c:pt idx="430">
                  <c:v>240000</c:v>
                </c:pt>
                <c:pt idx="431">
                  <c:v>240000</c:v>
                </c:pt>
                <c:pt idx="432">
                  <c:v>240000</c:v>
                </c:pt>
                <c:pt idx="433">
                  <c:v>240000</c:v>
                </c:pt>
                <c:pt idx="434">
                  <c:v>240000</c:v>
                </c:pt>
                <c:pt idx="435">
                  <c:v>240000</c:v>
                </c:pt>
                <c:pt idx="436">
                  <c:v>240000</c:v>
                </c:pt>
                <c:pt idx="437">
                  <c:v>240000</c:v>
                </c:pt>
                <c:pt idx="438">
                  <c:v>240000</c:v>
                </c:pt>
                <c:pt idx="439">
                  <c:v>240000</c:v>
                </c:pt>
                <c:pt idx="440">
                  <c:v>240000</c:v>
                </c:pt>
                <c:pt idx="441">
                  <c:v>240000</c:v>
                </c:pt>
                <c:pt idx="442">
                  <c:v>240000</c:v>
                </c:pt>
                <c:pt idx="443">
                  <c:v>240000</c:v>
                </c:pt>
                <c:pt idx="444">
                  <c:v>240000</c:v>
                </c:pt>
                <c:pt idx="445">
                  <c:v>240000</c:v>
                </c:pt>
                <c:pt idx="446">
                  <c:v>240000</c:v>
                </c:pt>
                <c:pt idx="447">
                  <c:v>240000</c:v>
                </c:pt>
                <c:pt idx="448">
                  <c:v>240000</c:v>
                </c:pt>
                <c:pt idx="449">
                  <c:v>240000</c:v>
                </c:pt>
                <c:pt idx="450">
                  <c:v>240000</c:v>
                </c:pt>
                <c:pt idx="451">
                  <c:v>240000</c:v>
                </c:pt>
                <c:pt idx="452">
                  <c:v>240000</c:v>
                </c:pt>
                <c:pt idx="453">
                  <c:v>240000</c:v>
                </c:pt>
                <c:pt idx="454">
                  <c:v>240000</c:v>
                </c:pt>
                <c:pt idx="455">
                  <c:v>240000</c:v>
                </c:pt>
                <c:pt idx="456">
                  <c:v>240000</c:v>
                </c:pt>
                <c:pt idx="457">
                  <c:v>240000</c:v>
                </c:pt>
                <c:pt idx="458">
                  <c:v>240000</c:v>
                </c:pt>
                <c:pt idx="459">
                  <c:v>240000</c:v>
                </c:pt>
                <c:pt idx="460">
                  <c:v>240000</c:v>
                </c:pt>
                <c:pt idx="461">
                  <c:v>240000</c:v>
                </c:pt>
                <c:pt idx="462">
                  <c:v>240000</c:v>
                </c:pt>
                <c:pt idx="463">
                  <c:v>240000</c:v>
                </c:pt>
                <c:pt idx="464">
                  <c:v>240000</c:v>
                </c:pt>
                <c:pt idx="465">
                  <c:v>240000</c:v>
                </c:pt>
                <c:pt idx="466">
                  <c:v>240000</c:v>
                </c:pt>
                <c:pt idx="467">
                  <c:v>240000</c:v>
                </c:pt>
                <c:pt idx="468">
                  <c:v>240000</c:v>
                </c:pt>
                <c:pt idx="469">
                  <c:v>240000</c:v>
                </c:pt>
                <c:pt idx="470">
                  <c:v>240000</c:v>
                </c:pt>
                <c:pt idx="471">
                  <c:v>240000</c:v>
                </c:pt>
                <c:pt idx="472">
                  <c:v>240000</c:v>
                </c:pt>
                <c:pt idx="473">
                  <c:v>240000</c:v>
                </c:pt>
                <c:pt idx="474">
                  <c:v>240000</c:v>
                </c:pt>
                <c:pt idx="475">
                  <c:v>240000</c:v>
                </c:pt>
                <c:pt idx="476">
                  <c:v>240000</c:v>
                </c:pt>
                <c:pt idx="477">
                  <c:v>240000</c:v>
                </c:pt>
                <c:pt idx="478">
                  <c:v>240000</c:v>
                </c:pt>
                <c:pt idx="479">
                  <c:v>240000</c:v>
                </c:pt>
                <c:pt idx="480">
                  <c:v>240000</c:v>
                </c:pt>
                <c:pt idx="481">
                  <c:v>240000</c:v>
                </c:pt>
                <c:pt idx="482">
                  <c:v>240000</c:v>
                </c:pt>
                <c:pt idx="483">
                  <c:v>240000</c:v>
                </c:pt>
                <c:pt idx="484">
                  <c:v>240000</c:v>
                </c:pt>
                <c:pt idx="485">
                  <c:v>240000</c:v>
                </c:pt>
                <c:pt idx="486">
                  <c:v>240000</c:v>
                </c:pt>
                <c:pt idx="487">
                  <c:v>240000</c:v>
                </c:pt>
                <c:pt idx="488">
                  <c:v>240000</c:v>
                </c:pt>
                <c:pt idx="489">
                  <c:v>240000</c:v>
                </c:pt>
                <c:pt idx="490">
                  <c:v>240000</c:v>
                </c:pt>
                <c:pt idx="491">
                  <c:v>240000</c:v>
                </c:pt>
                <c:pt idx="492">
                  <c:v>240000</c:v>
                </c:pt>
                <c:pt idx="493">
                  <c:v>240000</c:v>
                </c:pt>
                <c:pt idx="494">
                  <c:v>240000</c:v>
                </c:pt>
                <c:pt idx="495">
                  <c:v>240000</c:v>
                </c:pt>
                <c:pt idx="496">
                  <c:v>240000</c:v>
                </c:pt>
                <c:pt idx="497">
                  <c:v>240000</c:v>
                </c:pt>
                <c:pt idx="498">
                  <c:v>240000</c:v>
                </c:pt>
                <c:pt idx="499">
                  <c:v>240000</c:v>
                </c:pt>
                <c:pt idx="500">
                  <c:v>240000</c:v>
                </c:pt>
                <c:pt idx="501">
                  <c:v>240000</c:v>
                </c:pt>
                <c:pt idx="502">
                  <c:v>240000</c:v>
                </c:pt>
                <c:pt idx="503">
                  <c:v>240000</c:v>
                </c:pt>
                <c:pt idx="504">
                  <c:v>240000</c:v>
                </c:pt>
                <c:pt idx="505">
                  <c:v>240000</c:v>
                </c:pt>
                <c:pt idx="506">
                  <c:v>240000</c:v>
                </c:pt>
                <c:pt idx="507">
                  <c:v>240000</c:v>
                </c:pt>
                <c:pt idx="508">
                  <c:v>240000</c:v>
                </c:pt>
                <c:pt idx="509">
                  <c:v>240000</c:v>
                </c:pt>
                <c:pt idx="510">
                  <c:v>240000</c:v>
                </c:pt>
                <c:pt idx="511">
                  <c:v>320000</c:v>
                </c:pt>
                <c:pt idx="512">
                  <c:v>320000</c:v>
                </c:pt>
                <c:pt idx="513">
                  <c:v>320000</c:v>
                </c:pt>
                <c:pt idx="514">
                  <c:v>320000</c:v>
                </c:pt>
                <c:pt idx="515">
                  <c:v>320000</c:v>
                </c:pt>
                <c:pt idx="516">
                  <c:v>320000</c:v>
                </c:pt>
                <c:pt idx="517">
                  <c:v>320000</c:v>
                </c:pt>
                <c:pt idx="518">
                  <c:v>320000</c:v>
                </c:pt>
                <c:pt idx="519">
                  <c:v>320000</c:v>
                </c:pt>
                <c:pt idx="520">
                  <c:v>320000</c:v>
                </c:pt>
                <c:pt idx="521">
                  <c:v>320000</c:v>
                </c:pt>
                <c:pt idx="522">
                  <c:v>320000</c:v>
                </c:pt>
                <c:pt idx="523">
                  <c:v>320000</c:v>
                </c:pt>
                <c:pt idx="524">
                  <c:v>320000</c:v>
                </c:pt>
                <c:pt idx="525">
                  <c:v>320000</c:v>
                </c:pt>
                <c:pt idx="526">
                  <c:v>320000</c:v>
                </c:pt>
                <c:pt idx="527">
                  <c:v>320000</c:v>
                </c:pt>
                <c:pt idx="528">
                  <c:v>320000</c:v>
                </c:pt>
                <c:pt idx="529">
                  <c:v>320000</c:v>
                </c:pt>
                <c:pt idx="530">
                  <c:v>320000</c:v>
                </c:pt>
                <c:pt idx="531">
                  <c:v>320000</c:v>
                </c:pt>
                <c:pt idx="532">
                  <c:v>320000</c:v>
                </c:pt>
                <c:pt idx="533">
                  <c:v>320000</c:v>
                </c:pt>
                <c:pt idx="534">
                  <c:v>320000</c:v>
                </c:pt>
                <c:pt idx="535">
                  <c:v>320000</c:v>
                </c:pt>
                <c:pt idx="536">
                  <c:v>320000</c:v>
                </c:pt>
                <c:pt idx="537">
                  <c:v>320000</c:v>
                </c:pt>
                <c:pt idx="538">
                  <c:v>320000</c:v>
                </c:pt>
                <c:pt idx="539">
                  <c:v>320000</c:v>
                </c:pt>
                <c:pt idx="540">
                  <c:v>320000</c:v>
                </c:pt>
                <c:pt idx="541">
                  <c:v>320000</c:v>
                </c:pt>
                <c:pt idx="542">
                  <c:v>320000</c:v>
                </c:pt>
                <c:pt idx="543">
                  <c:v>320000</c:v>
                </c:pt>
                <c:pt idx="544">
                  <c:v>320000</c:v>
                </c:pt>
                <c:pt idx="545">
                  <c:v>320000</c:v>
                </c:pt>
                <c:pt idx="546">
                  <c:v>320000</c:v>
                </c:pt>
                <c:pt idx="547">
                  <c:v>320000</c:v>
                </c:pt>
                <c:pt idx="548">
                  <c:v>320000</c:v>
                </c:pt>
                <c:pt idx="549">
                  <c:v>320000</c:v>
                </c:pt>
                <c:pt idx="550">
                  <c:v>320000</c:v>
                </c:pt>
                <c:pt idx="551">
                  <c:v>320000</c:v>
                </c:pt>
                <c:pt idx="552">
                  <c:v>320000</c:v>
                </c:pt>
                <c:pt idx="553">
                  <c:v>320000</c:v>
                </c:pt>
                <c:pt idx="554">
                  <c:v>320000</c:v>
                </c:pt>
                <c:pt idx="555">
                  <c:v>320000</c:v>
                </c:pt>
                <c:pt idx="556">
                  <c:v>320000</c:v>
                </c:pt>
                <c:pt idx="557">
                  <c:v>320000</c:v>
                </c:pt>
                <c:pt idx="558">
                  <c:v>320000</c:v>
                </c:pt>
                <c:pt idx="559">
                  <c:v>320000</c:v>
                </c:pt>
                <c:pt idx="560">
                  <c:v>320000</c:v>
                </c:pt>
                <c:pt idx="561">
                  <c:v>320000</c:v>
                </c:pt>
                <c:pt idx="562">
                  <c:v>320000</c:v>
                </c:pt>
                <c:pt idx="563">
                  <c:v>400000</c:v>
                </c:pt>
                <c:pt idx="564">
                  <c:v>400000</c:v>
                </c:pt>
                <c:pt idx="565">
                  <c:v>400000</c:v>
                </c:pt>
                <c:pt idx="566">
                  <c:v>400000</c:v>
                </c:pt>
                <c:pt idx="567">
                  <c:v>400000</c:v>
                </c:pt>
                <c:pt idx="568">
                  <c:v>400000</c:v>
                </c:pt>
                <c:pt idx="569">
                  <c:v>400000</c:v>
                </c:pt>
                <c:pt idx="570">
                  <c:v>400000</c:v>
                </c:pt>
                <c:pt idx="571">
                  <c:v>400000</c:v>
                </c:pt>
                <c:pt idx="572">
                  <c:v>400000</c:v>
                </c:pt>
                <c:pt idx="573">
                  <c:v>400000</c:v>
                </c:pt>
                <c:pt idx="574">
                  <c:v>400000</c:v>
                </c:pt>
                <c:pt idx="575">
                  <c:v>400000</c:v>
                </c:pt>
                <c:pt idx="576">
                  <c:v>400000</c:v>
                </c:pt>
                <c:pt idx="577">
                  <c:v>400000</c:v>
                </c:pt>
                <c:pt idx="578">
                  <c:v>400000</c:v>
                </c:pt>
                <c:pt idx="579">
                  <c:v>400000</c:v>
                </c:pt>
                <c:pt idx="580">
                  <c:v>400000</c:v>
                </c:pt>
                <c:pt idx="581">
                  <c:v>400000</c:v>
                </c:pt>
                <c:pt idx="582">
                  <c:v>400000</c:v>
                </c:pt>
                <c:pt idx="583">
                  <c:v>400000</c:v>
                </c:pt>
                <c:pt idx="584">
                  <c:v>400000</c:v>
                </c:pt>
                <c:pt idx="585">
                  <c:v>400000</c:v>
                </c:pt>
                <c:pt idx="586">
                  <c:v>400000</c:v>
                </c:pt>
                <c:pt idx="587">
                  <c:v>400000</c:v>
                </c:pt>
                <c:pt idx="588">
                  <c:v>400000</c:v>
                </c:pt>
                <c:pt idx="589">
                  <c:v>400000</c:v>
                </c:pt>
                <c:pt idx="590">
                  <c:v>400000</c:v>
                </c:pt>
                <c:pt idx="591">
                  <c:v>400000</c:v>
                </c:pt>
                <c:pt idx="592">
                  <c:v>400000</c:v>
                </c:pt>
                <c:pt idx="593">
                  <c:v>400000</c:v>
                </c:pt>
                <c:pt idx="594">
                  <c:v>400000</c:v>
                </c:pt>
                <c:pt idx="595">
                  <c:v>400000</c:v>
                </c:pt>
                <c:pt idx="596">
                  <c:v>400000</c:v>
                </c:pt>
                <c:pt idx="597">
                  <c:v>400000</c:v>
                </c:pt>
                <c:pt idx="598">
                  <c:v>400000</c:v>
                </c:pt>
                <c:pt idx="599">
                  <c:v>400000</c:v>
                </c:pt>
                <c:pt idx="600">
                  <c:v>400000</c:v>
                </c:pt>
                <c:pt idx="601">
                  <c:v>400000</c:v>
                </c:pt>
                <c:pt idx="602">
                  <c:v>400000</c:v>
                </c:pt>
                <c:pt idx="603">
                  <c:v>400000</c:v>
                </c:pt>
                <c:pt idx="604">
                  <c:v>400000</c:v>
                </c:pt>
                <c:pt idx="605">
                  <c:v>400000</c:v>
                </c:pt>
                <c:pt idx="606">
                  <c:v>400000</c:v>
                </c:pt>
                <c:pt idx="607">
                  <c:v>480000</c:v>
                </c:pt>
                <c:pt idx="608">
                  <c:v>480000</c:v>
                </c:pt>
                <c:pt idx="609">
                  <c:v>480000</c:v>
                </c:pt>
                <c:pt idx="610">
                  <c:v>480000</c:v>
                </c:pt>
                <c:pt idx="611">
                  <c:v>480000</c:v>
                </c:pt>
                <c:pt idx="612">
                  <c:v>480000</c:v>
                </c:pt>
                <c:pt idx="613">
                  <c:v>480000</c:v>
                </c:pt>
                <c:pt idx="614">
                  <c:v>480000</c:v>
                </c:pt>
                <c:pt idx="615">
                  <c:v>480000</c:v>
                </c:pt>
                <c:pt idx="616">
                  <c:v>480000</c:v>
                </c:pt>
                <c:pt idx="617">
                  <c:v>480000</c:v>
                </c:pt>
                <c:pt idx="618">
                  <c:v>480000</c:v>
                </c:pt>
                <c:pt idx="619">
                  <c:v>480000</c:v>
                </c:pt>
                <c:pt idx="620">
                  <c:v>480000</c:v>
                </c:pt>
                <c:pt idx="621">
                  <c:v>480000</c:v>
                </c:pt>
                <c:pt idx="622">
                  <c:v>480000</c:v>
                </c:pt>
                <c:pt idx="623">
                  <c:v>480000</c:v>
                </c:pt>
                <c:pt idx="624">
                  <c:v>480000</c:v>
                </c:pt>
                <c:pt idx="625">
                  <c:v>480000</c:v>
                </c:pt>
                <c:pt idx="626">
                  <c:v>480000</c:v>
                </c:pt>
                <c:pt idx="627">
                  <c:v>560000</c:v>
                </c:pt>
                <c:pt idx="628">
                  <c:v>560000</c:v>
                </c:pt>
                <c:pt idx="629">
                  <c:v>560000</c:v>
                </c:pt>
                <c:pt idx="630">
                  <c:v>560000</c:v>
                </c:pt>
                <c:pt idx="631">
                  <c:v>560000</c:v>
                </c:pt>
                <c:pt idx="632">
                  <c:v>560000</c:v>
                </c:pt>
                <c:pt idx="633">
                  <c:v>560000</c:v>
                </c:pt>
                <c:pt idx="634">
                  <c:v>560000</c:v>
                </c:pt>
                <c:pt idx="635">
                  <c:v>560000</c:v>
                </c:pt>
                <c:pt idx="636">
                  <c:v>560000</c:v>
                </c:pt>
                <c:pt idx="637">
                  <c:v>560000</c:v>
                </c:pt>
                <c:pt idx="638">
                  <c:v>560000</c:v>
                </c:pt>
                <c:pt idx="639">
                  <c:v>560000</c:v>
                </c:pt>
                <c:pt idx="640">
                  <c:v>560000</c:v>
                </c:pt>
                <c:pt idx="641">
                  <c:v>560000</c:v>
                </c:pt>
                <c:pt idx="642">
                  <c:v>560000</c:v>
                </c:pt>
                <c:pt idx="643">
                  <c:v>560000</c:v>
                </c:pt>
                <c:pt idx="644">
                  <c:v>560000</c:v>
                </c:pt>
                <c:pt idx="645">
                  <c:v>560000</c:v>
                </c:pt>
                <c:pt idx="646">
                  <c:v>560000</c:v>
                </c:pt>
                <c:pt idx="647">
                  <c:v>560000</c:v>
                </c:pt>
                <c:pt idx="648">
                  <c:v>560000</c:v>
                </c:pt>
                <c:pt idx="649">
                  <c:v>560000</c:v>
                </c:pt>
                <c:pt idx="650">
                  <c:v>560000</c:v>
                </c:pt>
                <c:pt idx="651">
                  <c:v>560000</c:v>
                </c:pt>
                <c:pt idx="652">
                  <c:v>560000</c:v>
                </c:pt>
                <c:pt idx="653">
                  <c:v>560000</c:v>
                </c:pt>
                <c:pt idx="654">
                  <c:v>560000</c:v>
                </c:pt>
                <c:pt idx="655">
                  <c:v>560000</c:v>
                </c:pt>
                <c:pt idx="656">
                  <c:v>560000</c:v>
                </c:pt>
                <c:pt idx="657">
                  <c:v>560000</c:v>
                </c:pt>
                <c:pt idx="658">
                  <c:v>560000</c:v>
                </c:pt>
                <c:pt idx="659">
                  <c:v>560000</c:v>
                </c:pt>
                <c:pt idx="660">
                  <c:v>560000</c:v>
                </c:pt>
                <c:pt idx="661">
                  <c:v>560000</c:v>
                </c:pt>
                <c:pt idx="662">
                  <c:v>560000</c:v>
                </c:pt>
                <c:pt idx="663">
                  <c:v>560000</c:v>
                </c:pt>
                <c:pt idx="664">
                  <c:v>560000</c:v>
                </c:pt>
                <c:pt idx="665">
                  <c:v>560000</c:v>
                </c:pt>
                <c:pt idx="666">
                  <c:v>560000</c:v>
                </c:pt>
                <c:pt idx="667">
                  <c:v>560000</c:v>
                </c:pt>
                <c:pt idx="668">
                  <c:v>560000</c:v>
                </c:pt>
                <c:pt idx="669">
                  <c:v>560000</c:v>
                </c:pt>
                <c:pt idx="670">
                  <c:v>560000</c:v>
                </c:pt>
                <c:pt idx="671">
                  <c:v>560000</c:v>
                </c:pt>
                <c:pt idx="672">
                  <c:v>560000</c:v>
                </c:pt>
                <c:pt idx="673">
                  <c:v>560000</c:v>
                </c:pt>
                <c:pt idx="674">
                  <c:v>560000</c:v>
                </c:pt>
                <c:pt idx="675">
                  <c:v>560000</c:v>
                </c:pt>
                <c:pt idx="676">
                  <c:v>560000</c:v>
                </c:pt>
                <c:pt idx="677">
                  <c:v>560000</c:v>
                </c:pt>
                <c:pt idx="678">
                  <c:v>560000</c:v>
                </c:pt>
                <c:pt idx="679">
                  <c:v>560000</c:v>
                </c:pt>
                <c:pt idx="680">
                  <c:v>560000</c:v>
                </c:pt>
                <c:pt idx="681">
                  <c:v>560000</c:v>
                </c:pt>
                <c:pt idx="682">
                  <c:v>560000</c:v>
                </c:pt>
                <c:pt idx="683">
                  <c:v>560000</c:v>
                </c:pt>
                <c:pt idx="684">
                  <c:v>560000</c:v>
                </c:pt>
                <c:pt idx="685">
                  <c:v>560000</c:v>
                </c:pt>
                <c:pt idx="686">
                  <c:v>560000</c:v>
                </c:pt>
                <c:pt idx="687">
                  <c:v>560000</c:v>
                </c:pt>
                <c:pt idx="688">
                  <c:v>560000</c:v>
                </c:pt>
                <c:pt idx="689">
                  <c:v>560000</c:v>
                </c:pt>
                <c:pt idx="690">
                  <c:v>560000</c:v>
                </c:pt>
                <c:pt idx="691">
                  <c:v>560000</c:v>
                </c:pt>
                <c:pt idx="692">
                  <c:v>560000</c:v>
                </c:pt>
                <c:pt idx="693">
                  <c:v>560000</c:v>
                </c:pt>
                <c:pt idx="694">
                  <c:v>560000</c:v>
                </c:pt>
                <c:pt idx="695">
                  <c:v>560000</c:v>
                </c:pt>
                <c:pt idx="696">
                  <c:v>560000</c:v>
                </c:pt>
                <c:pt idx="697">
                  <c:v>560000</c:v>
                </c:pt>
                <c:pt idx="698">
                  <c:v>560000</c:v>
                </c:pt>
                <c:pt idx="699">
                  <c:v>560000</c:v>
                </c:pt>
                <c:pt idx="700">
                  <c:v>560000</c:v>
                </c:pt>
                <c:pt idx="701">
                  <c:v>560000</c:v>
                </c:pt>
                <c:pt idx="702">
                  <c:v>560000</c:v>
                </c:pt>
                <c:pt idx="703">
                  <c:v>560000</c:v>
                </c:pt>
                <c:pt idx="704">
                  <c:v>560000</c:v>
                </c:pt>
                <c:pt idx="705">
                  <c:v>560000</c:v>
                </c:pt>
                <c:pt idx="706">
                  <c:v>560000</c:v>
                </c:pt>
                <c:pt idx="707">
                  <c:v>560000</c:v>
                </c:pt>
                <c:pt idx="708">
                  <c:v>560000</c:v>
                </c:pt>
                <c:pt idx="709">
                  <c:v>560000</c:v>
                </c:pt>
                <c:pt idx="710">
                  <c:v>560000</c:v>
                </c:pt>
                <c:pt idx="711">
                  <c:v>560000</c:v>
                </c:pt>
                <c:pt idx="712">
                  <c:v>560000</c:v>
                </c:pt>
                <c:pt idx="713">
                  <c:v>560000</c:v>
                </c:pt>
                <c:pt idx="714">
                  <c:v>560000</c:v>
                </c:pt>
                <c:pt idx="715">
                  <c:v>560000</c:v>
                </c:pt>
                <c:pt idx="716">
                  <c:v>560000</c:v>
                </c:pt>
                <c:pt idx="717">
                  <c:v>560000</c:v>
                </c:pt>
                <c:pt idx="718">
                  <c:v>560000</c:v>
                </c:pt>
                <c:pt idx="719">
                  <c:v>560000</c:v>
                </c:pt>
                <c:pt idx="720">
                  <c:v>560000</c:v>
                </c:pt>
                <c:pt idx="721">
                  <c:v>560000</c:v>
                </c:pt>
                <c:pt idx="722">
                  <c:v>560000</c:v>
                </c:pt>
                <c:pt idx="723">
                  <c:v>560000</c:v>
                </c:pt>
                <c:pt idx="724">
                  <c:v>560000</c:v>
                </c:pt>
                <c:pt idx="725">
                  <c:v>560000</c:v>
                </c:pt>
                <c:pt idx="726">
                  <c:v>560000</c:v>
                </c:pt>
                <c:pt idx="727">
                  <c:v>560000</c:v>
                </c:pt>
                <c:pt idx="728">
                  <c:v>560000</c:v>
                </c:pt>
                <c:pt idx="729">
                  <c:v>560000</c:v>
                </c:pt>
                <c:pt idx="730">
                  <c:v>560000</c:v>
                </c:pt>
                <c:pt idx="731">
                  <c:v>560000</c:v>
                </c:pt>
                <c:pt idx="732">
                  <c:v>560000</c:v>
                </c:pt>
                <c:pt idx="733">
                  <c:v>560000</c:v>
                </c:pt>
                <c:pt idx="734">
                  <c:v>560000</c:v>
                </c:pt>
                <c:pt idx="735">
                  <c:v>560000</c:v>
                </c:pt>
                <c:pt idx="736">
                  <c:v>560000</c:v>
                </c:pt>
                <c:pt idx="737">
                  <c:v>560000</c:v>
                </c:pt>
                <c:pt idx="738">
                  <c:v>560000</c:v>
                </c:pt>
                <c:pt idx="739">
                  <c:v>560000</c:v>
                </c:pt>
                <c:pt idx="740">
                  <c:v>560000</c:v>
                </c:pt>
                <c:pt idx="741">
                  <c:v>560000</c:v>
                </c:pt>
                <c:pt idx="742">
                  <c:v>560000</c:v>
                </c:pt>
                <c:pt idx="743">
                  <c:v>560000</c:v>
                </c:pt>
                <c:pt idx="744">
                  <c:v>560000</c:v>
                </c:pt>
                <c:pt idx="745">
                  <c:v>560000</c:v>
                </c:pt>
                <c:pt idx="746">
                  <c:v>560000</c:v>
                </c:pt>
                <c:pt idx="747">
                  <c:v>560000</c:v>
                </c:pt>
                <c:pt idx="748">
                  <c:v>560000</c:v>
                </c:pt>
                <c:pt idx="749">
                  <c:v>560000</c:v>
                </c:pt>
                <c:pt idx="750">
                  <c:v>560000</c:v>
                </c:pt>
                <c:pt idx="751">
                  <c:v>560000</c:v>
                </c:pt>
                <c:pt idx="752">
                  <c:v>560000</c:v>
                </c:pt>
                <c:pt idx="753">
                  <c:v>560000</c:v>
                </c:pt>
                <c:pt idx="754">
                  <c:v>560000</c:v>
                </c:pt>
                <c:pt idx="755">
                  <c:v>560000</c:v>
                </c:pt>
                <c:pt idx="756">
                  <c:v>560000</c:v>
                </c:pt>
                <c:pt idx="757">
                  <c:v>560000</c:v>
                </c:pt>
                <c:pt idx="758">
                  <c:v>560000</c:v>
                </c:pt>
                <c:pt idx="759">
                  <c:v>560000</c:v>
                </c:pt>
                <c:pt idx="760">
                  <c:v>560000</c:v>
                </c:pt>
                <c:pt idx="761">
                  <c:v>560000</c:v>
                </c:pt>
                <c:pt idx="762">
                  <c:v>560000</c:v>
                </c:pt>
                <c:pt idx="763">
                  <c:v>560000</c:v>
                </c:pt>
                <c:pt idx="764">
                  <c:v>560000</c:v>
                </c:pt>
                <c:pt idx="765">
                  <c:v>560000</c:v>
                </c:pt>
                <c:pt idx="766">
                  <c:v>560000</c:v>
                </c:pt>
                <c:pt idx="767">
                  <c:v>560000</c:v>
                </c:pt>
                <c:pt idx="768">
                  <c:v>560000</c:v>
                </c:pt>
                <c:pt idx="769">
                  <c:v>560000</c:v>
                </c:pt>
                <c:pt idx="770">
                  <c:v>560000</c:v>
                </c:pt>
                <c:pt idx="771">
                  <c:v>560000</c:v>
                </c:pt>
                <c:pt idx="772">
                  <c:v>560000</c:v>
                </c:pt>
                <c:pt idx="773">
                  <c:v>560000</c:v>
                </c:pt>
                <c:pt idx="774">
                  <c:v>560000</c:v>
                </c:pt>
                <c:pt idx="775">
                  <c:v>560000</c:v>
                </c:pt>
                <c:pt idx="776">
                  <c:v>560000</c:v>
                </c:pt>
                <c:pt idx="777">
                  <c:v>560000</c:v>
                </c:pt>
                <c:pt idx="778">
                  <c:v>560000</c:v>
                </c:pt>
                <c:pt idx="779">
                  <c:v>560000</c:v>
                </c:pt>
                <c:pt idx="780">
                  <c:v>560000</c:v>
                </c:pt>
                <c:pt idx="781">
                  <c:v>560000</c:v>
                </c:pt>
                <c:pt idx="782">
                  <c:v>560000</c:v>
                </c:pt>
                <c:pt idx="783">
                  <c:v>560000</c:v>
                </c:pt>
                <c:pt idx="784">
                  <c:v>560000</c:v>
                </c:pt>
                <c:pt idx="785">
                  <c:v>560000</c:v>
                </c:pt>
                <c:pt idx="786">
                  <c:v>560000</c:v>
                </c:pt>
                <c:pt idx="787">
                  <c:v>560000</c:v>
                </c:pt>
                <c:pt idx="788">
                  <c:v>560000</c:v>
                </c:pt>
                <c:pt idx="789">
                  <c:v>560000</c:v>
                </c:pt>
                <c:pt idx="790">
                  <c:v>560000</c:v>
                </c:pt>
                <c:pt idx="791">
                  <c:v>560000</c:v>
                </c:pt>
                <c:pt idx="792">
                  <c:v>560000</c:v>
                </c:pt>
                <c:pt idx="793">
                  <c:v>560000</c:v>
                </c:pt>
                <c:pt idx="794">
                  <c:v>560000</c:v>
                </c:pt>
                <c:pt idx="795">
                  <c:v>560000</c:v>
                </c:pt>
                <c:pt idx="796">
                  <c:v>560000</c:v>
                </c:pt>
                <c:pt idx="797">
                  <c:v>560000</c:v>
                </c:pt>
                <c:pt idx="798">
                  <c:v>560000</c:v>
                </c:pt>
                <c:pt idx="799">
                  <c:v>560000</c:v>
                </c:pt>
                <c:pt idx="800">
                  <c:v>560000</c:v>
                </c:pt>
                <c:pt idx="801">
                  <c:v>560000</c:v>
                </c:pt>
                <c:pt idx="802">
                  <c:v>560000</c:v>
                </c:pt>
                <c:pt idx="803">
                  <c:v>560000</c:v>
                </c:pt>
                <c:pt idx="804">
                  <c:v>560000</c:v>
                </c:pt>
                <c:pt idx="805">
                  <c:v>560000</c:v>
                </c:pt>
                <c:pt idx="806">
                  <c:v>560000</c:v>
                </c:pt>
                <c:pt idx="807">
                  <c:v>560000</c:v>
                </c:pt>
                <c:pt idx="808">
                  <c:v>560000</c:v>
                </c:pt>
                <c:pt idx="809">
                  <c:v>560000</c:v>
                </c:pt>
                <c:pt idx="810">
                  <c:v>560000</c:v>
                </c:pt>
                <c:pt idx="811">
                  <c:v>560000</c:v>
                </c:pt>
                <c:pt idx="812">
                  <c:v>560000</c:v>
                </c:pt>
                <c:pt idx="813">
                  <c:v>560000</c:v>
                </c:pt>
                <c:pt idx="814">
                  <c:v>560000</c:v>
                </c:pt>
                <c:pt idx="815">
                  <c:v>560000</c:v>
                </c:pt>
                <c:pt idx="816">
                  <c:v>560000</c:v>
                </c:pt>
                <c:pt idx="817">
                  <c:v>560000</c:v>
                </c:pt>
                <c:pt idx="818">
                  <c:v>560000</c:v>
                </c:pt>
                <c:pt idx="819">
                  <c:v>560000</c:v>
                </c:pt>
                <c:pt idx="820">
                  <c:v>560000</c:v>
                </c:pt>
                <c:pt idx="821">
                  <c:v>560000</c:v>
                </c:pt>
                <c:pt idx="822">
                  <c:v>560000</c:v>
                </c:pt>
                <c:pt idx="823">
                  <c:v>560000</c:v>
                </c:pt>
                <c:pt idx="824">
                  <c:v>560000</c:v>
                </c:pt>
                <c:pt idx="825">
                  <c:v>560000</c:v>
                </c:pt>
                <c:pt idx="826">
                  <c:v>560000</c:v>
                </c:pt>
                <c:pt idx="827">
                  <c:v>560000</c:v>
                </c:pt>
                <c:pt idx="828">
                  <c:v>560000</c:v>
                </c:pt>
                <c:pt idx="829">
                  <c:v>560000</c:v>
                </c:pt>
                <c:pt idx="830">
                  <c:v>560000</c:v>
                </c:pt>
                <c:pt idx="831">
                  <c:v>560000</c:v>
                </c:pt>
                <c:pt idx="832">
                  <c:v>560000</c:v>
                </c:pt>
                <c:pt idx="833">
                  <c:v>560000</c:v>
                </c:pt>
                <c:pt idx="834">
                  <c:v>560000</c:v>
                </c:pt>
                <c:pt idx="835">
                  <c:v>560000</c:v>
                </c:pt>
                <c:pt idx="836">
                  <c:v>640000</c:v>
                </c:pt>
                <c:pt idx="837">
                  <c:v>640000</c:v>
                </c:pt>
                <c:pt idx="838">
                  <c:v>640000</c:v>
                </c:pt>
                <c:pt idx="839">
                  <c:v>640000</c:v>
                </c:pt>
                <c:pt idx="840">
                  <c:v>640000</c:v>
                </c:pt>
                <c:pt idx="841">
                  <c:v>640000</c:v>
                </c:pt>
                <c:pt idx="842">
                  <c:v>640000</c:v>
                </c:pt>
                <c:pt idx="843">
                  <c:v>640000</c:v>
                </c:pt>
                <c:pt idx="844">
                  <c:v>640000</c:v>
                </c:pt>
                <c:pt idx="845">
                  <c:v>640000</c:v>
                </c:pt>
                <c:pt idx="846">
                  <c:v>640000</c:v>
                </c:pt>
                <c:pt idx="847">
                  <c:v>640000</c:v>
                </c:pt>
                <c:pt idx="848">
                  <c:v>640000</c:v>
                </c:pt>
                <c:pt idx="849">
                  <c:v>640000</c:v>
                </c:pt>
                <c:pt idx="850">
                  <c:v>640000</c:v>
                </c:pt>
                <c:pt idx="851">
                  <c:v>640000</c:v>
                </c:pt>
                <c:pt idx="852">
                  <c:v>640000</c:v>
                </c:pt>
                <c:pt idx="853">
                  <c:v>640000</c:v>
                </c:pt>
                <c:pt idx="854">
                  <c:v>640000</c:v>
                </c:pt>
                <c:pt idx="855">
                  <c:v>640000</c:v>
                </c:pt>
                <c:pt idx="856">
                  <c:v>640000</c:v>
                </c:pt>
                <c:pt idx="857">
                  <c:v>720000</c:v>
                </c:pt>
                <c:pt idx="858">
                  <c:v>720000</c:v>
                </c:pt>
                <c:pt idx="859">
                  <c:v>720000</c:v>
                </c:pt>
                <c:pt idx="860">
                  <c:v>720000</c:v>
                </c:pt>
                <c:pt idx="861">
                  <c:v>720000</c:v>
                </c:pt>
                <c:pt idx="862">
                  <c:v>720000</c:v>
                </c:pt>
                <c:pt idx="863">
                  <c:v>720000</c:v>
                </c:pt>
                <c:pt idx="864">
                  <c:v>720000</c:v>
                </c:pt>
                <c:pt idx="865">
                  <c:v>720000</c:v>
                </c:pt>
                <c:pt idx="866">
                  <c:v>720000</c:v>
                </c:pt>
                <c:pt idx="867">
                  <c:v>720000</c:v>
                </c:pt>
                <c:pt idx="868">
                  <c:v>720000</c:v>
                </c:pt>
                <c:pt idx="869">
                  <c:v>720000</c:v>
                </c:pt>
                <c:pt idx="870">
                  <c:v>720000</c:v>
                </c:pt>
                <c:pt idx="871">
                  <c:v>720000</c:v>
                </c:pt>
                <c:pt idx="872">
                  <c:v>720000</c:v>
                </c:pt>
                <c:pt idx="873">
                  <c:v>720000</c:v>
                </c:pt>
                <c:pt idx="874">
                  <c:v>720000</c:v>
                </c:pt>
                <c:pt idx="875">
                  <c:v>720000</c:v>
                </c:pt>
                <c:pt idx="876">
                  <c:v>720000</c:v>
                </c:pt>
                <c:pt idx="877">
                  <c:v>720000</c:v>
                </c:pt>
                <c:pt idx="878">
                  <c:v>720000</c:v>
                </c:pt>
                <c:pt idx="879">
                  <c:v>720000</c:v>
                </c:pt>
                <c:pt idx="880">
                  <c:v>720000</c:v>
                </c:pt>
                <c:pt idx="881">
                  <c:v>720000</c:v>
                </c:pt>
                <c:pt idx="882">
                  <c:v>720000</c:v>
                </c:pt>
                <c:pt idx="883">
                  <c:v>720000</c:v>
                </c:pt>
                <c:pt idx="884">
                  <c:v>720000</c:v>
                </c:pt>
                <c:pt idx="885">
                  <c:v>720000</c:v>
                </c:pt>
                <c:pt idx="886">
                  <c:v>720000</c:v>
                </c:pt>
                <c:pt idx="887">
                  <c:v>720000</c:v>
                </c:pt>
                <c:pt idx="888">
                  <c:v>720000</c:v>
                </c:pt>
                <c:pt idx="889">
                  <c:v>720000</c:v>
                </c:pt>
                <c:pt idx="890">
                  <c:v>720000</c:v>
                </c:pt>
                <c:pt idx="891">
                  <c:v>720000</c:v>
                </c:pt>
                <c:pt idx="892">
                  <c:v>720000</c:v>
                </c:pt>
                <c:pt idx="893">
                  <c:v>720000</c:v>
                </c:pt>
                <c:pt idx="894">
                  <c:v>720000</c:v>
                </c:pt>
                <c:pt idx="895">
                  <c:v>720000</c:v>
                </c:pt>
                <c:pt idx="896">
                  <c:v>720000</c:v>
                </c:pt>
                <c:pt idx="897">
                  <c:v>720000</c:v>
                </c:pt>
                <c:pt idx="898">
                  <c:v>720000</c:v>
                </c:pt>
                <c:pt idx="899">
                  <c:v>720000</c:v>
                </c:pt>
                <c:pt idx="900">
                  <c:v>720000</c:v>
                </c:pt>
                <c:pt idx="901">
                  <c:v>720000</c:v>
                </c:pt>
                <c:pt idx="902">
                  <c:v>800000</c:v>
                </c:pt>
                <c:pt idx="903">
                  <c:v>800000</c:v>
                </c:pt>
                <c:pt idx="904">
                  <c:v>800000</c:v>
                </c:pt>
                <c:pt idx="905">
                  <c:v>800000</c:v>
                </c:pt>
                <c:pt idx="906">
                  <c:v>800000</c:v>
                </c:pt>
                <c:pt idx="907">
                  <c:v>800000</c:v>
                </c:pt>
                <c:pt idx="908">
                  <c:v>800000</c:v>
                </c:pt>
                <c:pt idx="909">
                  <c:v>800000</c:v>
                </c:pt>
                <c:pt idx="910">
                  <c:v>800000</c:v>
                </c:pt>
                <c:pt idx="911">
                  <c:v>800000</c:v>
                </c:pt>
                <c:pt idx="912">
                  <c:v>800000</c:v>
                </c:pt>
                <c:pt idx="913">
                  <c:v>800000</c:v>
                </c:pt>
                <c:pt idx="914">
                  <c:v>800000</c:v>
                </c:pt>
                <c:pt idx="915">
                  <c:v>800000</c:v>
                </c:pt>
                <c:pt idx="916">
                  <c:v>800000</c:v>
                </c:pt>
                <c:pt idx="917">
                  <c:v>800000</c:v>
                </c:pt>
                <c:pt idx="918">
                  <c:v>800000</c:v>
                </c:pt>
                <c:pt idx="919">
                  <c:v>800000</c:v>
                </c:pt>
                <c:pt idx="920">
                  <c:v>800000</c:v>
                </c:pt>
                <c:pt idx="921">
                  <c:v>800000</c:v>
                </c:pt>
                <c:pt idx="922">
                  <c:v>800000</c:v>
                </c:pt>
                <c:pt idx="923">
                  <c:v>800000</c:v>
                </c:pt>
                <c:pt idx="924">
                  <c:v>800000</c:v>
                </c:pt>
                <c:pt idx="925">
                  <c:v>800000</c:v>
                </c:pt>
                <c:pt idx="926">
                  <c:v>800000</c:v>
                </c:pt>
                <c:pt idx="927">
                  <c:v>880000</c:v>
                </c:pt>
                <c:pt idx="928">
                  <c:v>880000</c:v>
                </c:pt>
                <c:pt idx="929">
                  <c:v>880000</c:v>
                </c:pt>
                <c:pt idx="930">
                  <c:v>880000</c:v>
                </c:pt>
                <c:pt idx="931">
                  <c:v>880000</c:v>
                </c:pt>
                <c:pt idx="932">
                  <c:v>880000</c:v>
                </c:pt>
                <c:pt idx="933">
                  <c:v>880000</c:v>
                </c:pt>
                <c:pt idx="934">
                  <c:v>880000</c:v>
                </c:pt>
                <c:pt idx="935">
                  <c:v>880000</c:v>
                </c:pt>
                <c:pt idx="936">
                  <c:v>880000</c:v>
                </c:pt>
                <c:pt idx="937">
                  <c:v>880000</c:v>
                </c:pt>
                <c:pt idx="938">
                  <c:v>880000</c:v>
                </c:pt>
                <c:pt idx="939">
                  <c:v>880000</c:v>
                </c:pt>
                <c:pt idx="940">
                  <c:v>880000</c:v>
                </c:pt>
                <c:pt idx="941">
                  <c:v>880000</c:v>
                </c:pt>
                <c:pt idx="942">
                  <c:v>880000</c:v>
                </c:pt>
                <c:pt idx="943">
                  <c:v>880000</c:v>
                </c:pt>
                <c:pt idx="944">
                  <c:v>880000</c:v>
                </c:pt>
                <c:pt idx="945">
                  <c:v>880000</c:v>
                </c:pt>
                <c:pt idx="946">
                  <c:v>880000</c:v>
                </c:pt>
                <c:pt idx="947">
                  <c:v>880000</c:v>
                </c:pt>
                <c:pt idx="948">
                  <c:v>880000</c:v>
                </c:pt>
                <c:pt idx="949">
                  <c:v>880000</c:v>
                </c:pt>
                <c:pt idx="950">
                  <c:v>880000</c:v>
                </c:pt>
                <c:pt idx="951">
                  <c:v>880000</c:v>
                </c:pt>
                <c:pt idx="952">
                  <c:v>880000</c:v>
                </c:pt>
                <c:pt idx="953">
                  <c:v>880000</c:v>
                </c:pt>
                <c:pt idx="954">
                  <c:v>880000</c:v>
                </c:pt>
                <c:pt idx="955">
                  <c:v>880000</c:v>
                </c:pt>
                <c:pt idx="956">
                  <c:v>880000</c:v>
                </c:pt>
                <c:pt idx="957">
                  <c:v>880000</c:v>
                </c:pt>
                <c:pt idx="958">
                  <c:v>880000</c:v>
                </c:pt>
                <c:pt idx="959">
                  <c:v>880000</c:v>
                </c:pt>
                <c:pt idx="960">
                  <c:v>880000</c:v>
                </c:pt>
                <c:pt idx="961">
                  <c:v>880000</c:v>
                </c:pt>
                <c:pt idx="962">
                  <c:v>880000</c:v>
                </c:pt>
                <c:pt idx="963">
                  <c:v>880000</c:v>
                </c:pt>
                <c:pt idx="964">
                  <c:v>880000</c:v>
                </c:pt>
                <c:pt idx="965">
                  <c:v>880000</c:v>
                </c:pt>
                <c:pt idx="966">
                  <c:v>880000</c:v>
                </c:pt>
                <c:pt idx="967">
                  <c:v>880000</c:v>
                </c:pt>
                <c:pt idx="968">
                  <c:v>880000</c:v>
                </c:pt>
                <c:pt idx="969">
                  <c:v>880000</c:v>
                </c:pt>
                <c:pt idx="970">
                  <c:v>880000</c:v>
                </c:pt>
                <c:pt idx="971">
                  <c:v>880000</c:v>
                </c:pt>
                <c:pt idx="972">
                  <c:v>880000</c:v>
                </c:pt>
                <c:pt idx="973">
                  <c:v>880000</c:v>
                </c:pt>
                <c:pt idx="974">
                  <c:v>880000</c:v>
                </c:pt>
                <c:pt idx="975">
                  <c:v>880000</c:v>
                </c:pt>
                <c:pt idx="976">
                  <c:v>880000</c:v>
                </c:pt>
                <c:pt idx="977">
                  <c:v>880000</c:v>
                </c:pt>
                <c:pt idx="978">
                  <c:v>880000</c:v>
                </c:pt>
                <c:pt idx="979">
                  <c:v>880000</c:v>
                </c:pt>
                <c:pt idx="980">
                  <c:v>880000</c:v>
                </c:pt>
                <c:pt idx="981">
                  <c:v>880000</c:v>
                </c:pt>
                <c:pt idx="982">
                  <c:v>880000</c:v>
                </c:pt>
                <c:pt idx="983">
                  <c:v>880000</c:v>
                </c:pt>
                <c:pt idx="984">
                  <c:v>880000</c:v>
                </c:pt>
                <c:pt idx="985">
                  <c:v>880000</c:v>
                </c:pt>
                <c:pt idx="986">
                  <c:v>880000</c:v>
                </c:pt>
                <c:pt idx="987">
                  <c:v>880000</c:v>
                </c:pt>
                <c:pt idx="988">
                  <c:v>880000</c:v>
                </c:pt>
                <c:pt idx="989">
                  <c:v>880000</c:v>
                </c:pt>
                <c:pt idx="990">
                  <c:v>880000</c:v>
                </c:pt>
                <c:pt idx="991">
                  <c:v>880000</c:v>
                </c:pt>
                <c:pt idx="992">
                  <c:v>880000</c:v>
                </c:pt>
                <c:pt idx="993">
                  <c:v>880000</c:v>
                </c:pt>
                <c:pt idx="994">
                  <c:v>880000</c:v>
                </c:pt>
                <c:pt idx="995">
                  <c:v>880000</c:v>
                </c:pt>
                <c:pt idx="996">
                  <c:v>880000</c:v>
                </c:pt>
                <c:pt idx="997">
                  <c:v>880000</c:v>
                </c:pt>
                <c:pt idx="998">
                  <c:v>880000</c:v>
                </c:pt>
                <c:pt idx="999">
                  <c:v>880000</c:v>
                </c:pt>
                <c:pt idx="1000">
                  <c:v>880000</c:v>
                </c:pt>
                <c:pt idx="1001">
                  <c:v>880000</c:v>
                </c:pt>
                <c:pt idx="1002">
                  <c:v>880000</c:v>
                </c:pt>
                <c:pt idx="1003">
                  <c:v>880000</c:v>
                </c:pt>
                <c:pt idx="1004">
                  <c:v>880000</c:v>
                </c:pt>
                <c:pt idx="1005">
                  <c:v>880000</c:v>
                </c:pt>
                <c:pt idx="1006">
                  <c:v>880000</c:v>
                </c:pt>
                <c:pt idx="1007">
                  <c:v>880000</c:v>
                </c:pt>
                <c:pt idx="1008">
                  <c:v>880000</c:v>
                </c:pt>
                <c:pt idx="1009">
                  <c:v>880000</c:v>
                </c:pt>
                <c:pt idx="1010">
                  <c:v>880000</c:v>
                </c:pt>
                <c:pt idx="1011">
                  <c:v>880000</c:v>
                </c:pt>
                <c:pt idx="1012">
                  <c:v>880000</c:v>
                </c:pt>
                <c:pt idx="1013">
                  <c:v>880000</c:v>
                </c:pt>
                <c:pt idx="1014">
                  <c:v>880000</c:v>
                </c:pt>
                <c:pt idx="1015">
                  <c:v>880000</c:v>
                </c:pt>
                <c:pt idx="1016">
                  <c:v>880000</c:v>
                </c:pt>
                <c:pt idx="1017">
                  <c:v>880000</c:v>
                </c:pt>
                <c:pt idx="1018">
                  <c:v>880000</c:v>
                </c:pt>
                <c:pt idx="1019">
                  <c:v>880000</c:v>
                </c:pt>
                <c:pt idx="1020">
                  <c:v>880000</c:v>
                </c:pt>
                <c:pt idx="1021">
                  <c:v>880000</c:v>
                </c:pt>
                <c:pt idx="1022">
                  <c:v>880000</c:v>
                </c:pt>
                <c:pt idx="1023">
                  <c:v>880000</c:v>
                </c:pt>
                <c:pt idx="1024">
                  <c:v>880000</c:v>
                </c:pt>
                <c:pt idx="1025">
                  <c:v>880000</c:v>
                </c:pt>
                <c:pt idx="1026">
                  <c:v>880000</c:v>
                </c:pt>
                <c:pt idx="1027">
                  <c:v>880000</c:v>
                </c:pt>
                <c:pt idx="1028">
                  <c:v>880000</c:v>
                </c:pt>
                <c:pt idx="1029">
                  <c:v>880000</c:v>
                </c:pt>
                <c:pt idx="1030">
                  <c:v>880000</c:v>
                </c:pt>
                <c:pt idx="1031">
                  <c:v>880000</c:v>
                </c:pt>
                <c:pt idx="1032">
                  <c:v>880000</c:v>
                </c:pt>
                <c:pt idx="1033">
                  <c:v>880000</c:v>
                </c:pt>
                <c:pt idx="1034">
                  <c:v>880000</c:v>
                </c:pt>
                <c:pt idx="1035">
                  <c:v>880000</c:v>
                </c:pt>
                <c:pt idx="1036">
                  <c:v>880000</c:v>
                </c:pt>
                <c:pt idx="1037">
                  <c:v>880000</c:v>
                </c:pt>
                <c:pt idx="1038">
                  <c:v>880000</c:v>
                </c:pt>
                <c:pt idx="1039">
                  <c:v>880000</c:v>
                </c:pt>
                <c:pt idx="1040">
                  <c:v>880000</c:v>
                </c:pt>
                <c:pt idx="1041">
                  <c:v>880000</c:v>
                </c:pt>
                <c:pt idx="1042">
                  <c:v>880000</c:v>
                </c:pt>
                <c:pt idx="1043">
                  <c:v>880000</c:v>
                </c:pt>
                <c:pt idx="1044">
                  <c:v>880000</c:v>
                </c:pt>
                <c:pt idx="1045">
                  <c:v>880000</c:v>
                </c:pt>
                <c:pt idx="1046">
                  <c:v>880000</c:v>
                </c:pt>
                <c:pt idx="1047">
                  <c:v>880000</c:v>
                </c:pt>
                <c:pt idx="1048">
                  <c:v>880000</c:v>
                </c:pt>
                <c:pt idx="1049">
                  <c:v>880000</c:v>
                </c:pt>
                <c:pt idx="1050">
                  <c:v>880000</c:v>
                </c:pt>
                <c:pt idx="1051">
                  <c:v>880000</c:v>
                </c:pt>
                <c:pt idx="1052">
                  <c:v>880000</c:v>
                </c:pt>
                <c:pt idx="1053">
                  <c:v>880000</c:v>
                </c:pt>
                <c:pt idx="1054">
                  <c:v>880000</c:v>
                </c:pt>
                <c:pt idx="1055">
                  <c:v>880000</c:v>
                </c:pt>
                <c:pt idx="1056">
                  <c:v>880000</c:v>
                </c:pt>
                <c:pt idx="1057">
                  <c:v>880000</c:v>
                </c:pt>
                <c:pt idx="1058">
                  <c:v>880000</c:v>
                </c:pt>
                <c:pt idx="1059">
                  <c:v>880000</c:v>
                </c:pt>
                <c:pt idx="1060">
                  <c:v>880000</c:v>
                </c:pt>
                <c:pt idx="1061">
                  <c:v>880000</c:v>
                </c:pt>
                <c:pt idx="1062">
                  <c:v>880000</c:v>
                </c:pt>
                <c:pt idx="1063">
                  <c:v>880000</c:v>
                </c:pt>
                <c:pt idx="1064">
                  <c:v>880000</c:v>
                </c:pt>
                <c:pt idx="1065">
                  <c:v>880000</c:v>
                </c:pt>
                <c:pt idx="1066">
                  <c:v>880000</c:v>
                </c:pt>
                <c:pt idx="1067">
                  <c:v>880000</c:v>
                </c:pt>
                <c:pt idx="1068">
                  <c:v>880000</c:v>
                </c:pt>
                <c:pt idx="1069">
                  <c:v>880000</c:v>
                </c:pt>
                <c:pt idx="1070">
                  <c:v>880000</c:v>
                </c:pt>
                <c:pt idx="1071">
                  <c:v>880000</c:v>
                </c:pt>
                <c:pt idx="1072">
                  <c:v>880000</c:v>
                </c:pt>
                <c:pt idx="1073">
                  <c:v>880000</c:v>
                </c:pt>
                <c:pt idx="1074">
                  <c:v>880000</c:v>
                </c:pt>
                <c:pt idx="1075">
                  <c:v>880000</c:v>
                </c:pt>
                <c:pt idx="1076">
                  <c:v>880000</c:v>
                </c:pt>
                <c:pt idx="1077">
                  <c:v>880000</c:v>
                </c:pt>
                <c:pt idx="1078">
                  <c:v>880000</c:v>
                </c:pt>
                <c:pt idx="1079">
                  <c:v>880000</c:v>
                </c:pt>
                <c:pt idx="1080">
                  <c:v>880000</c:v>
                </c:pt>
                <c:pt idx="1081">
                  <c:v>880000</c:v>
                </c:pt>
                <c:pt idx="1082">
                  <c:v>880000</c:v>
                </c:pt>
                <c:pt idx="1083">
                  <c:v>880000</c:v>
                </c:pt>
                <c:pt idx="1084">
                  <c:v>880000</c:v>
                </c:pt>
                <c:pt idx="1085">
                  <c:v>880000</c:v>
                </c:pt>
                <c:pt idx="1086">
                  <c:v>880000</c:v>
                </c:pt>
                <c:pt idx="1087">
                  <c:v>880000</c:v>
                </c:pt>
                <c:pt idx="1088">
                  <c:v>880000</c:v>
                </c:pt>
                <c:pt idx="1089">
                  <c:v>880000</c:v>
                </c:pt>
                <c:pt idx="1090">
                  <c:v>880000</c:v>
                </c:pt>
                <c:pt idx="1091">
                  <c:v>880000</c:v>
                </c:pt>
                <c:pt idx="1092">
                  <c:v>880000</c:v>
                </c:pt>
                <c:pt idx="1093">
                  <c:v>880000</c:v>
                </c:pt>
                <c:pt idx="1094">
                  <c:v>880000</c:v>
                </c:pt>
                <c:pt idx="1095">
                  <c:v>880000</c:v>
                </c:pt>
                <c:pt idx="1096">
                  <c:v>880000</c:v>
                </c:pt>
                <c:pt idx="1097">
                  <c:v>880000</c:v>
                </c:pt>
                <c:pt idx="1098">
                  <c:v>880000</c:v>
                </c:pt>
                <c:pt idx="1099">
                  <c:v>880000</c:v>
                </c:pt>
                <c:pt idx="1100">
                  <c:v>880000</c:v>
                </c:pt>
                <c:pt idx="1101">
                  <c:v>880000</c:v>
                </c:pt>
                <c:pt idx="1102">
                  <c:v>880000</c:v>
                </c:pt>
                <c:pt idx="1103">
                  <c:v>880000</c:v>
                </c:pt>
                <c:pt idx="1104">
                  <c:v>880000</c:v>
                </c:pt>
                <c:pt idx="1105">
                  <c:v>880000</c:v>
                </c:pt>
                <c:pt idx="1106">
                  <c:v>880000</c:v>
                </c:pt>
                <c:pt idx="1107">
                  <c:v>880000</c:v>
                </c:pt>
                <c:pt idx="1108">
                  <c:v>880000</c:v>
                </c:pt>
                <c:pt idx="1109">
                  <c:v>880000</c:v>
                </c:pt>
                <c:pt idx="1110">
                  <c:v>880000</c:v>
                </c:pt>
                <c:pt idx="1111">
                  <c:v>880000</c:v>
                </c:pt>
                <c:pt idx="1112">
                  <c:v>880000</c:v>
                </c:pt>
                <c:pt idx="1113">
                  <c:v>880000</c:v>
                </c:pt>
                <c:pt idx="1114">
                  <c:v>880000</c:v>
                </c:pt>
                <c:pt idx="1115">
                  <c:v>880000</c:v>
                </c:pt>
                <c:pt idx="1116">
                  <c:v>880000</c:v>
                </c:pt>
                <c:pt idx="1117">
                  <c:v>880000</c:v>
                </c:pt>
                <c:pt idx="1118">
                  <c:v>880000</c:v>
                </c:pt>
                <c:pt idx="1119">
                  <c:v>880000</c:v>
                </c:pt>
                <c:pt idx="1120">
                  <c:v>880000</c:v>
                </c:pt>
                <c:pt idx="1121">
                  <c:v>880000</c:v>
                </c:pt>
                <c:pt idx="1122">
                  <c:v>880000</c:v>
                </c:pt>
                <c:pt idx="1123">
                  <c:v>880000</c:v>
                </c:pt>
                <c:pt idx="1124">
                  <c:v>880000</c:v>
                </c:pt>
                <c:pt idx="1125">
                  <c:v>880000</c:v>
                </c:pt>
                <c:pt idx="1126">
                  <c:v>880000</c:v>
                </c:pt>
                <c:pt idx="1127">
                  <c:v>880000</c:v>
                </c:pt>
                <c:pt idx="1128">
                  <c:v>880000</c:v>
                </c:pt>
                <c:pt idx="1129">
                  <c:v>880000</c:v>
                </c:pt>
                <c:pt idx="1130">
                  <c:v>880000</c:v>
                </c:pt>
                <c:pt idx="1131">
                  <c:v>880000</c:v>
                </c:pt>
                <c:pt idx="1132">
                  <c:v>880000</c:v>
                </c:pt>
                <c:pt idx="1133">
                  <c:v>880000</c:v>
                </c:pt>
                <c:pt idx="1134">
                  <c:v>880000</c:v>
                </c:pt>
                <c:pt idx="1135">
                  <c:v>880000</c:v>
                </c:pt>
                <c:pt idx="1136">
                  <c:v>880000</c:v>
                </c:pt>
                <c:pt idx="1137">
                  <c:v>880000</c:v>
                </c:pt>
                <c:pt idx="1138">
                  <c:v>880000</c:v>
                </c:pt>
                <c:pt idx="1139">
                  <c:v>880000</c:v>
                </c:pt>
                <c:pt idx="1140">
                  <c:v>880000</c:v>
                </c:pt>
                <c:pt idx="1141">
                  <c:v>880000</c:v>
                </c:pt>
                <c:pt idx="1142">
                  <c:v>880000</c:v>
                </c:pt>
                <c:pt idx="1143">
                  <c:v>880000</c:v>
                </c:pt>
                <c:pt idx="1144">
                  <c:v>880000</c:v>
                </c:pt>
                <c:pt idx="1145">
                  <c:v>880000</c:v>
                </c:pt>
                <c:pt idx="1146">
                  <c:v>880000</c:v>
                </c:pt>
                <c:pt idx="1147">
                  <c:v>880000</c:v>
                </c:pt>
                <c:pt idx="1148">
                  <c:v>880000</c:v>
                </c:pt>
                <c:pt idx="1149">
                  <c:v>880000</c:v>
                </c:pt>
                <c:pt idx="1150">
                  <c:v>880000</c:v>
                </c:pt>
                <c:pt idx="1151">
                  <c:v>880000</c:v>
                </c:pt>
                <c:pt idx="1152">
                  <c:v>880000</c:v>
                </c:pt>
                <c:pt idx="1153">
                  <c:v>880000</c:v>
                </c:pt>
                <c:pt idx="1154">
                  <c:v>880000</c:v>
                </c:pt>
                <c:pt idx="1155">
                  <c:v>880000</c:v>
                </c:pt>
                <c:pt idx="1156">
                  <c:v>880000</c:v>
                </c:pt>
                <c:pt idx="1157">
                  <c:v>880000</c:v>
                </c:pt>
                <c:pt idx="1158">
                  <c:v>880000</c:v>
                </c:pt>
                <c:pt idx="1159">
                  <c:v>880000</c:v>
                </c:pt>
                <c:pt idx="1160">
                  <c:v>880000</c:v>
                </c:pt>
                <c:pt idx="1161">
                  <c:v>880000</c:v>
                </c:pt>
                <c:pt idx="1162">
                  <c:v>880000</c:v>
                </c:pt>
                <c:pt idx="1163">
                  <c:v>880000</c:v>
                </c:pt>
                <c:pt idx="1164">
                  <c:v>880000</c:v>
                </c:pt>
                <c:pt idx="1165">
                  <c:v>880000</c:v>
                </c:pt>
                <c:pt idx="1166">
                  <c:v>880000</c:v>
                </c:pt>
                <c:pt idx="1167">
                  <c:v>880000</c:v>
                </c:pt>
                <c:pt idx="1168">
                  <c:v>880000</c:v>
                </c:pt>
                <c:pt idx="1169">
                  <c:v>880000</c:v>
                </c:pt>
                <c:pt idx="1170">
                  <c:v>880000</c:v>
                </c:pt>
                <c:pt idx="1171">
                  <c:v>880000</c:v>
                </c:pt>
                <c:pt idx="1172">
                  <c:v>880000</c:v>
                </c:pt>
                <c:pt idx="1173">
                  <c:v>880000</c:v>
                </c:pt>
                <c:pt idx="1174">
                  <c:v>880000</c:v>
                </c:pt>
                <c:pt idx="1175">
                  <c:v>880000</c:v>
                </c:pt>
                <c:pt idx="1176">
                  <c:v>880000</c:v>
                </c:pt>
                <c:pt idx="1177">
                  <c:v>880000</c:v>
                </c:pt>
                <c:pt idx="1178">
                  <c:v>880000</c:v>
                </c:pt>
                <c:pt idx="1179">
                  <c:v>880000</c:v>
                </c:pt>
                <c:pt idx="1180">
                  <c:v>880000</c:v>
                </c:pt>
                <c:pt idx="1181">
                  <c:v>880000</c:v>
                </c:pt>
                <c:pt idx="1182">
                  <c:v>880000</c:v>
                </c:pt>
                <c:pt idx="1183">
                  <c:v>880000</c:v>
                </c:pt>
                <c:pt idx="1184">
                  <c:v>880000</c:v>
                </c:pt>
                <c:pt idx="1185">
                  <c:v>880000</c:v>
                </c:pt>
                <c:pt idx="1186">
                  <c:v>880000</c:v>
                </c:pt>
                <c:pt idx="1187">
                  <c:v>880000</c:v>
                </c:pt>
                <c:pt idx="1188">
                  <c:v>880000</c:v>
                </c:pt>
                <c:pt idx="1189">
                  <c:v>880000</c:v>
                </c:pt>
                <c:pt idx="1190">
                  <c:v>880000</c:v>
                </c:pt>
                <c:pt idx="1191">
                  <c:v>880000</c:v>
                </c:pt>
                <c:pt idx="1192">
                  <c:v>880000</c:v>
                </c:pt>
                <c:pt idx="1193">
                  <c:v>880000</c:v>
                </c:pt>
                <c:pt idx="1194">
                  <c:v>880000</c:v>
                </c:pt>
                <c:pt idx="1195">
                  <c:v>880000</c:v>
                </c:pt>
                <c:pt idx="1196">
                  <c:v>880000</c:v>
                </c:pt>
                <c:pt idx="1197">
                  <c:v>880000</c:v>
                </c:pt>
                <c:pt idx="1198">
                  <c:v>880000</c:v>
                </c:pt>
                <c:pt idx="1199">
                  <c:v>880000</c:v>
                </c:pt>
                <c:pt idx="1200">
                  <c:v>880000</c:v>
                </c:pt>
                <c:pt idx="1201">
                  <c:v>880000</c:v>
                </c:pt>
                <c:pt idx="1202">
                  <c:v>880000</c:v>
                </c:pt>
                <c:pt idx="1203">
                  <c:v>880000</c:v>
                </c:pt>
                <c:pt idx="1204">
                  <c:v>880000</c:v>
                </c:pt>
                <c:pt idx="1205">
                  <c:v>880000</c:v>
                </c:pt>
                <c:pt idx="1206">
                  <c:v>880000</c:v>
                </c:pt>
                <c:pt idx="1207">
                  <c:v>880000</c:v>
                </c:pt>
                <c:pt idx="1208">
                  <c:v>880000</c:v>
                </c:pt>
                <c:pt idx="1209">
                  <c:v>880000</c:v>
                </c:pt>
                <c:pt idx="1210">
                  <c:v>880000</c:v>
                </c:pt>
                <c:pt idx="1211">
                  <c:v>880000</c:v>
                </c:pt>
                <c:pt idx="1212">
                  <c:v>880000</c:v>
                </c:pt>
                <c:pt idx="1213">
                  <c:v>880000</c:v>
                </c:pt>
                <c:pt idx="1214">
                  <c:v>880000</c:v>
                </c:pt>
                <c:pt idx="1215">
                  <c:v>960000</c:v>
                </c:pt>
                <c:pt idx="1216">
                  <c:v>960000</c:v>
                </c:pt>
                <c:pt idx="1217">
                  <c:v>960000</c:v>
                </c:pt>
                <c:pt idx="1218">
                  <c:v>960000</c:v>
                </c:pt>
                <c:pt idx="1219">
                  <c:v>960000</c:v>
                </c:pt>
                <c:pt idx="1220">
                  <c:v>960000</c:v>
                </c:pt>
                <c:pt idx="1221">
                  <c:v>960000</c:v>
                </c:pt>
                <c:pt idx="1222">
                  <c:v>960000</c:v>
                </c:pt>
                <c:pt idx="1223">
                  <c:v>960000</c:v>
                </c:pt>
                <c:pt idx="1224">
                  <c:v>960000</c:v>
                </c:pt>
                <c:pt idx="1225">
                  <c:v>960000</c:v>
                </c:pt>
                <c:pt idx="1226">
                  <c:v>960000</c:v>
                </c:pt>
                <c:pt idx="1227">
                  <c:v>960000</c:v>
                </c:pt>
                <c:pt idx="1228">
                  <c:v>960000</c:v>
                </c:pt>
                <c:pt idx="1229">
                  <c:v>960000</c:v>
                </c:pt>
                <c:pt idx="1230">
                  <c:v>960000</c:v>
                </c:pt>
                <c:pt idx="1231">
                  <c:v>960000</c:v>
                </c:pt>
                <c:pt idx="1232">
                  <c:v>960000</c:v>
                </c:pt>
                <c:pt idx="1233">
                  <c:v>1040000</c:v>
                </c:pt>
                <c:pt idx="1234">
                  <c:v>1040000</c:v>
                </c:pt>
                <c:pt idx="1235">
                  <c:v>1040000</c:v>
                </c:pt>
                <c:pt idx="1236">
                  <c:v>1040000</c:v>
                </c:pt>
                <c:pt idx="1237">
                  <c:v>1040000</c:v>
                </c:pt>
                <c:pt idx="1238">
                  <c:v>1040000</c:v>
                </c:pt>
                <c:pt idx="1239">
                  <c:v>1040000</c:v>
                </c:pt>
                <c:pt idx="1240">
                  <c:v>1040000</c:v>
                </c:pt>
                <c:pt idx="1241">
                  <c:v>1040000</c:v>
                </c:pt>
                <c:pt idx="1242">
                  <c:v>1040000</c:v>
                </c:pt>
                <c:pt idx="1243">
                  <c:v>1040000</c:v>
                </c:pt>
                <c:pt idx="1244">
                  <c:v>1040000</c:v>
                </c:pt>
                <c:pt idx="1245">
                  <c:v>1040000</c:v>
                </c:pt>
                <c:pt idx="1246">
                  <c:v>1040000</c:v>
                </c:pt>
                <c:pt idx="1247">
                  <c:v>1040000</c:v>
                </c:pt>
                <c:pt idx="1248">
                  <c:v>1040000</c:v>
                </c:pt>
                <c:pt idx="1249">
                  <c:v>1040000</c:v>
                </c:pt>
                <c:pt idx="1250">
                  <c:v>1040000</c:v>
                </c:pt>
                <c:pt idx="1251">
                  <c:v>1040000</c:v>
                </c:pt>
                <c:pt idx="1252">
                  <c:v>1040000</c:v>
                </c:pt>
                <c:pt idx="1253">
                  <c:v>1040000</c:v>
                </c:pt>
                <c:pt idx="1254">
                  <c:v>1040000</c:v>
                </c:pt>
                <c:pt idx="1255">
                  <c:v>1040000</c:v>
                </c:pt>
                <c:pt idx="1256">
                  <c:v>1040000</c:v>
                </c:pt>
                <c:pt idx="1257">
                  <c:v>1040000</c:v>
                </c:pt>
                <c:pt idx="1258">
                  <c:v>1040000</c:v>
                </c:pt>
                <c:pt idx="1259">
                  <c:v>1040000</c:v>
                </c:pt>
                <c:pt idx="1260">
                  <c:v>1040000</c:v>
                </c:pt>
                <c:pt idx="1261">
                  <c:v>1040000</c:v>
                </c:pt>
                <c:pt idx="1262">
                  <c:v>1120000</c:v>
                </c:pt>
                <c:pt idx="1263">
                  <c:v>1120000</c:v>
                </c:pt>
                <c:pt idx="1264">
                  <c:v>1120000</c:v>
                </c:pt>
                <c:pt idx="1265">
                  <c:v>1120000</c:v>
                </c:pt>
                <c:pt idx="1266">
                  <c:v>1120000</c:v>
                </c:pt>
                <c:pt idx="1267">
                  <c:v>1120000</c:v>
                </c:pt>
                <c:pt idx="1268">
                  <c:v>1120000</c:v>
                </c:pt>
                <c:pt idx="1269">
                  <c:v>1120000</c:v>
                </c:pt>
                <c:pt idx="1270">
                  <c:v>1120000</c:v>
                </c:pt>
                <c:pt idx="1271">
                  <c:v>1120000</c:v>
                </c:pt>
                <c:pt idx="1272">
                  <c:v>1120000</c:v>
                </c:pt>
                <c:pt idx="1273">
                  <c:v>1120000</c:v>
                </c:pt>
                <c:pt idx="1274">
                  <c:v>1120000</c:v>
                </c:pt>
                <c:pt idx="1275">
                  <c:v>1120000</c:v>
                </c:pt>
                <c:pt idx="1276">
                  <c:v>1120000</c:v>
                </c:pt>
                <c:pt idx="1277">
                  <c:v>1120000</c:v>
                </c:pt>
                <c:pt idx="1278">
                  <c:v>1120000</c:v>
                </c:pt>
                <c:pt idx="1279">
                  <c:v>1120000</c:v>
                </c:pt>
                <c:pt idx="1280">
                  <c:v>1120000</c:v>
                </c:pt>
                <c:pt idx="1281">
                  <c:v>1120000</c:v>
                </c:pt>
                <c:pt idx="1282">
                  <c:v>1120000</c:v>
                </c:pt>
                <c:pt idx="1283">
                  <c:v>1200000</c:v>
                </c:pt>
                <c:pt idx="1284">
                  <c:v>1200000</c:v>
                </c:pt>
                <c:pt idx="1285">
                  <c:v>1200000</c:v>
                </c:pt>
                <c:pt idx="1286">
                  <c:v>1200000</c:v>
                </c:pt>
                <c:pt idx="1287">
                  <c:v>1200000</c:v>
                </c:pt>
                <c:pt idx="1288">
                  <c:v>1200000</c:v>
                </c:pt>
                <c:pt idx="1289">
                  <c:v>1200000</c:v>
                </c:pt>
                <c:pt idx="1290">
                  <c:v>1200000</c:v>
                </c:pt>
                <c:pt idx="1291">
                  <c:v>1200000</c:v>
                </c:pt>
                <c:pt idx="1292">
                  <c:v>1200000</c:v>
                </c:pt>
                <c:pt idx="1293">
                  <c:v>1200000</c:v>
                </c:pt>
                <c:pt idx="1294">
                  <c:v>1200000</c:v>
                </c:pt>
                <c:pt idx="1295">
                  <c:v>1200000</c:v>
                </c:pt>
                <c:pt idx="1296">
                  <c:v>1200000</c:v>
                </c:pt>
                <c:pt idx="1297">
                  <c:v>1200000</c:v>
                </c:pt>
                <c:pt idx="1298">
                  <c:v>1200000</c:v>
                </c:pt>
                <c:pt idx="1299">
                  <c:v>1200000</c:v>
                </c:pt>
                <c:pt idx="1300">
                  <c:v>1200000</c:v>
                </c:pt>
                <c:pt idx="1301">
                  <c:v>1200000</c:v>
                </c:pt>
                <c:pt idx="1302">
                  <c:v>1200000</c:v>
                </c:pt>
                <c:pt idx="1303">
                  <c:v>1200000</c:v>
                </c:pt>
                <c:pt idx="1304">
                  <c:v>1200000</c:v>
                </c:pt>
                <c:pt idx="1305">
                  <c:v>1200000</c:v>
                </c:pt>
                <c:pt idx="1306">
                  <c:v>1200000</c:v>
                </c:pt>
                <c:pt idx="1307">
                  <c:v>1200000</c:v>
                </c:pt>
                <c:pt idx="1308">
                  <c:v>1200000</c:v>
                </c:pt>
                <c:pt idx="1309">
                  <c:v>1200000</c:v>
                </c:pt>
                <c:pt idx="1310">
                  <c:v>1200000</c:v>
                </c:pt>
                <c:pt idx="1311">
                  <c:v>1200000</c:v>
                </c:pt>
                <c:pt idx="1312">
                  <c:v>1200000</c:v>
                </c:pt>
                <c:pt idx="1313">
                  <c:v>1200000</c:v>
                </c:pt>
                <c:pt idx="1314">
                  <c:v>1200000</c:v>
                </c:pt>
                <c:pt idx="1315">
                  <c:v>1200000</c:v>
                </c:pt>
                <c:pt idx="1316">
                  <c:v>1200000</c:v>
                </c:pt>
                <c:pt idx="1317">
                  <c:v>1200000</c:v>
                </c:pt>
                <c:pt idx="1318">
                  <c:v>1200000</c:v>
                </c:pt>
                <c:pt idx="1319">
                  <c:v>1200000</c:v>
                </c:pt>
                <c:pt idx="1320">
                  <c:v>1200000</c:v>
                </c:pt>
                <c:pt idx="1321">
                  <c:v>1200000</c:v>
                </c:pt>
                <c:pt idx="1322">
                  <c:v>1200000</c:v>
                </c:pt>
                <c:pt idx="1323">
                  <c:v>1200000</c:v>
                </c:pt>
                <c:pt idx="1324">
                  <c:v>1200000</c:v>
                </c:pt>
                <c:pt idx="1325">
                  <c:v>1200000</c:v>
                </c:pt>
                <c:pt idx="1326">
                  <c:v>1200000</c:v>
                </c:pt>
                <c:pt idx="1327">
                  <c:v>1200000</c:v>
                </c:pt>
                <c:pt idx="1328">
                  <c:v>1200000</c:v>
                </c:pt>
                <c:pt idx="1329">
                  <c:v>1200000</c:v>
                </c:pt>
                <c:pt idx="1330">
                  <c:v>1200000</c:v>
                </c:pt>
                <c:pt idx="1331">
                  <c:v>1200000</c:v>
                </c:pt>
                <c:pt idx="1332">
                  <c:v>1200000</c:v>
                </c:pt>
                <c:pt idx="1333">
                  <c:v>1200000</c:v>
                </c:pt>
                <c:pt idx="1334">
                  <c:v>1200000</c:v>
                </c:pt>
                <c:pt idx="1335">
                  <c:v>1200000</c:v>
                </c:pt>
                <c:pt idx="1336">
                  <c:v>1200000</c:v>
                </c:pt>
                <c:pt idx="1337">
                  <c:v>1200000</c:v>
                </c:pt>
                <c:pt idx="1338">
                  <c:v>1200000</c:v>
                </c:pt>
                <c:pt idx="1339">
                  <c:v>1200000</c:v>
                </c:pt>
                <c:pt idx="1340">
                  <c:v>1200000</c:v>
                </c:pt>
                <c:pt idx="1341">
                  <c:v>1200000</c:v>
                </c:pt>
                <c:pt idx="1342">
                  <c:v>1200000</c:v>
                </c:pt>
                <c:pt idx="1343">
                  <c:v>1200000</c:v>
                </c:pt>
                <c:pt idx="1344">
                  <c:v>1200000</c:v>
                </c:pt>
                <c:pt idx="1345">
                  <c:v>1200000</c:v>
                </c:pt>
                <c:pt idx="1346">
                  <c:v>1200000</c:v>
                </c:pt>
                <c:pt idx="1347">
                  <c:v>1200000</c:v>
                </c:pt>
                <c:pt idx="1348">
                  <c:v>1200000</c:v>
                </c:pt>
                <c:pt idx="1349">
                  <c:v>1200000</c:v>
                </c:pt>
                <c:pt idx="1350">
                  <c:v>1200000</c:v>
                </c:pt>
                <c:pt idx="1351">
                  <c:v>1200000</c:v>
                </c:pt>
                <c:pt idx="1352">
                  <c:v>1200000</c:v>
                </c:pt>
                <c:pt idx="1353">
                  <c:v>1200000</c:v>
                </c:pt>
                <c:pt idx="1354">
                  <c:v>1200000</c:v>
                </c:pt>
                <c:pt idx="1355">
                  <c:v>1200000</c:v>
                </c:pt>
                <c:pt idx="1356">
                  <c:v>1200000</c:v>
                </c:pt>
                <c:pt idx="1357">
                  <c:v>1280000</c:v>
                </c:pt>
                <c:pt idx="1358">
                  <c:v>1280000</c:v>
                </c:pt>
                <c:pt idx="1359">
                  <c:v>1280000</c:v>
                </c:pt>
                <c:pt idx="1360">
                  <c:v>1280000</c:v>
                </c:pt>
                <c:pt idx="1361">
                  <c:v>1280000</c:v>
                </c:pt>
                <c:pt idx="1362">
                  <c:v>1280000</c:v>
                </c:pt>
                <c:pt idx="1363">
                  <c:v>1280000</c:v>
                </c:pt>
                <c:pt idx="1364">
                  <c:v>1280000</c:v>
                </c:pt>
                <c:pt idx="1365">
                  <c:v>1280000</c:v>
                </c:pt>
                <c:pt idx="1366">
                  <c:v>1280000</c:v>
                </c:pt>
                <c:pt idx="1367">
                  <c:v>1280000</c:v>
                </c:pt>
                <c:pt idx="1368">
                  <c:v>1280000</c:v>
                </c:pt>
                <c:pt idx="1369">
                  <c:v>1280000</c:v>
                </c:pt>
                <c:pt idx="1370">
                  <c:v>1280000</c:v>
                </c:pt>
                <c:pt idx="1371">
                  <c:v>1280000</c:v>
                </c:pt>
                <c:pt idx="1372">
                  <c:v>1280000</c:v>
                </c:pt>
                <c:pt idx="1373">
                  <c:v>1280000</c:v>
                </c:pt>
                <c:pt idx="1374">
                  <c:v>1280000</c:v>
                </c:pt>
                <c:pt idx="1375">
                  <c:v>1280000</c:v>
                </c:pt>
                <c:pt idx="1376">
                  <c:v>1280000</c:v>
                </c:pt>
                <c:pt idx="1377">
                  <c:v>1280000</c:v>
                </c:pt>
                <c:pt idx="1378">
                  <c:v>1280000</c:v>
                </c:pt>
                <c:pt idx="1379">
                  <c:v>1280000</c:v>
                </c:pt>
                <c:pt idx="1380">
                  <c:v>1280000</c:v>
                </c:pt>
                <c:pt idx="1381">
                  <c:v>1280000</c:v>
                </c:pt>
                <c:pt idx="1382">
                  <c:v>1280000</c:v>
                </c:pt>
                <c:pt idx="1383">
                  <c:v>1280000</c:v>
                </c:pt>
                <c:pt idx="1384">
                  <c:v>1280000</c:v>
                </c:pt>
                <c:pt idx="1385">
                  <c:v>1280000</c:v>
                </c:pt>
                <c:pt idx="1386">
                  <c:v>1280000</c:v>
                </c:pt>
                <c:pt idx="1387">
                  <c:v>1280000</c:v>
                </c:pt>
                <c:pt idx="1388">
                  <c:v>1280000</c:v>
                </c:pt>
                <c:pt idx="1389">
                  <c:v>1280000</c:v>
                </c:pt>
                <c:pt idx="1390">
                  <c:v>1280000</c:v>
                </c:pt>
                <c:pt idx="1391">
                  <c:v>1280000</c:v>
                </c:pt>
                <c:pt idx="1392">
                  <c:v>1280000</c:v>
                </c:pt>
                <c:pt idx="1393">
                  <c:v>1280000</c:v>
                </c:pt>
                <c:pt idx="1394">
                  <c:v>1280000</c:v>
                </c:pt>
                <c:pt idx="1395">
                  <c:v>1280000</c:v>
                </c:pt>
                <c:pt idx="1396">
                  <c:v>1280000</c:v>
                </c:pt>
                <c:pt idx="1397">
                  <c:v>1280000</c:v>
                </c:pt>
                <c:pt idx="1398">
                  <c:v>1280000</c:v>
                </c:pt>
                <c:pt idx="1399">
                  <c:v>1280000</c:v>
                </c:pt>
                <c:pt idx="1400">
                  <c:v>1280000</c:v>
                </c:pt>
                <c:pt idx="1401">
                  <c:v>1280000</c:v>
                </c:pt>
                <c:pt idx="1402">
                  <c:v>1280000</c:v>
                </c:pt>
                <c:pt idx="1403">
                  <c:v>1280000</c:v>
                </c:pt>
                <c:pt idx="1404">
                  <c:v>1280000</c:v>
                </c:pt>
                <c:pt idx="1405">
                  <c:v>1280000</c:v>
                </c:pt>
                <c:pt idx="1406">
                  <c:v>1280000</c:v>
                </c:pt>
                <c:pt idx="1407">
                  <c:v>1280000</c:v>
                </c:pt>
                <c:pt idx="1408">
                  <c:v>1280000</c:v>
                </c:pt>
                <c:pt idx="1409">
                  <c:v>1280000</c:v>
                </c:pt>
                <c:pt idx="1410">
                  <c:v>1280000</c:v>
                </c:pt>
                <c:pt idx="1411">
                  <c:v>1280000</c:v>
                </c:pt>
                <c:pt idx="1412">
                  <c:v>1280000</c:v>
                </c:pt>
                <c:pt idx="1413">
                  <c:v>1280000</c:v>
                </c:pt>
                <c:pt idx="1414">
                  <c:v>1280000</c:v>
                </c:pt>
                <c:pt idx="1415">
                  <c:v>1280000</c:v>
                </c:pt>
                <c:pt idx="1416">
                  <c:v>1280000</c:v>
                </c:pt>
                <c:pt idx="1417">
                  <c:v>1280000</c:v>
                </c:pt>
                <c:pt idx="1418">
                  <c:v>1280000</c:v>
                </c:pt>
                <c:pt idx="1419">
                  <c:v>1360000</c:v>
                </c:pt>
                <c:pt idx="1420">
                  <c:v>1360000</c:v>
                </c:pt>
                <c:pt idx="1421">
                  <c:v>1360000</c:v>
                </c:pt>
                <c:pt idx="1422">
                  <c:v>1360000</c:v>
                </c:pt>
                <c:pt idx="1423">
                  <c:v>1360000</c:v>
                </c:pt>
                <c:pt idx="1424">
                  <c:v>1360000</c:v>
                </c:pt>
                <c:pt idx="1425">
                  <c:v>1360000</c:v>
                </c:pt>
                <c:pt idx="1426">
                  <c:v>1360000</c:v>
                </c:pt>
                <c:pt idx="1427">
                  <c:v>1360000</c:v>
                </c:pt>
                <c:pt idx="1428">
                  <c:v>1360000</c:v>
                </c:pt>
                <c:pt idx="1429">
                  <c:v>1360000</c:v>
                </c:pt>
                <c:pt idx="1430">
                  <c:v>1360000</c:v>
                </c:pt>
                <c:pt idx="1431">
                  <c:v>1360000</c:v>
                </c:pt>
                <c:pt idx="1432">
                  <c:v>1360000</c:v>
                </c:pt>
                <c:pt idx="1433">
                  <c:v>1360000</c:v>
                </c:pt>
                <c:pt idx="1434">
                  <c:v>1360000</c:v>
                </c:pt>
                <c:pt idx="1435">
                  <c:v>1360000</c:v>
                </c:pt>
                <c:pt idx="1436">
                  <c:v>1360000</c:v>
                </c:pt>
                <c:pt idx="1437">
                  <c:v>1360000</c:v>
                </c:pt>
                <c:pt idx="1438">
                  <c:v>1360000</c:v>
                </c:pt>
                <c:pt idx="1439">
                  <c:v>1360000</c:v>
                </c:pt>
                <c:pt idx="1440">
                  <c:v>1360000</c:v>
                </c:pt>
                <c:pt idx="1441">
                  <c:v>1360000</c:v>
                </c:pt>
                <c:pt idx="1442">
                  <c:v>1440000</c:v>
                </c:pt>
                <c:pt idx="1443">
                  <c:v>1440000</c:v>
                </c:pt>
                <c:pt idx="1444">
                  <c:v>1440000</c:v>
                </c:pt>
                <c:pt idx="1445">
                  <c:v>1440000</c:v>
                </c:pt>
                <c:pt idx="1446">
                  <c:v>1440000</c:v>
                </c:pt>
                <c:pt idx="1447">
                  <c:v>1440000</c:v>
                </c:pt>
                <c:pt idx="1448">
                  <c:v>1440000</c:v>
                </c:pt>
                <c:pt idx="1449">
                  <c:v>1440000</c:v>
                </c:pt>
                <c:pt idx="1450">
                  <c:v>1440000</c:v>
                </c:pt>
                <c:pt idx="1451">
                  <c:v>1440000</c:v>
                </c:pt>
                <c:pt idx="1452">
                  <c:v>1440000</c:v>
                </c:pt>
                <c:pt idx="1453">
                  <c:v>1440000</c:v>
                </c:pt>
                <c:pt idx="1454">
                  <c:v>1440000</c:v>
                </c:pt>
                <c:pt idx="1455">
                  <c:v>1440000</c:v>
                </c:pt>
                <c:pt idx="1456">
                  <c:v>1440000</c:v>
                </c:pt>
                <c:pt idx="1457">
                  <c:v>1440000</c:v>
                </c:pt>
                <c:pt idx="1458">
                  <c:v>1440000</c:v>
                </c:pt>
                <c:pt idx="1459">
                  <c:v>1440000</c:v>
                </c:pt>
                <c:pt idx="1460">
                  <c:v>1440000</c:v>
                </c:pt>
                <c:pt idx="1461">
                  <c:v>1440000</c:v>
                </c:pt>
                <c:pt idx="1462">
                  <c:v>1520000</c:v>
                </c:pt>
                <c:pt idx="1463">
                  <c:v>1520000</c:v>
                </c:pt>
                <c:pt idx="1464">
                  <c:v>1520000</c:v>
                </c:pt>
                <c:pt idx="1465">
                  <c:v>1520000</c:v>
                </c:pt>
                <c:pt idx="1466">
                  <c:v>1520000</c:v>
                </c:pt>
                <c:pt idx="1467">
                  <c:v>1520000</c:v>
                </c:pt>
                <c:pt idx="1468">
                  <c:v>1520000</c:v>
                </c:pt>
                <c:pt idx="1469">
                  <c:v>1520000</c:v>
                </c:pt>
                <c:pt idx="1470">
                  <c:v>1520000</c:v>
                </c:pt>
                <c:pt idx="1471">
                  <c:v>1520000</c:v>
                </c:pt>
                <c:pt idx="1472">
                  <c:v>1520000</c:v>
                </c:pt>
                <c:pt idx="1473">
                  <c:v>1520000</c:v>
                </c:pt>
                <c:pt idx="1474">
                  <c:v>1520000</c:v>
                </c:pt>
                <c:pt idx="1475">
                  <c:v>1520000</c:v>
                </c:pt>
                <c:pt idx="1476">
                  <c:v>1520000</c:v>
                </c:pt>
                <c:pt idx="1477">
                  <c:v>1520000</c:v>
                </c:pt>
                <c:pt idx="1478">
                  <c:v>1520000</c:v>
                </c:pt>
                <c:pt idx="1479">
                  <c:v>1520000</c:v>
                </c:pt>
                <c:pt idx="1480">
                  <c:v>1520000</c:v>
                </c:pt>
                <c:pt idx="1481">
                  <c:v>1520000</c:v>
                </c:pt>
                <c:pt idx="1482">
                  <c:v>1520000</c:v>
                </c:pt>
                <c:pt idx="1483">
                  <c:v>1520000</c:v>
                </c:pt>
                <c:pt idx="1484">
                  <c:v>1520000</c:v>
                </c:pt>
                <c:pt idx="1485">
                  <c:v>1520000</c:v>
                </c:pt>
                <c:pt idx="1486">
                  <c:v>1520000</c:v>
                </c:pt>
                <c:pt idx="1487">
                  <c:v>1520000</c:v>
                </c:pt>
                <c:pt idx="1488">
                  <c:v>1520000</c:v>
                </c:pt>
                <c:pt idx="1489">
                  <c:v>1520000</c:v>
                </c:pt>
                <c:pt idx="1490">
                  <c:v>1520000</c:v>
                </c:pt>
                <c:pt idx="1491">
                  <c:v>1520000</c:v>
                </c:pt>
                <c:pt idx="1492">
                  <c:v>1520000</c:v>
                </c:pt>
                <c:pt idx="1493">
                  <c:v>1520000</c:v>
                </c:pt>
                <c:pt idx="1494">
                  <c:v>1520000</c:v>
                </c:pt>
                <c:pt idx="1495">
                  <c:v>1520000</c:v>
                </c:pt>
                <c:pt idx="1496">
                  <c:v>1520000</c:v>
                </c:pt>
                <c:pt idx="1497">
                  <c:v>1520000</c:v>
                </c:pt>
                <c:pt idx="1498">
                  <c:v>1520000</c:v>
                </c:pt>
                <c:pt idx="1499">
                  <c:v>1520000</c:v>
                </c:pt>
                <c:pt idx="1500">
                  <c:v>1520000</c:v>
                </c:pt>
                <c:pt idx="1501">
                  <c:v>1520000</c:v>
                </c:pt>
                <c:pt idx="1502">
                  <c:v>1520000</c:v>
                </c:pt>
                <c:pt idx="1503">
                  <c:v>1520000</c:v>
                </c:pt>
                <c:pt idx="1504">
                  <c:v>1520000</c:v>
                </c:pt>
                <c:pt idx="1505">
                  <c:v>1520000</c:v>
                </c:pt>
                <c:pt idx="1506">
                  <c:v>1520000</c:v>
                </c:pt>
                <c:pt idx="1507">
                  <c:v>1520000</c:v>
                </c:pt>
                <c:pt idx="1508">
                  <c:v>1520000</c:v>
                </c:pt>
                <c:pt idx="1509">
                  <c:v>1520000</c:v>
                </c:pt>
                <c:pt idx="1510">
                  <c:v>1520000</c:v>
                </c:pt>
                <c:pt idx="1511">
                  <c:v>1520000</c:v>
                </c:pt>
                <c:pt idx="1512">
                  <c:v>1520000</c:v>
                </c:pt>
                <c:pt idx="1513">
                  <c:v>1520000</c:v>
                </c:pt>
                <c:pt idx="1514">
                  <c:v>1520000</c:v>
                </c:pt>
                <c:pt idx="1515">
                  <c:v>1520000</c:v>
                </c:pt>
                <c:pt idx="1516">
                  <c:v>1520000</c:v>
                </c:pt>
                <c:pt idx="1517">
                  <c:v>1520000</c:v>
                </c:pt>
                <c:pt idx="1518">
                  <c:v>1520000</c:v>
                </c:pt>
                <c:pt idx="1519">
                  <c:v>1520000</c:v>
                </c:pt>
                <c:pt idx="1520">
                  <c:v>1520000</c:v>
                </c:pt>
                <c:pt idx="1521">
                  <c:v>1520000</c:v>
                </c:pt>
                <c:pt idx="1522">
                  <c:v>1520000</c:v>
                </c:pt>
                <c:pt idx="1523">
                  <c:v>1520000</c:v>
                </c:pt>
                <c:pt idx="1524">
                  <c:v>1520000</c:v>
                </c:pt>
                <c:pt idx="1525">
                  <c:v>1520000</c:v>
                </c:pt>
                <c:pt idx="1526">
                  <c:v>1520000</c:v>
                </c:pt>
                <c:pt idx="1527">
                  <c:v>1520000</c:v>
                </c:pt>
                <c:pt idx="1528">
                  <c:v>1520000</c:v>
                </c:pt>
                <c:pt idx="1529">
                  <c:v>1520000</c:v>
                </c:pt>
                <c:pt idx="1530">
                  <c:v>1520000</c:v>
                </c:pt>
                <c:pt idx="1531">
                  <c:v>1520000</c:v>
                </c:pt>
                <c:pt idx="1532">
                  <c:v>1600000</c:v>
                </c:pt>
                <c:pt idx="1533">
                  <c:v>1600000</c:v>
                </c:pt>
                <c:pt idx="1534">
                  <c:v>1600000</c:v>
                </c:pt>
                <c:pt idx="1535">
                  <c:v>1600000</c:v>
                </c:pt>
                <c:pt idx="1536">
                  <c:v>1600000</c:v>
                </c:pt>
                <c:pt idx="1537">
                  <c:v>1600000</c:v>
                </c:pt>
                <c:pt idx="1538">
                  <c:v>1600000</c:v>
                </c:pt>
                <c:pt idx="1539">
                  <c:v>1600000</c:v>
                </c:pt>
                <c:pt idx="1540">
                  <c:v>1600000</c:v>
                </c:pt>
                <c:pt idx="1541">
                  <c:v>1600000</c:v>
                </c:pt>
                <c:pt idx="1542">
                  <c:v>1600000</c:v>
                </c:pt>
                <c:pt idx="1543">
                  <c:v>1600000</c:v>
                </c:pt>
                <c:pt idx="1544">
                  <c:v>1600000</c:v>
                </c:pt>
                <c:pt idx="1545">
                  <c:v>1600000</c:v>
                </c:pt>
                <c:pt idx="1546">
                  <c:v>1600000</c:v>
                </c:pt>
                <c:pt idx="1547">
                  <c:v>1600000</c:v>
                </c:pt>
                <c:pt idx="1548">
                  <c:v>1600000</c:v>
                </c:pt>
                <c:pt idx="1549">
                  <c:v>1600000</c:v>
                </c:pt>
                <c:pt idx="1550">
                  <c:v>1600000</c:v>
                </c:pt>
                <c:pt idx="1551">
                  <c:v>1600000</c:v>
                </c:pt>
                <c:pt idx="1552">
                  <c:v>1600000</c:v>
                </c:pt>
                <c:pt idx="1553">
                  <c:v>1600000</c:v>
                </c:pt>
                <c:pt idx="1554">
                  <c:v>1680000</c:v>
                </c:pt>
                <c:pt idx="1555">
                  <c:v>1680000</c:v>
                </c:pt>
                <c:pt idx="1556">
                  <c:v>1680000</c:v>
                </c:pt>
                <c:pt idx="1557">
                  <c:v>1680000</c:v>
                </c:pt>
                <c:pt idx="1558">
                  <c:v>1680000</c:v>
                </c:pt>
                <c:pt idx="1559">
                  <c:v>1680000</c:v>
                </c:pt>
                <c:pt idx="1560">
                  <c:v>1680000</c:v>
                </c:pt>
                <c:pt idx="1561">
                  <c:v>1680000</c:v>
                </c:pt>
                <c:pt idx="1562">
                  <c:v>1680000</c:v>
                </c:pt>
                <c:pt idx="1563">
                  <c:v>1680000</c:v>
                </c:pt>
                <c:pt idx="1564">
                  <c:v>1680000</c:v>
                </c:pt>
                <c:pt idx="1565">
                  <c:v>1680000</c:v>
                </c:pt>
                <c:pt idx="1566">
                  <c:v>1680000</c:v>
                </c:pt>
                <c:pt idx="1567">
                  <c:v>1680000</c:v>
                </c:pt>
                <c:pt idx="1568">
                  <c:v>1680000</c:v>
                </c:pt>
                <c:pt idx="1569">
                  <c:v>1680000</c:v>
                </c:pt>
                <c:pt idx="1570">
                  <c:v>1680000</c:v>
                </c:pt>
                <c:pt idx="1571">
                  <c:v>1680000</c:v>
                </c:pt>
                <c:pt idx="1572">
                  <c:v>1680000</c:v>
                </c:pt>
                <c:pt idx="1573">
                  <c:v>1680000</c:v>
                </c:pt>
                <c:pt idx="1574">
                  <c:v>1680000</c:v>
                </c:pt>
                <c:pt idx="1575">
                  <c:v>1680000</c:v>
                </c:pt>
                <c:pt idx="1576">
                  <c:v>1680000</c:v>
                </c:pt>
                <c:pt idx="1577">
                  <c:v>1680000</c:v>
                </c:pt>
                <c:pt idx="1578">
                  <c:v>1680000</c:v>
                </c:pt>
                <c:pt idx="1579">
                  <c:v>1680000</c:v>
                </c:pt>
                <c:pt idx="1580">
                  <c:v>1680000</c:v>
                </c:pt>
                <c:pt idx="1581">
                  <c:v>1680000</c:v>
                </c:pt>
                <c:pt idx="1582">
                  <c:v>1680000</c:v>
                </c:pt>
                <c:pt idx="1583">
                  <c:v>1680000</c:v>
                </c:pt>
                <c:pt idx="1584">
                  <c:v>1680000</c:v>
                </c:pt>
                <c:pt idx="1585">
                  <c:v>1680000</c:v>
                </c:pt>
                <c:pt idx="1586">
                  <c:v>1680000</c:v>
                </c:pt>
                <c:pt idx="1587">
                  <c:v>1680000</c:v>
                </c:pt>
                <c:pt idx="1588">
                  <c:v>1680000</c:v>
                </c:pt>
                <c:pt idx="1589">
                  <c:v>1680000</c:v>
                </c:pt>
                <c:pt idx="1590">
                  <c:v>1680000</c:v>
                </c:pt>
                <c:pt idx="1591">
                  <c:v>1680000</c:v>
                </c:pt>
                <c:pt idx="1592">
                  <c:v>1680000</c:v>
                </c:pt>
                <c:pt idx="1593">
                  <c:v>1680000</c:v>
                </c:pt>
                <c:pt idx="1594">
                  <c:v>1680000</c:v>
                </c:pt>
                <c:pt idx="1595">
                  <c:v>1680000</c:v>
                </c:pt>
                <c:pt idx="1596">
                  <c:v>1680000</c:v>
                </c:pt>
                <c:pt idx="1597">
                  <c:v>1680000</c:v>
                </c:pt>
                <c:pt idx="1598">
                  <c:v>1680000</c:v>
                </c:pt>
                <c:pt idx="1599">
                  <c:v>1680000</c:v>
                </c:pt>
                <c:pt idx="1600">
                  <c:v>1680000</c:v>
                </c:pt>
                <c:pt idx="1601">
                  <c:v>1680000</c:v>
                </c:pt>
                <c:pt idx="1602">
                  <c:v>1680000</c:v>
                </c:pt>
                <c:pt idx="1603">
                  <c:v>1680000</c:v>
                </c:pt>
                <c:pt idx="1604">
                  <c:v>1680000</c:v>
                </c:pt>
                <c:pt idx="1605">
                  <c:v>1680000</c:v>
                </c:pt>
                <c:pt idx="1606">
                  <c:v>1680000</c:v>
                </c:pt>
                <c:pt idx="1607">
                  <c:v>1680000</c:v>
                </c:pt>
                <c:pt idx="1608">
                  <c:v>1680000</c:v>
                </c:pt>
                <c:pt idx="1609">
                  <c:v>1680000</c:v>
                </c:pt>
                <c:pt idx="1610">
                  <c:v>1680000</c:v>
                </c:pt>
                <c:pt idx="1611">
                  <c:v>1680000</c:v>
                </c:pt>
                <c:pt idx="1612">
                  <c:v>1680000</c:v>
                </c:pt>
                <c:pt idx="1613">
                  <c:v>1680000</c:v>
                </c:pt>
                <c:pt idx="1614">
                  <c:v>1680000</c:v>
                </c:pt>
                <c:pt idx="1615">
                  <c:v>1680000</c:v>
                </c:pt>
                <c:pt idx="1616">
                  <c:v>1680000</c:v>
                </c:pt>
                <c:pt idx="1617">
                  <c:v>1680000</c:v>
                </c:pt>
                <c:pt idx="1618">
                  <c:v>1680000</c:v>
                </c:pt>
                <c:pt idx="1619">
                  <c:v>1680000</c:v>
                </c:pt>
                <c:pt idx="1620">
                  <c:v>1680000</c:v>
                </c:pt>
                <c:pt idx="1621">
                  <c:v>1680000</c:v>
                </c:pt>
                <c:pt idx="1622">
                  <c:v>1680000</c:v>
                </c:pt>
                <c:pt idx="1623">
                  <c:v>1680000</c:v>
                </c:pt>
                <c:pt idx="1624">
                  <c:v>1680000</c:v>
                </c:pt>
                <c:pt idx="1625">
                  <c:v>1680000</c:v>
                </c:pt>
                <c:pt idx="1626">
                  <c:v>1680000</c:v>
                </c:pt>
                <c:pt idx="1627">
                  <c:v>1680000</c:v>
                </c:pt>
                <c:pt idx="1628">
                  <c:v>1680000</c:v>
                </c:pt>
                <c:pt idx="1629">
                  <c:v>1680000</c:v>
                </c:pt>
                <c:pt idx="1630">
                  <c:v>1680000</c:v>
                </c:pt>
                <c:pt idx="1631">
                  <c:v>1680000</c:v>
                </c:pt>
                <c:pt idx="1632">
                  <c:v>1680000</c:v>
                </c:pt>
                <c:pt idx="1633">
                  <c:v>1680000</c:v>
                </c:pt>
                <c:pt idx="1634">
                  <c:v>1680000</c:v>
                </c:pt>
                <c:pt idx="1635">
                  <c:v>1680000</c:v>
                </c:pt>
                <c:pt idx="1636">
                  <c:v>1680000</c:v>
                </c:pt>
                <c:pt idx="1637">
                  <c:v>1680000</c:v>
                </c:pt>
                <c:pt idx="1638">
                  <c:v>1680000</c:v>
                </c:pt>
                <c:pt idx="1639">
                  <c:v>1680000</c:v>
                </c:pt>
                <c:pt idx="1640">
                  <c:v>1680000</c:v>
                </c:pt>
                <c:pt idx="1641">
                  <c:v>1680000</c:v>
                </c:pt>
                <c:pt idx="1642">
                  <c:v>1680000</c:v>
                </c:pt>
                <c:pt idx="1643">
                  <c:v>1680000</c:v>
                </c:pt>
                <c:pt idx="1644">
                  <c:v>1680000</c:v>
                </c:pt>
                <c:pt idx="1645">
                  <c:v>1680000</c:v>
                </c:pt>
                <c:pt idx="1646">
                  <c:v>1680000</c:v>
                </c:pt>
                <c:pt idx="1647">
                  <c:v>1680000</c:v>
                </c:pt>
                <c:pt idx="1648">
                  <c:v>1680000</c:v>
                </c:pt>
                <c:pt idx="1649">
                  <c:v>1680000</c:v>
                </c:pt>
                <c:pt idx="1650">
                  <c:v>1680000</c:v>
                </c:pt>
                <c:pt idx="1651">
                  <c:v>1680000</c:v>
                </c:pt>
                <c:pt idx="1652">
                  <c:v>1680000</c:v>
                </c:pt>
                <c:pt idx="1653">
                  <c:v>1680000</c:v>
                </c:pt>
                <c:pt idx="1654">
                  <c:v>1680000</c:v>
                </c:pt>
                <c:pt idx="1655">
                  <c:v>1680000</c:v>
                </c:pt>
                <c:pt idx="1656">
                  <c:v>1680000</c:v>
                </c:pt>
                <c:pt idx="1657">
                  <c:v>1680000</c:v>
                </c:pt>
                <c:pt idx="1658">
                  <c:v>1680000</c:v>
                </c:pt>
                <c:pt idx="1659">
                  <c:v>1680000</c:v>
                </c:pt>
                <c:pt idx="1660">
                  <c:v>1680000</c:v>
                </c:pt>
                <c:pt idx="1661">
                  <c:v>1680000</c:v>
                </c:pt>
                <c:pt idx="1662">
                  <c:v>1680000</c:v>
                </c:pt>
                <c:pt idx="1663">
                  <c:v>1680000</c:v>
                </c:pt>
                <c:pt idx="1664">
                  <c:v>1680000</c:v>
                </c:pt>
                <c:pt idx="1665">
                  <c:v>1680000</c:v>
                </c:pt>
                <c:pt idx="1666">
                  <c:v>1680000</c:v>
                </c:pt>
                <c:pt idx="1667">
                  <c:v>1680000</c:v>
                </c:pt>
                <c:pt idx="1668">
                  <c:v>1680000</c:v>
                </c:pt>
                <c:pt idx="1669">
                  <c:v>1680000</c:v>
                </c:pt>
                <c:pt idx="1670">
                  <c:v>1680000</c:v>
                </c:pt>
                <c:pt idx="1671">
                  <c:v>1680000</c:v>
                </c:pt>
                <c:pt idx="1672">
                  <c:v>1680000</c:v>
                </c:pt>
                <c:pt idx="1673">
                  <c:v>1680000</c:v>
                </c:pt>
                <c:pt idx="1674">
                  <c:v>1680000</c:v>
                </c:pt>
                <c:pt idx="1675">
                  <c:v>1680000</c:v>
                </c:pt>
                <c:pt idx="1676">
                  <c:v>1680000</c:v>
                </c:pt>
                <c:pt idx="1677">
                  <c:v>1680000</c:v>
                </c:pt>
                <c:pt idx="1678">
                  <c:v>1680000</c:v>
                </c:pt>
                <c:pt idx="1679">
                  <c:v>1680000</c:v>
                </c:pt>
                <c:pt idx="1680">
                  <c:v>1680000</c:v>
                </c:pt>
                <c:pt idx="1681">
                  <c:v>1680000</c:v>
                </c:pt>
                <c:pt idx="1682">
                  <c:v>1680000</c:v>
                </c:pt>
                <c:pt idx="1683">
                  <c:v>1680000</c:v>
                </c:pt>
                <c:pt idx="1684">
                  <c:v>1680000</c:v>
                </c:pt>
                <c:pt idx="1685">
                  <c:v>1680000</c:v>
                </c:pt>
                <c:pt idx="1686">
                  <c:v>1680000</c:v>
                </c:pt>
                <c:pt idx="1687">
                  <c:v>1680000</c:v>
                </c:pt>
                <c:pt idx="1688">
                  <c:v>1680000</c:v>
                </c:pt>
                <c:pt idx="1689">
                  <c:v>1680000</c:v>
                </c:pt>
                <c:pt idx="1690">
                  <c:v>1680000</c:v>
                </c:pt>
                <c:pt idx="1691">
                  <c:v>1680000</c:v>
                </c:pt>
                <c:pt idx="1692">
                  <c:v>1680000</c:v>
                </c:pt>
                <c:pt idx="1693">
                  <c:v>1680000</c:v>
                </c:pt>
                <c:pt idx="1694">
                  <c:v>1680000</c:v>
                </c:pt>
                <c:pt idx="1695">
                  <c:v>1680000</c:v>
                </c:pt>
                <c:pt idx="1696">
                  <c:v>1680000</c:v>
                </c:pt>
                <c:pt idx="1697">
                  <c:v>1680000</c:v>
                </c:pt>
                <c:pt idx="1698">
                  <c:v>1680000</c:v>
                </c:pt>
                <c:pt idx="1699">
                  <c:v>1680000</c:v>
                </c:pt>
                <c:pt idx="1700">
                  <c:v>1680000</c:v>
                </c:pt>
                <c:pt idx="1701">
                  <c:v>1680000</c:v>
                </c:pt>
                <c:pt idx="1702">
                  <c:v>1680000</c:v>
                </c:pt>
                <c:pt idx="1703">
                  <c:v>1680000</c:v>
                </c:pt>
                <c:pt idx="1704">
                  <c:v>1680000</c:v>
                </c:pt>
                <c:pt idx="1705">
                  <c:v>1680000</c:v>
                </c:pt>
                <c:pt idx="1706">
                  <c:v>1680000</c:v>
                </c:pt>
                <c:pt idx="1707">
                  <c:v>1680000</c:v>
                </c:pt>
                <c:pt idx="1708">
                  <c:v>1680000</c:v>
                </c:pt>
                <c:pt idx="1709">
                  <c:v>1680000</c:v>
                </c:pt>
                <c:pt idx="1710">
                  <c:v>1680000</c:v>
                </c:pt>
                <c:pt idx="1711">
                  <c:v>1680000</c:v>
                </c:pt>
                <c:pt idx="1712">
                  <c:v>1680000</c:v>
                </c:pt>
                <c:pt idx="1713">
                  <c:v>1680000</c:v>
                </c:pt>
                <c:pt idx="1714">
                  <c:v>1680000</c:v>
                </c:pt>
                <c:pt idx="1715">
                  <c:v>1680000</c:v>
                </c:pt>
                <c:pt idx="1716">
                  <c:v>1680000</c:v>
                </c:pt>
                <c:pt idx="1717">
                  <c:v>1680000</c:v>
                </c:pt>
                <c:pt idx="1718">
                  <c:v>1680000</c:v>
                </c:pt>
                <c:pt idx="1719">
                  <c:v>1680000</c:v>
                </c:pt>
                <c:pt idx="1720">
                  <c:v>1680000</c:v>
                </c:pt>
                <c:pt idx="1721">
                  <c:v>1680000</c:v>
                </c:pt>
                <c:pt idx="1722">
                  <c:v>1680000</c:v>
                </c:pt>
                <c:pt idx="1723">
                  <c:v>1680000</c:v>
                </c:pt>
                <c:pt idx="1724">
                  <c:v>1680000</c:v>
                </c:pt>
                <c:pt idx="1725">
                  <c:v>1680000</c:v>
                </c:pt>
                <c:pt idx="1726">
                  <c:v>1680000</c:v>
                </c:pt>
                <c:pt idx="1727">
                  <c:v>1680000</c:v>
                </c:pt>
                <c:pt idx="1728">
                  <c:v>1680000</c:v>
                </c:pt>
                <c:pt idx="1729">
                  <c:v>1680000</c:v>
                </c:pt>
                <c:pt idx="1730">
                  <c:v>1680000</c:v>
                </c:pt>
                <c:pt idx="1731">
                  <c:v>1680000</c:v>
                </c:pt>
                <c:pt idx="1732">
                  <c:v>1680000</c:v>
                </c:pt>
                <c:pt idx="1733">
                  <c:v>1680000</c:v>
                </c:pt>
                <c:pt idx="1734">
                  <c:v>1680000</c:v>
                </c:pt>
                <c:pt idx="1735">
                  <c:v>1680000</c:v>
                </c:pt>
                <c:pt idx="1736">
                  <c:v>1680000</c:v>
                </c:pt>
                <c:pt idx="1737">
                  <c:v>1680000</c:v>
                </c:pt>
                <c:pt idx="1738">
                  <c:v>1680000</c:v>
                </c:pt>
                <c:pt idx="1739">
                  <c:v>1680000</c:v>
                </c:pt>
                <c:pt idx="1740">
                  <c:v>1680000</c:v>
                </c:pt>
                <c:pt idx="1741">
                  <c:v>1680000</c:v>
                </c:pt>
                <c:pt idx="1742">
                  <c:v>1680000</c:v>
                </c:pt>
                <c:pt idx="1743">
                  <c:v>1680000</c:v>
                </c:pt>
                <c:pt idx="1744">
                  <c:v>1680000</c:v>
                </c:pt>
                <c:pt idx="1745">
                  <c:v>1680000</c:v>
                </c:pt>
                <c:pt idx="1746">
                  <c:v>1680000</c:v>
                </c:pt>
                <c:pt idx="1747">
                  <c:v>1680000</c:v>
                </c:pt>
                <c:pt idx="1748">
                  <c:v>1680000</c:v>
                </c:pt>
                <c:pt idx="1749">
                  <c:v>1680000</c:v>
                </c:pt>
                <c:pt idx="1750">
                  <c:v>1680000</c:v>
                </c:pt>
                <c:pt idx="1751">
                  <c:v>1680000</c:v>
                </c:pt>
                <c:pt idx="1752">
                  <c:v>1680000</c:v>
                </c:pt>
                <c:pt idx="1753">
                  <c:v>1680000</c:v>
                </c:pt>
                <c:pt idx="1754">
                  <c:v>1680000</c:v>
                </c:pt>
                <c:pt idx="1755">
                  <c:v>1680000</c:v>
                </c:pt>
                <c:pt idx="1756">
                  <c:v>1680000</c:v>
                </c:pt>
                <c:pt idx="1757">
                  <c:v>1680000</c:v>
                </c:pt>
                <c:pt idx="1758">
                  <c:v>1680000</c:v>
                </c:pt>
                <c:pt idx="1759">
                  <c:v>1680000</c:v>
                </c:pt>
                <c:pt idx="1760">
                  <c:v>1680000</c:v>
                </c:pt>
                <c:pt idx="1761">
                  <c:v>1680000</c:v>
                </c:pt>
                <c:pt idx="1762">
                  <c:v>1680000</c:v>
                </c:pt>
                <c:pt idx="1763">
                  <c:v>1680000</c:v>
                </c:pt>
                <c:pt idx="1764">
                  <c:v>1680000</c:v>
                </c:pt>
                <c:pt idx="1765">
                  <c:v>1680000</c:v>
                </c:pt>
                <c:pt idx="1766">
                  <c:v>1680000</c:v>
                </c:pt>
                <c:pt idx="1767">
                  <c:v>1680000</c:v>
                </c:pt>
                <c:pt idx="1768">
                  <c:v>1680000</c:v>
                </c:pt>
                <c:pt idx="1769">
                  <c:v>1680000</c:v>
                </c:pt>
                <c:pt idx="1770">
                  <c:v>1680000</c:v>
                </c:pt>
                <c:pt idx="1771">
                  <c:v>1680000</c:v>
                </c:pt>
                <c:pt idx="1772">
                  <c:v>1680000</c:v>
                </c:pt>
                <c:pt idx="1773">
                  <c:v>1680000</c:v>
                </c:pt>
                <c:pt idx="1774">
                  <c:v>1680000</c:v>
                </c:pt>
                <c:pt idx="1775">
                  <c:v>1680000</c:v>
                </c:pt>
                <c:pt idx="1776">
                  <c:v>1680000</c:v>
                </c:pt>
                <c:pt idx="1777">
                  <c:v>1680000</c:v>
                </c:pt>
                <c:pt idx="1778">
                  <c:v>1680000</c:v>
                </c:pt>
                <c:pt idx="1779">
                  <c:v>1680000</c:v>
                </c:pt>
                <c:pt idx="1780">
                  <c:v>1680000</c:v>
                </c:pt>
                <c:pt idx="1781">
                  <c:v>1680000</c:v>
                </c:pt>
                <c:pt idx="1782">
                  <c:v>1680000</c:v>
                </c:pt>
                <c:pt idx="1783">
                  <c:v>1680000</c:v>
                </c:pt>
                <c:pt idx="1784">
                  <c:v>1680000</c:v>
                </c:pt>
                <c:pt idx="1785">
                  <c:v>1680000</c:v>
                </c:pt>
                <c:pt idx="1786">
                  <c:v>1680000</c:v>
                </c:pt>
                <c:pt idx="1787">
                  <c:v>1680000</c:v>
                </c:pt>
                <c:pt idx="1788">
                  <c:v>1680000</c:v>
                </c:pt>
                <c:pt idx="1789">
                  <c:v>1680000</c:v>
                </c:pt>
                <c:pt idx="1790">
                  <c:v>1680000</c:v>
                </c:pt>
                <c:pt idx="1791">
                  <c:v>1680000</c:v>
                </c:pt>
                <c:pt idx="1792">
                  <c:v>1680000</c:v>
                </c:pt>
                <c:pt idx="1793">
                  <c:v>1680000</c:v>
                </c:pt>
                <c:pt idx="1794">
                  <c:v>1680000</c:v>
                </c:pt>
                <c:pt idx="1795">
                  <c:v>1680000</c:v>
                </c:pt>
                <c:pt idx="1796">
                  <c:v>1680000</c:v>
                </c:pt>
                <c:pt idx="1797">
                  <c:v>1680000</c:v>
                </c:pt>
                <c:pt idx="1798">
                  <c:v>1680000</c:v>
                </c:pt>
                <c:pt idx="1799">
                  <c:v>1680000</c:v>
                </c:pt>
                <c:pt idx="1800">
                  <c:v>1680000</c:v>
                </c:pt>
                <c:pt idx="1801">
                  <c:v>1680000</c:v>
                </c:pt>
                <c:pt idx="1802">
                  <c:v>1680000</c:v>
                </c:pt>
                <c:pt idx="1803">
                  <c:v>1680000</c:v>
                </c:pt>
                <c:pt idx="1804">
                  <c:v>1680000</c:v>
                </c:pt>
                <c:pt idx="1805">
                  <c:v>1680000</c:v>
                </c:pt>
                <c:pt idx="1806">
                  <c:v>1680000</c:v>
                </c:pt>
                <c:pt idx="1807">
                  <c:v>1680000</c:v>
                </c:pt>
                <c:pt idx="1808">
                  <c:v>1680000</c:v>
                </c:pt>
                <c:pt idx="1809">
                  <c:v>1680000</c:v>
                </c:pt>
                <c:pt idx="1810">
                  <c:v>1680000</c:v>
                </c:pt>
                <c:pt idx="1811">
                  <c:v>1680000</c:v>
                </c:pt>
                <c:pt idx="1812">
                  <c:v>1680000</c:v>
                </c:pt>
                <c:pt idx="1813">
                  <c:v>1680000</c:v>
                </c:pt>
                <c:pt idx="1814">
                  <c:v>1680000</c:v>
                </c:pt>
                <c:pt idx="1815">
                  <c:v>1680000</c:v>
                </c:pt>
                <c:pt idx="1816">
                  <c:v>1680000</c:v>
                </c:pt>
                <c:pt idx="1817">
                  <c:v>1680000</c:v>
                </c:pt>
                <c:pt idx="1818">
                  <c:v>1680000</c:v>
                </c:pt>
                <c:pt idx="1819">
                  <c:v>1680000</c:v>
                </c:pt>
                <c:pt idx="1820">
                  <c:v>1680000</c:v>
                </c:pt>
                <c:pt idx="1821">
                  <c:v>1680000</c:v>
                </c:pt>
                <c:pt idx="1822">
                  <c:v>1680000</c:v>
                </c:pt>
                <c:pt idx="1823">
                  <c:v>1680000</c:v>
                </c:pt>
                <c:pt idx="1824">
                  <c:v>1680000</c:v>
                </c:pt>
                <c:pt idx="1825">
                  <c:v>1680000</c:v>
                </c:pt>
                <c:pt idx="1826">
                  <c:v>1680000</c:v>
                </c:pt>
                <c:pt idx="1827">
                  <c:v>1680000</c:v>
                </c:pt>
                <c:pt idx="1828">
                  <c:v>1680000</c:v>
                </c:pt>
                <c:pt idx="1829">
                  <c:v>1680000</c:v>
                </c:pt>
                <c:pt idx="1830">
                  <c:v>1680000</c:v>
                </c:pt>
                <c:pt idx="1831">
                  <c:v>1680000</c:v>
                </c:pt>
                <c:pt idx="1832">
                  <c:v>1760000</c:v>
                </c:pt>
                <c:pt idx="1833">
                  <c:v>1760000</c:v>
                </c:pt>
                <c:pt idx="1834">
                  <c:v>1760000</c:v>
                </c:pt>
                <c:pt idx="1835">
                  <c:v>1760000</c:v>
                </c:pt>
                <c:pt idx="1836">
                  <c:v>1760000</c:v>
                </c:pt>
                <c:pt idx="1837">
                  <c:v>1760000</c:v>
                </c:pt>
                <c:pt idx="1838">
                  <c:v>1760000</c:v>
                </c:pt>
                <c:pt idx="1839">
                  <c:v>1760000</c:v>
                </c:pt>
                <c:pt idx="1840">
                  <c:v>1760000</c:v>
                </c:pt>
                <c:pt idx="1841">
                  <c:v>1760000</c:v>
                </c:pt>
                <c:pt idx="1842">
                  <c:v>1760000</c:v>
                </c:pt>
                <c:pt idx="1843">
                  <c:v>1760000</c:v>
                </c:pt>
                <c:pt idx="1844">
                  <c:v>1760000</c:v>
                </c:pt>
                <c:pt idx="1845">
                  <c:v>1760000</c:v>
                </c:pt>
                <c:pt idx="1846">
                  <c:v>1760000</c:v>
                </c:pt>
                <c:pt idx="1847">
                  <c:v>1760000</c:v>
                </c:pt>
                <c:pt idx="1848">
                  <c:v>1760000</c:v>
                </c:pt>
                <c:pt idx="1849">
                  <c:v>1760000</c:v>
                </c:pt>
                <c:pt idx="1850">
                  <c:v>1760000</c:v>
                </c:pt>
                <c:pt idx="1851">
                  <c:v>1760000</c:v>
                </c:pt>
                <c:pt idx="1852">
                  <c:v>1760000</c:v>
                </c:pt>
                <c:pt idx="1853">
                  <c:v>1760000</c:v>
                </c:pt>
                <c:pt idx="1854">
                  <c:v>1760000</c:v>
                </c:pt>
                <c:pt idx="1855">
                  <c:v>1760000</c:v>
                </c:pt>
                <c:pt idx="1856">
                  <c:v>1760000</c:v>
                </c:pt>
                <c:pt idx="1857">
                  <c:v>1760000</c:v>
                </c:pt>
                <c:pt idx="1858">
                  <c:v>1760000</c:v>
                </c:pt>
                <c:pt idx="1859">
                  <c:v>1760000</c:v>
                </c:pt>
                <c:pt idx="1860">
                  <c:v>1760000</c:v>
                </c:pt>
                <c:pt idx="1861">
                  <c:v>1760000</c:v>
                </c:pt>
                <c:pt idx="1862">
                  <c:v>1760000</c:v>
                </c:pt>
                <c:pt idx="1863">
                  <c:v>1760000</c:v>
                </c:pt>
                <c:pt idx="1864">
                  <c:v>1760000</c:v>
                </c:pt>
                <c:pt idx="1865">
                  <c:v>1760000</c:v>
                </c:pt>
                <c:pt idx="1866">
                  <c:v>1760000</c:v>
                </c:pt>
                <c:pt idx="1867">
                  <c:v>1760000</c:v>
                </c:pt>
                <c:pt idx="1868">
                  <c:v>1760000</c:v>
                </c:pt>
                <c:pt idx="1869">
                  <c:v>1760000</c:v>
                </c:pt>
                <c:pt idx="1870">
                  <c:v>1760000</c:v>
                </c:pt>
                <c:pt idx="1871">
                  <c:v>1840000</c:v>
                </c:pt>
                <c:pt idx="1872">
                  <c:v>1840000</c:v>
                </c:pt>
                <c:pt idx="1873">
                  <c:v>1840000</c:v>
                </c:pt>
                <c:pt idx="1874">
                  <c:v>1840000</c:v>
                </c:pt>
                <c:pt idx="1875">
                  <c:v>1840000</c:v>
                </c:pt>
                <c:pt idx="1876">
                  <c:v>1840000</c:v>
                </c:pt>
                <c:pt idx="1877">
                  <c:v>1840000</c:v>
                </c:pt>
                <c:pt idx="1878">
                  <c:v>1840000</c:v>
                </c:pt>
                <c:pt idx="1879">
                  <c:v>1840000</c:v>
                </c:pt>
                <c:pt idx="1880">
                  <c:v>1840000</c:v>
                </c:pt>
                <c:pt idx="1881">
                  <c:v>1840000</c:v>
                </c:pt>
                <c:pt idx="1882">
                  <c:v>1840000</c:v>
                </c:pt>
                <c:pt idx="1883">
                  <c:v>1840000</c:v>
                </c:pt>
                <c:pt idx="1884">
                  <c:v>1840000</c:v>
                </c:pt>
                <c:pt idx="1885">
                  <c:v>1840000</c:v>
                </c:pt>
                <c:pt idx="1886">
                  <c:v>1840000</c:v>
                </c:pt>
                <c:pt idx="1887">
                  <c:v>1840000</c:v>
                </c:pt>
                <c:pt idx="1888">
                  <c:v>1840000</c:v>
                </c:pt>
                <c:pt idx="1889">
                  <c:v>1840000</c:v>
                </c:pt>
                <c:pt idx="1890">
                  <c:v>1840000</c:v>
                </c:pt>
                <c:pt idx="1891">
                  <c:v>1840000</c:v>
                </c:pt>
                <c:pt idx="1892">
                  <c:v>1840000</c:v>
                </c:pt>
                <c:pt idx="1893">
                  <c:v>1840000</c:v>
                </c:pt>
                <c:pt idx="1894">
                  <c:v>1840000</c:v>
                </c:pt>
                <c:pt idx="1895">
                  <c:v>1840000</c:v>
                </c:pt>
                <c:pt idx="1896">
                  <c:v>1840000</c:v>
                </c:pt>
                <c:pt idx="1897">
                  <c:v>1840000</c:v>
                </c:pt>
                <c:pt idx="1898">
                  <c:v>1840000</c:v>
                </c:pt>
                <c:pt idx="1899">
                  <c:v>1840000</c:v>
                </c:pt>
                <c:pt idx="1900">
                  <c:v>1840000</c:v>
                </c:pt>
                <c:pt idx="1901">
                  <c:v>1840000</c:v>
                </c:pt>
                <c:pt idx="1902">
                  <c:v>1840000</c:v>
                </c:pt>
                <c:pt idx="1903">
                  <c:v>1840000</c:v>
                </c:pt>
                <c:pt idx="1904">
                  <c:v>1840000</c:v>
                </c:pt>
                <c:pt idx="1905">
                  <c:v>1840000</c:v>
                </c:pt>
                <c:pt idx="1906">
                  <c:v>1840000</c:v>
                </c:pt>
                <c:pt idx="1907">
                  <c:v>1840000</c:v>
                </c:pt>
                <c:pt idx="1908">
                  <c:v>1840000</c:v>
                </c:pt>
                <c:pt idx="1909">
                  <c:v>1840000</c:v>
                </c:pt>
                <c:pt idx="1910">
                  <c:v>1840000</c:v>
                </c:pt>
                <c:pt idx="1911">
                  <c:v>1840000</c:v>
                </c:pt>
                <c:pt idx="1912">
                  <c:v>1840000</c:v>
                </c:pt>
                <c:pt idx="1913">
                  <c:v>1840000</c:v>
                </c:pt>
                <c:pt idx="1914">
                  <c:v>1840000</c:v>
                </c:pt>
                <c:pt idx="1915">
                  <c:v>1840000</c:v>
                </c:pt>
                <c:pt idx="1916">
                  <c:v>1840000</c:v>
                </c:pt>
                <c:pt idx="1917">
                  <c:v>1840000</c:v>
                </c:pt>
                <c:pt idx="1918">
                  <c:v>1840000</c:v>
                </c:pt>
                <c:pt idx="1919">
                  <c:v>1840000</c:v>
                </c:pt>
                <c:pt idx="1920">
                  <c:v>1840000</c:v>
                </c:pt>
                <c:pt idx="1921">
                  <c:v>1840000</c:v>
                </c:pt>
                <c:pt idx="1922">
                  <c:v>1840000</c:v>
                </c:pt>
                <c:pt idx="1923">
                  <c:v>1840000</c:v>
                </c:pt>
                <c:pt idx="1924">
                  <c:v>1920000</c:v>
                </c:pt>
                <c:pt idx="1925">
                  <c:v>1920000</c:v>
                </c:pt>
                <c:pt idx="1926">
                  <c:v>1920000</c:v>
                </c:pt>
                <c:pt idx="1927">
                  <c:v>1920000</c:v>
                </c:pt>
                <c:pt idx="1928">
                  <c:v>1920000</c:v>
                </c:pt>
                <c:pt idx="1929">
                  <c:v>1920000</c:v>
                </c:pt>
                <c:pt idx="1930">
                  <c:v>1920000</c:v>
                </c:pt>
                <c:pt idx="1931">
                  <c:v>1920000</c:v>
                </c:pt>
                <c:pt idx="1932">
                  <c:v>1920000</c:v>
                </c:pt>
                <c:pt idx="1933">
                  <c:v>1920000</c:v>
                </c:pt>
                <c:pt idx="1934">
                  <c:v>1920000</c:v>
                </c:pt>
                <c:pt idx="1935">
                  <c:v>1920000</c:v>
                </c:pt>
                <c:pt idx="1936">
                  <c:v>1920000</c:v>
                </c:pt>
                <c:pt idx="1937">
                  <c:v>1920000</c:v>
                </c:pt>
                <c:pt idx="1938">
                  <c:v>1920000</c:v>
                </c:pt>
                <c:pt idx="1939">
                  <c:v>1920000</c:v>
                </c:pt>
                <c:pt idx="1940">
                  <c:v>1920000</c:v>
                </c:pt>
                <c:pt idx="1941">
                  <c:v>1920000</c:v>
                </c:pt>
                <c:pt idx="1942">
                  <c:v>1920000</c:v>
                </c:pt>
                <c:pt idx="1943">
                  <c:v>1920000</c:v>
                </c:pt>
                <c:pt idx="1944">
                  <c:v>1920000</c:v>
                </c:pt>
                <c:pt idx="1945">
                  <c:v>1920000</c:v>
                </c:pt>
                <c:pt idx="1946">
                  <c:v>1920000</c:v>
                </c:pt>
                <c:pt idx="1947">
                  <c:v>1920000</c:v>
                </c:pt>
                <c:pt idx="1948">
                  <c:v>1920000</c:v>
                </c:pt>
                <c:pt idx="1949">
                  <c:v>1920000</c:v>
                </c:pt>
                <c:pt idx="1950">
                  <c:v>1920000</c:v>
                </c:pt>
                <c:pt idx="1951">
                  <c:v>1920000</c:v>
                </c:pt>
                <c:pt idx="1952">
                  <c:v>1920000</c:v>
                </c:pt>
                <c:pt idx="1953">
                  <c:v>1920000</c:v>
                </c:pt>
                <c:pt idx="1954">
                  <c:v>1920000</c:v>
                </c:pt>
                <c:pt idx="1955">
                  <c:v>1920000</c:v>
                </c:pt>
                <c:pt idx="1956">
                  <c:v>1920000</c:v>
                </c:pt>
                <c:pt idx="1957">
                  <c:v>1920000</c:v>
                </c:pt>
                <c:pt idx="1958">
                  <c:v>1920000</c:v>
                </c:pt>
                <c:pt idx="1959">
                  <c:v>1920000</c:v>
                </c:pt>
                <c:pt idx="1960">
                  <c:v>1920000</c:v>
                </c:pt>
                <c:pt idx="1961">
                  <c:v>1920000</c:v>
                </c:pt>
                <c:pt idx="1962">
                  <c:v>1920000</c:v>
                </c:pt>
                <c:pt idx="1963">
                  <c:v>1920000</c:v>
                </c:pt>
                <c:pt idx="1964">
                  <c:v>1920000</c:v>
                </c:pt>
                <c:pt idx="1965">
                  <c:v>1920000</c:v>
                </c:pt>
                <c:pt idx="1966">
                  <c:v>1920000</c:v>
                </c:pt>
                <c:pt idx="1967">
                  <c:v>1920000</c:v>
                </c:pt>
                <c:pt idx="1968">
                  <c:v>1920000</c:v>
                </c:pt>
                <c:pt idx="1969">
                  <c:v>1920000</c:v>
                </c:pt>
                <c:pt idx="1970">
                  <c:v>1920000</c:v>
                </c:pt>
                <c:pt idx="1971">
                  <c:v>1920000</c:v>
                </c:pt>
                <c:pt idx="1972">
                  <c:v>1920000</c:v>
                </c:pt>
                <c:pt idx="1973">
                  <c:v>1920000</c:v>
                </c:pt>
                <c:pt idx="1974">
                  <c:v>1920000</c:v>
                </c:pt>
                <c:pt idx="1975">
                  <c:v>1920000</c:v>
                </c:pt>
                <c:pt idx="1976">
                  <c:v>1920000</c:v>
                </c:pt>
                <c:pt idx="1977">
                  <c:v>1920000</c:v>
                </c:pt>
                <c:pt idx="1978">
                  <c:v>1920000</c:v>
                </c:pt>
                <c:pt idx="1979">
                  <c:v>1920000</c:v>
                </c:pt>
                <c:pt idx="1980">
                  <c:v>1920000</c:v>
                </c:pt>
                <c:pt idx="1981">
                  <c:v>1920000</c:v>
                </c:pt>
                <c:pt idx="1982">
                  <c:v>1920000</c:v>
                </c:pt>
                <c:pt idx="1983">
                  <c:v>2000000</c:v>
                </c:pt>
                <c:pt idx="1984">
                  <c:v>2000000</c:v>
                </c:pt>
                <c:pt idx="1985">
                  <c:v>2000000</c:v>
                </c:pt>
                <c:pt idx="1986">
                  <c:v>2000000</c:v>
                </c:pt>
                <c:pt idx="1987">
                  <c:v>2000000</c:v>
                </c:pt>
                <c:pt idx="1988">
                  <c:v>2000000</c:v>
                </c:pt>
                <c:pt idx="1989">
                  <c:v>2000000</c:v>
                </c:pt>
                <c:pt idx="1990">
                  <c:v>2000000</c:v>
                </c:pt>
                <c:pt idx="1991">
                  <c:v>2000000</c:v>
                </c:pt>
                <c:pt idx="1992">
                  <c:v>2000000</c:v>
                </c:pt>
                <c:pt idx="1993">
                  <c:v>2000000</c:v>
                </c:pt>
                <c:pt idx="1994">
                  <c:v>2000000</c:v>
                </c:pt>
                <c:pt idx="1995">
                  <c:v>2000000</c:v>
                </c:pt>
                <c:pt idx="1996">
                  <c:v>2000000</c:v>
                </c:pt>
                <c:pt idx="1997">
                  <c:v>2000000</c:v>
                </c:pt>
                <c:pt idx="1998">
                  <c:v>2000000</c:v>
                </c:pt>
                <c:pt idx="1999">
                  <c:v>2000000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A3-4A39-B020-6E26180BCEA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SKD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Sheet1!$E$5:$E$2005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22</c:v>
                </c:pt>
                <c:pt idx="5">
                  <c:v>32</c:v>
                </c:pt>
                <c:pt idx="6">
                  <c:v>42</c:v>
                </c:pt>
                <c:pt idx="7">
                  <c:v>48</c:v>
                </c:pt>
                <c:pt idx="8">
                  <c:v>62</c:v>
                </c:pt>
                <c:pt idx="9">
                  <c:v>356</c:v>
                </c:pt>
                <c:pt idx="10">
                  <c:v>374</c:v>
                </c:pt>
                <c:pt idx="11">
                  <c:v>392</c:v>
                </c:pt>
                <c:pt idx="12">
                  <c:v>414</c:v>
                </c:pt>
                <c:pt idx="13">
                  <c:v>436</c:v>
                </c:pt>
                <c:pt idx="14">
                  <c:v>758</c:v>
                </c:pt>
                <c:pt idx="15">
                  <c:v>1596</c:v>
                </c:pt>
                <c:pt idx="16">
                  <c:v>3596</c:v>
                </c:pt>
                <c:pt idx="17">
                  <c:v>7774</c:v>
                </c:pt>
                <c:pt idx="18">
                  <c:v>7796</c:v>
                </c:pt>
                <c:pt idx="19">
                  <c:v>8088</c:v>
                </c:pt>
                <c:pt idx="20">
                  <c:v>8096</c:v>
                </c:pt>
                <c:pt idx="21">
                  <c:v>8104</c:v>
                </c:pt>
                <c:pt idx="22">
                  <c:v>8116</c:v>
                </c:pt>
                <c:pt idx="23">
                  <c:v>8132</c:v>
                </c:pt>
                <c:pt idx="24">
                  <c:v>8150</c:v>
                </c:pt>
                <c:pt idx="25">
                  <c:v>8172</c:v>
                </c:pt>
                <c:pt idx="26">
                  <c:v>8186</c:v>
                </c:pt>
                <c:pt idx="27">
                  <c:v>8206</c:v>
                </c:pt>
                <c:pt idx="28">
                  <c:v>8228</c:v>
                </c:pt>
                <c:pt idx="29">
                  <c:v>8528</c:v>
                </c:pt>
                <c:pt idx="30">
                  <c:v>8552</c:v>
                </c:pt>
                <c:pt idx="31">
                  <c:v>8570</c:v>
                </c:pt>
                <c:pt idx="32">
                  <c:v>8590</c:v>
                </c:pt>
                <c:pt idx="33">
                  <c:v>8610</c:v>
                </c:pt>
                <c:pt idx="34">
                  <c:v>8636</c:v>
                </c:pt>
                <c:pt idx="35">
                  <c:v>8922</c:v>
                </c:pt>
                <c:pt idx="36">
                  <c:v>9228</c:v>
                </c:pt>
                <c:pt idx="37">
                  <c:v>9246</c:v>
                </c:pt>
                <c:pt idx="38">
                  <c:v>9268</c:v>
                </c:pt>
                <c:pt idx="39">
                  <c:v>9294</c:v>
                </c:pt>
                <c:pt idx="40">
                  <c:v>9898</c:v>
                </c:pt>
                <c:pt idx="41">
                  <c:v>10178</c:v>
                </c:pt>
                <c:pt idx="42">
                  <c:v>11008</c:v>
                </c:pt>
                <c:pt idx="43">
                  <c:v>11018</c:v>
                </c:pt>
                <c:pt idx="44">
                  <c:v>11038</c:v>
                </c:pt>
                <c:pt idx="45">
                  <c:v>11048</c:v>
                </c:pt>
                <c:pt idx="46">
                  <c:v>11364</c:v>
                </c:pt>
                <c:pt idx="47">
                  <c:v>11382</c:v>
                </c:pt>
                <c:pt idx="48">
                  <c:v>11398</c:v>
                </c:pt>
                <c:pt idx="49">
                  <c:v>11418</c:v>
                </c:pt>
                <c:pt idx="50">
                  <c:v>11734</c:v>
                </c:pt>
                <c:pt idx="51">
                  <c:v>12036</c:v>
                </c:pt>
                <c:pt idx="52">
                  <c:v>12054</c:v>
                </c:pt>
                <c:pt idx="53">
                  <c:v>12072</c:v>
                </c:pt>
                <c:pt idx="54">
                  <c:v>12362</c:v>
                </c:pt>
                <c:pt idx="55">
                  <c:v>12672</c:v>
                </c:pt>
                <c:pt idx="56">
                  <c:v>12684</c:v>
                </c:pt>
                <c:pt idx="57">
                  <c:v>12698</c:v>
                </c:pt>
                <c:pt idx="58">
                  <c:v>12718</c:v>
                </c:pt>
                <c:pt idx="59">
                  <c:v>12744</c:v>
                </c:pt>
                <c:pt idx="60">
                  <c:v>13594</c:v>
                </c:pt>
                <c:pt idx="61">
                  <c:v>14496</c:v>
                </c:pt>
                <c:pt idx="62">
                  <c:v>18640</c:v>
                </c:pt>
                <c:pt idx="63">
                  <c:v>18936</c:v>
                </c:pt>
                <c:pt idx="64">
                  <c:v>27546</c:v>
                </c:pt>
                <c:pt idx="65">
                  <c:v>36228</c:v>
                </c:pt>
                <c:pt idx="66">
                  <c:v>36512</c:v>
                </c:pt>
                <c:pt idx="67">
                  <c:v>36532</c:v>
                </c:pt>
                <c:pt idx="68">
                  <c:v>45164</c:v>
                </c:pt>
                <c:pt idx="69">
                  <c:v>45174</c:v>
                </c:pt>
                <c:pt idx="70">
                  <c:v>45186</c:v>
                </c:pt>
                <c:pt idx="71">
                  <c:v>53720</c:v>
                </c:pt>
                <c:pt idx="72">
                  <c:v>53734</c:v>
                </c:pt>
                <c:pt idx="73">
                  <c:v>53748</c:v>
                </c:pt>
                <c:pt idx="74">
                  <c:v>53762</c:v>
                </c:pt>
                <c:pt idx="75">
                  <c:v>53776</c:v>
                </c:pt>
                <c:pt idx="76">
                  <c:v>53792</c:v>
                </c:pt>
                <c:pt idx="77">
                  <c:v>53808</c:v>
                </c:pt>
                <c:pt idx="78">
                  <c:v>53828</c:v>
                </c:pt>
                <c:pt idx="79">
                  <c:v>53858</c:v>
                </c:pt>
                <c:pt idx="80">
                  <c:v>54854</c:v>
                </c:pt>
                <c:pt idx="81">
                  <c:v>54862</c:v>
                </c:pt>
                <c:pt idx="82">
                  <c:v>54868</c:v>
                </c:pt>
                <c:pt idx="83">
                  <c:v>54876</c:v>
                </c:pt>
                <c:pt idx="84">
                  <c:v>54888</c:v>
                </c:pt>
                <c:pt idx="85">
                  <c:v>55184</c:v>
                </c:pt>
                <c:pt idx="86">
                  <c:v>55496</c:v>
                </c:pt>
                <c:pt idx="87">
                  <c:v>55802</c:v>
                </c:pt>
                <c:pt idx="88">
                  <c:v>56652</c:v>
                </c:pt>
                <c:pt idx="89">
                  <c:v>56670</c:v>
                </c:pt>
                <c:pt idx="90">
                  <c:v>57550</c:v>
                </c:pt>
                <c:pt idx="91">
                  <c:v>57864</c:v>
                </c:pt>
                <c:pt idx="92">
                  <c:v>57880</c:v>
                </c:pt>
                <c:pt idx="93">
                  <c:v>58696</c:v>
                </c:pt>
                <c:pt idx="94">
                  <c:v>62876</c:v>
                </c:pt>
                <c:pt idx="95">
                  <c:v>71542</c:v>
                </c:pt>
                <c:pt idx="96">
                  <c:v>75814</c:v>
                </c:pt>
                <c:pt idx="97">
                  <c:v>84430</c:v>
                </c:pt>
                <c:pt idx="98">
                  <c:v>272568</c:v>
                </c:pt>
                <c:pt idx="99">
                  <c:v>272572</c:v>
                </c:pt>
                <c:pt idx="100">
                  <c:v>272578</c:v>
                </c:pt>
                <c:pt idx="101">
                  <c:v>272588</c:v>
                </c:pt>
                <c:pt idx="102">
                  <c:v>272600</c:v>
                </c:pt>
                <c:pt idx="103">
                  <c:v>273416</c:v>
                </c:pt>
                <c:pt idx="104">
                  <c:v>417362</c:v>
                </c:pt>
                <c:pt idx="105">
                  <c:v>417362</c:v>
                </c:pt>
                <c:pt idx="106">
                  <c:v>417366</c:v>
                </c:pt>
                <c:pt idx="107">
                  <c:v>417366</c:v>
                </c:pt>
                <c:pt idx="108">
                  <c:v>417366</c:v>
                </c:pt>
                <c:pt idx="109">
                  <c:v>417370</c:v>
                </c:pt>
                <c:pt idx="110">
                  <c:v>417382</c:v>
                </c:pt>
                <c:pt idx="111">
                  <c:v>417390</c:v>
                </c:pt>
                <c:pt idx="112">
                  <c:v>417390</c:v>
                </c:pt>
                <c:pt idx="113">
                  <c:v>417404</c:v>
                </c:pt>
                <c:pt idx="114">
                  <c:v>417410</c:v>
                </c:pt>
                <c:pt idx="115">
                  <c:v>417688</c:v>
                </c:pt>
                <c:pt idx="116">
                  <c:v>417708</c:v>
                </c:pt>
                <c:pt idx="117">
                  <c:v>417992</c:v>
                </c:pt>
                <c:pt idx="118">
                  <c:v>418878</c:v>
                </c:pt>
                <c:pt idx="119">
                  <c:v>483192</c:v>
                </c:pt>
                <c:pt idx="120">
                  <c:v>644962</c:v>
                </c:pt>
                <c:pt idx="121">
                  <c:v>644962</c:v>
                </c:pt>
                <c:pt idx="122">
                  <c:v>644968</c:v>
                </c:pt>
                <c:pt idx="123">
                  <c:v>644972</c:v>
                </c:pt>
                <c:pt idx="124">
                  <c:v>644978</c:v>
                </c:pt>
                <c:pt idx="125">
                  <c:v>644986</c:v>
                </c:pt>
                <c:pt idx="126">
                  <c:v>644998</c:v>
                </c:pt>
                <c:pt idx="127">
                  <c:v>645012</c:v>
                </c:pt>
                <c:pt idx="128">
                  <c:v>645018</c:v>
                </c:pt>
                <c:pt idx="129">
                  <c:v>645034</c:v>
                </c:pt>
                <c:pt idx="130">
                  <c:v>645050</c:v>
                </c:pt>
                <c:pt idx="131">
                  <c:v>645068</c:v>
                </c:pt>
                <c:pt idx="132">
                  <c:v>645080</c:v>
                </c:pt>
                <c:pt idx="133">
                  <c:v>645098</c:v>
                </c:pt>
                <c:pt idx="134">
                  <c:v>645114</c:v>
                </c:pt>
                <c:pt idx="135">
                  <c:v>645134</c:v>
                </c:pt>
                <c:pt idx="136">
                  <c:v>645158</c:v>
                </c:pt>
                <c:pt idx="137">
                  <c:v>645452</c:v>
                </c:pt>
                <c:pt idx="138">
                  <c:v>645470</c:v>
                </c:pt>
                <c:pt idx="139">
                  <c:v>645764</c:v>
                </c:pt>
                <c:pt idx="140">
                  <c:v>646044</c:v>
                </c:pt>
                <c:pt idx="141">
                  <c:v>646058</c:v>
                </c:pt>
                <c:pt idx="142">
                  <c:v>646364</c:v>
                </c:pt>
                <c:pt idx="143">
                  <c:v>646386</c:v>
                </c:pt>
                <c:pt idx="144">
                  <c:v>646400</c:v>
                </c:pt>
                <c:pt idx="145">
                  <c:v>646426</c:v>
                </c:pt>
                <c:pt idx="146">
                  <c:v>646976</c:v>
                </c:pt>
                <c:pt idx="147">
                  <c:v>646990</c:v>
                </c:pt>
                <c:pt idx="148">
                  <c:v>647004</c:v>
                </c:pt>
                <c:pt idx="149">
                  <c:v>647010</c:v>
                </c:pt>
                <c:pt idx="150">
                  <c:v>647014</c:v>
                </c:pt>
                <c:pt idx="151">
                  <c:v>647018</c:v>
                </c:pt>
                <c:pt idx="152">
                  <c:v>647034</c:v>
                </c:pt>
                <c:pt idx="153">
                  <c:v>647046</c:v>
                </c:pt>
                <c:pt idx="154">
                  <c:v>647062</c:v>
                </c:pt>
                <c:pt idx="155">
                  <c:v>647070</c:v>
                </c:pt>
                <c:pt idx="156">
                  <c:v>647082</c:v>
                </c:pt>
                <c:pt idx="157">
                  <c:v>647086</c:v>
                </c:pt>
                <c:pt idx="158">
                  <c:v>647106</c:v>
                </c:pt>
                <c:pt idx="159">
                  <c:v>647116</c:v>
                </c:pt>
                <c:pt idx="160">
                  <c:v>647130</c:v>
                </c:pt>
                <c:pt idx="161">
                  <c:v>647146</c:v>
                </c:pt>
                <c:pt idx="162">
                  <c:v>647412</c:v>
                </c:pt>
                <c:pt idx="163">
                  <c:v>647422</c:v>
                </c:pt>
                <c:pt idx="164">
                  <c:v>647440</c:v>
                </c:pt>
                <c:pt idx="165">
                  <c:v>647458</c:v>
                </c:pt>
                <c:pt idx="166">
                  <c:v>647744</c:v>
                </c:pt>
                <c:pt idx="167">
                  <c:v>647762</c:v>
                </c:pt>
                <c:pt idx="168">
                  <c:v>647778</c:v>
                </c:pt>
                <c:pt idx="169">
                  <c:v>647792</c:v>
                </c:pt>
                <c:pt idx="170">
                  <c:v>647802</c:v>
                </c:pt>
                <c:pt idx="171">
                  <c:v>647814</c:v>
                </c:pt>
                <c:pt idx="172">
                  <c:v>647814</c:v>
                </c:pt>
                <c:pt idx="173">
                  <c:v>647818</c:v>
                </c:pt>
                <c:pt idx="174">
                  <c:v>647832</c:v>
                </c:pt>
                <c:pt idx="175">
                  <c:v>648080</c:v>
                </c:pt>
                <c:pt idx="176">
                  <c:v>648100</c:v>
                </c:pt>
                <c:pt idx="177">
                  <c:v>648392</c:v>
                </c:pt>
                <c:pt idx="178">
                  <c:v>648400</c:v>
                </c:pt>
                <c:pt idx="179">
                  <c:v>648410</c:v>
                </c:pt>
                <c:pt idx="180">
                  <c:v>648416</c:v>
                </c:pt>
                <c:pt idx="181">
                  <c:v>648426</c:v>
                </c:pt>
                <c:pt idx="182">
                  <c:v>648438</c:v>
                </c:pt>
                <c:pt idx="183">
                  <c:v>648454</c:v>
                </c:pt>
                <c:pt idx="184">
                  <c:v>648480</c:v>
                </c:pt>
                <c:pt idx="185">
                  <c:v>648498</c:v>
                </c:pt>
                <c:pt idx="186">
                  <c:v>648520</c:v>
                </c:pt>
                <c:pt idx="187">
                  <c:v>648544</c:v>
                </c:pt>
                <c:pt idx="188">
                  <c:v>648570</c:v>
                </c:pt>
                <c:pt idx="189">
                  <c:v>648594</c:v>
                </c:pt>
                <c:pt idx="190">
                  <c:v>648618</c:v>
                </c:pt>
                <c:pt idx="191">
                  <c:v>648904</c:v>
                </c:pt>
                <c:pt idx="192">
                  <c:v>648922</c:v>
                </c:pt>
                <c:pt idx="193">
                  <c:v>648940</c:v>
                </c:pt>
                <c:pt idx="194">
                  <c:v>648956</c:v>
                </c:pt>
                <c:pt idx="195">
                  <c:v>649254</c:v>
                </c:pt>
                <c:pt idx="196">
                  <c:v>649274</c:v>
                </c:pt>
                <c:pt idx="197">
                  <c:v>649574</c:v>
                </c:pt>
                <c:pt idx="198">
                  <c:v>649592</c:v>
                </c:pt>
                <c:pt idx="199">
                  <c:v>649612</c:v>
                </c:pt>
                <c:pt idx="200">
                  <c:v>649896</c:v>
                </c:pt>
                <c:pt idx="201">
                  <c:v>650210</c:v>
                </c:pt>
                <c:pt idx="202">
                  <c:v>651074</c:v>
                </c:pt>
                <c:pt idx="203">
                  <c:v>651088</c:v>
                </c:pt>
                <c:pt idx="204">
                  <c:v>651108</c:v>
                </c:pt>
                <c:pt idx="205">
                  <c:v>651986</c:v>
                </c:pt>
                <c:pt idx="206">
                  <c:v>652302</c:v>
                </c:pt>
                <c:pt idx="207">
                  <c:v>652316</c:v>
                </c:pt>
                <c:pt idx="208">
                  <c:v>652612</c:v>
                </c:pt>
                <c:pt idx="209">
                  <c:v>652620</c:v>
                </c:pt>
                <c:pt idx="210">
                  <c:v>653500</c:v>
                </c:pt>
                <c:pt idx="211">
                  <c:v>655544</c:v>
                </c:pt>
                <c:pt idx="212">
                  <c:v>664018</c:v>
                </c:pt>
                <c:pt idx="213">
                  <c:v>851850</c:v>
                </c:pt>
                <c:pt idx="214">
                  <c:v>851850</c:v>
                </c:pt>
                <c:pt idx="215">
                  <c:v>851850</c:v>
                </c:pt>
                <c:pt idx="216">
                  <c:v>851854</c:v>
                </c:pt>
                <c:pt idx="217">
                  <c:v>851858</c:v>
                </c:pt>
                <c:pt idx="218">
                  <c:v>851866</c:v>
                </c:pt>
                <c:pt idx="219">
                  <c:v>851870</c:v>
                </c:pt>
                <c:pt idx="220">
                  <c:v>851878</c:v>
                </c:pt>
                <c:pt idx="221">
                  <c:v>851888</c:v>
                </c:pt>
                <c:pt idx="222">
                  <c:v>851900</c:v>
                </c:pt>
                <c:pt idx="223">
                  <c:v>851912</c:v>
                </c:pt>
                <c:pt idx="224">
                  <c:v>851924</c:v>
                </c:pt>
                <c:pt idx="225">
                  <c:v>851940</c:v>
                </c:pt>
                <c:pt idx="226">
                  <c:v>851956</c:v>
                </c:pt>
                <c:pt idx="227">
                  <c:v>851972</c:v>
                </c:pt>
                <c:pt idx="228">
                  <c:v>851990</c:v>
                </c:pt>
                <c:pt idx="229">
                  <c:v>852008</c:v>
                </c:pt>
                <c:pt idx="230">
                  <c:v>852300</c:v>
                </c:pt>
                <c:pt idx="231">
                  <c:v>852578</c:v>
                </c:pt>
                <c:pt idx="232">
                  <c:v>852596</c:v>
                </c:pt>
                <c:pt idx="233">
                  <c:v>854496</c:v>
                </c:pt>
                <c:pt idx="234">
                  <c:v>854516</c:v>
                </c:pt>
                <c:pt idx="235">
                  <c:v>854538</c:v>
                </c:pt>
                <c:pt idx="236">
                  <c:v>854558</c:v>
                </c:pt>
                <c:pt idx="237">
                  <c:v>854564</c:v>
                </c:pt>
                <c:pt idx="238">
                  <c:v>854584</c:v>
                </c:pt>
                <c:pt idx="239">
                  <c:v>854606</c:v>
                </c:pt>
                <c:pt idx="240">
                  <c:v>854884</c:v>
                </c:pt>
                <c:pt idx="241">
                  <c:v>854894</c:v>
                </c:pt>
                <c:pt idx="242">
                  <c:v>854902</c:v>
                </c:pt>
                <c:pt idx="243">
                  <c:v>854914</c:v>
                </c:pt>
                <c:pt idx="244">
                  <c:v>854924</c:v>
                </c:pt>
                <c:pt idx="245">
                  <c:v>854944</c:v>
                </c:pt>
                <c:pt idx="246">
                  <c:v>855716</c:v>
                </c:pt>
                <c:pt idx="247">
                  <c:v>864172</c:v>
                </c:pt>
                <c:pt idx="248">
                  <c:v>881464</c:v>
                </c:pt>
                <c:pt idx="249">
                  <c:v>881780</c:v>
                </c:pt>
                <c:pt idx="250">
                  <c:v>882076</c:v>
                </c:pt>
                <c:pt idx="251">
                  <c:v>882356</c:v>
                </c:pt>
                <c:pt idx="252">
                  <c:v>1070066</c:v>
                </c:pt>
                <c:pt idx="253">
                  <c:v>1070066</c:v>
                </c:pt>
                <c:pt idx="254">
                  <c:v>1070066</c:v>
                </c:pt>
                <c:pt idx="255">
                  <c:v>1070070</c:v>
                </c:pt>
                <c:pt idx="256">
                  <c:v>1070074</c:v>
                </c:pt>
                <c:pt idx="257">
                  <c:v>1070078</c:v>
                </c:pt>
                <c:pt idx="258">
                  <c:v>1070078</c:v>
                </c:pt>
                <c:pt idx="259">
                  <c:v>1070082</c:v>
                </c:pt>
                <c:pt idx="260">
                  <c:v>1070086</c:v>
                </c:pt>
                <c:pt idx="261">
                  <c:v>1070094</c:v>
                </c:pt>
                <c:pt idx="262">
                  <c:v>1070100</c:v>
                </c:pt>
                <c:pt idx="263">
                  <c:v>1070104</c:v>
                </c:pt>
                <c:pt idx="264">
                  <c:v>1070112</c:v>
                </c:pt>
                <c:pt idx="265">
                  <c:v>1070118</c:v>
                </c:pt>
                <c:pt idx="266">
                  <c:v>1070132</c:v>
                </c:pt>
                <c:pt idx="267">
                  <c:v>1070142</c:v>
                </c:pt>
                <c:pt idx="268">
                  <c:v>1070150</c:v>
                </c:pt>
                <c:pt idx="269">
                  <c:v>1070154</c:v>
                </c:pt>
                <c:pt idx="270">
                  <c:v>1070164</c:v>
                </c:pt>
                <c:pt idx="271">
                  <c:v>1070174</c:v>
                </c:pt>
                <c:pt idx="272">
                  <c:v>1070178</c:v>
                </c:pt>
                <c:pt idx="273">
                  <c:v>1070184</c:v>
                </c:pt>
                <c:pt idx="274">
                  <c:v>1070188</c:v>
                </c:pt>
                <c:pt idx="275">
                  <c:v>1070204</c:v>
                </c:pt>
                <c:pt idx="276">
                  <c:v>1070222</c:v>
                </c:pt>
                <c:pt idx="277">
                  <c:v>1070236</c:v>
                </c:pt>
                <c:pt idx="278">
                  <c:v>1070246</c:v>
                </c:pt>
                <c:pt idx="279">
                  <c:v>1070262</c:v>
                </c:pt>
                <c:pt idx="280">
                  <c:v>1070574</c:v>
                </c:pt>
                <c:pt idx="281">
                  <c:v>1070886</c:v>
                </c:pt>
                <c:pt idx="282">
                  <c:v>1070900</c:v>
                </c:pt>
                <c:pt idx="283">
                  <c:v>1070916</c:v>
                </c:pt>
                <c:pt idx="284">
                  <c:v>1071228</c:v>
                </c:pt>
                <c:pt idx="285">
                  <c:v>1071240</c:v>
                </c:pt>
                <c:pt idx="286">
                  <c:v>1071256</c:v>
                </c:pt>
                <c:pt idx="287">
                  <c:v>1071550</c:v>
                </c:pt>
                <c:pt idx="288">
                  <c:v>1071564</c:v>
                </c:pt>
                <c:pt idx="289">
                  <c:v>1071584</c:v>
                </c:pt>
                <c:pt idx="290">
                  <c:v>1071860</c:v>
                </c:pt>
                <c:pt idx="291">
                  <c:v>1071866</c:v>
                </c:pt>
                <c:pt idx="292">
                  <c:v>1071876</c:v>
                </c:pt>
                <c:pt idx="293">
                  <c:v>1072156</c:v>
                </c:pt>
                <c:pt idx="294">
                  <c:v>1076300</c:v>
                </c:pt>
                <c:pt idx="295">
                  <c:v>1076320</c:v>
                </c:pt>
                <c:pt idx="296">
                  <c:v>1076326</c:v>
                </c:pt>
                <c:pt idx="297">
                  <c:v>1076340</c:v>
                </c:pt>
                <c:pt idx="298">
                  <c:v>1076352</c:v>
                </c:pt>
                <c:pt idx="299">
                  <c:v>1076360</c:v>
                </c:pt>
                <c:pt idx="300">
                  <c:v>1076378</c:v>
                </c:pt>
                <c:pt idx="301">
                  <c:v>1076382</c:v>
                </c:pt>
                <c:pt idx="302">
                  <c:v>1076390</c:v>
                </c:pt>
                <c:pt idx="303">
                  <c:v>1076400</c:v>
                </c:pt>
                <c:pt idx="304">
                  <c:v>1076412</c:v>
                </c:pt>
                <c:pt idx="305">
                  <c:v>1076424</c:v>
                </c:pt>
                <c:pt idx="306">
                  <c:v>1076438</c:v>
                </c:pt>
                <c:pt idx="307">
                  <c:v>1076458</c:v>
                </c:pt>
                <c:pt idx="308">
                  <c:v>1076742</c:v>
                </c:pt>
                <c:pt idx="309">
                  <c:v>1076756</c:v>
                </c:pt>
                <c:pt idx="310">
                  <c:v>1076774</c:v>
                </c:pt>
                <c:pt idx="311">
                  <c:v>1076786</c:v>
                </c:pt>
                <c:pt idx="312">
                  <c:v>1076796</c:v>
                </c:pt>
                <c:pt idx="313">
                  <c:v>1076804</c:v>
                </c:pt>
                <c:pt idx="314">
                  <c:v>1076824</c:v>
                </c:pt>
                <c:pt idx="315">
                  <c:v>1076844</c:v>
                </c:pt>
                <c:pt idx="316">
                  <c:v>1076864</c:v>
                </c:pt>
                <c:pt idx="317">
                  <c:v>1076886</c:v>
                </c:pt>
                <c:pt idx="318">
                  <c:v>1076906</c:v>
                </c:pt>
                <c:pt idx="319">
                  <c:v>1076924</c:v>
                </c:pt>
                <c:pt idx="320">
                  <c:v>1076946</c:v>
                </c:pt>
                <c:pt idx="321">
                  <c:v>1076966</c:v>
                </c:pt>
                <c:pt idx="322">
                  <c:v>1076986</c:v>
                </c:pt>
                <c:pt idx="323">
                  <c:v>1077010</c:v>
                </c:pt>
                <c:pt idx="324">
                  <c:v>1077030</c:v>
                </c:pt>
                <c:pt idx="325">
                  <c:v>1077052</c:v>
                </c:pt>
                <c:pt idx="326">
                  <c:v>1077286</c:v>
                </c:pt>
                <c:pt idx="327">
                  <c:v>1077296</c:v>
                </c:pt>
                <c:pt idx="328">
                  <c:v>1077316</c:v>
                </c:pt>
                <c:pt idx="329">
                  <c:v>1077330</c:v>
                </c:pt>
                <c:pt idx="330">
                  <c:v>1078166</c:v>
                </c:pt>
                <c:pt idx="331">
                  <c:v>1078176</c:v>
                </c:pt>
                <c:pt idx="332">
                  <c:v>1078192</c:v>
                </c:pt>
                <c:pt idx="333">
                  <c:v>1078214</c:v>
                </c:pt>
                <c:pt idx="334">
                  <c:v>1078240</c:v>
                </c:pt>
                <c:pt idx="335">
                  <c:v>1078264</c:v>
                </c:pt>
                <c:pt idx="336">
                  <c:v>1078542</c:v>
                </c:pt>
                <c:pt idx="337">
                  <c:v>1078552</c:v>
                </c:pt>
                <c:pt idx="338">
                  <c:v>1078574</c:v>
                </c:pt>
                <c:pt idx="339">
                  <c:v>1078890</c:v>
                </c:pt>
                <c:pt idx="340">
                  <c:v>1079204</c:v>
                </c:pt>
                <c:pt idx="341">
                  <c:v>1083300</c:v>
                </c:pt>
                <c:pt idx="342">
                  <c:v>1083312</c:v>
                </c:pt>
                <c:pt idx="343">
                  <c:v>1083316</c:v>
                </c:pt>
                <c:pt idx="344">
                  <c:v>1083332</c:v>
                </c:pt>
                <c:pt idx="345">
                  <c:v>1083342</c:v>
                </c:pt>
                <c:pt idx="346">
                  <c:v>1083342</c:v>
                </c:pt>
                <c:pt idx="347">
                  <c:v>1083348</c:v>
                </c:pt>
                <c:pt idx="348">
                  <c:v>1083352</c:v>
                </c:pt>
                <c:pt idx="349">
                  <c:v>1083360</c:v>
                </c:pt>
                <c:pt idx="350">
                  <c:v>1083360</c:v>
                </c:pt>
                <c:pt idx="351">
                  <c:v>1083370</c:v>
                </c:pt>
                <c:pt idx="352">
                  <c:v>1083378</c:v>
                </c:pt>
                <c:pt idx="353">
                  <c:v>1083384</c:v>
                </c:pt>
                <c:pt idx="354">
                  <c:v>1083398</c:v>
                </c:pt>
                <c:pt idx="355">
                  <c:v>1083404</c:v>
                </c:pt>
                <c:pt idx="356">
                  <c:v>1083680</c:v>
                </c:pt>
                <c:pt idx="357">
                  <c:v>1085610</c:v>
                </c:pt>
                <c:pt idx="358">
                  <c:v>1087654</c:v>
                </c:pt>
                <c:pt idx="359">
                  <c:v>1152144</c:v>
                </c:pt>
                <c:pt idx="360">
                  <c:v>1318002</c:v>
                </c:pt>
                <c:pt idx="361">
                  <c:v>1318002</c:v>
                </c:pt>
                <c:pt idx="362">
                  <c:v>1318002</c:v>
                </c:pt>
                <c:pt idx="363">
                  <c:v>1318006</c:v>
                </c:pt>
                <c:pt idx="364">
                  <c:v>1318012</c:v>
                </c:pt>
                <c:pt idx="365">
                  <c:v>1318020</c:v>
                </c:pt>
                <c:pt idx="366">
                  <c:v>1318028</c:v>
                </c:pt>
                <c:pt idx="367">
                  <c:v>1318038</c:v>
                </c:pt>
                <c:pt idx="368">
                  <c:v>1318046</c:v>
                </c:pt>
                <c:pt idx="369">
                  <c:v>1318050</c:v>
                </c:pt>
                <c:pt idx="370">
                  <c:v>1318056</c:v>
                </c:pt>
                <c:pt idx="371">
                  <c:v>1318060</c:v>
                </c:pt>
                <c:pt idx="372">
                  <c:v>1318068</c:v>
                </c:pt>
                <c:pt idx="373">
                  <c:v>1318074</c:v>
                </c:pt>
                <c:pt idx="374">
                  <c:v>1318086</c:v>
                </c:pt>
                <c:pt idx="375">
                  <c:v>1318100</c:v>
                </c:pt>
                <c:pt idx="376">
                  <c:v>1319910</c:v>
                </c:pt>
                <c:pt idx="377">
                  <c:v>1336814</c:v>
                </c:pt>
                <c:pt idx="378">
                  <c:v>1521580</c:v>
                </c:pt>
                <c:pt idx="379">
                  <c:v>1521584</c:v>
                </c:pt>
                <c:pt idx="380">
                  <c:v>1521590</c:v>
                </c:pt>
                <c:pt idx="381">
                  <c:v>1521602</c:v>
                </c:pt>
                <c:pt idx="382">
                  <c:v>1521618</c:v>
                </c:pt>
                <c:pt idx="383">
                  <c:v>1525600</c:v>
                </c:pt>
                <c:pt idx="384">
                  <c:v>1670584</c:v>
                </c:pt>
                <c:pt idx="385">
                  <c:v>1670584</c:v>
                </c:pt>
                <c:pt idx="386">
                  <c:v>1670588</c:v>
                </c:pt>
                <c:pt idx="387">
                  <c:v>1670592</c:v>
                </c:pt>
                <c:pt idx="388">
                  <c:v>1670596</c:v>
                </c:pt>
                <c:pt idx="389">
                  <c:v>1670604</c:v>
                </c:pt>
                <c:pt idx="390">
                  <c:v>1670610</c:v>
                </c:pt>
                <c:pt idx="391">
                  <c:v>1670620</c:v>
                </c:pt>
                <c:pt idx="392">
                  <c:v>1670624</c:v>
                </c:pt>
                <c:pt idx="393">
                  <c:v>1670632</c:v>
                </c:pt>
                <c:pt idx="394">
                  <c:v>1670636</c:v>
                </c:pt>
                <c:pt idx="395">
                  <c:v>1670640</c:v>
                </c:pt>
                <c:pt idx="396">
                  <c:v>1670656</c:v>
                </c:pt>
                <c:pt idx="397">
                  <c:v>1670670</c:v>
                </c:pt>
                <c:pt idx="398">
                  <c:v>1670950</c:v>
                </c:pt>
                <c:pt idx="399">
                  <c:v>1670966</c:v>
                </c:pt>
                <c:pt idx="400">
                  <c:v>1670984</c:v>
                </c:pt>
                <c:pt idx="401">
                  <c:v>1670994</c:v>
                </c:pt>
                <c:pt idx="402">
                  <c:v>1671794</c:v>
                </c:pt>
                <c:pt idx="403">
                  <c:v>1672608</c:v>
                </c:pt>
                <c:pt idx="404">
                  <c:v>1672628</c:v>
                </c:pt>
                <c:pt idx="405">
                  <c:v>1673492</c:v>
                </c:pt>
                <c:pt idx="406">
                  <c:v>1673804</c:v>
                </c:pt>
                <c:pt idx="407">
                  <c:v>1675794</c:v>
                </c:pt>
                <c:pt idx="408">
                  <c:v>1675802</c:v>
                </c:pt>
                <c:pt idx="409">
                  <c:v>1675802</c:v>
                </c:pt>
                <c:pt idx="410">
                  <c:v>1675806</c:v>
                </c:pt>
                <c:pt idx="411">
                  <c:v>1675806</c:v>
                </c:pt>
                <c:pt idx="412">
                  <c:v>1675810</c:v>
                </c:pt>
                <c:pt idx="413">
                  <c:v>1675814</c:v>
                </c:pt>
                <c:pt idx="414">
                  <c:v>1675814</c:v>
                </c:pt>
                <c:pt idx="415">
                  <c:v>1675818</c:v>
                </c:pt>
                <c:pt idx="416">
                  <c:v>1675826</c:v>
                </c:pt>
                <c:pt idx="417">
                  <c:v>1675826</c:v>
                </c:pt>
                <c:pt idx="418">
                  <c:v>1675830</c:v>
                </c:pt>
                <c:pt idx="419">
                  <c:v>1675842</c:v>
                </c:pt>
                <c:pt idx="420">
                  <c:v>1675860</c:v>
                </c:pt>
                <c:pt idx="421">
                  <c:v>1675884</c:v>
                </c:pt>
                <c:pt idx="422">
                  <c:v>1676158</c:v>
                </c:pt>
                <c:pt idx="423">
                  <c:v>1676960</c:v>
                </c:pt>
                <c:pt idx="424">
                  <c:v>1676980</c:v>
                </c:pt>
                <c:pt idx="425">
                  <c:v>1677292</c:v>
                </c:pt>
                <c:pt idx="426">
                  <c:v>1678138</c:v>
                </c:pt>
                <c:pt idx="427">
                  <c:v>1678438</c:v>
                </c:pt>
                <c:pt idx="428">
                  <c:v>1679302</c:v>
                </c:pt>
                <c:pt idx="429">
                  <c:v>1687658</c:v>
                </c:pt>
                <c:pt idx="430">
                  <c:v>1687672</c:v>
                </c:pt>
                <c:pt idx="431">
                  <c:v>1696228</c:v>
                </c:pt>
                <c:pt idx="432">
                  <c:v>1696248</c:v>
                </c:pt>
                <c:pt idx="433">
                  <c:v>1886412</c:v>
                </c:pt>
                <c:pt idx="434">
                  <c:v>1886412</c:v>
                </c:pt>
                <c:pt idx="435">
                  <c:v>1886412</c:v>
                </c:pt>
                <c:pt idx="436">
                  <c:v>1886420</c:v>
                </c:pt>
                <c:pt idx="437">
                  <c:v>1886426</c:v>
                </c:pt>
                <c:pt idx="438">
                  <c:v>1886436</c:v>
                </c:pt>
                <c:pt idx="439">
                  <c:v>1886440</c:v>
                </c:pt>
                <c:pt idx="440">
                  <c:v>1886444</c:v>
                </c:pt>
                <c:pt idx="441">
                  <c:v>1886444</c:v>
                </c:pt>
                <c:pt idx="442">
                  <c:v>1886448</c:v>
                </c:pt>
                <c:pt idx="443">
                  <c:v>1886454</c:v>
                </c:pt>
                <c:pt idx="444">
                  <c:v>1886468</c:v>
                </c:pt>
                <c:pt idx="445">
                  <c:v>1886482</c:v>
                </c:pt>
                <c:pt idx="446">
                  <c:v>1886492</c:v>
                </c:pt>
                <c:pt idx="447">
                  <c:v>1886500</c:v>
                </c:pt>
                <c:pt idx="448">
                  <c:v>1886512</c:v>
                </c:pt>
                <c:pt idx="449">
                  <c:v>1886524</c:v>
                </c:pt>
                <c:pt idx="450">
                  <c:v>1886536</c:v>
                </c:pt>
                <c:pt idx="451">
                  <c:v>1886806</c:v>
                </c:pt>
                <c:pt idx="452">
                  <c:v>1886828</c:v>
                </c:pt>
                <c:pt idx="453">
                  <c:v>1887714</c:v>
                </c:pt>
                <c:pt idx="454">
                  <c:v>1887738</c:v>
                </c:pt>
                <c:pt idx="455">
                  <c:v>1888634</c:v>
                </c:pt>
                <c:pt idx="456">
                  <c:v>1889486</c:v>
                </c:pt>
                <c:pt idx="457">
                  <c:v>1891430</c:v>
                </c:pt>
                <c:pt idx="458">
                  <c:v>1893406</c:v>
                </c:pt>
                <c:pt idx="459">
                  <c:v>1893416</c:v>
                </c:pt>
                <c:pt idx="460">
                  <c:v>1893434</c:v>
                </c:pt>
                <c:pt idx="461">
                  <c:v>1893446</c:v>
                </c:pt>
                <c:pt idx="462">
                  <c:v>1893452</c:v>
                </c:pt>
                <c:pt idx="463">
                  <c:v>1893466</c:v>
                </c:pt>
                <c:pt idx="464">
                  <c:v>1893762</c:v>
                </c:pt>
                <c:pt idx="465">
                  <c:v>1894048</c:v>
                </c:pt>
                <c:pt idx="466">
                  <c:v>1898082</c:v>
                </c:pt>
                <c:pt idx="467">
                  <c:v>1898962</c:v>
                </c:pt>
                <c:pt idx="468">
                  <c:v>1898984</c:v>
                </c:pt>
                <c:pt idx="469">
                  <c:v>1903112</c:v>
                </c:pt>
                <c:pt idx="470">
                  <c:v>1903122</c:v>
                </c:pt>
                <c:pt idx="471">
                  <c:v>1903132</c:v>
                </c:pt>
                <c:pt idx="472">
                  <c:v>1903144</c:v>
                </c:pt>
                <c:pt idx="473">
                  <c:v>1903162</c:v>
                </c:pt>
                <c:pt idx="474">
                  <c:v>1903180</c:v>
                </c:pt>
                <c:pt idx="475">
                  <c:v>1903464</c:v>
                </c:pt>
                <c:pt idx="476">
                  <c:v>1905426</c:v>
                </c:pt>
                <c:pt idx="477">
                  <c:v>1905434</c:v>
                </c:pt>
                <c:pt idx="478">
                  <c:v>1905730</c:v>
                </c:pt>
                <c:pt idx="479">
                  <c:v>1922712</c:v>
                </c:pt>
                <c:pt idx="480">
                  <c:v>1922728</c:v>
                </c:pt>
                <c:pt idx="481">
                  <c:v>1922744</c:v>
                </c:pt>
                <c:pt idx="482">
                  <c:v>1922760</c:v>
                </c:pt>
                <c:pt idx="483">
                  <c:v>1922774</c:v>
                </c:pt>
                <c:pt idx="484">
                  <c:v>1923020</c:v>
                </c:pt>
                <c:pt idx="485">
                  <c:v>1923038</c:v>
                </c:pt>
                <c:pt idx="486">
                  <c:v>1923054</c:v>
                </c:pt>
                <c:pt idx="487">
                  <c:v>1923072</c:v>
                </c:pt>
                <c:pt idx="488">
                  <c:v>1923904</c:v>
                </c:pt>
                <c:pt idx="489">
                  <c:v>1923912</c:v>
                </c:pt>
                <c:pt idx="490">
                  <c:v>1923932</c:v>
                </c:pt>
                <c:pt idx="491">
                  <c:v>1928012</c:v>
                </c:pt>
                <c:pt idx="492">
                  <c:v>1936548</c:v>
                </c:pt>
                <c:pt idx="493">
                  <c:v>1936566</c:v>
                </c:pt>
                <c:pt idx="494">
                  <c:v>1936580</c:v>
                </c:pt>
                <c:pt idx="495">
                  <c:v>1936586</c:v>
                </c:pt>
                <c:pt idx="496">
                  <c:v>1936598</c:v>
                </c:pt>
                <c:pt idx="497">
                  <c:v>1936598</c:v>
                </c:pt>
                <c:pt idx="498">
                  <c:v>1936612</c:v>
                </c:pt>
                <c:pt idx="499">
                  <c:v>1936628</c:v>
                </c:pt>
                <c:pt idx="500">
                  <c:v>1936924</c:v>
                </c:pt>
                <c:pt idx="501">
                  <c:v>1936934</c:v>
                </c:pt>
                <c:pt idx="502">
                  <c:v>1936950</c:v>
                </c:pt>
                <c:pt idx="503">
                  <c:v>1936968</c:v>
                </c:pt>
                <c:pt idx="504">
                  <c:v>1936992</c:v>
                </c:pt>
                <c:pt idx="505">
                  <c:v>1937012</c:v>
                </c:pt>
                <c:pt idx="506">
                  <c:v>1937304</c:v>
                </c:pt>
                <c:pt idx="507">
                  <c:v>1937608</c:v>
                </c:pt>
                <c:pt idx="508">
                  <c:v>1938472</c:v>
                </c:pt>
                <c:pt idx="509">
                  <c:v>1939042</c:v>
                </c:pt>
                <c:pt idx="510">
                  <c:v>1939944</c:v>
                </c:pt>
                <c:pt idx="511">
                  <c:v>1948314</c:v>
                </c:pt>
                <c:pt idx="512">
                  <c:v>2137678</c:v>
                </c:pt>
                <c:pt idx="513">
                  <c:v>2137678</c:v>
                </c:pt>
                <c:pt idx="514">
                  <c:v>2137678</c:v>
                </c:pt>
                <c:pt idx="515">
                  <c:v>2137682</c:v>
                </c:pt>
                <c:pt idx="516">
                  <c:v>2137688</c:v>
                </c:pt>
                <c:pt idx="517">
                  <c:v>2137696</c:v>
                </c:pt>
                <c:pt idx="518">
                  <c:v>2137712</c:v>
                </c:pt>
                <c:pt idx="519">
                  <c:v>2137732</c:v>
                </c:pt>
                <c:pt idx="520">
                  <c:v>2137752</c:v>
                </c:pt>
                <c:pt idx="521">
                  <c:v>2137764</c:v>
                </c:pt>
                <c:pt idx="522">
                  <c:v>2138034</c:v>
                </c:pt>
                <c:pt idx="523">
                  <c:v>2138336</c:v>
                </c:pt>
                <c:pt idx="524">
                  <c:v>2138636</c:v>
                </c:pt>
                <c:pt idx="525">
                  <c:v>2139208</c:v>
                </c:pt>
                <c:pt idx="526">
                  <c:v>2140084</c:v>
                </c:pt>
                <c:pt idx="527">
                  <c:v>2140962</c:v>
                </c:pt>
                <c:pt idx="528">
                  <c:v>2141868</c:v>
                </c:pt>
                <c:pt idx="529">
                  <c:v>2142144</c:v>
                </c:pt>
                <c:pt idx="530">
                  <c:v>2144174</c:v>
                </c:pt>
                <c:pt idx="531">
                  <c:v>2148342</c:v>
                </c:pt>
                <c:pt idx="532">
                  <c:v>2182036</c:v>
                </c:pt>
                <c:pt idx="533">
                  <c:v>2364814</c:v>
                </c:pt>
                <c:pt idx="534">
                  <c:v>2364814</c:v>
                </c:pt>
                <c:pt idx="535">
                  <c:v>2364818</c:v>
                </c:pt>
                <c:pt idx="536">
                  <c:v>2364822</c:v>
                </c:pt>
                <c:pt idx="537">
                  <c:v>2364834</c:v>
                </c:pt>
                <c:pt idx="538">
                  <c:v>2364840</c:v>
                </c:pt>
                <c:pt idx="539">
                  <c:v>2364848</c:v>
                </c:pt>
                <c:pt idx="540">
                  <c:v>2364856</c:v>
                </c:pt>
                <c:pt idx="541">
                  <c:v>2364870</c:v>
                </c:pt>
                <c:pt idx="542">
                  <c:v>2364884</c:v>
                </c:pt>
                <c:pt idx="543">
                  <c:v>2364892</c:v>
                </c:pt>
                <c:pt idx="544">
                  <c:v>2364910</c:v>
                </c:pt>
                <c:pt idx="545">
                  <c:v>2365192</c:v>
                </c:pt>
                <c:pt idx="546">
                  <c:v>2365202</c:v>
                </c:pt>
                <c:pt idx="547">
                  <c:v>2365222</c:v>
                </c:pt>
                <c:pt idx="548">
                  <c:v>2365506</c:v>
                </c:pt>
                <c:pt idx="549">
                  <c:v>2365522</c:v>
                </c:pt>
                <c:pt idx="550">
                  <c:v>2365544</c:v>
                </c:pt>
                <c:pt idx="551">
                  <c:v>2365844</c:v>
                </c:pt>
                <c:pt idx="552">
                  <c:v>2366708</c:v>
                </c:pt>
                <c:pt idx="553">
                  <c:v>2366724</c:v>
                </c:pt>
                <c:pt idx="554">
                  <c:v>2367008</c:v>
                </c:pt>
                <c:pt idx="555">
                  <c:v>2367892</c:v>
                </c:pt>
                <c:pt idx="556">
                  <c:v>2367908</c:v>
                </c:pt>
                <c:pt idx="557">
                  <c:v>2367930</c:v>
                </c:pt>
                <c:pt idx="558">
                  <c:v>2367946</c:v>
                </c:pt>
                <c:pt idx="559">
                  <c:v>2368782</c:v>
                </c:pt>
                <c:pt idx="560">
                  <c:v>2369098</c:v>
                </c:pt>
                <c:pt idx="561">
                  <c:v>2369414</c:v>
                </c:pt>
                <c:pt idx="562">
                  <c:v>2371444</c:v>
                </c:pt>
                <c:pt idx="563">
                  <c:v>2379948</c:v>
                </c:pt>
                <c:pt idx="564">
                  <c:v>2379966</c:v>
                </c:pt>
                <c:pt idx="565">
                  <c:v>2381966</c:v>
                </c:pt>
                <c:pt idx="566">
                  <c:v>2381990</c:v>
                </c:pt>
                <c:pt idx="567">
                  <c:v>2399080</c:v>
                </c:pt>
                <c:pt idx="568">
                  <c:v>2586894</c:v>
                </c:pt>
                <c:pt idx="569">
                  <c:v>2586894</c:v>
                </c:pt>
                <c:pt idx="570">
                  <c:v>2586898</c:v>
                </c:pt>
                <c:pt idx="571">
                  <c:v>2586898</c:v>
                </c:pt>
                <c:pt idx="572">
                  <c:v>2586898</c:v>
                </c:pt>
                <c:pt idx="573">
                  <c:v>2586898</c:v>
                </c:pt>
                <c:pt idx="574">
                  <c:v>2586898</c:v>
                </c:pt>
                <c:pt idx="575">
                  <c:v>2586902</c:v>
                </c:pt>
                <c:pt idx="576">
                  <c:v>2586912</c:v>
                </c:pt>
                <c:pt idx="577">
                  <c:v>2586920</c:v>
                </c:pt>
                <c:pt idx="578">
                  <c:v>2586938</c:v>
                </c:pt>
                <c:pt idx="579">
                  <c:v>2586942</c:v>
                </c:pt>
                <c:pt idx="580">
                  <c:v>2586954</c:v>
                </c:pt>
                <c:pt idx="581">
                  <c:v>2586968</c:v>
                </c:pt>
                <c:pt idx="582">
                  <c:v>2586992</c:v>
                </c:pt>
                <c:pt idx="583">
                  <c:v>2587276</c:v>
                </c:pt>
                <c:pt idx="584">
                  <c:v>2587288</c:v>
                </c:pt>
                <c:pt idx="585">
                  <c:v>2587604</c:v>
                </c:pt>
                <c:pt idx="586">
                  <c:v>2587618</c:v>
                </c:pt>
                <c:pt idx="587">
                  <c:v>2587920</c:v>
                </c:pt>
                <c:pt idx="588">
                  <c:v>2588804</c:v>
                </c:pt>
                <c:pt idx="589">
                  <c:v>2589672</c:v>
                </c:pt>
                <c:pt idx="590">
                  <c:v>2591664</c:v>
                </c:pt>
                <c:pt idx="591">
                  <c:v>2595956</c:v>
                </c:pt>
                <c:pt idx="592">
                  <c:v>2600152</c:v>
                </c:pt>
                <c:pt idx="593">
                  <c:v>2788954</c:v>
                </c:pt>
                <c:pt idx="594">
                  <c:v>2788954</c:v>
                </c:pt>
                <c:pt idx="595">
                  <c:v>2788958</c:v>
                </c:pt>
                <c:pt idx="596">
                  <c:v>2788958</c:v>
                </c:pt>
                <c:pt idx="597">
                  <c:v>2788958</c:v>
                </c:pt>
                <c:pt idx="598">
                  <c:v>2788962</c:v>
                </c:pt>
                <c:pt idx="599">
                  <c:v>2788968</c:v>
                </c:pt>
                <c:pt idx="600">
                  <c:v>2788980</c:v>
                </c:pt>
                <c:pt idx="601">
                  <c:v>2788984</c:v>
                </c:pt>
                <c:pt idx="602">
                  <c:v>2788992</c:v>
                </c:pt>
                <c:pt idx="603">
                  <c:v>2789002</c:v>
                </c:pt>
                <c:pt idx="604">
                  <c:v>2789024</c:v>
                </c:pt>
                <c:pt idx="605">
                  <c:v>2789050</c:v>
                </c:pt>
                <c:pt idx="606">
                  <c:v>2789348</c:v>
                </c:pt>
                <c:pt idx="607">
                  <c:v>2789360</c:v>
                </c:pt>
                <c:pt idx="608">
                  <c:v>2789376</c:v>
                </c:pt>
                <c:pt idx="609">
                  <c:v>2789390</c:v>
                </c:pt>
                <c:pt idx="610">
                  <c:v>2789408</c:v>
                </c:pt>
                <c:pt idx="611">
                  <c:v>2789422</c:v>
                </c:pt>
                <c:pt idx="612">
                  <c:v>2789728</c:v>
                </c:pt>
                <c:pt idx="613">
                  <c:v>2789736</c:v>
                </c:pt>
                <c:pt idx="614">
                  <c:v>2789746</c:v>
                </c:pt>
                <c:pt idx="615">
                  <c:v>2789758</c:v>
                </c:pt>
                <c:pt idx="616">
                  <c:v>2789776</c:v>
                </c:pt>
                <c:pt idx="617">
                  <c:v>2789796</c:v>
                </c:pt>
                <c:pt idx="618">
                  <c:v>2790092</c:v>
                </c:pt>
                <c:pt idx="619">
                  <c:v>2790106</c:v>
                </c:pt>
                <c:pt idx="620">
                  <c:v>2790120</c:v>
                </c:pt>
                <c:pt idx="621">
                  <c:v>2790136</c:v>
                </c:pt>
                <c:pt idx="622">
                  <c:v>2790164</c:v>
                </c:pt>
                <c:pt idx="623">
                  <c:v>2790450</c:v>
                </c:pt>
                <c:pt idx="624">
                  <c:v>2791290</c:v>
                </c:pt>
                <c:pt idx="625">
                  <c:v>2791616</c:v>
                </c:pt>
                <c:pt idx="626">
                  <c:v>2795934</c:v>
                </c:pt>
                <c:pt idx="627">
                  <c:v>2813148</c:v>
                </c:pt>
                <c:pt idx="628">
                  <c:v>2878320</c:v>
                </c:pt>
                <c:pt idx="629">
                  <c:v>2878340</c:v>
                </c:pt>
                <c:pt idx="630">
                  <c:v>2878356</c:v>
                </c:pt>
                <c:pt idx="631">
                  <c:v>2878360</c:v>
                </c:pt>
                <c:pt idx="632">
                  <c:v>2878370</c:v>
                </c:pt>
                <c:pt idx="633">
                  <c:v>2878376</c:v>
                </c:pt>
                <c:pt idx="634">
                  <c:v>2878384</c:v>
                </c:pt>
                <c:pt idx="635">
                  <c:v>2878392</c:v>
                </c:pt>
                <c:pt idx="636">
                  <c:v>2878392</c:v>
                </c:pt>
                <c:pt idx="637">
                  <c:v>2878398</c:v>
                </c:pt>
                <c:pt idx="638">
                  <c:v>2878410</c:v>
                </c:pt>
                <c:pt idx="639">
                  <c:v>2878422</c:v>
                </c:pt>
                <c:pt idx="640">
                  <c:v>2878436</c:v>
                </c:pt>
                <c:pt idx="641">
                  <c:v>2878450</c:v>
                </c:pt>
                <c:pt idx="642">
                  <c:v>2879206</c:v>
                </c:pt>
                <c:pt idx="643">
                  <c:v>2879216</c:v>
                </c:pt>
                <c:pt idx="644">
                  <c:v>2879234</c:v>
                </c:pt>
                <c:pt idx="645">
                  <c:v>2879244</c:v>
                </c:pt>
                <c:pt idx="646">
                  <c:v>2879252</c:v>
                </c:pt>
                <c:pt idx="647">
                  <c:v>2879264</c:v>
                </c:pt>
                <c:pt idx="648">
                  <c:v>2879564</c:v>
                </c:pt>
                <c:pt idx="649">
                  <c:v>2879876</c:v>
                </c:pt>
                <c:pt idx="650">
                  <c:v>2881804</c:v>
                </c:pt>
                <c:pt idx="651">
                  <c:v>2883764</c:v>
                </c:pt>
                <c:pt idx="652">
                  <c:v>2883782</c:v>
                </c:pt>
                <c:pt idx="653">
                  <c:v>2884084</c:v>
                </c:pt>
                <c:pt idx="654">
                  <c:v>2884384</c:v>
                </c:pt>
                <c:pt idx="655">
                  <c:v>2886380</c:v>
                </c:pt>
                <c:pt idx="656">
                  <c:v>2950780</c:v>
                </c:pt>
                <c:pt idx="657">
                  <c:v>2950798</c:v>
                </c:pt>
                <c:pt idx="658">
                  <c:v>2950808</c:v>
                </c:pt>
                <c:pt idx="659">
                  <c:v>2950826</c:v>
                </c:pt>
                <c:pt idx="660">
                  <c:v>2950850</c:v>
                </c:pt>
                <c:pt idx="661">
                  <c:v>2950860</c:v>
                </c:pt>
                <c:pt idx="662">
                  <c:v>2950872</c:v>
                </c:pt>
                <c:pt idx="663">
                  <c:v>2950880</c:v>
                </c:pt>
                <c:pt idx="664">
                  <c:v>2950900</c:v>
                </c:pt>
                <c:pt idx="665">
                  <c:v>2950914</c:v>
                </c:pt>
                <c:pt idx="666">
                  <c:v>2950928</c:v>
                </c:pt>
                <c:pt idx="667">
                  <c:v>2950944</c:v>
                </c:pt>
                <c:pt idx="668">
                  <c:v>2951188</c:v>
                </c:pt>
                <c:pt idx="669">
                  <c:v>2951192</c:v>
                </c:pt>
                <c:pt idx="670">
                  <c:v>2951206</c:v>
                </c:pt>
                <c:pt idx="671">
                  <c:v>2951226</c:v>
                </c:pt>
                <c:pt idx="672">
                  <c:v>2951246</c:v>
                </c:pt>
                <c:pt idx="673">
                  <c:v>2951546</c:v>
                </c:pt>
                <c:pt idx="674">
                  <c:v>2951562</c:v>
                </c:pt>
                <c:pt idx="675">
                  <c:v>2951588</c:v>
                </c:pt>
                <c:pt idx="676">
                  <c:v>2951618</c:v>
                </c:pt>
                <c:pt idx="677">
                  <c:v>2951646</c:v>
                </c:pt>
                <c:pt idx="678">
                  <c:v>2951936</c:v>
                </c:pt>
                <c:pt idx="679">
                  <c:v>2952258</c:v>
                </c:pt>
                <c:pt idx="680">
                  <c:v>2952270</c:v>
                </c:pt>
                <c:pt idx="681">
                  <c:v>2952286</c:v>
                </c:pt>
                <c:pt idx="682">
                  <c:v>2952304</c:v>
                </c:pt>
                <c:pt idx="683">
                  <c:v>2952330</c:v>
                </c:pt>
                <c:pt idx="684">
                  <c:v>2952358</c:v>
                </c:pt>
                <c:pt idx="685">
                  <c:v>2952376</c:v>
                </c:pt>
                <c:pt idx="686">
                  <c:v>2953178</c:v>
                </c:pt>
                <c:pt idx="687">
                  <c:v>2953490</c:v>
                </c:pt>
                <c:pt idx="688">
                  <c:v>2953510</c:v>
                </c:pt>
                <c:pt idx="689">
                  <c:v>2953526</c:v>
                </c:pt>
                <c:pt idx="690">
                  <c:v>2953546</c:v>
                </c:pt>
                <c:pt idx="691">
                  <c:v>2953560</c:v>
                </c:pt>
                <c:pt idx="692">
                  <c:v>2953576</c:v>
                </c:pt>
                <c:pt idx="693">
                  <c:v>2953594</c:v>
                </c:pt>
                <c:pt idx="694">
                  <c:v>2953614</c:v>
                </c:pt>
                <c:pt idx="695">
                  <c:v>2953630</c:v>
                </c:pt>
                <c:pt idx="696">
                  <c:v>2953914</c:v>
                </c:pt>
                <c:pt idx="697">
                  <c:v>2953934</c:v>
                </c:pt>
                <c:pt idx="698">
                  <c:v>2954814</c:v>
                </c:pt>
                <c:pt idx="699">
                  <c:v>2954832</c:v>
                </c:pt>
                <c:pt idx="700">
                  <c:v>2954850</c:v>
                </c:pt>
                <c:pt idx="701">
                  <c:v>2958856</c:v>
                </c:pt>
                <c:pt idx="702">
                  <c:v>2960878</c:v>
                </c:pt>
                <c:pt idx="703">
                  <c:v>2965116</c:v>
                </c:pt>
                <c:pt idx="704">
                  <c:v>2973844</c:v>
                </c:pt>
                <c:pt idx="705">
                  <c:v>2973860</c:v>
                </c:pt>
                <c:pt idx="706">
                  <c:v>2973872</c:v>
                </c:pt>
                <c:pt idx="707">
                  <c:v>2973884</c:v>
                </c:pt>
                <c:pt idx="708">
                  <c:v>2973896</c:v>
                </c:pt>
                <c:pt idx="709">
                  <c:v>2973900</c:v>
                </c:pt>
                <c:pt idx="710">
                  <c:v>2973910</c:v>
                </c:pt>
                <c:pt idx="711">
                  <c:v>2973916</c:v>
                </c:pt>
                <c:pt idx="712">
                  <c:v>2973926</c:v>
                </c:pt>
                <c:pt idx="713">
                  <c:v>2973926</c:v>
                </c:pt>
                <c:pt idx="714">
                  <c:v>2973936</c:v>
                </c:pt>
                <c:pt idx="715">
                  <c:v>2973948</c:v>
                </c:pt>
                <c:pt idx="716">
                  <c:v>2973954</c:v>
                </c:pt>
                <c:pt idx="717">
                  <c:v>2973966</c:v>
                </c:pt>
                <c:pt idx="718">
                  <c:v>2973976</c:v>
                </c:pt>
                <c:pt idx="719">
                  <c:v>2973990</c:v>
                </c:pt>
                <c:pt idx="720">
                  <c:v>2974258</c:v>
                </c:pt>
                <c:pt idx="721">
                  <c:v>2974274</c:v>
                </c:pt>
                <c:pt idx="722">
                  <c:v>2974290</c:v>
                </c:pt>
                <c:pt idx="723">
                  <c:v>2974312</c:v>
                </c:pt>
                <c:pt idx="724">
                  <c:v>2974316</c:v>
                </c:pt>
                <c:pt idx="725">
                  <c:v>2974328</c:v>
                </c:pt>
                <c:pt idx="726">
                  <c:v>2974346</c:v>
                </c:pt>
                <c:pt idx="727">
                  <c:v>2974360</c:v>
                </c:pt>
                <c:pt idx="728">
                  <c:v>2974642</c:v>
                </c:pt>
                <c:pt idx="729">
                  <c:v>2975474</c:v>
                </c:pt>
                <c:pt idx="730">
                  <c:v>2975494</c:v>
                </c:pt>
                <c:pt idx="731">
                  <c:v>2976362</c:v>
                </c:pt>
                <c:pt idx="732">
                  <c:v>2977246</c:v>
                </c:pt>
                <c:pt idx="733">
                  <c:v>2977260</c:v>
                </c:pt>
                <c:pt idx="734">
                  <c:v>2977564</c:v>
                </c:pt>
                <c:pt idx="735">
                  <c:v>2977582</c:v>
                </c:pt>
                <c:pt idx="736">
                  <c:v>2977590</c:v>
                </c:pt>
                <c:pt idx="737">
                  <c:v>2977602</c:v>
                </c:pt>
                <c:pt idx="738">
                  <c:v>2977614</c:v>
                </c:pt>
                <c:pt idx="739">
                  <c:v>2977632</c:v>
                </c:pt>
                <c:pt idx="740">
                  <c:v>2977644</c:v>
                </c:pt>
                <c:pt idx="741">
                  <c:v>2977658</c:v>
                </c:pt>
                <c:pt idx="742">
                  <c:v>2977672</c:v>
                </c:pt>
                <c:pt idx="743">
                  <c:v>2978532</c:v>
                </c:pt>
                <c:pt idx="744">
                  <c:v>2978550</c:v>
                </c:pt>
                <c:pt idx="745">
                  <c:v>2978572</c:v>
                </c:pt>
                <c:pt idx="746">
                  <c:v>2978578</c:v>
                </c:pt>
                <c:pt idx="747">
                  <c:v>2978594</c:v>
                </c:pt>
                <c:pt idx="748">
                  <c:v>2978612</c:v>
                </c:pt>
                <c:pt idx="749">
                  <c:v>2978632</c:v>
                </c:pt>
                <c:pt idx="750">
                  <c:v>2978648</c:v>
                </c:pt>
                <c:pt idx="751">
                  <c:v>2978662</c:v>
                </c:pt>
                <c:pt idx="752">
                  <c:v>2978684</c:v>
                </c:pt>
                <c:pt idx="753">
                  <c:v>2978954</c:v>
                </c:pt>
                <c:pt idx="754">
                  <c:v>2978978</c:v>
                </c:pt>
                <c:pt idx="755">
                  <c:v>2978994</c:v>
                </c:pt>
                <c:pt idx="756">
                  <c:v>2979010</c:v>
                </c:pt>
                <c:pt idx="757">
                  <c:v>2979024</c:v>
                </c:pt>
                <c:pt idx="758">
                  <c:v>2979334</c:v>
                </c:pt>
                <c:pt idx="759">
                  <c:v>2979350</c:v>
                </c:pt>
                <c:pt idx="760">
                  <c:v>2979662</c:v>
                </c:pt>
                <c:pt idx="761">
                  <c:v>2980482</c:v>
                </c:pt>
                <c:pt idx="762">
                  <c:v>2980496</c:v>
                </c:pt>
                <c:pt idx="763">
                  <c:v>2980504</c:v>
                </c:pt>
                <c:pt idx="764">
                  <c:v>2980806</c:v>
                </c:pt>
                <c:pt idx="765">
                  <c:v>2980820</c:v>
                </c:pt>
                <c:pt idx="766">
                  <c:v>2981684</c:v>
                </c:pt>
                <c:pt idx="767">
                  <c:v>2985792</c:v>
                </c:pt>
                <c:pt idx="768">
                  <c:v>2985810</c:v>
                </c:pt>
                <c:pt idx="769">
                  <c:v>2985824</c:v>
                </c:pt>
                <c:pt idx="770">
                  <c:v>2986624</c:v>
                </c:pt>
                <c:pt idx="771">
                  <c:v>2986638</c:v>
                </c:pt>
                <c:pt idx="772">
                  <c:v>2986652</c:v>
                </c:pt>
                <c:pt idx="773">
                  <c:v>2990814</c:v>
                </c:pt>
                <c:pt idx="774">
                  <c:v>2999430</c:v>
                </c:pt>
                <c:pt idx="775">
                  <c:v>2999442</c:v>
                </c:pt>
                <c:pt idx="776">
                  <c:v>3000274</c:v>
                </c:pt>
                <c:pt idx="777">
                  <c:v>3000288</c:v>
                </c:pt>
                <c:pt idx="778">
                  <c:v>3000294</c:v>
                </c:pt>
                <c:pt idx="779">
                  <c:v>3000302</c:v>
                </c:pt>
                <c:pt idx="780">
                  <c:v>3000314</c:v>
                </c:pt>
                <c:pt idx="781">
                  <c:v>3000324</c:v>
                </c:pt>
                <c:pt idx="782">
                  <c:v>3000338</c:v>
                </c:pt>
                <c:pt idx="783">
                  <c:v>3000352</c:v>
                </c:pt>
                <c:pt idx="784">
                  <c:v>3000372</c:v>
                </c:pt>
                <c:pt idx="785">
                  <c:v>3000382</c:v>
                </c:pt>
                <c:pt idx="786">
                  <c:v>3000390</c:v>
                </c:pt>
                <c:pt idx="787">
                  <c:v>3000402</c:v>
                </c:pt>
                <c:pt idx="788">
                  <c:v>3000408</c:v>
                </c:pt>
                <c:pt idx="789">
                  <c:v>3000420</c:v>
                </c:pt>
                <c:pt idx="790">
                  <c:v>3000434</c:v>
                </c:pt>
                <c:pt idx="791">
                  <c:v>3000456</c:v>
                </c:pt>
                <c:pt idx="792">
                  <c:v>3000726</c:v>
                </c:pt>
                <c:pt idx="793">
                  <c:v>3000748</c:v>
                </c:pt>
                <c:pt idx="794">
                  <c:v>3001628</c:v>
                </c:pt>
                <c:pt idx="795">
                  <c:v>3003640</c:v>
                </c:pt>
                <c:pt idx="796">
                  <c:v>3003654</c:v>
                </c:pt>
                <c:pt idx="797">
                  <c:v>3007924</c:v>
                </c:pt>
                <c:pt idx="798">
                  <c:v>3196776</c:v>
                </c:pt>
                <c:pt idx="799">
                  <c:v>3196776</c:v>
                </c:pt>
                <c:pt idx="800">
                  <c:v>3196780</c:v>
                </c:pt>
                <c:pt idx="801">
                  <c:v>3196780</c:v>
                </c:pt>
                <c:pt idx="802">
                  <c:v>3196784</c:v>
                </c:pt>
                <c:pt idx="803">
                  <c:v>3196788</c:v>
                </c:pt>
                <c:pt idx="804">
                  <c:v>3196788</c:v>
                </c:pt>
                <c:pt idx="805">
                  <c:v>3196788</c:v>
                </c:pt>
                <c:pt idx="806">
                  <c:v>3196792</c:v>
                </c:pt>
                <c:pt idx="807">
                  <c:v>3196796</c:v>
                </c:pt>
                <c:pt idx="808">
                  <c:v>3196804</c:v>
                </c:pt>
                <c:pt idx="809">
                  <c:v>3196808</c:v>
                </c:pt>
                <c:pt idx="810">
                  <c:v>3196816</c:v>
                </c:pt>
                <c:pt idx="811">
                  <c:v>3196828</c:v>
                </c:pt>
                <c:pt idx="812">
                  <c:v>3196828</c:v>
                </c:pt>
                <c:pt idx="813">
                  <c:v>3196838</c:v>
                </c:pt>
                <c:pt idx="814">
                  <c:v>3196850</c:v>
                </c:pt>
                <c:pt idx="815">
                  <c:v>3196856</c:v>
                </c:pt>
                <c:pt idx="816">
                  <c:v>3196866</c:v>
                </c:pt>
                <c:pt idx="817">
                  <c:v>3196878</c:v>
                </c:pt>
                <c:pt idx="818">
                  <c:v>3196888</c:v>
                </c:pt>
                <c:pt idx="819">
                  <c:v>3196898</c:v>
                </c:pt>
                <c:pt idx="820">
                  <c:v>3196918</c:v>
                </c:pt>
                <c:pt idx="821">
                  <c:v>3196936</c:v>
                </c:pt>
                <c:pt idx="822">
                  <c:v>3196952</c:v>
                </c:pt>
                <c:pt idx="823">
                  <c:v>3197228</c:v>
                </c:pt>
                <c:pt idx="824">
                  <c:v>3197236</c:v>
                </c:pt>
                <c:pt idx="825">
                  <c:v>3197246</c:v>
                </c:pt>
                <c:pt idx="826">
                  <c:v>3197560</c:v>
                </c:pt>
                <c:pt idx="827">
                  <c:v>3197582</c:v>
                </c:pt>
                <c:pt idx="828">
                  <c:v>3197862</c:v>
                </c:pt>
                <c:pt idx="829">
                  <c:v>3201892</c:v>
                </c:pt>
                <c:pt idx="830">
                  <c:v>3218906</c:v>
                </c:pt>
                <c:pt idx="831">
                  <c:v>3218928</c:v>
                </c:pt>
                <c:pt idx="832">
                  <c:v>3227654</c:v>
                </c:pt>
                <c:pt idx="833">
                  <c:v>3236340</c:v>
                </c:pt>
                <c:pt idx="834">
                  <c:v>3301800</c:v>
                </c:pt>
                <c:pt idx="835">
                  <c:v>3458366</c:v>
                </c:pt>
                <c:pt idx="836">
                  <c:v>3458366</c:v>
                </c:pt>
                <c:pt idx="837">
                  <c:v>3458366</c:v>
                </c:pt>
                <c:pt idx="838">
                  <c:v>3458366</c:v>
                </c:pt>
                <c:pt idx="839">
                  <c:v>3458370</c:v>
                </c:pt>
                <c:pt idx="840">
                  <c:v>3458378</c:v>
                </c:pt>
                <c:pt idx="841">
                  <c:v>3458386</c:v>
                </c:pt>
                <c:pt idx="842">
                  <c:v>3458386</c:v>
                </c:pt>
                <c:pt idx="843">
                  <c:v>3458400</c:v>
                </c:pt>
                <c:pt idx="844">
                  <c:v>3458408</c:v>
                </c:pt>
                <c:pt idx="845">
                  <c:v>3458412</c:v>
                </c:pt>
                <c:pt idx="846">
                  <c:v>3458424</c:v>
                </c:pt>
                <c:pt idx="847">
                  <c:v>3458440</c:v>
                </c:pt>
                <c:pt idx="848">
                  <c:v>3458456</c:v>
                </c:pt>
                <c:pt idx="849">
                  <c:v>3458462</c:v>
                </c:pt>
                <c:pt idx="850">
                  <c:v>3458482</c:v>
                </c:pt>
                <c:pt idx="851">
                  <c:v>3458758</c:v>
                </c:pt>
                <c:pt idx="852">
                  <c:v>3459544</c:v>
                </c:pt>
                <c:pt idx="853">
                  <c:v>3463654</c:v>
                </c:pt>
                <c:pt idx="854">
                  <c:v>3463666</c:v>
                </c:pt>
                <c:pt idx="855">
                  <c:v>3467808</c:v>
                </c:pt>
                <c:pt idx="856">
                  <c:v>3532040</c:v>
                </c:pt>
                <c:pt idx="857">
                  <c:v>3697220</c:v>
                </c:pt>
                <c:pt idx="858">
                  <c:v>3697220</c:v>
                </c:pt>
                <c:pt idx="859">
                  <c:v>3697220</c:v>
                </c:pt>
                <c:pt idx="860">
                  <c:v>3697224</c:v>
                </c:pt>
                <c:pt idx="861">
                  <c:v>3697230</c:v>
                </c:pt>
                <c:pt idx="862">
                  <c:v>3697236</c:v>
                </c:pt>
                <c:pt idx="863">
                  <c:v>3697242</c:v>
                </c:pt>
                <c:pt idx="864">
                  <c:v>3697254</c:v>
                </c:pt>
                <c:pt idx="865">
                  <c:v>3697272</c:v>
                </c:pt>
                <c:pt idx="866">
                  <c:v>3697286</c:v>
                </c:pt>
                <c:pt idx="867">
                  <c:v>3697300</c:v>
                </c:pt>
                <c:pt idx="868">
                  <c:v>3697580</c:v>
                </c:pt>
                <c:pt idx="869">
                  <c:v>3697596</c:v>
                </c:pt>
                <c:pt idx="870">
                  <c:v>3697896</c:v>
                </c:pt>
                <c:pt idx="871">
                  <c:v>3697908</c:v>
                </c:pt>
                <c:pt idx="872">
                  <c:v>3697916</c:v>
                </c:pt>
                <c:pt idx="873">
                  <c:v>3697926</c:v>
                </c:pt>
                <c:pt idx="874">
                  <c:v>3697944</c:v>
                </c:pt>
                <c:pt idx="875">
                  <c:v>3698230</c:v>
                </c:pt>
                <c:pt idx="876">
                  <c:v>3699094</c:v>
                </c:pt>
                <c:pt idx="877">
                  <c:v>3699390</c:v>
                </c:pt>
                <c:pt idx="878">
                  <c:v>3699404</c:v>
                </c:pt>
                <c:pt idx="879">
                  <c:v>3699414</c:v>
                </c:pt>
                <c:pt idx="880">
                  <c:v>3699428</c:v>
                </c:pt>
                <c:pt idx="881">
                  <c:v>3699438</c:v>
                </c:pt>
                <c:pt idx="882">
                  <c:v>3699736</c:v>
                </c:pt>
                <c:pt idx="883">
                  <c:v>3699742</c:v>
                </c:pt>
                <c:pt idx="884">
                  <c:v>3700026</c:v>
                </c:pt>
                <c:pt idx="885">
                  <c:v>3700038</c:v>
                </c:pt>
                <c:pt idx="886">
                  <c:v>3700350</c:v>
                </c:pt>
                <c:pt idx="887">
                  <c:v>3700366</c:v>
                </c:pt>
                <c:pt idx="888">
                  <c:v>3700374</c:v>
                </c:pt>
                <c:pt idx="889">
                  <c:v>3700382</c:v>
                </c:pt>
                <c:pt idx="890">
                  <c:v>3700386</c:v>
                </c:pt>
                <c:pt idx="891">
                  <c:v>3700394</c:v>
                </c:pt>
                <c:pt idx="892">
                  <c:v>3700394</c:v>
                </c:pt>
                <c:pt idx="893">
                  <c:v>3700406</c:v>
                </c:pt>
                <c:pt idx="894">
                  <c:v>3700428</c:v>
                </c:pt>
                <c:pt idx="895">
                  <c:v>3701284</c:v>
                </c:pt>
                <c:pt idx="896">
                  <c:v>3702154</c:v>
                </c:pt>
                <c:pt idx="897">
                  <c:v>3704162</c:v>
                </c:pt>
                <c:pt idx="898">
                  <c:v>3706190</c:v>
                </c:pt>
                <c:pt idx="899">
                  <c:v>3739802</c:v>
                </c:pt>
                <c:pt idx="900">
                  <c:v>3924366</c:v>
                </c:pt>
                <c:pt idx="901">
                  <c:v>3924366</c:v>
                </c:pt>
                <c:pt idx="902">
                  <c:v>3924370</c:v>
                </c:pt>
                <c:pt idx="903">
                  <c:v>3924374</c:v>
                </c:pt>
                <c:pt idx="904">
                  <c:v>3924386</c:v>
                </c:pt>
                <c:pt idx="905">
                  <c:v>3924392</c:v>
                </c:pt>
                <c:pt idx="906">
                  <c:v>3924402</c:v>
                </c:pt>
                <c:pt idx="907">
                  <c:v>3924416</c:v>
                </c:pt>
                <c:pt idx="908">
                  <c:v>3924436</c:v>
                </c:pt>
                <c:pt idx="909">
                  <c:v>3924704</c:v>
                </c:pt>
                <c:pt idx="910">
                  <c:v>3925556</c:v>
                </c:pt>
                <c:pt idx="911">
                  <c:v>3925862</c:v>
                </c:pt>
                <c:pt idx="912">
                  <c:v>3925890</c:v>
                </c:pt>
                <c:pt idx="913">
                  <c:v>3925914</c:v>
                </c:pt>
                <c:pt idx="914">
                  <c:v>3925930</c:v>
                </c:pt>
                <c:pt idx="915">
                  <c:v>3926188</c:v>
                </c:pt>
                <c:pt idx="916">
                  <c:v>3926770</c:v>
                </c:pt>
                <c:pt idx="917">
                  <c:v>3926788</c:v>
                </c:pt>
                <c:pt idx="918">
                  <c:v>3926806</c:v>
                </c:pt>
                <c:pt idx="919">
                  <c:v>3927092</c:v>
                </c:pt>
                <c:pt idx="920">
                  <c:v>3927392</c:v>
                </c:pt>
                <c:pt idx="921">
                  <c:v>3928260</c:v>
                </c:pt>
                <c:pt idx="922">
                  <c:v>3929128</c:v>
                </c:pt>
                <c:pt idx="923">
                  <c:v>3931150</c:v>
                </c:pt>
                <c:pt idx="924">
                  <c:v>3948000</c:v>
                </c:pt>
                <c:pt idx="925">
                  <c:v>3948012</c:v>
                </c:pt>
                <c:pt idx="926">
                  <c:v>3948816</c:v>
                </c:pt>
                <c:pt idx="927">
                  <c:v>4138318</c:v>
                </c:pt>
                <c:pt idx="928">
                  <c:v>4138318</c:v>
                </c:pt>
                <c:pt idx="929">
                  <c:v>4138324</c:v>
                </c:pt>
                <c:pt idx="930">
                  <c:v>4138334</c:v>
                </c:pt>
                <c:pt idx="931">
                  <c:v>4138348</c:v>
                </c:pt>
                <c:pt idx="932">
                  <c:v>4138360</c:v>
                </c:pt>
                <c:pt idx="933">
                  <c:v>4138376</c:v>
                </c:pt>
                <c:pt idx="934">
                  <c:v>4138394</c:v>
                </c:pt>
                <c:pt idx="935">
                  <c:v>4138410</c:v>
                </c:pt>
                <c:pt idx="936">
                  <c:v>4138646</c:v>
                </c:pt>
                <c:pt idx="937">
                  <c:v>4138930</c:v>
                </c:pt>
                <c:pt idx="938">
                  <c:v>4143096</c:v>
                </c:pt>
                <c:pt idx="939">
                  <c:v>4143116</c:v>
                </c:pt>
                <c:pt idx="940">
                  <c:v>4151654</c:v>
                </c:pt>
                <c:pt idx="941">
                  <c:v>4151670</c:v>
                </c:pt>
                <c:pt idx="942">
                  <c:v>4151694</c:v>
                </c:pt>
                <c:pt idx="943">
                  <c:v>4151992</c:v>
                </c:pt>
                <c:pt idx="944">
                  <c:v>4152006</c:v>
                </c:pt>
                <c:pt idx="945">
                  <c:v>4152028</c:v>
                </c:pt>
                <c:pt idx="946">
                  <c:v>4152050</c:v>
                </c:pt>
                <c:pt idx="947">
                  <c:v>4152062</c:v>
                </c:pt>
                <c:pt idx="948">
                  <c:v>4152084</c:v>
                </c:pt>
                <c:pt idx="949">
                  <c:v>4152386</c:v>
                </c:pt>
                <c:pt idx="950">
                  <c:v>4152394</c:v>
                </c:pt>
                <c:pt idx="951">
                  <c:v>4152696</c:v>
                </c:pt>
                <c:pt idx="952">
                  <c:v>4152716</c:v>
                </c:pt>
                <c:pt idx="953">
                  <c:v>4152736</c:v>
                </c:pt>
                <c:pt idx="954">
                  <c:v>4152748</c:v>
                </c:pt>
                <c:pt idx="955">
                  <c:v>4152758</c:v>
                </c:pt>
                <c:pt idx="956">
                  <c:v>4152768</c:v>
                </c:pt>
                <c:pt idx="957">
                  <c:v>4152786</c:v>
                </c:pt>
                <c:pt idx="958">
                  <c:v>4153632</c:v>
                </c:pt>
                <c:pt idx="959">
                  <c:v>4153640</c:v>
                </c:pt>
                <c:pt idx="960">
                  <c:v>4153658</c:v>
                </c:pt>
                <c:pt idx="961">
                  <c:v>4153672</c:v>
                </c:pt>
                <c:pt idx="962">
                  <c:v>4153688</c:v>
                </c:pt>
                <c:pt idx="963">
                  <c:v>4153702</c:v>
                </c:pt>
                <c:pt idx="964">
                  <c:v>4153716</c:v>
                </c:pt>
                <c:pt idx="965">
                  <c:v>4153730</c:v>
                </c:pt>
                <c:pt idx="966">
                  <c:v>4153748</c:v>
                </c:pt>
                <c:pt idx="967">
                  <c:v>4153768</c:v>
                </c:pt>
                <c:pt idx="968">
                  <c:v>4153784</c:v>
                </c:pt>
                <c:pt idx="969">
                  <c:v>4154060</c:v>
                </c:pt>
                <c:pt idx="970">
                  <c:v>4154376</c:v>
                </c:pt>
                <c:pt idx="971">
                  <c:v>4154384</c:v>
                </c:pt>
                <c:pt idx="972">
                  <c:v>4154390</c:v>
                </c:pt>
                <c:pt idx="973">
                  <c:v>4154398</c:v>
                </c:pt>
                <c:pt idx="974">
                  <c:v>4154410</c:v>
                </c:pt>
                <c:pt idx="975">
                  <c:v>4154420</c:v>
                </c:pt>
                <c:pt idx="976">
                  <c:v>4154714</c:v>
                </c:pt>
                <c:pt idx="977">
                  <c:v>4154730</c:v>
                </c:pt>
                <c:pt idx="978">
                  <c:v>4154738</c:v>
                </c:pt>
                <c:pt idx="979">
                  <c:v>4154752</c:v>
                </c:pt>
                <c:pt idx="980">
                  <c:v>4154768</c:v>
                </c:pt>
                <c:pt idx="981">
                  <c:v>4154784</c:v>
                </c:pt>
                <c:pt idx="982">
                  <c:v>4155582</c:v>
                </c:pt>
                <c:pt idx="983">
                  <c:v>4155894</c:v>
                </c:pt>
                <c:pt idx="984">
                  <c:v>4157906</c:v>
                </c:pt>
                <c:pt idx="985">
                  <c:v>4159866</c:v>
                </c:pt>
                <c:pt idx="986">
                  <c:v>4159888</c:v>
                </c:pt>
                <c:pt idx="987">
                  <c:v>4161880</c:v>
                </c:pt>
                <c:pt idx="988">
                  <c:v>4161896</c:v>
                </c:pt>
                <c:pt idx="989">
                  <c:v>4162162</c:v>
                </c:pt>
                <c:pt idx="990">
                  <c:v>4163014</c:v>
                </c:pt>
                <c:pt idx="991">
                  <c:v>4163034</c:v>
                </c:pt>
                <c:pt idx="992">
                  <c:v>4163050</c:v>
                </c:pt>
                <c:pt idx="993">
                  <c:v>4163070</c:v>
                </c:pt>
                <c:pt idx="994">
                  <c:v>4163080</c:v>
                </c:pt>
                <c:pt idx="995">
                  <c:v>4163080</c:v>
                </c:pt>
                <c:pt idx="996">
                  <c:v>4163088</c:v>
                </c:pt>
                <c:pt idx="997">
                  <c:v>4163100</c:v>
                </c:pt>
                <c:pt idx="998">
                  <c:v>4163110</c:v>
                </c:pt>
                <c:pt idx="999">
                  <c:v>4163126</c:v>
                </c:pt>
                <c:pt idx="1000">
                  <c:v>4163146</c:v>
                </c:pt>
                <c:pt idx="1001">
                  <c:v>4163410</c:v>
                </c:pt>
                <c:pt idx="1002">
                  <c:v>4163422</c:v>
                </c:pt>
                <c:pt idx="1003">
                  <c:v>4163440</c:v>
                </c:pt>
                <c:pt idx="1004">
                  <c:v>4163452</c:v>
                </c:pt>
                <c:pt idx="1005">
                  <c:v>4163474</c:v>
                </c:pt>
                <c:pt idx="1006">
                  <c:v>4164342</c:v>
                </c:pt>
                <c:pt idx="1007">
                  <c:v>4164658</c:v>
                </c:pt>
                <c:pt idx="1008">
                  <c:v>4164974</c:v>
                </c:pt>
                <c:pt idx="1009">
                  <c:v>4165838</c:v>
                </c:pt>
                <c:pt idx="1010">
                  <c:v>4165860</c:v>
                </c:pt>
                <c:pt idx="1011">
                  <c:v>4165874</c:v>
                </c:pt>
                <c:pt idx="1012">
                  <c:v>4165882</c:v>
                </c:pt>
                <c:pt idx="1013">
                  <c:v>4165906</c:v>
                </c:pt>
                <c:pt idx="1014">
                  <c:v>4165918</c:v>
                </c:pt>
                <c:pt idx="1015">
                  <c:v>4166184</c:v>
                </c:pt>
                <c:pt idx="1016">
                  <c:v>4166484</c:v>
                </c:pt>
                <c:pt idx="1017">
                  <c:v>4166496</c:v>
                </c:pt>
                <c:pt idx="1018">
                  <c:v>4166508</c:v>
                </c:pt>
                <c:pt idx="1019">
                  <c:v>4166522</c:v>
                </c:pt>
                <c:pt idx="1020">
                  <c:v>4166528</c:v>
                </c:pt>
                <c:pt idx="1021">
                  <c:v>4166844</c:v>
                </c:pt>
                <c:pt idx="1022">
                  <c:v>4166854</c:v>
                </c:pt>
                <c:pt idx="1023">
                  <c:v>4167150</c:v>
                </c:pt>
                <c:pt idx="1024">
                  <c:v>4169130</c:v>
                </c:pt>
                <c:pt idx="1025">
                  <c:v>4169442</c:v>
                </c:pt>
                <c:pt idx="1026">
                  <c:v>4169450</c:v>
                </c:pt>
                <c:pt idx="1027">
                  <c:v>4169468</c:v>
                </c:pt>
                <c:pt idx="1028">
                  <c:v>4169490</c:v>
                </c:pt>
                <c:pt idx="1029">
                  <c:v>4169768</c:v>
                </c:pt>
                <c:pt idx="1030">
                  <c:v>4169782</c:v>
                </c:pt>
                <c:pt idx="1031">
                  <c:v>4169794</c:v>
                </c:pt>
                <c:pt idx="1032">
                  <c:v>4169806</c:v>
                </c:pt>
                <c:pt idx="1033">
                  <c:v>4169810</c:v>
                </c:pt>
                <c:pt idx="1034">
                  <c:v>4169810</c:v>
                </c:pt>
                <c:pt idx="1035">
                  <c:v>4169824</c:v>
                </c:pt>
                <c:pt idx="1036">
                  <c:v>4169838</c:v>
                </c:pt>
                <c:pt idx="1037">
                  <c:v>4169852</c:v>
                </c:pt>
                <c:pt idx="1038">
                  <c:v>4169866</c:v>
                </c:pt>
                <c:pt idx="1039">
                  <c:v>4169882</c:v>
                </c:pt>
                <c:pt idx="1040">
                  <c:v>4170668</c:v>
                </c:pt>
                <c:pt idx="1041">
                  <c:v>4170684</c:v>
                </c:pt>
                <c:pt idx="1042">
                  <c:v>4171548</c:v>
                </c:pt>
                <c:pt idx="1043">
                  <c:v>4172430</c:v>
                </c:pt>
                <c:pt idx="1044">
                  <c:v>4173310</c:v>
                </c:pt>
                <c:pt idx="1045">
                  <c:v>4173324</c:v>
                </c:pt>
                <c:pt idx="1046">
                  <c:v>4173332</c:v>
                </c:pt>
                <c:pt idx="1047">
                  <c:v>4173348</c:v>
                </c:pt>
                <c:pt idx="1048">
                  <c:v>4173364</c:v>
                </c:pt>
                <c:pt idx="1049">
                  <c:v>4173382</c:v>
                </c:pt>
                <c:pt idx="1050">
                  <c:v>4173402</c:v>
                </c:pt>
                <c:pt idx="1051">
                  <c:v>4173696</c:v>
                </c:pt>
                <c:pt idx="1052">
                  <c:v>4173996</c:v>
                </c:pt>
                <c:pt idx="1053">
                  <c:v>4174024</c:v>
                </c:pt>
                <c:pt idx="1054">
                  <c:v>4174318</c:v>
                </c:pt>
                <c:pt idx="1055">
                  <c:v>4174338</c:v>
                </c:pt>
                <c:pt idx="1056">
                  <c:v>4174342</c:v>
                </c:pt>
                <c:pt idx="1057">
                  <c:v>4174352</c:v>
                </c:pt>
                <c:pt idx="1058">
                  <c:v>4174370</c:v>
                </c:pt>
                <c:pt idx="1059">
                  <c:v>4174386</c:v>
                </c:pt>
                <c:pt idx="1060">
                  <c:v>4174398</c:v>
                </c:pt>
                <c:pt idx="1061">
                  <c:v>4174414</c:v>
                </c:pt>
                <c:pt idx="1062">
                  <c:v>4174434</c:v>
                </c:pt>
                <c:pt idx="1063">
                  <c:v>4174446</c:v>
                </c:pt>
                <c:pt idx="1064">
                  <c:v>4174706</c:v>
                </c:pt>
                <c:pt idx="1065">
                  <c:v>4174720</c:v>
                </c:pt>
                <c:pt idx="1066">
                  <c:v>4175028</c:v>
                </c:pt>
                <c:pt idx="1067">
                  <c:v>4175042</c:v>
                </c:pt>
                <c:pt idx="1068">
                  <c:v>4175062</c:v>
                </c:pt>
                <c:pt idx="1069">
                  <c:v>4175078</c:v>
                </c:pt>
                <c:pt idx="1070">
                  <c:v>4175092</c:v>
                </c:pt>
                <c:pt idx="1071">
                  <c:v>4175112</c:v>
                </c:pt>
                <c:pt idx="1072">
                  <c:v>4175430</c:v>
                </c:pt>
                <c:pt idx="1073">
                  <c:v>4175722</c:v>
                </c:pt>
                <c:pt idx="1074">
                  <c:v>4176034</c:v>
                </c:pt>
                <c:pt idx="1075">
                  <c:v>4176046</c:v>
                </c:pt>
                <c:pt idx="1076">
                  <c:v>4176052</c:v>
                </c:pt>
                <c:pt idx="1077">
                  <c:v>4176060</c:v>
                </c:pt>
                <c:pt idx="1078">
                  <c:v>4176074</c:v>
                </c:pt>
                <c:pt idx="1079">
                  <c:v>4176086</c:v>
                </c:pt>
                <c:pt idx="1080">
                  <c:v>4176102</c:v>
                </c:pt>
                <c:pt idx="1081">
                  <c:v>4176112</c:v>
                </c:pt>
                <c:pt idx="1082">
                  <c:v>4176132</c:v>
                </c:pt>
                <c:pt idx="1083">
                  <c:v>4176152</c:v>
                </c:pt>
                <c:pt idx="1084">
                  <c:v>4176446</c:v>
                </c:pt>
                <c:pt idx="1085">
                  <c:v>4176456</c:v>
                </c:pt>
                <c:pt idx="1086">
                  <c:v>4176466</c:v>
                </c:pt>
                <c:pt idx="1087">
                  <c:v>4176480</c:v>
                </c:pt>
                <c:pt idx="1088">
                  <c:v>4176500</c:v>
                </c:pt>
                <c:pt idx="1089">
                  <c:v>4176520</c:v>
                </c:pt>
                <c:pt idx="1090">
                  <c:v>4176526</c:v>
                </c:pt>
                <c:pt idx="1091">
                  <c:v>4176538</c:v>
                </c:pt>
                <c:pt idx="1092">
                  <c:v>4176800</c:v>
                </c:pt>
                <c:pt idx="1093">
                  <c:v>4176820</c:v>
                </c:pt>
                <c:pt idx="1094">
                  <c:v>4176838</c:v>
                </c:pt>
                <c:pt idx="1095">
                  <c:v>4177090</c:v>
                </c:pt>
                <c:pt idx="1096">
                  <c:v>4177404</c:v>
                </c:pt>
                <c:pt idx="1097">
                  <c:v>4177420</c:v>
                </c:pt>
                <c:pt idx="1098">
                  <c:v>4177716</c:v>
                </c:pt>
                <c:pt idx="1099">
                  <c:v>4178028</c:v>
                </c:pt>
                <c:pt idx="1100">
                  <c:v>4178054</c:v>
                </c:pt>
                <c:pt idx="1101">
                  <c:v>4178906</c:v>
                </c:pt>
                <c:pt idx="1102">
                  <c:v>4183080</c:v>
                </c:pt>
                <c:pt idx="1103">
                  <c:v>4183094</c:v>
                </c:pt>
                <c:pt idx="1104">
                  <c:v>4183114</c:v>
                </c:pt>
                <c:pt idx="1105">
                  <c:v>4183414</c:v>
                </c:pt>
                <c:pt idx="1106">
                  <c:v>4183424</c:v>
                </c:pt>
                <c:pt idx="1107">
                  <c:v>4183434</c:v>
                </c:pt>
                <c:pt idx="1108">
                  <c:v>4183444</c:v>
                </c:pt>
                <c:pt idx="1109">
                  <c:v>4183454</c:v>
                </c:pt>
                <c:pt idx="1110">
                  <c:v>4183474</c:v>
                </c:pt>
                <c:pt idx="1111">
                  <c:v>4183490</c:v>
                </c:pt>
                <c:pt idx="1112">
                  <c:v>4183502</c:v>
                </c:pt>
                <c:pt idx="1113">
                  <c:v>4183798</c:v>
                </c:pt>
                <c:pt idx="1114">
                  <c:v>4183818</c:v>
                </c:pt>
                <c:pt idx="1115">
                  <c:v>4183838</c:v>
                </c:pt>
                <c:pt idx="1116">
                  <c:v>4184114</c:v>
                </c:pt>
                <c:pt idx="1117">
                  <c:v>4184432</c:v>
                </c:pt>
                <c:pt idx="1118">
                  <c:v>4184448</c:v>
                </c:pt>
                <c:pt idx="1119">
                  <c:v>4184462</c:v>
                </c:pt>
                <c:pt idx="1120">
                  <c:v>4184480</c:v>
                </c:pt>
                <c:pt idx="1121">
                  <c:v>4184502</c:v>
                </c:pt>
                <c:pt idx="1122">
                  <c:v>4184808</c:v>
                </c:pt>
                <c:pt idx="1123">
                  <c:v>4184834</c:v>
                </c:pt>
                <c:pt idx="1124">
                  <c:v>4185134</c:v>
                </c:pt>
                <c:pt idx="1125">
                  <c:v>4185158</c:v>
                </c:pt>
                <c:pt idx="1126">
                  <c:v>4185476</c:v>
                </c:pt>
                <c:pt idx="1127">
                  <c:v>4185496</c:v>
                </c:pt>
                <c:pt idx="1128">
                  <c:v>4185796</c:v>
                </c:pt>
                <c:pt idx="1129">
                  <c:v>4185810</c:v>
                </c:pt>
                <c:pt idx="1130">
                  <c:v>4185830</c:v>
                </c:pt>
                <c:pt idx="1131">
                  <c:v>4186148</c:v>
                </c:pt>
                <c:pt idx="1132">
                  <c:v>4186448</c:v>
                </c:pt>
                <c:pt idx="1133">
                  <c:v>4188472</c:v>
                </c:pt>
                <c:pt idx="1134">
                  <c:v>4192694</c:v>
                </c:pt>
                <c:pt idx="1135">
                  <c:v>4201322</c:v>
                </c:pt>
                <c:pt idx="1136">
                  <c:v>4201334</c:v>
                </c:pt>
                <c:pt idx="1137">
                  <c:v>4205574</c:v>
                </c:pt>
                <c:pt idx="1138">
                  <c:v>4205588</c:v>
                </c:pt>
                <c:pt idx="1139">
                  <c:v>4205600</c:v>
                </c:pt>
                <c:pt idx="1140">
                  <c:v>4205604</c:v>
                </c:pt>
                <c:pt idx="1141">
                  <c:v>4205614</c:v>
                </c:pt>
                <c:pt idx="1142">
                  <c:v>4205622</c:v>
                </c:pt>
                <c:pt idx="1143">
                  <c:v>4205634</c:v>
                </c:pt>
                <c:pt idx="1144">
                  <c:v>4205656</c:v>
                </c:pt>
                <c:pt idx="1145">
                  <c:v>4205666</c:v>
                </c:pt>
                <c:pt idx="1146">
                  <c:v>4205978</c:v>
                </c:pt>
                <c:pt idx="1147">
                  <c:v>4206256</c:v>
                </c:pt>
                <c:pt idx="1148">
                  <c:v>4206272</c:v>
                </c:pt>
                <c:pt idx="1149">
                  <c:v>4208230</c:v>
                </c:pt>
                <c:pt idx="1150">
                  <c:v>4208254</c:v>
                </c:pt>
                <c:pt idx="1151">
                  <c:v>4210230</c:v>
                </c:pt>
                <c:pt idx="1152">
                  <c:v>4210246</c:v>
                </c:pt>
                <c:pt idx="1153">
                  <c:v>4218688</c:v>
                </c:pt>
                <c:pt idx="1154">
                  <c:v>4407772</c:v>
                </c:pt>
                <c:pt idx="1155">
                  <c:v>4407772</c:v>
                </c:pt>
                <c:pt idx="1156">
                  <c:v>4407772</c:v>
                </c:pt>
                <c:pt idx="1157">
                  <c:v>4407772</c:v>
                </c:pt>
                <c:pt idx="1158">
                  <c:v>4407772</c:v>
                </c:pt>
                <c:pt idx="1159">
                  <c:v>4407772</c:v>
                </c:pt>
                <c:pt idx="1160">
                  <c:v>4407772</c:v>
                </c:pt>
                <c:pt idx="1161">
                  <c:v>4407776</c:v>
                </c:pt>
                <c:pt idx="1162">
                  <c:v>4407780</c:v>
                </c:pt>
                <c:pt idx="1163">
                  <c:v>4407786</c:v>
                </c:pt>
                <c:pt idx="1164">
                  <c:v>4407796</c:v>
                </c:pt>
                <c:pt idx="1165">
                  <c:v>4407806</c:v>
                </c:pt>
                <c:pt idx="1166">
                  <c:v>4407818</c:v>
                </c:pt>
                <c:pt idx="1167">
                  <c:v>4407818</c:v>
                </c:pt>
                <c:pt idx="1168">
                  <c:v>4407822</c:v>
                </c:pt>
                <c:pt idx="1169">
                  <c:v>4407830</c:v>
                </c:pt>
                <c:pt idx="1170">
                  <c:v>4407842</c:v>
                </c:pt>
                <c:pt idx="1171">
                  <c:v>4407860</c:v>
                </c:pt>
                <c:pt idx="1172">
                  <c:v>4407870</c:v>
                </c:pt>
                <c:pt idx="1173">
                  <c:v>4407886</c:v>
                </c:pt>
                <c:pt idx="1174">
                  <c:v>4407898</c:v>
                </c:pt>
                <c:pt idx="1175">
                  <c:v>4407902</c:v>
                </c:pt>
                <c:pt idx="1176">
                  <c:v>4408180</c:v>
                </c:pt>
                <c:pt idx="1177">
                  <c:v>4408194</c:v>
                </c:pt>
                <c:pt idx="1178">
                  <c:v>4408208</c:v>
                </c:pt>
                <c:pt idx="1179">
                  <c:v>4408230</c:v>
                </c:pt>
                <c:pt idx="1180">
                  <c:v>4408252</c:v>
                </c:pt>
                <c:pt idx="1181">
                  <c:v>4408276</c:v>
                </c:pt>
                <c:pt idx="1182">
                  <c:v>4408564</c:v>
                </c:pt>
                <c:pt idx="1183">
                  <c:v>4408876</c:v>
                </c:pt>
                <c:pt idx="1184">
                  <c:v>4409706</c:v>
                </c:pt>
                <c:pt idx="1185">
                  <c:v>4409722</c:v>
                </c:pt>
                <c:pt idx="1186">
                  <c:v>4409740</c:v>
                </c:pt>
                <c:pt idx="1187">
                  <c:v>4409758</c:v>
                </c:pt>
                <c:pt idx="1188">
                  <c:v>4409772</c:v>
                </c:pt>
                <c:pt idx="1189">
                  <c:v>4409788</c:v>
                </c:pt>
                <c:pt idx="1190">
                  <c:v>4409804</c:v>
                </c:pt>
                <c:pt idx="1191">
                  <c:v>4409826</c:v>
                </c:pt>
                <c:pt idx="1192">
                  <c:v>4409848</c:v>
                </c:pt>
                <c:pt idx="1193">
                  <c:v>4410090</c:v>
                </c:pt>
                <c:pt idx="1194">
                  <c:v>4410116</c:v>
                </c:pt>
                <c:pt idx="1195">
                  <c:v>4410908</c:v>
                </c:pt>
                <c:pt idx="1196">
                  <c:v>4410934</c:v>
                </c:pt>
                <c:pt idx="1197">
                  <c:v>4410952</c:v>
                </c:pt>
                <c:pt idx="1198">
                  <c:v>4410974</c:v>
                </c:pt>
                <c:pt idx="1199">
                  <c:v>4410994</c:v>
                </c:pt>
                <c:pt idx="1200">
                  <c:v>4411020</c:v>
                </c:pt>
                <c:pt idx="1201">
                  <c:v>4411042</c:v>
                </c:pt>
                <c:pt idx="1202">
                  <c:v>4411070</c:v>
                </c:pt>
                <c:pt idx="1203">
                  <c:v>4411318</c:v>
                </c:pt>
                <c:pt idx="1204">
                  <c:v>4411334</c:v>
                </c:pt>
                <c:pt idx="1205">
                  <c:v>4411614</c:v>
                </c:pt>
                <c:pt idx="1206">
                  <c:v>4411624</c:v>
                </c:pt>
                <c:pt idx="1207">
                  <c:v>4411632</c:v>
                </c:pt>
                <c:pt idx="1208">
                  <c:v>4411944</c:v>
                </c:pt>
                <c:pt idx="1209">
                  <c:v>4411944</c:v>
                </c:pt>
                <c:pt idx="1210">
                  <c:v>4411952</c:v>
                </c:pt>
                <c:pt idx="1211">
                  <c:v>4411964</c:v>
                </c:pt>
                <c:pt idx="1212">
                  <c:v>4411976</c:v>
                </c:pt>
                <c:pt idx="1213">
                  <c:v>4412230</c:v>
                </c:pt>
                <c:pt idx="1214">
                  <c:v>4412248</c:v>
                </c:pt>
                <c:pt idx="1215">
                  <c:v>4412548</c:v>
                </c:pt>
                <c:pt idx="1216">
                  <c:v>4413384</c:v>
                </c:pt>
                <c:pt idx="1217">
                  <c:v>4415348</c:v>
                </c:pt>
                <c:pt idx="1218">
                  <c:v>4415366</c:v>
                </c:pt>
                <c:pt idx="1219">
                  <c:v>4417410</c:v>
                </c:pt>
                <c:pt idx="1220">
                  <c:v>4419436</c:v>
                </c:pt>
                <c:pt idx="1221">
                  <c:v>4419450</c:v>
                </c:pt>
                <c:pt idx="1222">
                  <c:v>4419466</c:v>
                </c:pt>
                <c:pt idx="1223">
                  <c:v>4419482</c:v>
                </c:pt>
                <c:pt idx="1224">
                  <c:v>4419496</c:v>
                </c:pt>
                <c:pt idx="1225">
                  <c:v>4419516</c:v>
                </c:pt>
                <c:pt idx="1226">
                  <c:v>4419792</c:v>
                </c:pt>
                <c:pt idx="1227">
                  <c:v>4419808</c:v>
                </c:pt>
                <c:pt idx="1228">
                  <c:v>4420072</c:v>
                </c:pt>
                <c:pt idx="1229">
                  <c:v>4422048</c:v>
                </c:pt>
                <c:pt idx="1230">
                  <c:v>4426254</c:v>
                </c:pt>
                <c:pt idx="1231">
                  <c:v>4426264</c:v>
                </c:pt>
                <c:pt idx="1232">
                  <c:v>4434798</c:v>
                </c:pt>
                <c:pt idx="1233">
                  <c:v>4499508</c:v>
                </c:pt>
                <c:pt idx="1234">
                  <c:v>4665108</c:v>
                </c:pt>
                <c:pt idx="1235">
                  <c:v>4665108</c:v>
                </c:pt>
                <c:pt idx="1236">
                  <c:v>4665108</c:v>
                </c:pt>
                <c:pt idx="1237">
                  <c:v>4665114</c:v>
                </c:pt>
                <c:pt idx="1238">
                  <c:v>4665118</c:v>
                </c:pt>
                <c:pt idx="1239">
                  <c:v>4665126</c:v>
                </c:pt>
                <c:pt idx="1240">
                  <c:v>4665138</c:v>
                </c:pt>
                <c:pt idx="1241">
                  <c:v>4665150</c:v>
                </c:pt>
                <c:pt idx="1242">
                  <c:v>4665166</c:v>
                </c:pt>
                <c:pt idx="1243">
                  <c:v>4665446</c:v>
                </c:pt>
                <c:pt idx="1244">
                  <c:v>4665460</c:v>
                </c:pt>
                <c:pt idx="1245">
                  <c:v>4665772</c:v>
                </c:pt>
                <c:pt idx="1246">
                  <c:v>4665782</c:v>
                </c:pt>
                <c:pt idx="1247">
                  <c:v>4665788</c:v>
                </c:pt>
                <c:pt idx="1248">
                  <c:v>4665804</c:v>
                </c:pt>
                <c:pt idx="1249">
                  <c:v>4666068</c:v>
                </c:pt>
                <c:pt idx="1250">
                  <c:v>4670176</c:v>
                </c:pt>
                <c:pt idx="1251">
                  <c:v>4678664</c:v>
                </c:pt>
                <c:pt idx="1252">
                  <c:v>4687372</c:v>
                </c:pt>
                <c:pt idx="1253">
                  <c:v>4687392</c:v>
                </c:pt>
                <c:pt idx="1254">
                  <c:v>4687402</c:v>
                </c:pt>
                <c:pt idx="1255">
                  <c:v>4687410</c:v>
                </c:pt>
                <c:pt idx="1256">
                  <c:v>4687426</c:v>
                </c:pt>
                <c:pt idx="1257">
                  <c:v>4687690</c:v>
                </c:pt>
                <c:pt idx="1258">
                  <c:v>4752740</c:v>
                </c:pt>
                <c:pt idx="1259">
                  <c:v>4918250</c:v>
                </c:pt>
                <c:pt idx="1260">
                  <c:v>4918250</c:v>
                </c:pt>
                <c:pt idx="1261">
                  <c:v>4918250</c:v>
                </c:pt>
                <c:pt idx="1262">
                  <c:v>4918254</c:v>
                </c:pt>
                <c:pt idx="1263">
                  <c:v>4918258</c:v>
                </c:pt>
                <c:pt idx="1264">
                  <c:v>4918258</c:v>
                </c:pt>
                <c:pt idx="1265">
                  <c:v>4918258</c:v>
                </c:pt>
                <c:pt idx="1266">
                  <c:v>4918266</c:v>
                </c:pt>
                <c:pt idx="1267">
                  <c:v>4918270</c:v>
                </c:pt>
                <c:pt idx="1268">
                  <c:v>4918270</c:v>
                </c:pt>
                <c:pt idx="1269">
                  <c:v>4918278</c:v>
                </c:pt>
                <c:pt idx="1270">
                  <c:v>4918284</c:v>
                </c:pt>
                <c:pt idx="1271">
                  <c:v>4918288</c:v>
                </c:pt>
                <c:pt idx="1272">
                  <c:v>4918296</c:v>
                </c:pt>
                <c:pt idx="1273">
                  <c:v>4918304</c:v>
                </c:pt>
                <c:pt idx="1274">
                  <c:v>4918312</c:v>
                </c:pt>
                <c:pt idx="1275">
                  <c:v>4918320</c:v>
                </c:pt>
                <c:pt idx="1276">
                  <c:v>4918330</c:v>
                </c:pt>
                <c:pt idx="1277">
                  <c:v>4918346</c:v>
                </c:pt>
                <c:pt idx="1278">
                  <c:v>4918608</c:v>
                </c:pt>
                <c:pt idx="1279">
                  <c:v>4919444</c:v>
                </c:pt>
                <c:pt idx="1280">
                  <c:v>4920308</c:v>
                </c:pt>
                <c:pt idx="1281">
                  <c:v>4924452</c:v>
                </c:pt>
                <c:pt idx="1282">
                  <c:v>4988490</c:v>
                </c:pt>
                <c:pt idx="1283">
                  <c:v>5154082</c:v>
                </c:pt>
                <c:pt idx="1284">
                  <c:v>5154082</c:v>
                </c:pt>
                <c:pt idx="1285">
                  <c:v>5154082</c:v>
                </c:pt>
                <c:pt idx="1286">
                  <c:v>5154082</c:v>
                </c:pt>
                <c:pt idx="1287">
                  <c:v>5154082</c:v>
                </c:pt>
                <c:pt idx="1288">
                  <c:v>5154088</c:v>
                </c:pt>
                <c:pt idx="1289">
                  <c:v>5154092</c:v>
                </c:pt>
                <c:pt idx="1290">
                  <c:v>5154092</c:v>
                </c:pt>
                <c:pt idx="1291">
                  <c:v>5154098</c:v>
                </c:pt>
                <c:pt idx="1292">
                  <c:v>5154106</c:v>
                </c:pt>
                <c:pt idx="1293">
                  <c:v>5154106</c:v>
                </c:pt>
                <c:pt idx="1294">
                  <c:v>5154110</c:v>
                </c:pt>
                <c:pt idx="1295">
                  <c:v>5154118</c:v>
                </c:pt>
                <c:pt idx="1296">
                  <c:v>5154136</c:v>
                </c:pt>
                <c:pt idx="1297">
                  <c:v>5154150</c:v>
                </c:pt>
                <c:pt idx="1298">
                  <c:v>5154174</c:v>
                </c:pt>
                <c:pt idx="1299">
                  <c:v>5154190</c:v>
                </c:pt>
                <c:pt idx="1300">
                  <c:v>5154206</c:v>
                </c:pt>
                <c:pt idx="1301">
                  <c:v>5154470</c:v>
                </c:pt>
                <c:pt idx="1302">
                  <c:v>5154482</c:v>
                </c:pt>
                <c:pt idx="1303">
                  <c:v>5154762</c:v>
                </c:pt>
                <c:pt idx="1304">
                  <c:v>5154784</c:v>
                </c:pt>
                <c:pt idx="1305">
                  <c:v>5155084</c:v>
                </c:pt>
                <c:pt idx="1306">
                  <c:v>5155100</c:v>
                </c:pt>
                <c:pt idx="1307">
                  <c:v>5155984</c:v>
                </c:pt>
                <c:pt idx="1308">
                  <c:v>5156862</c:v>
                </c:pt>
                <c:pt idx="1309">
                  <c:v>5157174</c:v>
                </c:pt>
                <c:pt idx="1310">
                  <c:v>5157188</c:v>
                </c:pt>
                <c:pt idx="1311">
                  <c:v>5161482</c:v>
                </c:pt>
                <c:pt idx="1312">
                  <c:v>5161486</c:v>
                </c:pt>
                <c:pt idx="1313">
                  <c:v>5161502</c:v>
                </c:pt>
                <c:pt idx="1314">
                  <c:v>5161520</c:v>
                </c:pt>
                <c:pt idx="1315">
                  <c:v>5161538</c:v>
                </c:pt>
                <c:pt idx="1316">
                  <c:v>5161546</c:v>
                </c:pt>
                <c:pt idx="1317">
                  <c:v>5161566</c:v>
                </c:pt>
                <c:pt idx="1318">
                  <c:v>5161586</c:v>
                </c:pt>
                <c:pt idx="1319">
                  <c:v>5161602</c:v>
                </c:pt>
                <c:pt idx="1320">
                  <c:v>5161624</c:v>
                </c:pt>
                <c:pt idx="1321">
                  <c:v>5161892</c:v>
                </c:pt>
                <c:pt idx="1322">
                  <c:v>5161904</c:v>
                </c:pt>
                <c:pt idx="1323">
                  <c:v>5161922</c:v>
                </c:pt>
                <c:pt idx="1324">
                  <c:v>5161938</c:v>
                </c:pt>
                <c:pt idx="1325">
                  <c:v>5161964</c:v>
                </c:pt>
                <c:pt idx="1326">
                  <c:v>5162252</c:v>
                </c:pt>
                <c:pt idx="1327">
                  <c:v>5162260</c:v>
                </c:pt>
                <c:pt idx="1328">
                  <c:v>5162276</c:v>
                </c:pt>
                <c:pt idx="1329">
                  <c:v>5162284</c:v>
                </c:pt>
                <c:pt idx="1330">
                  <c:v>5162302</c:v>
                </c:pt>
                <c:pt idx="1331">
                  <c:v>5162316</c:v>
                </c:pt>
                <c:pt idx="1332">
                  <c:v>5162330</c:v>
                </c:pt>
                <c:pt idx="1333">
                  <c:v>5162342</c:v>
                </c:pt>
                <c:pt idx="1334">
                  <c:v>5162638</c:v>
                </c:pt>
                <c:pt idx="1335">
                  <c:v>5162654</c:v>
                </c:pt>
                <c:pt idx="1336">
                  <c:v>5162670</c:v>
                </c:pt>
                <c:pt idx="1337">
                  <c:v>5164562</c:v>
                </c:pt>
                <c:pt idx="1338">
                  <c:v>5164866</c:v>
                </c:pt>
                <c:pt idx="1339">
                  <c:v>5165178</c:v>
                </c:pt>
                <c:pt idx="1340">
                  <c:v>5166082</c:v>
                </c:pt>
                <c:pt idx="1341">
                  <c:v>5199088</c:v>
                </c:pt>
                <c:pt idx="1342">
                  <c:v>5199100</c:v>
                </c:pt>
                <c:pt idx="1343">
                  <c:v>5199108</c:v>
                </c:pt>
                <c:pt idx="1344">
                  <c:v>5199116</c:v>
                </c:pt>
                <c:pt idx="1345">
                  <c:v>5199122</c:v>
                </c:pt>
                <c:pt idx="1346">
                  <c:v>5199122</c:v>
                </c:pt>
                <c:pt idx="1347">
                  <c:v>5199130</c:v>
                </c:pt>
                <c:pt idx="1348">
                  <c:v>5199136</c:v>
                </c:pt>
                <c:pt idx="1349">
                  <c:v>5199150</c:v>
                </c:pt>
                <c:pt idx="1350">
                  <c:v>5199166</c:v>
                </c:pt>
                <c:pt idx="1351">
                  <c:v>5199170</c:v>
                </c:pt>
                <c:pt idx="1352">
                  <c:v>5199184</c:v>
                </c:pt>
                <c:pt idx="1353">
                  <c:v>5199984</c:v>
                </c:pt>
                <c:pt idx="1354">
                  <c:v>5199998</c:v>
                </c:pt>
                <c:pt idx="1355">
                  <c:v>5208354</c:v>
                </c:pt>
                <c:pt idx="1356">
                  <c:v>5397580</c:v>
                </c:pt>
                <c:pt idx="1357">
                  <c:v>5397580</c:v>
                </c:pt>
                <c:pt idx="1358">
                  <c:v>5397580</c:v>
                </c:pt>
                <c:pt idx="1359">
                  <c:v>5397580</c:v>
                </c:pt>
                <c:pt idx="1360">
                  <c:v>5397580</c:v>
                </c:pt>
                <c:pt idx="1361">
                  <c:v>5397584</c:v>
                </c:pt>
                <c:pt idx="1362">
                  <c:v>5397592</c:v>
                </c:pt>
                <c:pt idx="1363">
                  <c:v>5397600</c:v>
                </c:pt>
                <c:pt idx="1364">
                  <c:v>5397612</c:v>
                </c:pt>
                <c:pt idx="1365">
                  <c:v>5397624</c:v>
                </c:pt>
                <c:pt idx="1366">
                  <c:v>5397628</c:v>
                </c:pt>
                <c:pt idx="1367">
                  <c:v>5397640</c:v>
                </c:pt>
                <c:pt idx="1368">
                  <c:v>5397644</c:v>
                </c:pt>
                <c:pt idx="1369">
                  <c:v>5397654</c:v>
                </c:pt>
                <c:pt idx="1370">
                  <c:v>5397662</c:v>
                </c:pt>
                <c:pt idx="1371">
                  <c:v>5397672</c:v>
                </c:pt>
                <c:pt idx="1372">
                  <c:v>5397684</c:v>
                </c:pt>
                <c:pt idx="1373">
                  <c:v>5397704</c:v>
                </c:pt>
                <c:pt idx="1374">
                  <c:v>5397718</c:v>
                </c:pt>
                <c:pt idx="1375">
                  <c:v>5397730</c:v>
                </c:pt>
                <c:pt idx="1376">
                  <c:v>5397752</c:v>
                </c:pt>
                <c:pt idx="1377">
                  <c:v>5397998</c:v>
                </c:pt>
                <c:pt idx="1378">
                  <c:v>5398012</c:v>
                </c:pt>
                <c:pt idx="1379">
                  <c:v>5398032</c:v>
                </c:pt>
                <c:pt idx="1380">
                  <c:v>5398050</c:v>
                </c:pt>
                <c:pt idx="1381">
                  <c:v>5398344</c:v>
                </c:pt>
                <c:pt idx="1382">
                  <c:v>5398660</c:v>
                </c:pt>
                <c:pt idx="1383">
                  <c:v>5398680</c:v>
                </c:pt>
                <c:pt idx="1384">
                  <c:v>5402710</c:v>
                </c:pt>
                <c:pt idx="1385">
                  <c:v>5402724</c:v>
                </c:pt>
                <c:pt idx="1386">
                  <c:v>5402736</c:v>
                </c:pt>
                <c:pt idx="1387">
                  <c:v>5404614</c:v>
                </c:pt>
                <c:pt idx="1388">
                  <c:v>5404632</c:v>
                </c:pt>
                <c:pt idx="1389">
                  <c:v>5406622</c:v>
                </c:pt>
                <c:pt idx="1390">
                  <c:v>5407484</c:v>
                </c:pt>
                <c:pt idx="1391">
                  <c:v>5407496</c:v>
                </c:pt>
                <c:pt idx="1392">
                  <c:v>5407508</c:v>
                </c:pt>
                <c:pt idx="1393">
                  <c:v>5409466</c:v>
                </c:pt>
                <c:pt idx="1394">
                  <c:v>5409474</c:v>
                </c:pt>
                <c:pt idx="1395">
                  <c:v>5409488</c:v>
                </c:pt>
                <c:pt idx="1396">
                  <c:v>5409498</c:v>
                </c:pt>
                <c:pt idx="1397">
                  <c:v>5409508</c:v>
                </c:pt>
                <c:pt idx="1398">
                  <c:v>5409516</c:v>
                </c:pt>
                <c:pt idx="1399">
                  <c:v>5409520</c:v>
                </c:pt>
                <c:pt idx="1400">
                  <c:v>5409526</c:v>
                </c:pt>
                <c:pt idx="1401">
                  <c:v>5409542</c:v>
                </c:pt>
                <c:pt idx="1402">
                  <c:v>5409554</c:v>
                </c:pt>
                <c:pt idx="1403">
                  <c:v>5409566</c:v>
                </c:pt>
                <c:pt idx="1404">
                  <c:v>5409588</c:v>
                </c:pt>
                <c:pt idx="1405">
                  <c:v>5409604</c:v>
                </c:pt>
                <c:pt idx="1406">
                  <c:v>5409612</c:v>
                </c:pt>
                <c:pt idx="1407">
                  <c:v>5409630</c:v>
                </c:pt>
                <c:pt idx="1408">
                  <c:v>5409930</c:v>
                </c:pt>
                <c:pt idx="1409">
                  <c:v>5409942</c:v>
                </c:pt>
                <c:pt idx="1410">
                  <c:v>5409960</c:v>
                </c:pt>
                <c:pt idx="1411">
                  <c:v>5410256</c:v>
                </c:pt>
                <c:pt idx="1412">
                  <c:v>5410270</c:v>
                </c:pt>
                <c:pt idx="1413">
                  <c:v>5410288</c:v>
                </c:pt>
                <c:pt idx="1414">
                  <c:v>5410312</c:v>
                </c:pt>
                <c:pt idx="1415">
                  <c:v>5411176</c:v>
                </c:pt>
                <c:pt idx="1416">
                  <c:v>5412056</c:v>
                </c:pt>
                <c:pt idx="1417">
                  <c:v>5414050</c:v>
                </c:pt>
                <c:pt idx="1418">
                  <c:v>5478538</c:v>
                </c:pt>
                <c:pt idx="1419">
                  <c:v>5650178</c:v>
                </c:pt>
                <c:pt idx="1420">
                  <c:v>5650178</c:v>
                </c:pt>
                <c:pt idx="1421">
                  <c:v>5650178</c:v>
                </c:pt>
                <c:pt idx="1422">
                  <c:v>5650178</c:v>
                </c:pt>
                <c:pt idx="1423">
                  <c:v>5650182</c:v>
                </c:pt>
                <c:pt idx="1424">
                  <c:v>5650192</c:v>
                </c:pt>
                <c:pt idx="1425">
                  <c:v>5650192</c:v>
                </c:pt>
                <c:pt idx="1426">
                  <c:v>5650202</c:v>
                </c:pt>
                <c:pt idx="1427">
                  <c:v>5650212</c:v>
                </c:pt>
                <c:pt idx="1428">
                  <c:v>5650212</c:v>
                </c:pt>
                <c:pt idx="1429">
                  <c:v>5650222</c:v>
                </c:pt>
                <c:pt idx="1430">
                  <c:v>5650238</c:v>
                </c:pt>
                <c:pt idx="1431">
                  <c:v>5650254</c:v>
                </c:pt>
                <c:pt idx="1432">
                  <c:v>5650530</c:v>
                </c:pt>
                <c:pt idx="1433">
                  <c:v>5651360</c:v>
                </c:pt>
                <c:pt idx="1434">
                  <c:v>5655486</c:v>
                </c:pt>
                <c:pt idx="1435">
                  <c:v>5672558</c:v>
                </c:pt>
                <c:pt idx="1436">
                  <c:v>5854614</c:v>
                </c:pt>
                <c:pt idx="1437">
                  <c:v>5854614</c:v>
                </c:pt>
                <c:pt idx="1438">
                  <c:v>5854614</c:v>
                </c:pt>
                <c:pt idx="1439">
                  <c:v>5854614</c:v>
                </c:pt>
                <c:pt idx="1440">
                  <c:v>5854618</c:v>
                </c:pt>
                <c:pt idx="1441">
                  <c:v>5854624</c:v>
                </c:pt>
                <c:pt idx="1442">
                  <c:v>5854630</c:v>
                </c:pt>
                <c:pt idx="1443">
                  <c:v>5854636</c:v>
                </c:pt>
                <c:pt idx="1444">
                  <c:v>5854644</c:v>
                </c:pt>
                <c:pt idx="1445">
                  <c:v>5854654</c:v>
                </c:pt>
                <c:pt idx="1446">
                  <c:v>5854658</c:v>
                </c:pt>
                <c:pt idx="1447">
                  <c:v>5854664</c:v>
                </c:pt>
                <c:pt idx="1448">
                  <c:v>5854944</c:v>
                </c:pt>
                <c:pt idx="1449">
                  <c:v>5854958</c:v>
                </c:pt>
                <c:pt idx="1450">
                  <c:v>5854974</c:v>
                </c:pt>
                <c:pt idx="1451">
                  <c:v>5854988</c:v>
                </c:pt>
                <c:pt idx="1452">
                  <c:v>5854998</c:v>
                </c:pt>
                <c:pt idx="1453">
                  <c:v>5855008</c:v>
                </c:pt>
                <c:pt idx="1454">
                  <c:v>5855014</c:v>
                </c:pt>
                <c:pt idx="1455">
                  <c:v>5855028</c:v>
                </c:pt>
                <c:pt idx="1456">
                  <c:v>5855042</c:v>
                </c:pt>
                <c:pt idx="1457">
                  <c:v>5855342</c:v>
                </c:pt>
                <c:pt idx="1458">
                  <c:v>5855364</c:v>
                </c:pt>
                <c:pt idx="1459">
                  <c:v>5857248</c:v>
                </c:pt>
                <c:pt idx="1460">
                  <c:v>5857550</c:v>
                </c:pt>
                <c:pt idx="1461">
                  <c:v>5861768</c:v>
                </c:pt>
                <c:pt idx="1462">
                  <c:v>6051478</c:v>
                </c:pt>
                <c:pt idx="1463">
                  <c:v>6051478</c:v>
                </c:pt>
                <c:pt idx="1464">
                  <c:v>6051478</c:v>
                </c:pt>
                <c:pt idx="1465">
                  <c:v>6051478</c:v>
                </c:pt>
                <c:pt idx="1466">
                  <c:v>6051478</c:v>
                </c:pt>
                <c:pt idx="1467">
                  <c:v>6051478</c:v>
                </c:pt>
                <c:pt idx="1468">
                  <c:v>6051478</c:v>
                </c:pt>
                <c:pt idx="1469">
                  <c:v>6051486</c:v>
                </c:pt>
                <c:pt idx="1470">
                  <c:v>6051496</c:v>
                </c:pt>
                <c:pt idx="1471">
                  <c:v>6051500</c:v>
                </c:pt>
                <c:pt idx="1472">
                  <c:v>6051508</c:v>
                </c:pt>
                <c:pt idx="1473">
                  <c:v>6051512</c:v>
                </c:pt>
                <c:pt idx="1474">
                  <c:v>6051526</c:v>
                </c:pt>
                <c:pt idx="1475">
                  <c:v>6051536</c:v>
                </c:pt>
                <c:pt idx="1476">
                  <c:v>6051554</c:v>
                </c:pt>
                <c:pt idx="1477">
                  <c:v>6051842</c:v>
                </c:pt>
                <c:pt idx="1478">
                  <c:v>6051862</c:v>
                </c:pt>
                <c:pt idx="1479">
                  <c:v>6052180</c:v>
                </c:pt>
                <c:pt idx="1480">
                  <c:v>6053018</c:v>
                </c:pt>
                <c:pt idx="1481">
                  <c:v>6057230</c:v>
                </c:pt>
                <c:pt idx="1482">
                  <c:v>6090716</c:v>
                </c:pt>
                <c:pt idx="1483">
                  <c:v>6090736</c:v>
                </c:pt>
                <c:pt idx="1484">
                  <c:v>6090756</c:v>
                </c:pt>
                <c:pt idx="1485">
                  <c:v>6090776</c:v>
                </c:pt>
                <c:pt idx="1486">
                  <c:v>6090800</c:v>
                </c:pt>
                <c:pt idx="1487">
                  <c:v>6091104</c:v>
                </c:pt>
                <c:pt idx="1488">
                  <c:v>6091396</c:v>
                </c:pt>
                <c:pt idx="1489">
                  <c:v>6091416</c:v>
                </c:pt>
                <c:pt idx="1490">
                  <c:v>6091432</c:v>
                </c:pt>
                <c:pt idx="1491">
                  <c:v>6091448</c:v>
                </c:pt>
                <c:pt idx="1492">
                  <c:v>6091462</c:v>
                </c:pt>
                <c:pt idx="1493">
                  <c:v>6091478</c:v>
                </c:pt>
                <c:pt idx="1494">
                  <c:v>6091498</c:v>
                </c:pt>
                <c:pt idx="1495">
                  <c:v>6091800</c:v>
                </c:pt>
                <c:pt idx="1496">
                  <c:v>6091822</c:v>
                </c:pt>
                <c:pt idx="1497">
                  <c:v>6092690</c:v>
                </c:pt>
                <c:pt idx="1498">
                  <c:v>6092990</c:v>
                </c:pt>
                <c:pt idx="1499">
                  <c:v>6093308</c:v>
                </c:pt>
                <c:pt idx="1500">
                  <c:v>6093326</c:v>
                </c:pt>
                <c:pt idx="1501">
                  <c:v>6093588</c:v>
                </c:pt>
                <c:pt idx="1502">
                  <c:v>6093608</c:v>
                </c:pt>
                <c:pt idx="1503">
                  <c:v>6093628</c:v>
                </c:pt>
                <c:pt idx="1504">
                  <c:v>6093640</c:v>
                </c:pt>
                <c:pt idx="1505">
                  <c:v>6093652</c:v>
                </c:pt>
                <c:pt idx="1506">
                  <c:v>6093668</c:v>
                </c:pt>
                <c:pt idx="1507">
                  <c:v>6093678</c:v>
                </c:pt>
                <c:pt idx="1508">
                  <c:v>6093970</c:v>
                </c:pt>
                <c:pt idx="1509">
                  <c:v>6093986</c:v>
                </c:pt>
                <c:pt idx="1510">
                  <c:v>6094266</c:v>
                </c:pt>
                <c:pt idx="1511">
                  <c:v>6095150</c:v>
                </c:pt>
                <c:pt idx="1512">
                  <c:v>6097094</c:v>
                </c:pt>
                <c:pt idx="1513">
                  <c:v>6097114</c:v>
                </c:pt>
                <c:pt idx="1514">
                  <c:v>6099078</c:v>
                </c:pt>
                <c:pt idx="1515">
                  <c:v>6099948</c:v>
                </c:pt>
                <c:pt idx="1516">
                  <c:v>6101992</c:v>
                </c:pt>
                <c:pt idx="1517">
                  <c:v>6102012</c:v>
                </c:pt>
                <c:pt idx="1518">
                  <c:v>6102032</c:v>
                </c:pt>
                <c:pt idx="1519">
                  <c:v>6102292</c:v>
                </c:pt>
                <c:pt idx="1520">
                  <c:v>6102312</c:v>
                </c:pt>
                <c:pt idx="1521">
                  <c:v>6102616</c:v>
                </c:pt>
                <c:pt idx="1522">
                  <c:v>6102642</c:v>
                </c:pt>
                <c:pt idx="1523">
                  <c:v>6102652</c:v>
                </c:pt>
                <c:pt idx="1524">
                  <c:v>6102668</c:v>
                </c:pt>
                <c:pt idx="1525">
                  <c:v>6102690</c:v>
                </c:pt>
                <c:pt idx="1526">
                  <c:v>6103006</c:v>
                </c:pt>
                <c:pt idx="1527">
                  <c:v>6103854</c:v>
                </c:pt>
                <c:pt idx="1528">
                  <c:v>6104722</c:v>
                </c:pt>
                <c:pt idx="1529">
                  <c:v>6106704</c:v>
                </c:pt>
                <c:pt idx="1530">
                  <c:v>6110958</c:v>
                </c:pt>
                <c:pt idx="1531">
                  <c:v>6301104</c:v>
                </c:pt>
                <c:pt idx="1532">
                  <c:v>6301104</c:v>
                </c:pt>
                <c:pt idx="1533">
                  <c:v>6301112</c:v>
                </c:pt>
                <c:pt idx="1534">
                  <c:v>6301116</c:v>
                </c:pt>
                <c:pt idx="1535">
                  <c:v>6301124</c:v>
                </c:pt>
                <c:pt idx="1536">
                  <c:v>6301138</c:v>
                </c:pt>
                <c:pt idx="1537">
                  <c:v>6301150</c:v>
                </c:pt>
                <c:pt idx="1538">
                  <c:v>6301160</c:v>
                </c:pt>
                <c:pt idx="1539">
                  <c:v>6301174</c:v>
                </c:pt>
                <c:pt idx="1540">
                  <c:v>6301468</c:v>
                </c:pt>
                <c:pt idx="1541">
                  <c:v>6301476</c:v>
                </c:pt>
                <c:pt idx="1542">
                  <c:v>6301784</c:v>
                </c:pt>
                <c:pt idx="1543">
                  <c:v>6301792</c:v>
                </c:pt>
                <c:pt idx="1544">
                  <c:v>6301802</c:v>
                </c:pt>
                <c:pt idx="1545">
                  <c:v>6301808</c:v>
                </c:pt>
                <c:pt idx="1546">
                  <c:v>6301814</c:v>
                </c:pt>
                <c:pt idx="1547">
                  <c:v>6301828</c:v>
                </c:pt>
                <c:pt idx="1548">
                  <c:v>6301836</c:v>
                </c:pt>
                <c:pt idx="1549">
                  <c:v>6301854</c:v>
                </c:pt>
                <c:pt idx="1550">
                  <c:v>6301868</c:v>
                </c:pt>
                <c:pt idx="1551">
                  <c:v>6302668</c:v>
                </c:pt>
                <c:pt idx="1552">
                  <c:v>6302970</c:v>
                </c:pt>
                <c:pt idx="1553">
                  <c:v>6319638</c:v>
                </c:pt>
                <c:pt idx="1554">
                  <c:v>6509878</c:v>
                </c:pt>
                <c:pt idx="1555">
                  <c:v>6509878</c:v>
                </c:pt>
                <c:pt idx="1556">
                  <c:v>6509878</c:v>
                </c:pt>
                <c:pt idx="1557">
                  <c:v>6509882</c:v>
                </c:pt>
                <c:pt idx="1558">
                  <c:v>6509882</c:v>
                </c:pt>
                <c:pt idx="1559">
                  <c:v>6509890</c:v>
                </c:pt>
                <c:pt idx="1560">
                  <c:v>6509894</c:v>
                </c:pt>
                <c:pt idx="1561">
                  <c:v>6509904</c:v>
                </c:pt>
                <c:pt idx="1562">
                  <c:v>6509908</c:v>
                </c:pt>
                <c:pt idx="1563">
                  <c:v>6509918</c:v>
                </c:pt>
                <c:pt idx="1564">
                  <c:v>6509926</c:v>
                </c:pt>
                <c:pt idx="1565">
                  <c:v>6509936</c:v>
                </c:pt>
                <c:pt idx="1566">
                  <c:v>6509950</c:v>
                </c:pt>
                <c:pt idx="1567">
                  <c:v>6509964</c:v>
                </c:pt>
                <c:pt idx="1568">
                  <c:v>6509982</c:v>
                </c:pt>
                <c:pt idx="1569">
                  <c:v>6510282</c:v>
                </c:pt>
                <c:pt idx="1570">
                  <c:v>6510594</c:v>
                </c:pt>
                <c:pt idx="1571">
                  <c:v>6510610</c:v>
                </c:pt>
                <c:pt idx="1572">
                  <c:v>6510926</c:v>
                </c:pt>
                <c:pt idx="1573">
                  <c:v>6511210</c:v>
                </c:pt>
                <c:pt idx="1574">
                  <c:v>6512104</c:v>
                </c:pt>
                <c:pt idx="1575">
                  <c:v>6512124</c:v>
                </c:pt>
                <c:pt idx="1576">
                  <c:v>6512960</c:v>
                </c:pt>
                <c:pt idx="1577">
                  <c:v>6513854</c:v>
                </c:pt>
                <c:pt idx="1578">
                  <c:v>6514702</c:v>
                </c:pt>
                <c:pt idx="1579">
                  <c:v>6531698</c:v>
                </c:pt>
                <c:pt idx="1580">
                  <c:v>6597118</c:v>
                </c:pt>
                <c:pt idx="1581">
                  <c:v>6597140</c:v>
                </c:pt>
                <c:pt idx="1582">
                  <c:v>6601104</c:v>
                </c:pt>
                <c:pt idx="1583">
                  <c:v>6601130</c:v>
                </c:pt>
                <c:pt idx="1584">
                  <c:v>6601428</c:v>
                </c:pt>
                <c:pt idx="1585">
                  <c:v>6601450</c:v>
                </c:pt>
                <c:pt idx="1586">
                  <c:v>6601470</c:v>
                </c:pt>
                <c:pt idx="1587">
                  <c:v>6601496</c:v>
                </c:pt>
                <c:pt idx="1588">
                  <c:v>6601512</c:v>
                </c:pt>
                <c:pt idx="1589">
                  <c:v>6601538</c:v>
                </c:pt>
                <c:pt idx="1590">
                  <c:v>6601548</c:v>
                </c:pt>
                <c:pt idx="1591">
                  <c:v>6601570</c:v>
                </c:pt>
                <c:pt idx="1592">
                  <c:v>6601868</c:v>
                </c:pt>
                <c:pt idx="1593">
                  <c:v>6601884</c:v>
                </c:pt>
                <c:pt idx="1594">
                  <c:v>6601894</c:v>
                </c:pt>
                <c:pt idx="1595">
                  <c:v>6601920</c:v>
                </c:pt>
                <c:pt idx="1596">
                  <c:v>6601936</c:v>
                </c:pt>
                <c:pt idx="1597">
                  <c:v>6601954</c:v>
                </c:pt>
                <c:pt idx="1598">
                  <c:v>6601964</c:v>
                </c:pt>
                <c:pt idx="1599">
                  <c:v>6601982</c:v>
                </c:pt>
                <c:pt idx="1600">
                  <c:v>6602006</c:v>
                </c:pt>
                <c:pt idx="1601">
                  <c:v>6602246</c:v>
                </c:pt>
                <c:pt idx="1602">
                  <c:v>6602268</c:v>
                </c:pt>
                <c:pt idx="1603">
                  <c:v>6602534</c:v>
                </c:pt>
                <c:pt idx="1604">
                  <c:v>6602546</c:v>
                </c:pt>
                <c:pt idx="1605">
                  <c:v>6602564</c:v>
                </c:pt>
                <c:pt idx="1606">
                  <c:v>6602578</c:v>
                </c:pt>
                <c:pt idx="1607">
                  <c:v>6602598</c:v>
                </c:pt>
                <c:pt idx="1608">
                  <c:v>6602618</c:v>
                </c:pt>
                <c:pt idx="1609">
                  <c:v>6602886</c:v>
                </c:pt>
                <c:pt idx="1610">
                  <c:v>6602896</c:v>
                </c:pt>
                <c:pt idx="1611">
                  <c:v>6602916</c:v>
                </c:pt>
                <c:pt idx="1612">
                  <c:v>6602932</c:v>
                </c:pt>
                <c:pt idx="1613">
                  <c:v>6602956</c:v>
                </c:pt>
                <c:pt idx="1614">
                  <c:v>6603258</c:v>
                </c:pt>
                <c:pt idx="1615">
                  <c:v>6603270</c:v>
                </c:pt>
                <c:pt idx="1616">
                  <c:v>6603286</c:v>
                </c:pt>
                <c:pt idx="1617">
                  <c:v>6603588</c:v>
                </c:pt>
                <c:pt idx="1618">
                  <c:v>6603602</c:v>
                </c:pt>
                <c:pt idx="1619">
                  <c:v>6603612</c:v>
                </c:pt>
                <c:pt idx="1620">
                  <c:v>6603628</c:v>
                </c:pt>
                <c:pt idx="1621">
                  <c:v>6604524</c:v>
                </c:pt>
                <c:pt idx="1622">
                  <c:v>6604546</c:v>
                </c:pt>
                <c:pt idx="1623">
                  <c:v>6604564</c:v>
                </c:pt>
                <c:pt idx="1624">
                  <c:v>6604578</c:v>
                </c:pt>
                <c:pt idx="1625">
                  <c:v>6604888</c:v>
                </c:pt>
                <c:pt idx="1626">
                  <c:v>6605204</c:v>
                </c:pt>
                <c:pt idx="1627">
                  <c:v>6607102</c:v>
                </c:pt>
                <c:pt idx="1628">
                  <c:v>6607120</c:v>
                </c:pt>
                <c:pt idx="1629">
                  <c:v>6607140</c:v>
                </c:pt>
                <c:pt idx="1630">
                  <c:v>6607150</c:v>
                </c:pt>
                <c:pt idx="1631">
                  <c:v>6607164</c:v>
                </c:pt>
                <c:pt idx="1632">
                  <c:v>6607176</c:v>
                </c:pt>
                <c:pt idx="1633">
                  <c:v>6607190</c:v>
                </c:pt>
                <c:pt idx="1634">
                  <c:v>6607448</c:v>
                </c:pt>
                <c:pt idx="1635">
                  <c:v>6607456</c:v>
                </c:pt>
                <c:pt idx="1636">
                  <c:v>6607470</c:v>
                </c:pt>
                <c:pt idx="1637">
                  <c:v>6607492</c:v>
                </c:pt>
                <c:pt idx="1638">
                  <c:v>6607510</c:v>
                </c:pt>
                <c:pt idx="1639">
                  <c:v>6607528</c:v>
                </c:pt>
                <c:pt idx="1640">
                  <c:v>6607552</c:v>
                </c:pt>
                <c:pt idx="1641">
                  <c:v>6607578</c:v>
                </c:pt>
                <c:pt idx="1642">
                  <c:v>6607600</c:v>
                </c:pt>
                <c:pt idx="1643">
                  <c:v>6607622</c:v>
                </c:pt>
                <c:pt idx="1644">
                  <c:v>6607890</c:v>
                </c:pt>
                <c:pt idx="1645">
                  <c:v>6607908</c:v>
                </c:pt>
                <c:pt idx="1646">
                  <c:v>6608224</c:v>
                </c:pt>
                <c:pt idx="1647">
                  <c:v>6608508</c:v>
                </c:pt>
                <c:pt idx="1648">
                  <c:v>6608526</c:v>
                </c:pt>
                <c:pt idx="1649">
                  <c:v>6608542</c:v>
                </c:pt>
                <c:pt idx="1650">
                  <c:v>6608550</c:v>
                </c:pt>
                <c:pt idx="1651">
                  <c:v>6608568</c:v>
                </c:pt>
                <c:pt idx="1652">
                  <c:v>6608574</c:v>
                </c:pt>
                <c:pt idx="1653">
                  <c:v>6608582</c:v>
                </c:pt>
                <c:pt idx="1654">
                  <c:v>6608588</c:v>
                </c:pt>
                <c:pt idx="1655">
                  <c:v>6608602</c:v>
                </c:pt>
                <c:pt idx="1656">
                  <c:v>6608880</c:v>
                </c:pt>
                <c:pt idx="1657">
                  <c:v>6608900</c:v>
                </c:pt>
                <c:pt idx="1658">
                  <c:v>6608914</c:v>
                </c:pt>
                <c:pt idx="1659">
                  <c:v>6608930</c:v>
                </c:pt>
                <c:pt idx="1660">
                  <c:v>6608952</c:v>
                </c:pt>
                <c:pt idx="1661">
                  <c:v>6609268</c:v>
                </c:pt>
                <c:pt idx="1662">
                  <c:v>6609290</c:v>
                </c:pt>
                <c:pt idx="1663">
                  <c:v>6610126</c:v>
                </c:pt>
                <c:pt idx="1664">
                  <c:v>6610142</c:v>
                </c:pt>
                <c:pt idx="1665">
                  <c:v>6612088</c:v>
                </c:pt>
                <c:pt idx="1666">
                  <c:v>6620576</c:v>
                </c:pt>
                <c:pt idx="1667">
                  <c:v>6629306</c:v>
                </c:pt>
                <c:pt idx="1668">
                  <c:v>6629324</c:v>
                </c:pt>
                <c:pt idx="1669">
                  <c:v>6629344</c:v>
                </c:pt>
                <c:pt idx="1670">
                  <c:v>6629354</c:v>
                </c:pt>
                <c:pt idx="1671">
                  <c:v>6629372</c:v>
                </c:pt>
                <c:pt idx="1672">
                  <c:v>6629384</c:v>
                </c:pt>
                <c:pt idx="1673">
                  <c:v>6629400</c:v>
                </c:pt>
                <c:pt idx="1674">
                  <c:v>6629418</c:v>
                </c:pt>
                <c:pt idx="1675">
                  <c:v>6629712</c:v>
                </c:pt>
                <c:pt idx="1676">
                  <c:v>6629726</c:v>
                </c:pt>
                <c:pt idx="1677">
                  <c:v>6629740</c:v>
                </c:pt>
                <c:pt idx="1678">
                  <c:v>6629764</c:v>
                </c:pt>
                <c:pt idx="1679">
                  <c:v>6629778</c:v>
                </c:pt>
                <c:pt idx="1680">
                  <c:v>6630028</c:v>
                </c:pt>
                <c:pt idx="1681">
                  <c:v>6630040</c:v>
                </c:pt>
                <c:pt idx="1682">
                  <c:v>6630052</c:v>
                </c:pt>
                <c:pt idx="1683">
                  <c:v>6630060</c:v>
                </c:pt>
                <c:pt idx="1684">
                  <c:v>6630074</c:v>
                </c:pt>
                <c:pt idx="1685">
                  <c:v>6630090</c:v>
                </c:pt>
                <c:pt idx="1686">
                  <c:v>6630104</c:v>
                </c:pt>
                <c:pt idx="1687">
                  <c:v>6630128</c:v>
                </c:pt>
                <c:pt idx="1688">
                  <c:v>6630146</c:v>
                </c:pt>
                <c:pt idx="1689">
                  <c:v>6630168</c:v>
                </c:pt>
                <c:pt idx="1690">
                  <c:v>6630442</c:v>
                </c:pt>
                <c:pt idx="1691">
                  <c:v>6630462</c:v>
                </c:pt>
                <c:pt idx="1692">
                  <c:v>6630478</c:v>
                </c:pt>
                <c:pt idx="1693">
                  <c:v>6630496</c:v>
                </c:pt>
                <c:pt idx="1694">
                  <c:v>6630516</c:v>
                </c:pt>
                <c:pt idx="1695">
                  <c:v>6630542</c:v>
                </c:pt>
                <c:pt idx="1696">
                  <c:v>6630566</c:v>
                </c:pt>
                <c:pt idx="1697">
                  <c:v>6630586</c:v>
                </c:pt>
                <c:pt idx="1698">
                  <c:v>6630872</c:v>
                </c:pt>
                <c:pt idx="1699">
                  <c:v>6630882</c:v>
                </c:pt>
                <c:pt idx="1700">
                  <c:v>6630894</c:v>
                </c:pt>
                <c:pt idx="1701">
                  <c:v>6630910</c:v>
                </c:pt>
                <c:pt idx="1702">
                  <c:v>6630918</c:v>
                </c:pt>
                <c:pt idx="1703">
                  <c:v>6630942</c:v>
                </c:pt>
                <c:pt idx="1704">
                  <c:v>6630952</c:v>
                </c:pt>
                <c:pt idx="1705">
                  <c:v>6631220</c:v>
                </c:pt>
                <c:pt idx="1706">
                  <c:v>6631234</c:v>
                </c:pt>
                <c:pt idx="1707">
                  <c:v>6631250</c:v>
                </c:pt>
                <c:pt idx="1708">
                  <c:v>6631258</c:v>
                </c:pt>
                <c:pt idx="1709">
                  <c:v>6631276</c:v>
                </c:pt>
                <c:pt idx="1710">
                  <c:v>6631292</c:v>
                </c:pt>
                <c:pt idx="1711">
                  <c:v>6631312</c:v>
                </c:pt>
                <c:pt idx="1712">
                  <c:v>6631334</c:v>
                </c:pt>
                <c:pt idx="1713">
                  <c:v>6631616</c:v>
                </c:pt>
                <c:pt idx="1714">
                  <c:v>6631624</c:v>
                </c:pt>
                <c:pt idx="1715">
                  <c:v>6631634</c:v>
                </c:pt>
                <c:pt idx="1716">
                  <c:v>6631654</c:v>
                </c:pt>
                <c:pt idx="1717">
                  <c:v>6631676</c:v>
                </c:pt>
                <c:pt idx="1718">
                  <c:v>6631982</c:v>
                </c:pt>
                <c:pt idx="1719">
                  <c:v>6632006</c:v>
                </c:pt>
                <c:pt idx="1720">
                  <c:v>6632024</c:v>
                </c:pt>
                <c:pt idx="1721">
                  <c:v>6632056</c:v>
                </c:pt>
                <c:pt idx="1722">
                  <c:v>6632338</c:v>
                </c:pt>
                <c:pt idx="1723">
                  <c:v>6632348</c:v>
                </c:pt>
                <c:pt idx="1724">
                  <c:v>6632368</c:v>
                </c:pt>
                <c:pt idx="1725">
                  <c:v>6632680</c:v>
                </c:pt>
                <c:pt idx="1726">
                  <c:v>6632690</c:v>
                </c:pt>
                <c:pt idx="1727">
                  <c:v>6632706</c:v>
                </c:pt>
                <c:pt idx="1728">
                  <c:v>6632716</c:v>
                </c:pt>
                <c:pt idx="1729">
                  <c:v>6632738</c:v>
                </c:pt>
                <c:pt idx="1730">
                  <c:v>6633038</c:v>
                </c:pt>
                <c:pt idx="1731">
                  <c:v>6633058</c:v>
                </c:pt>
                <c:pt idx="1732">
                  <c:v>6633354</c:v>
                </c:pt>
                <c:pt idx="1733">
                  <c:v>6633366</c:v>
                </c:pt>
                <c:pt idx="1734">
                  <c:v>6633386</c:v>
                </c:pt>
                <c:pt idx="1735">
                  <c:v>6633410</c:v>
                </c:pt>
                <c:pt idx="1736">
                  <c:v>6633734</c:v>
                </c:pt>
                <c:pt idx="1737">
                  <c:v>6633756</c:v>
                </c:pt>
                <c:pt idx="1738">
                  <c:v>6634608</c:v>
                </c:pt>
                <c:pt idx="1739">
                  <c:v>6634632</c:v>
                </c:pt>
                <c:pt idx="1740">
                  <c:v>6635490</c:v>
                </c:pt>
                <c:pt idx="1741">
                  <c:v>6635504</c:v>
                </c:pt>
                <c:pt idx="1742">
                  <c:v>6635794</c:v>
                </c:pt>
                <c:pt idx="1743">
                  <c:v>6635810</c:v>
                </c:pt>
                <c:pt idx="1744">
                  <c:v>6636128</c:v>
                </c:pt>
                <c:pt idx="1745">
                  <c:v>6636948</c:v>
                </c:pt>
                <c:pt idx="1746">
                  <c:v>6638890</c:v>
                </c:pt>
                <c:pt idx="1747">
                  <c:v>6672218</c:v>
                </c:pt>
                <c:pt idx="1748">
                  <c:v>6860592</c:v>
                </c:pt>
                <c:pt idx="1749">
                  <c:v>6860596</c:v>
                </c:pt>
                <c:pt idx="1750">
                  <c:v>6860602</c:v>
                </c:pt>
                <c:pt idx="1751">
                  <c:v>6860606</c:v>
                </c:pt>
                <c:pt idx="1752">
                  <c:v>6860606</c:v>
                </c:pt>
                <c:pt idx="1753">
                  <c:v>6860606</c:v>
                </c:pt>
                <c:pt idx="1754">
                  <c:v>6860606</c:v>
                </c:pt>
                <c:pt idx="1755">
                  <c:v>6860610</c:v>
                </c:pt>
                <c:pt idx="1756">
                  <c:v>6860618</c:v>
                </c:pt>
                <c:pt idx="1757">
                  <c:v>6860632</c:v>
                </c:pt>
                <c:pt idx="1758">
                  <c:v>6860642</c:v>
                </c:pt>
                <c:pt idx="1759">
                  <c:v>6860656</c:v>
                </c:pt>
                <c:pt idx="1760">
                  <c:v>6860958</c:v>
                </c:pt>
                <c:pt idx="1761">
                  <c:v>6861242</c:v>
                </c:pt>
                <c:pt idx="1762">
                  <c:v>6862078</c:v>
                </c:pt>
                <c:pt idx="1763">
                  <c:v>6862970</c:v>
                </c:pt>
                <c:pt idx="1764">
                  <c:v>6862994</c:v>
                </c:pt>
                <c:pt idx="1765">
                  <c:v>6863870</c:v>
                </c:pt>
                <c:pt idx="1766">
                  <c:v>6868076</c:v>
                </c:pt>
                <c:pt idx="1767">
                  <c:v>7056174</c:v>
                </c:pt>
                <c:pt idx="1768">
                  <c:v>7056174</c:v>
                </c:pt>
                <c:pt idx="1769">
                  <c:v>7056180</c:v>
                </c:pt>
                <c:pt idx="1770">
                  <c:v>7056180</c:v>
                </c:pt>
                <c:pt idx="1771">
                  <c:v>7056180</c:v>
                </c:pt>
                <c:pt idx="1772">
                  <c:v>7056190</c:v>
                </c:pt>
                <c:pt idx="1773">
                  <c:v>7056194</c:v>
                </c:pt>
                <c:pt idx="1774">
                  <c:v>7056198</c:v>
                </c:pt>
                <c:pt idx="1775">
                  <c:v>7056202</c:v>
                </c:pt>
                <c:pt idx="1776">
                  <c:v>7056202</c:v>
                </c:pt>
                <c:pt idx="1777">
                  <c:v>7056202</c:v>
                </c:pt>
                <c:pt idx="1778">
                  <c:v>7056210</c:v>
                </c:pt>
                <c:pt idx="1779">
                  <c:v>7056222</c:v>
                </c:pt>
                <c:pt idx="1780">
                  <c:v>7056234</c:v>
                </c:pt>
                <c:pt idx="1781">
                  <c:v>7056234</c:v>
                </c:pt>
                <c:pt idx="1782">
                  <c:v>7056242</c:v>
                </c:pt>
                <c:pt idx="1783">
                  <c:v>7056250</c:v>
                </c:pt>
                <c:pt idx="1784">
                  <c:v>7056562</c:v>
                </c:pt>
                <c:pt idx="1785">
                  <c:v>7057376</c:v>
                </c:pt>
                <c:pt idx="1786">
                  <c:v>7059384</c:v>
                </c:pt>
                <c:pt idx="1787">
                  <c:v>7059396</c:v>
                </c:pt>
                <c:pt idx="1788">
                  <c:v>7059410</c:v>
                </c:pt>
                <c:pt idx="1789">
                  <c:v>7059420</c:v>
                </c:pt>
                <c:pt idx="1790">
                  <c:v>7059426</c:v>
                </c:pt>
                <c:pt idx="1791">
                  <c:v>7060274</c:v>
                </c:pt>
                <c:pt idx="1792">
                  <c:v>7060296</c:v>
                </c:pt>
                <c:pt idx="1793">
                  <c:v>7060312</c:v>
                </c:pt>
                <c:pt idx="1794">
                  <c:v>7061176</c:v>
                </c:pt>
                <c:pt idx="1795">
                  <c:v>7061196</c:v>
                </c:pt>
                <c:pt idx="1796">
                  <c:v>7061196</c:v>
                </c:pt>
                <c:pt idx="1797">
                  <c:v>7061202</c:v>
                </c:pt>
                <c:pt idx="1798">
                  <c:v>7061210</c:v>
                </c:pt>
                <c:pt idx="1799">
                  <c:v>7061222</c:v>
                </c:pt>
                <c:pt idx="1800">
                  <c:v>7061242</c:v>
                </c:pt>
                <c:pt idx="1801">
                  <c:v>7061260</c:v>
                </c:pt>
                <c:pt idx="1802">
                  <c:v>7061280</c:v>
                </c:pt>
                <c:pt idx="1803">
                  <c:v>7061296</c:v>
                </c:pt>
                <c:pt idx="1804">
                  <c:v>7061312</c:v>
                </c:pt>
                <c:pt idx="1805">
                  <c:v>7061336</c:v>
                </c:pt>
                <c:pt idx="1806">
                  <c:v>7061616</c:v>
                </c:pt>
                <c:pt idx="1807">
                  <c:v>7061630</c:v>
                </c:pt>
                <c:pt idx="1808">
                  <c:v>7061648</c:v>
                </c:pt>
                <c:pt idx="1809">
                  <c:v>7061670</c:v>
                </c:pt>
                <c:pt idx="1810">
                  <c:v>7061694</c:v>
                </c:pt>
                <c:pt idx="1811">
                  <c:v>7062020</c:v>
                </c:pt>
                <c:pt idx="1812">
                  <c:v>7062048</c:v>
                </c:pt>
                <c:pt idx="1813">
                  <c:v>7062376</c:v>
                </c:pt>
                <c:pt idx="1814">
                  <c:v>7062664</c:v>
                </c:pt>
                <c:pt idx="1815">
                  <c:v>7063536</c:v>
                </c:pt>
                <c:pt idx="1816">
                  <c:v>7063554</c:v>
                </c:pt>
                <c:pt idx="1817">
                  <c:v>7063570</c:v>
                </c:pt>
                <c:pt idx="1818">
                  <c:v>7063588</c:v>
                </c:pt>
                <c:pt idx="1819">
                  <c:v>7063598</c:v>
                </c:pt>
                <c:pt idx="1820">
                  <c:v>7063618</c:v>
                </c:pt>
                <c:pt idx="1821">
                  <c:v>7063890</c:v>
                </c:pt>
                <c:pt idx="1822">
                  <c:v>7063910</c:v>
                </c:pt>
                <c:pt idx="1823">
                  <c:v>7064210</c:v>
                </c:pt>
                <c:pt idx="1824">
                  <c:v>7064496</c:v>
                </c:pt>
                <c:pt idx="1825">
                  <c:v>7064516</c:v>
                </c:pt>
                <c:pt idx="1826">
                  <c:v>7065396</c:v>
                </c:pt>
                <c:pt idx="1827">
                  <c:v>7065410</c:v>
                </c:pt>
                <c:pt idx="1828">
                  <c:v>7065728</c:v>
                </c:pt>
                <c:pt idx="1829">
                  <c:v>7073982</c:v>
                </c:pt>
                <c:pt idx="1830">
                  <c:v>7074002</c:v>
                </c:pt>
                <c:pt idx="1831">
                  <c:v>7264022</c:v>
                </c:pt>
                <c:pt idx="1832">
                  <c:v>7264022</c:v>
                </c:pt>
                <c:pt idx="1833">
                  <c:v>7264022</c:v>
                </c:pt>
                <c:pt idx="1834">
                  <c:v>7264026</c:v>
                </c:pt>
                <c:pt idx="1835">
                  <c:v>7264026</c:v>
                </c:pt>
                <c:pt idx="1836">
                  <c:v>7264026</c:v>
                </c:pt>
                <c:pt idx="1837">
                  <c:v>7264026</c:v>
                </c:pt>
                <c:pt idx="1838">
                  <c:v>7264026</c:v>
                </c:pt>
                <c:pt idx="1839">
                  <c:v>7264030</c:v>
                </c:pt>
                <c:pt idx="1840">
                  <c:v>7264038</c:v>
                </c:pt>
                <c:pt idx="1841">
                  <c:v>7264038</c:v>
                </c:pt>
                <c:pt idx="1842">
                  <c:v>7264042</c:v>
                </c:pt>
                <c:pt idx="1843">
                  <c:v>7264054</c:v>
                </c:pt>
                <c:pt idx="1844">
                  <c:v>7264066</c:v>
                </c:pt>
                <c:pt idx="1845">
                  <c:v>7264078</c:v>
                </c:pt>
                <c:pt idx="1846">
                  <c:v>7264088</c:v>
                </c:pt>
                <c:pt idx="1847">
                  <c:v>7264104</c:v>
                </c:pt>
                <c:pt idx="1848">
                  <c:v>7264396</c:v>
                </c:pt>
                <c:pt idx="1849">
                  <c:v>7264708</c:v>
                </c:pt>
                <c:pt idx="1850">
                  <c:v>7265004</c:v>
                </c:pt>
                <c:pt idx="1851">
                  <c:v>7265320</c:v>
                </c:pt>
                <c:pt idx="1852">
                  <c:v>7266206</c:v>
                </c:pt>
                <c:pt idx="1853">
                  <c:v>7268220</c:v>
                </c:pt>
                <c:pt idx="1854">
                  <c:v>7270228</c:v>
                </c:pt>
                <c:pt idx="1855">
                  <c:v>7270238</c:v>
                </c:pt>
                <c:pt idx="1856">
                  <c:v>7270244</c:v>
                </c:pt>
                <c:pt idx="1857">
                  <c:v>7270252</c:v>
                </c:pt>
                <c:pt idx="1858">
                  <c:v>7270260</c:v>
                </c:pt>
                <c:pt idx="1859">
                  <c:v>7270266</c:v>
                </c:pt>
                <c:pt idx="1860">
                  <c:v>7270274</c:v>
                </c:pt>
                <c:pt idx="1861">
                  <c:v>7270288</c:v>
                </c:pt>
                <c:pt idx="1862">
                  <c:v>7270302</c:v>
                </c:pt>
                <c:pt idx="1863">
                  <c:v>7270316</c:v>
                </c:pt>
                <c:pt idx="1864">
                  <c:v>7270604</c:v>
                </c:pt>
                <c:pt idx="1865">
                  <c:v>7270626</c:v>
                </c:pt>
                <c:pt idx="1866">
                  <c:v>7270926</c:v>
                </c:pt>
                <c:pt idx="1867">
                  <c:v>7271772</c:v>
                </c:pt>
                <c:pt idx="1868">
                  <c:v>7271792</c:v>
                </c:pt>
                <c:pt idx="1869">
                  <c:v>7275822</c:v>
                </c:pt>
                <c:pt idx="1870">
                  <c:v>7292964</c:v>
                </c:pt>
                <c:pt idx="1871">
                  <c:v>7482784</c:v>
                </c:pt>
                <c:pt idx="1872">
                  <c:v>7482784</c:v>
                </c:pt>
                <c:pt idx="1873">
                  <c:v>7482784</c:v>
                </c:pt>
                <c:pt idx="1874">
                  <c:v>7482788</c:v>
                </c:pt>
                <c:pt idx="1875">
                  <c:v>7482794</c:v>
                </c:pt>
                <c:pt idx="1876">
                  <c:v>7482798</c:v>
                </c:pt>
                <c:pt idx="1877">
                  <c:v>7482804</c:v>
                </c:pt>
                <c:pt idx="1878">
                  <c:v>7482814</c:v>
                </c:pt>
                <c:pt idx="1879">
                  <c:v>7482824</c:v>
                </c:pt>
                <c:pt idx="1880">
                  <c:v>7482838</c:v>
                </c:pt>
                <c:pt idx="1881">
                  <c:v>7483134</c:v>
                </c:pt>
                <c:pt idx="1882">
                  <c:v>7485074</c:v>
                </c:pt>
                <c:pt idx="1883">
                  <c:v>7487050</c:v>
                </c:pt>
                <c:pt idx="1884">
                  <c:v>7495506</c:v>
                </c:pt>
                <c:pt idx="1885">
                  <c:v>7504040</c:v>
                </c:pt>
                <c:pt idx="1886">
                  <c:v>7504054</c:v>
                </c:pt>
                <c:pt idx="1887">
                  <c:v>7512622</c:v>
                </c:pt>
                <c:pt idx="1888">
                  <c:v>7512634</c:v>
                </c:pt>
                <c:pt idx="1889">
                  <c:v>7512648</c:v>
                </c:pt>
                <c:pt idx="1890">
                  <c:v>7512658</c:v>
                </c:pt>
                <c:pt idx="1891">
                  <c:v>7512676</c:v>
                </c:pt>
                <c:pt idx="1892">
                  <c:v>7512690</c:v>
                </c:pt>
                <c:pt idx="1893">
                  <c:v>7512704</c:v>
                </c:pt>
                <c:pt idx="1894">
                  <c:v>7512714</c:v>
                </c:pt>
                <c:pt idx="1895">
                  <c:v>7512726</c:v>
                </c:pt>
                <c:pt idx="1896">
                  <c:v>7512734</c:v>
                </c:pt>
                <c:pt idx="1897">
                  <c:v>7512746</c:v>
                </c:pt>
                <c:pt idx="1898">
                  <c:v>7512764</c:v>
                </c:pt>
                <c:pt idx="1899">
                  <c:v>7512782</c:v>
                </c:pt>
                <c:pt idx="1900">
                  <c:v>7512802</c:v>
                </c:pt>
                <c:pt idx="1901">
                  <c:v>7512814</c:v>
                </c:pt>
                <c:pt idx="1902">
                  <c:v>7512828</c:v>
                </c:pt>
                <c:pt idx="1903">
                  <c:v>7512848</c:v>
                </c:pt>
                <c:pt idx="1904">
                  <c:v>7512870</c:v>
                </c:pt>
                <c:pt idx="1905">
                  <c:v>7512892</c:v>
                </c:pt>
                <c:pt idx="1906">
                  <c:v>7513138</c:v>
                </c:pt>
                <c:pt idx="1907">
                  <c:v>7513160</c:v>
                </c:pt>
                <c:pt idx="1908">
                  <c:v>7513178</c:v>
                </c:pt>
                <c:pt idx="1909">
                  <c:v>7513438</c:v>
                </c:pt>
                <c:pt idx="1910">
                  <c:v>7513454</c:v>
                </c:pt>
                <c:pt idx="1911">
                  <c:v>7513466</c:v>
                </c:pt>
                <c:pt idx="1912">
                  <c:v>7513484</c:v>
                </c:pt>
                <c:pt idx="1913">
                  <c:v>7513506</c:v>
                </c:pt>
                <c:pt idx="1914">
                  <c:v>7513526</c:v>
                </c:pt>
                <c:pt idx="1915">
                  <c:v>7513844</c:v>
                </c:pt>
                <c:pt idx="1916">
                  <c:v>7514152</c:v>
                </c:pt>
                <c:pt idx="1917">
                  <c:v>7515048</c:v>
                </c:pt>
                <c:pt idx="1918">
                  <c:v>7515908</c:v>
                </c:pt>
                <c:pt idx="1919">
                  <c:v>7516208</c:v>
                </c:pt>
                <c:pt idx="1920">
                  <c:v>7518216</c:v>
                </c:pt>
                <c:pt idx="1921">
                  <c:v>7526734</c:v>
                </c:pt>
                <c:pt idx="1922">
                  <c:v>7560340</c:v>
                </c:pt>
                <c:pt idx="1923">
                  <c:v>7742098</c:v>
                </c:pt>
                <c:pt idx="1924">
                  <c:v>7742098</c:v>
                </c:pt>
                <c:pt idx="1925">
                  <c:v>7742106</c:v>
                </c:pt>
                <c:pt idx="1926">
                  <c:v>7742116</c:v>
                </c:pt>
                <c:pt idx="1927">
                  <c:v>7742132</c:v>
                </c:pt>
                <c:pt idx="1928">
                  <c:v>7742148</c:v>
                </c:pt>
                <c:pt idx="1929">
                  <c:v>7742428</c:v>
                </c:pt>
                <c:pt idx="1930">
                  <c:v>7742436</c:v>
                </c:pt>
                <c:pt idx="1931">
                  <c:v>7742744</c:v>
                </c:pt>
                <c:pt idx="1932">
                  <c:v>7742756</c:v>
                </c:pt>
                <c:pt idx="1933">
                  <c:v>7742766</c:v>
                </c:pt>
                <c:pt idx="1934">
                  <c:v>7742776</c:v>
                </c:pt>
                <c:pt idx="1935">
                  <c:v>7742794</c:v>
                </c:pt>
                <c:pt idx="1936">
                  <c:v>7743090</c:v>
                </c:pt>
                <c:pt idx="1937">
                  <c:v>7743106</c:v>
                </c:pt>
                <c:pt idx="1938">
                  <c:v>7743122</c:v>
                </c:pt>
                <c:pt idx="1939">
                  <c:v>7743368</c:v>
                </c:pt>
                <c:pt idx="1940">
                  <c:v>7743648</c:v>
                </c:pt>
                <c:pt idx="1941">
                  <c:v>7745558</c:v>
                </c:pt>
                <c:pt idx="1942">
                  <c:v>7746426</c:v>
                </c:pt>
                <c:pt idx="1943">
                  <c:v>7746442</c:v>
                </c:pt>
                <c:pt idx="1944">
                  <c:v>7746464</c:v>
                </c:pt>
                <c:pt idx="1945">
                  <c:v>7746476</c:v>
                </c:pt>
                <c:pt idx="1946">
                  <c:v>7746498</c:v>
                </c:pt>
                <c:pt idx="1947">
                  <c:v>7746800</c:v>
                </c:pt>
                <c:pt idx="1948">
                  <c:v>7746816</c:v>
                </c:pt>
                <c:pt idx="1949">
                  <c:v>7747132</c:v>
                </c:pt>
                <c:pt idx="1950">
                  <c:v>7747142</c:v>
                </c:pt>
                <c:pt idx="1951">
                  <c:v>7747154</c:v>
                </c:pt>
                <c:pt idx="1952">
                  <c:v>7747168</c:v>
                </c:pt>
                <c:pt idx="1953">
                  <c:v>7747182</c:v>
                </c:pt>
                <c:pt idx="1954">
                  <c:v>7747480</c:v>
                </c:pt>
                <c:pt idx="1955">
                  <c:v>7747508</c:v>
                </c:pt>
                <c:pt idx="1956">
                  <c:v>7747526</c:v>
                </c:pt>
                <c:pt idx="1957">
                  <c:v>7747538</c:v>
                </c:pt>
                <c:pt idx="1958">
                  <c:v>7747558</c:v>
                </c:pt>
                <c:pt idx="1959">
                  <c:v>7747574</c:v>
                </c:pt>
                <c:pt idx="1960">
                  <c:v>7747586</c:v>
                </c:pt>
                <c:pt idx="1961">
                  <c:v>7747600</c:v>
                </c:pt>
                <c:pt idx="1962">
                  <c:v>7747620</c:v>
                </c:pt>
                <c:pt idx="1963">
                  <c:v>7747638</c:v>
                </c:pt>
                <c:pt idx="1964">
                  <c:v>7747660</c:v>
                </c:pt>
                <c:pt idx="1965">
                  <c:v>7747678</c:v>
                </c:pt>
                <c:pt idx="1966">
                  <c:v>7747966</c:v>
                </c:pt>
                <c:pt idx="1967">
                  <c:v>7747982</c:v>
                </c:pt>
                <c:pt idx="1968">
                  <c:v>7747998</c:v>
                </c:pt>
                <c:pt idx="1969">
                  <c:v>7748028</c:v>
                </c:pt>
                <c:pt idx="1970">
                  <c:v>7748048</c:v>
                </c:pt>
                <c:pt idx="1971">
                  <c:v>7748064</c:v>
                </c:pt>
                <c:pt idx="1972">
                  <c:v>7748350</c:v>
                </c:pt>
                <c:pt idx="1973">
                  <c:v>7748362</c:v>
                </c:pt>
                <c:pt idx="1974">
                  <c:v>7748378</c:v>
                </c:pt>
                <c:pt idx="1975">
                  <c:v>7748694</c:v>
                </c:pt>
                <c:pt idx="1976">
                  <c:v>7748998</c:v>
                </c:pt>
                <c:pt idx="1977">
                  <c:v>7749898</c:v>
                </c:pt>
                <c:pt idx="1978">
                  <c:v>7750794</c:v>
                </c:pt>
                <c:pt idx="1979">
                  <c:v>7754968</c:v>
                </c:pt>
                <c:pt idx="1980">
                  <c:v>7755806</c:v>
                </c:pt>
                <c:pt idx="1981">
                  <c:v>7759980</c:v>
                </c:pt>
                <c:pt idx="1982">
                  <c:v>7777114</c:v>
                </c:pt>
                <c:pt idx="1983">
                  <c:v>7963650</c:v>
                </c:pt>
                <c:pt idx="1984">
                  <c:v>7963650</c:v>
                </c:pt>
                <c:pt idx="1985">
                  <c:v>7963654</c:v>
                </c:pt>
                <c:pt idx="1986">
                  <c:v>7963654</c:v>
                </c:pt>
                <c:pt idx="1987">
                  <c:v>7963658</c:v>
                </c:pt>
                <c:pt idx="1988">
                  <c:v>7963662</c:v>
                </c:pt>
                <c:pt idx="1989">
                  <c:v>7963662</c:v>
                </c:pt>
                <c:pt idx="1990">
                  <c:v>7963672</c:v>
                </c:pt>
                <c:pt idx="1991">
                  <c:v>7963680</c:v>
                </c:pt>
                <c:pt idx="1992">
                  <c:v>7963686</c:v>
                </c:pt>
                <c:pt idx="1993">
                  <c:v>7963694</c:v>
                </c:pt>
                <c:pt idx="1994">
                  <c:v>7963700</c:v>
                </c:pt>
                <c:pt idx="1995">
                  <c:v>7963700</c:v>
                </c:pt>
                <c:pt idx="1996">
                  <c:v>7963700</c:v>
                </c:pt>
                <c:pt idx="1997">
                  <c:v>7963710</c:v>
                </c:pt>
                <c:pt idx="1998">
                  <c:v>7963716</c:v>
                </c:pt>
                <c:pt idx="1999">
                  <c:v>7963734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A3-4A39-B020-6E26180BCEAA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SKV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Sheet1!$F$5:$F$2005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14</c:v>
                </c:pt>
                <c:pt idx="4">
                  <c:v>28</c:v>
                </c:pt>
                <c:pt idx="5">
                  <c:v>38</c:v>
                </c:pt>
                <c:pt idx="6">
                  <c:v>58</c:v>
                </c:pt>
                <c:pt idx="7">
                  <c:v>78</c:v>
                </c:pt>
                <c:pt idx="8">
                  <c:v>94</c:v>
                </c:pt>
                <c:pt idx="9">
                  <c:v>396</c:v>
                </c:pt>
                <c:pt idx="10">
                  <c:v>414</c:v>
                </c:pt>
                <c:pt idx="11">
                  <c:v>432</c:v>
                </c:pt>
                <c:pt idx="12">
                  <c:v>458</c:v>
                </c:pt>
                <c:pt idx="13">
                  <c:v>488</c:v>
                </c:pt>
                <c:pt idx="14">
                  <c:v>814</c:v>
                </c:pt>
                <c:pt idx="15">
                  <c:v>1652</c:v>
                </c:pt>
                <c:pt idx="16">
                  <c:v>3652</c:v>
                </c:pt>
                <c:pt idx="17">
                  <c:v>7834</c:v>
                </c:pt>
                <c:pt idx="18">
                  <c:v>7858</c:v>
                </c:pt>
                <c:pt idx="19">
                  <c:v>8152</c:v>
                </c:pt>
                <c:pt idx="20">
                  <c:v>8162</c:v>
                </c:pt>
                <c:pt idx="21">
                  <c:v>8174</c:v>
                </c:pt>
                <c:pt idx="22">
                  <c:v>8182</c:v>
                </c:pt>
                <c:pt idx="23">
                  <c:v>8198</c:v>
                </c:pt>
                <c:pt idx="24">
                  <c:v>8220</c:v>
                </c:pt>
                <c:pt idx="25">
                  <c:v>8240</c:v>
                </c:pt>
                <c:pt idx="26">
                  <c:v>8258</c:v>
                </c:pt>
                <c:pt idx="27">
                  <c:v>8274</c:v>
                </c:pt>
                <c:pt idx="28">
                  <c:v>8302</c:v>
                </c:pt>
                <c:pt idx="29">
                  <c:v>8602</c:v>
                </c:pt>
                <c:pt idx="30">
                  <c:v>8626</c:v>
                </c:pt>
                <c:pt idx="31">
                  <c:v>8644</c:v>
                </c:pt>
                <c:pt idx="32">
                  <c:v>8938</c:v>
                </c:pt>
                <c:pt idx="33">
                  <c:v>8954</c:v>
                </c:pt>
                <c:pt idx="34">
                  <c:v>8976</c:v>
                </c:pt>
                <c:pt idx="35">
                  <c:v>9264</c:v>
                </c:pt>
                <c:pt idx="36">
                  <c:v>9576</c:v>
                </c:pt>
                <c:pt idx="37">
                  <c:v>9598</c:v>
                </c:pt>
                <c:pt idx="38">
                  <c:v>9618</c:v>
                </c:pt>
                <c:pt idx="39">
                  <c:v>9642</c:v>
                </c:pt>
                <c:pt idx="40">
                  <c:v>9966</c:v>
                </c:pt>
                <c:pt idx="41">
                  <c:v>10804</c:v>
                </c:pt>
                <c:pt idx="42">
                  <c:v>10828</c:v>
                </c:pt>
                <c:pt idx="43">
                  <c:v>11148</c:v>
                </c:pt>
                <c:pt idx="44">
                  <c:v>11164</c:v>
                </c:pt>
                <c:pt idx="45">
                  <c:v>11176</c:v>
                </c:pt>
                <c:pt idx="46">
                  <c:v>11198</c:v>
                </c:pt>
                <c:pt idx="47">
                  <c:v>11220</c:v>
                </c:pt>
                <c:pt idx="48">
                  <c:v>11246</c:v>
                </c:pt>
                <c:pt idx="49">
                  <c:v>11562</c:v>
                </c:pt>
                <c:pt idx="50">
                  <c:v>11590</c:v>
                </c:pt>
                <c:pt idx="51">
                  <c:v>11892</c:v>
                </c:pt>
                <c:pt idx="52">
                  <c:v>11914</c:v>
                </c:pt>
                <c:pt idx="53">
                  <c:v>12226</c:v>
                </c:pt>
                <c:pt idx="54">
                  <c:v>12250</c:v>
                </c:pt>
                <c:pt idx="55">
                  <c:v>13118</c:v>
                </c:pt>
                <c:pt idx="56">
                  <c:v>13130</c:v>
                </c:pt>
                <c:pt idx="57">
                  <c:v>13138</c:v>
                </c:pt>
                <c:pt idx="58">
                  <c:v>13146</c:v>
                </c:pt>
                <c:pt idx="59">
                  <c:v>13158</c:v>
                </c:pt>
                <c:pt idx="60">
                  <c:v>13454</c:v>
                </c:pt>
                <c:pt idx="61">
                  <c:v>15448</c:v>
                </c:pt>
                <c:pt idx="62">
                  <c:v>19636</c:v>
                </c:pt>
                <c:pt idx="63">
                  <c:v>19646</c:v>
                </c:pt>
                <c:pt idx="64">
                  <c:v>28198</c:v>
                </c:pt>
                <c:pt idx="65">
                  <c:v>36962</c:v>
                </c:pt>
                <c:pt idx="66">
                  <c:v>37232</c:v>
                </c:pt>
                <c:pt idx="67">
                  <c:v>37254</c:v>
                </c:pt>
                <c:pt idx="68">
                  <c:v>45958</c:v>
                </c:pt>
                <c:pt idx="69">
                  <c:v>45968</c:v>
                </c:pt>
                <c:pt idx="70">
                  <c:v>45980</c:v>
                </c:pt>
                <c:pt idx="71">
                  <c:v>54426</c:v>
                </c:pt>
                <c:pt idx="72">
                  <c:v>54440</c:v>
                </c:pt>
                <c:pt idx="73">
                  <c:v>54456</c:v>
                </c:pt>
                <c:pt idx="74">
                  <c:v>54466</c:v>
                </c:pt>
                <c:pt idx="75">
                  <c:v>54472</c:v>
                </c:pt>
                <c:pt idx="76">
                  <c:v>54486</c:v>
                </c:pt>
                <c:pt idx="77">
                  <c:v>54496</c:v>
                </c:pt>
                <c:pt idx="78">
                  <c:v>54514</c:v>
                </c:pt>
                <c:pt idx="79">
                  <c:v>54546</c:v>
                </c:pt>
                <c:pt idx="80">
                  <c:v>55524</c:v>
                </c:pt>
                <c:pt idx="81">
                  <c:v>55540</c:v>
                </c:pt>
                <c:pt idx="82">
                  <c:v>55552</c:v>
                </c:pt>
                <c:pt idx="83">
                  <c:v>55560</c:v>
                </c:pt>
                <c:pt idx="84">
                  <c:v>55582</c:v>
                </c:pt>
                <c:pt idx="85">
                  <c:v>55896</c:v>
                </c:pt>
                <c:pt idx="86">
                  <c:v>56778</c:v>
                </c:pt>
                <c:pt idx="87">
                  <c:v>56798</c:v>
                </c:pt>
                <c:pt idx="88">
                  <c:v>57094</c:v>
                </c:pt>
                <c:pt idx="89">
                  <c:v>57110</c:v>
                </c:pt>
                <c:pt idx="90">
                  <c:v>57974</c:v>
                </c:pt>
                <c:pt idx="91">
                  <c:v>58290</c:v>
                </c:pt>
                <c:pt idx="92">
                  <c:v>58298</c:v>
                </c:pt>
                <c:pt idx="93">
                  <c:v>59102</c:v>
                </c:pt>
                <c:pt idx="94">
                  <c:v>63282</c:v>
                </c:pt>
                <c:pt idx="95">
                  <c:v>71992</c:v>
                </c:pt>
                <c:pt idx="96">
                  <c:v>76238</c:v>
                </c:pt>
                <c:pt idx="97">
                  <c:v>84764</c:v>
                </c:pt>
                <c:pt idx="98">
                  <c:v>272744</c:v>
                </c:pt>
                <c:pt idx="99">
                  <c:v>272748</c:v>
                </c:pt>
                <c:pt idx="100">
                  <c:v>272754</c:v>
                </c:pt>
                <c:pt idx="101">
                  <c:v>272762</c:v>
                </c:pt>
                <c:pt idx="102">
                  <c:v>272776</c:v>
                </c:pt>
                <c:pt idx="103">
                  <c:v>273592</c:v>
                </c:pt>
                <c:pt idx="104">
                  <c:v>417538</c:v>
                </c:pt>
                <c:pt idx="105">
                  <c:v>417538</c:v>
                </c:pt>
                <c:pt idx="106">
                  <c:v>417542</c:v>
                </c:pt>
                <c:pt idx="107">
                  <c:v>417542</c:v>
                </c:pt>
                <c:pt idx="108">
                  <c:v>417542</c:v>
                </c:pt>
                <c:pt idx="109">
                  <c:v>417548</c:v>
                </c:pt>
                <c:pt idx="110">
                  <c:v>417558</c:v>
                </c:pt>
                <c:pt idx="111">
                  <c:v>417566</c:v>
                </c:pt>
                <c:pt idx="112">
                  <c:v>417572</c:v>
                </c:pt>
                <c:pt idx="113">
                  <c:v>417590</c:v>
                </c:pt>
                <c:pt idx="114">
                  <c:v>417604</c:v>
                </c:pt>
                <c:pt idx="115">
                  <c:v>417880</c:v>
                </c:pt>
                <c:pt idx="116">
                  <c:v>417894</c:v>
                </c:pt>
                <c:pt idx="117">
                  <c:v>418174</c:v>
                </c:pt>
                <c:pt idx="118">
                  <c:v>420132</c:v>
                </c:pt>
                <c:pt idx="119">
                  <c:v>484398</c:v>
                </c:pt>
                <c:pt idx="120">
                  <c:v>645894</c:v>
                </c:pt>
                <c:pt idx="121">
                  <c:v>645894</c:v>
                </c:pt>
                <c:pt idx="122">
                  <c:v>645898</c:v>
                </c:pt>
                <c:pt idx="123">
                  <c:v>645904</c:v>
                </c:pt>
                <c:pt idx="124">
                  <c:v>645910</c:v>
                </c:pt>
                <c:pt idx="125">
                  <c:v>645916</c:v>
                </c:pt>
                <c:pt idx="126">
                  <c:v>645928</c:v>
                </c:pt>
                <c:pt idx="127">
                  <c:v>645936</c:v>
                </c:pt>
                <c:pt idx="128">
                  <c:v>645950</c:v>
                </c:pt>
                <c:pt idx="129">
                  <c:v>645962</c:v>
                </c:pt>
                <c:pt idx="130">
                  <c:v>646268</c:v>
                </c:pt>
                <c:pt idx="131">
                  <c:v>646280</c:v>
                </c:pt>
                <c:pt idx="132">
                  <c:v>646288</c:v>
                </c:pt>
                <c:pt idx="133">
                  <c:v>646302</c:v>
                </c:pt>
                <c:pt idx="134">
                  <c:v>646324</c:v>
                </c:pt>
                <c:pt idx="135">
                  <c:v>646334</c:v>
                </c:pt>
                <c:pt idx="136">
                  <c:v>646630</c:v>
                </c:pt>
                <c:pt idx="137">
                  <c:v>646644</c:v>
                </c:pt>
                <c:pt idx="138">
                  <c:v>646662</c:v>
                </c:pt>
                <c:pt idx="139">
                  <c:v>646956</c:v>
                </c:pt>
                <c:pt idx="140">
                  <c:v>647240</c:v>
                </c:pt>
                <c:pt idx="141">
                  <c:v>647556</c:v>
                </c:pt>
                <c:pt idx="142">
                  <c:v>647580</c:v>
                </c:pt>
                <c:pt idx="143">
                  <c:v>647606</c:v>
                </c:pt>
                <c:pt idx="144">
                  <c:v>647632</c:v>
                </c:pt>
                <c:pt idx="145">
                  <c:v>647922</c:v>
                </c:pt>
                <c:pt idx="146">
                  <c:v>648210</c:v>
                </c:pt>
                <c:pt idx="147">
                  <c:v>648228</c:v>
                </c:pt>
                <c:pt idx="148">
                  <c:v>648238</c:v>
                </c:pt>
                <c:pt idx="149">
                  <c:v>648242</c:v>
                </c:pt>
                <c:pt idx="150">
                  <c:v>648250</c:v>
                </c:pt>
                <c:pt idx="151">
                  <c:v>648264</c:v>
                </c:pt>
                <c:pt idx="152">
                  <c:v>648282</c:v>
                </c:pt>
                <c:pt idx="153">
                  <c:v>648296</c:v>
                </c:pt>
                <c:pt idx="154">
                  <c:v>648308</c:v>
                </c:pt>
                <c:pt idx="155">
                  <c:v>648326</c:v>
                </c:pt>
                <c:pt idx="156">
                  <c:v>648338</c:v>
                </c:pt>
                <c:pt idx="157">
                  <c:v>648338</c:v>
                </c:pt>
                <c:pt idx="158">
                  <c:v>648352</c:v>
                </c:pt>
                <c:pt idx="159">
                  <c:v>648362</c:v>
                </c:pt>
                <c:pt idx="160">
                  <c:v>648376</c:v>
                </c:pt>
                <c:pt idx="161">
                  <c:v>648674</c:v>
                </c:pt>
                <c:pt idx="162">
                  <c:v>648688</c:v>
                </c:pt>
                <c:pt idx="163">
                  <c:v>648698</c:v>
                </c:pt>
                <c:pt idx="164">
                  <c:v>648712</c:v>
                </c:pt>
                <c:pt idx="165">
                  <c:v>648736</c:v>
                </c:pt>
                <c:pt idx="166">
                  <c:v>649040</c:v>
                </c:pt>
                <c:pt idx="167">
                  <c:v>649344</c:v>
                </c:pt>
                <c:pt idx="168">
                  <c:v>649356</c:v>
                </c:pt>
                <c:pt idx="169">
                  <c:v>649364</c:v>
                </c:pt>
                <c:pt idx="170">
                  <c:v>649364</c:v>
                </c:pt>
                <c:pt idx="171">
                  <c:v>649374</c:v>
                </c:pt>
                <c:pt idx="172">
                  <c:v>649386</c:v>
                </c:pt>
                <c:pt idx="173">
                  <c:v>649396</c:v>
                </c:pt>
                <c:pt idx="174">
                  <c:v>649412</c:v>
                </c:pt>
                <c:pt idx="175">
                  <c:v>649660</c:v>
                </c:pt>
                <c:pt idx="176">
                  <c:v>649664</c:v>
                </c:pt>
                <c:pt idx="177">
                  <c:v>649678</c:v>
                </c:pt>
                <c:pt idx="178">
                  <c:v>649692</c:v>
                </c:pt>
                <c:pt idx="179">
                  <c:v>649706</c:v>
                </c:pt>
                <c:pt idx="180">
                  <c:v>649720</c:v>
                </c:pt>
                <c:pt idx="181">
                  <c:v>649740</c:v>
                </c:pt>
                <c:pt idx="182">
                  <c:v>649758</c:v>
                </c:pt>
                <c:pt idx="183">
                  <c:v>649776</c:v>
                </c:pt>
                <c:pt idx="184">
                  <c:v>649800</c:v>
                </c:pt>
                <c:pt idx="185">
                  <c:v>649828</c:v>
                </c:pt>
                <c:pt idx="186">
                  <c:v>649854</c:v>
                </c:pt>
                <c:pt idx="187">
                  <c:v>649878</c:v>
                </c:pt>
                <c:pt idx="188">
                  <c:v>649902</c:v>
                </c:pt>
                <c:pt idx="189">
                  <c:v>649930</c:v>
                </c:pt>
                <c:pt idx="190">
                  <c:v>650222</c:v>
                </c:pt>
                <c:pt idx="191">
                  <c:v>650504</c:v>
                </c:pt>
                <c:pt idx="192">
                  <c:v>650522</c:v>
                </c:pt>
                <c:pt idx="193">
                  <c:v>650536</c:v>
                </c:pt>
                <c:pt idx="194">
                  <c:v>650540</c:v>
                </c:pt>
                <c:pt idx="195">
                  <c:v>650554</c:v>
                </c:pt>
                <c:pt idx="196">
                  <c:v>650870</c:v>
                </c:pt>
                <c:pt idx="197">
                  <c:v>650890</c:v>
                </c:pt>
                <c:pt idx="198">
                  <c:v>650910</c:v>
                </c:pt>
                <c:pt idx="199">
                  <c:v>650930</c:v>
                </c:pt>
                <c:pt idx="200">
                  <c:v>651200</c:v>
                </c:pt>
                <c:pt idx="201">
                  <c:v>651500</c:v>
                </c:pt>
                <c:pt idx="202">
                  <c:v>652348</c:v>
                </c:pt>
                <c:pt idx="203">
                  <c:v>652362</c:v>
                </c:pt>
                <c:pt idx="204">
                  <c:v>652676</c:v>
                </c:pt>
                <c:pt idx="205">
                  <c:v>652954</c:v>
                </c:pt>
                <c:pt idx="206">
                  <c:v>653806</c:v>
                </c:pt>
                <c:pt idx="207">
                  <c:v>653822</c:v>
                </c:pt>
                <c:pt idx="208">
                  <c:v>654122</c:v>
                </c:pt>
                <c:pt idx="209">
                  <c:v>654132</c:v>
                </c:pt>
                <c:pt idx="210">
                  <c:v>655014</c:v>
                </c:pt>
                <c:pt idx="211">
                  <c:v>657008</c:v>
                </c:pt>
                <c:pt idx="212">
                  <c:v>665502</c:v>
                </c:pt>
                <c:pt idx="213">
                  <c:v>853056</c:v>
                </c:pt>
                <c:pt idx="214">
                  <c:v>853056</c:v>
                </c:pt>
                <c:pt idx="215">
                  <c:v>853056</c:v>
                </c:pt>
                <c:pt idx="216">
                  <c:v>853060</c:v>
                </c:pt>
                <c:pt idx="217">
                  <c:v>853060</c:v>
                </c:pt>
                <c:pt idx="218">
                  <c:v>853072</c:v>
                </c:pt>
                <c:pt idx="219">
                  <c:v>853078</c:v>
                </c:pt>
                <c:pt idx="220">
                  <c:v>853090</c:v>
                </c:pt>
                <c:pt idx="221">
                  <c:v>853098</c:v>
                </c:pt>
                <c:pt idx="222">
                  <c:v>853106</c:v>
                </c:pt>
                <c:pt idx="223">
                  <c:v>853116</c:v>
                </c:pt>
                <c:pt idx="224">
                  <c:v>853128</c:v>
                </c:pt>
                <c:pt idx="225">
                  <c:v>853140</c:v>
                </c:pt>
                <c:pt idx="226">
                  <c:v>853152</c:v>
                </c:pt>
                <c:pt idx="227">
                  <c:v>853162</c:v>
                </c:pt>
                <c:pt idx="228">
                  <c:v>853172</c:v>
                </c:pt>
                <c:pt idx="229">
                  <c:v>853192</c:v>
                </c:pt>
                <c:pt idx="230">
                  <c:v>853490</c:v>
                </c:pt>
                <c:pt idx="231">
                  <c:v>853768</c:v>
                </c:pt>
                <c:pt idx="232">
                  <c:v>853784</c:v>
                </c:pt>
                <c:pt idx="233">
                  <c:v>855688</c:v>
                </c:pt>
                <c:pt idx="234">
                  <c:v>855714</c:v>
                </c:pt>
                <c:pt idx="235">
                  <c:v>855742</c:v>
                </c:pt>
                <c:pt idx="236">
                  <c:v>855760</c:v>
                </c:pt>
                <c:pt idx="237">
                  <c:v>855772</c:v>
                </c:pt>
                <c:pt idx="238">
                  <c:v>855798</c:v>
                </c:pt>
                <c:pt idx="239">
                  <c:v>856082</c:v>
                </c:pt>
                <c:pt idx="240">
                  <c:v>856096</c:v>
                </c:pt>
                <c:pt idx="241">
                  <c:v>856112</c:v>
                </c:pt>
                <c:pt idx="242">
                  <c:v>856126</c:v>
                </c:pt>
                <c:pt idx="243">
                  <c:v>856142</c:v>
                </c:pt>
                <c:pt idx="244">
                  <c:v>856154</c:v>
                </c:pt>
                <c:pt idx="245">
                  <c:v>856170</c:v>
                </c:pt>
                <c:pt idx="246">
                  <c:v>856942</c:v>
                </c:pt>
                <c:pt idx="247">
                  <c:v>865398</c:v>
                </c:pt>
                <c:pt idx="248">
                  <c:v>882692</c:v>
                </c:pt>
                <c:pt idx="249">
                  <c:v>883004</c:v>
                </c:pt>
                <c:pt idx="250">
                  <c:v>883304</c:v>
                </c:pt>
                <c:pt idx="251">
                  <c:v>883584</c:v>
                </c:pt>
                <c:pt idx="252">
                  <c:v>1071294</c:v>
                </c:pt>
                <c:pt idx="253">
                  <c:v>1071294</c:v>
                </c:pt>
                <c:pt idx="254">
                  <c:v>1071294</c:v>
                </c:pt>
                <c:pt idx="255">
                  <c:v>1071298</c:v>
                </c:pt>
                <c:pt idx="256">
                  <c:v>1071302</c:v>
                </c:pt>
                <c:pt idx="257">
                  <c:v>1071310</c:v>
                </c:pt>
                <c:pt idx="258">
                  <c:v>1071314</c:v>
                </c:pt>
                <c:pt idx="259">
                  <c:v>1071314</c:v>
                </c:pt>
                <c:pt idx="260">
                  <c:v>1071320</c:v>
                </c:pt>
                <c:pt idx="261">
                  <c:v>1071330</c:v>
                </c:pt>
                <c:pt idx="262">
                  <c:v>1071330</c:v>
                </c:pt>
                <c:pt idx="263">
                  <c:v>1071334</c:v>
                </c:pt>
                <c:pt idx="264">
                  <c:v>1071334</c:v>
                </c:pt>
                <c:pt idx="265">
                  <c:v>1071344</c:v>
                </c:pt>
                <c:pt idx="266">
                  <c:v>1071354</c:v>
                </c:pt>
                <c:pt idx="267">
                  <c:v>1071354</c:v>
                </c:pt>
                <c:pt idx="268">
                  <c:v>1071366</c:v>
                </c:pt>
                <c:pt idx="269">
                  <c:v>1071376</c:v>
                </c:pt>
                <c:pt idx="270">
                  <c:v>1071384</c:v>
                </c:pt>
                <c:pt idx="271">
                  <c:v>1071394</c:v>
                </c:pt>
                <c:pt idx="272">
                  <c:v>1071402</c:v>
                </c:pt>
                <c:pt idx="273">
                  <c:v>1071412</c:v>
                </c:pt>
                <c:pt idx="274">
                  <c:v>1071418</c:v>
                </c:pt>
                <c:pt idx="275">
                  <c:v>1071432</c:v>
                </c:pt>
                <c:pt idx="276">
                  <c:v>1071448</c:v>
                </c:pt>
                <c:pt idx="277">
                  <c:v>1071464</c:v>
                </c:pt>
                <c:pt idx="278">
                  <c:v>1071484</c:v>
                </c:pt>
                <c:pt idx="279">
                  <c:v>1071498</c:v>
                </c:pt>
                <c:pt idx="280">
                  <c:v>1071810</c:v>
                </c:pt>
                <c:pt idx="281">
                  <c:v>1072122</c:v>
                </c:pt>
                <c:pt idx="282">
                  <c:v>1072140</c:v>
                </c:pt>
                <c:pt idx="283">
                  <c:v>1072156</c:v>
                </c:pt>
                <c:pt idx="284">
                  <c:v>1072474</c:v>
                </c:pt>
                <c:pt idx="285">
                  <c:v>1072498</c:v>
                </c:pt>
                <c:pt idx="286">
                  <c:v>1072510</c:v>
                </c:pt>
                <c:pt idx="287">
                  <c:v>1072804</c:v>
                </c:pt>
                <c:pt idx="288">
                  <c:v>1072820</c:v>
                </c:pt>
                <c:pt idx="289">
                  <c:v>1072836</c:v>
                </c:pt>
                <c:pt idx="290">
                  <c:v>1073112</c:v>
                </c:pt>
                <c:pt idx="291">
                  <c:v>1073122</c:v>
                </c:pt>
                <c:pt idx="292">
                  <c:v>1073130</c:v>
                </c:pt>
                <c:pt idx="293">
                  <c:v>1073408</c:v>
                </c:pt>
                <c:pt idx="294">
                  <c:v>1077546</c:v>
                </c:pt>
                <c:pt idx="295">
                  <c:v>1077560</c:v>
                </c:pt>
                <c:pt idx="296">
                  <c:v>1077566</c:v>
                </c:pt>
                <c:pt idx="297">
                  <c:v>1077578</c:v>
                </c:pt>
                <c:pt idx="298">
                  <c:v>1077582</c:v>
                </c:pt>
                <c:pt idx="299">
                  <c:v>1077588</c:v>
                </c:pt>
                <c:pt idx="300">
                  <c:v>1077602</c:v>
                </c:pt>
                <c:pt idx="301">
                  <c:v>1077606</c:v>
                </c:pt>
                <c:pt idx="302">
                  <c:v>1077614</c:v>
                </c:pt>
                <c:pt idx="303">
                  <c:v>1077618</c:v>
                </c:pt>
                <c:pt idx="304">
                  <c:v>1077630</c:v>
                </c:pt>
                <c:pt idx="305">
                  <c:v>1077640</c:v>
                </c:pt>
                <c:pt idx="306">
                  <c:v>1077648</c:v>
                </c:pt>
                <c:pt idx="307">
                  <c:v>1077654</c:v>
                </c:pt>
                <c:pt idx="308">
                  <c:v>1077932</c:v>
                </c:pt>
                <c:pt idx="309">
                  <c:v>1077946</c:v>
                </c:pt>
                <c:pt idx="310">
                  <c:v>1077956</c:v>
                </c:pt>
                <c:pt idx="311">
                  <c:v>1077976</c:v>
                </c:pt>
                <c:pt idx="312">
                  <c:v>1077990</c:v>
                </c:pt>
                <c:pt idx="313">
                  <c:v>1078010</c:v>
                </c:pt>
                <c:pt idx="314">
                  <c:v>1078026</c:v>
                </c:pt>
                <c:pt idx="315">
                  <c:v>1078030</c:v>
                </c:pt>
                <c:pt idx="316">
                  <c:v>1078038</c:v>
                </c:pt>
                <c:pt idx="317">
                  <c:v>1078054</c:v>
                </c:pt>
                <c:pt idx="318">
                  <c:v>1078074</c:v>
                </c:pt>
                <c:pt idx="319">
                  <c:v>1078092</c:v>
                </c:pt>
                <c:pt idx="320">
                  <c:v>1078114</c:v>
                </c:pt>
                <c:pt idx="321">
                  <c:v>1078134</c:v>
                </c:pt>
                <c:pt idx="322">
                  <c:v>1078144</c:v>
                </c:pt>
                <c:pt idx="323">
                  <c:v>1078166</c:v>
                </c:pt>
                <c:pt idx="324">
                  <c:v>1078194</c:v>
                </c:pt>
                <c:pt idx="325">
                  <c:v>1078214</c:v>
                </c:pt>
                <c:pt idx="326">
                  <c:v>1078452</c:v>
                </c:pt>
                <c:pt idx="327">
                  <c:v>1078468</c:v>
                </c:pt>
                <c:pt idx="328">
                  <c:v>1078482</c:v>
                </c:pt>
                <c:pt idx="329">
                  <c:v>1078798</c:v>
                </c:pt>
                <c:pt idx="330">
                  <c:v>1079094</c:v>
                </c:pt>
                <c:pt idx="331">
                  <c:v>1079106</c:v>
                </c:pt>
                <c:pt idx="332">
                  <c:v>1079126</c:v>
                </c:pt>
                <c:pt idx="333">
                  <c:v>1079422</c:v>
                </c:pt>
                <c:pt idx="334">
                  <c:v>1079444</c:v>
                </c:pt>
                <c:pt idx="335">
                  <c:v>1079462</c:v>
                </c:pt>
                <c:pt idx="336">
                  <c:v>1079772</c:v>
                </c:pt>
                <c:pt idx="337">
                  <c:v>1079780</c:v>
                </c:pt>
                <c:pt idx="338">
                  <c:v>1079796</c:v>
                </c:pt>
                <c:pt idx="339">
                  <c:v>1080634</c:v>
                </c:pt>
                <c:pt idx="340">
                  <c:v>1080652</c:v>
                </c:pt>
                <c:pt idx="341">
                  <c:v>1084732</c:v>
                </c:pt>
                <c:pt idx="342">
                  <c:v>1084748</c:v>
                </c:pt>
                <c:pt idx="343">
                  <c:v>1084760</c:v>
                </c:pt>
                <c:pt idx="344">
                  <c:v>1084774</c:v>
                </c:pt>
                <c:pt idx="345">
                  <c:v>1084778</c:v>
                </c:pt>
                <c:pt idx="346">
                  <c:v>1084784</c:v>
                </c:pt>
                <c:pt idx="347">
                  <c:v>1084788</c:v>
                </c:pt>
                <c:pt idx="348">
                  <c:v>1084798</c:v>
                </c:pt>
                <c:pt idx="349">
                  <c:v>1084808</c:v>
                </c:pt>
                <c:pt idx="350">
                  <c:v>1084812</c:v>
                </c:pt>
                <c:pt idx="351">
                  <c:v>1084824</c:v>
                </c:pt>
                <c:pt idx="352">
                  <c:v>1084834</c:v>
                </c:pt>
                <c:pt idx="353">
                  <c:v>1084838</c:v>
                </c:pt>
                <c:pt idx="354">
                  <c:v>1084854</c:v>
                </c:pt>
                <c:pt idx="355">
                  <c:v>1084862</c:v>
                </c:pt>
                <c:pt idx="356">
                  <c:v>1085144</c:v>
                </c:pt>
                <c:pt idx="357">
                  <c:v>1087070</c:v>
                </c:pt>
                <c:pt idx="358">
                  <c:v>1091276</c:v>
                </c:pt>
                <c:pt idx="359">
                  <c:v>1155848</c:v>
                </c:pt>
                <c:pt idx="360">
                  <c:v>1321176</c:v>
                </c:pt>
                <c:pt idx="361">
                  <c:v>1321176</c:v>
                </c:pt>
                <c:pt idx="362">
                  <c:v>1321176</c:v>
                </c:pt>
                <c:pt idx="363">
                  <c:v>1321180</c:v>
                </c:pt>
                <c:pt idx="364">
                  <c:v>1321180</c:v>
                </c:pt>
                <c:pt idx="365">
                  <c:v>1321188</c:v>
                </c:pt>
                <c:pt idx="366">
                  <c:v>1321194</c:v>
                </c:pt>
                <c:pt idx="367">
                  <c:v>1321204</c:v>
                </c:pt>
                <c:pt idx="368">
                  <c:v>1321208</c:v>
                </c:pt>
                <c:pt idx="369">
                  <c:v>1321212</c:v>
                </c:pt>
                <c:pt idx="370">
                  <c:v>1321212</c:v>
                </c:pt>
                <c:pt idx="371">
                  <c:v>1321212</c:v>
                </c:pt>
                <c:pt idx="372">
                  <c:v>1321220</c:v>
                </c:pt>
                <c:pt idx="373">
                  <c:v>1321226</c:v>
                </c:pt>
                <c:pt idx="374">
                  <c:v>1321240</c:v>
                </c:pt>
                <c:pt idx="375">
                  <c:v>1321250</c:v>
                </c:pt>
                <c:pt idx="376">
                  <c:v>1323064</c:v>
                </c:pt>
                <c:pt idx="377">
                  <c:v>1339972</c:v>
                </c:pt>
                <c:pt idx="378">
                  <c:v>1524742</c:v>
                </c:pt>
                <c:pt idx="379">
                  <c:v>1524746</c:v>
                </c:pt>
                <c:pt idx="380">
                  <c:v>1524756</c:v>
                </c:pt>
                <c:pt idx="381">
                  <c:v>1524766</c:v>
                </c:pt>
                <c:pt idx="382">
                  <c:v>1524780</c:v>
                </c:pt>
                <c:pt idx="383">
                  <c:v>1528764</c:v>
                </c:pt>
                <c:pt idx="384">
                  <c:v>1673748</c:v>
                </c:pt>
                <c:pt idx="385">
                  <c:v>1673748</c:v>
                </c:pt>
                <c:pt idx="386">
                  <c:v>1673752</c:v>
                </c:pt>
                <c:pt idx="387">
                  <c:v>1673756</c:v>
                </c:pt>
                <c:pt idx="388">
                  <c:v>1673760</c:v>
                </c:pt>
                <c:pt idx="389">
                  <c:v>1673766</c:v>
                </c:pt>
                <c:pt idx="390">
                  <c:v>1673774</c:v>
                </c:pt>
                <c:pt idx="391">
                  <c:v>1673784</c:v>
                </c:pt>
                <c:pt idx="392">
                  <c:v>1673790</c:v>
                </c:pt>
                <c:pt idx="393">
                  <c:v>1673796</c:v>
                </c:pt>
                <c:pt idx="394">
                  <c:v>1673800</c:v>
                </c:pt>
                <c:pt idx="395">
                  <c:v>1673808</c:v>
                </c:pt>
                <c:pt idx="396">
                  <c:v>1673822</c:v>
                </c:pt>
                <c:pt idx="397">
                  <c:v>1673838</c:v>
                </c:pt>
                <c:pt idx="398">
                  <c:v>1674116</c:v>
                </c:pt>
                <c:pt idx="399">
                  <c:v>1674130</c:v>
                </c:pt>
                <c:pt idx="400">
                  <c:v>1674428</c:v>
                </c:pt>
                <c:pt idx="401">
                  <c:v>1674434</c:v>
                </c:pt>
                <c:pt idx="402">
                  <c:v>1675298</c:v>
                </c:pt>
                <c:pt idx="403">
                  <c:v>1675598</c:v>
                </c:pt>
                <c:pt idx="404">
                  <c:v>1675614</c:v>
                </c:pt>
                <c:pt idx="405">
                  <c:v>1676462</c:v>
                </c:pt>
                <c:pt idx="406">
                  <c:v>1677310</c:v>
                </c:pt>
                <c:pt idx="407">
                  <c:v>1679318</c:v>
                </c:pt>
                <c:pt idx="408">
                  <c:v>1679326</c:v>
                </c:pt>
                <c:pt idx="409">
                  <c:v>1679330</c:v>
                </c:pt>
                <c:pt idx="410">
                  <c:v>1679338</c:v>
                </c:pt>
                <c:pt idx="411">
                  <c:v>1679338</c:v>
                </c:pt>
                <c:pt idx="412">
                  <c:v>1679342</c:v>
                </c:pt>
                <c:pt idx="413">
                  <c:v>1679348</c:v>
                </c:pt>
                <c:pt idx="414">
                  <c:v>1679348</c:v>
                </c:pt>
                <c:pt idx="415">
                  <c:v>1679354</c:v>
                </c:pt>
                <c:pt idx="416">
                  <c:v>1679360</c:v>
                </c:pt>
                <c:pt idx="417">
                  <c:v>1679364</c:v>
                </c:pt>
                <c:pt idx="418">
                  <c:v>1679370</c:v>
                </c:pt>
                <c:pt idx="419">
                  <c:v>1679386</c:v>
                </c:pt>
                <c:pt idx="420">
                  <c:v>1679402</c:v>
                </c:pt>
                <c:pt idx="421">
                  <c:v>1679420</c:v>
                </c:pt>
                <c:pt idx="422">
                  <c:v>1679698</c:v>
                </c:pt>
                <c:pt idx="423">
                  <c:v>1680534</c:v>
                </c:pt>
                <c:pt idx="424">
                  <c:v>1680556</c:v>
                </c:pt>
                <c:pt idx="425">
                  <c:v>1680868</c:v>
                </c:pt>
                <c:pt idx="426">
                  <c:v>1681768</c:v>
                </c:pt>
                <c:pt idx="427">
                  <c:v>1682070</c:v>
                </c:pt>
                <c:pt idx="428">
                  <c:v>1682934</c:v>
                </c:pt>
                <c:pt idx="429">
                  <c:v>1691304</c:v>
                </c:pt>
                <c:pt idx="430">
                  <c:v>1691320</c:v>
                </c:pt>
                <c:pt idx="431">
                  <c:v>1699924</c:v>
                </c:pt>
                <c:pt idx="432">
                  <c:v>1699942</c:v>
                </c:pt>
                <c:pt idx="433">
                  <c:v>1889944</c:v>
                </c:pt>
                <c:pt idx="434">
                  <c:v>1889944</c:v>
                </c:pt>
                <c:pt idx="435">
                  <c:v>1889944</c:v>
                </c:pt>
                <c:pt idx="436">
                  <c:v>1889950</c:v>
                </c:pt>
                <c:pt idx="437">
                  <c:v>1889954</c:v>
                </c:pt>
                <c:pt idx="438">
                  <c:v>1889960</c:v>
                </c:pt>
                <c:pt idx="439">
                  <c:v>1889964</c:v>
                </c:pt>
                <c:pt idx="440">
                  <c:v>1889970</c:v>
                </c:pt>
                <c:pt idx="441">
                  <c:v>1889970</c:v>
                </c:pt>
                <c:pt idx="442">
                  <c:v>1889974</c:v>
                </c:pt>
                <c:pt idx="443">
                  <c:v>1889978</c:v>
                </c:pt>
                <c:pt idx="444">
                  <c:v>1889992</c:v>
                </c:pt>
                <c:pt idx="445">
                  <c:v>1890000</c:v>
                </c:pt>
                <c:pt idx="446">
                  <c:v>1890012</c:v>
                </c:pt>
                <c:pt idx="447">
                  <c:v>1890024</c:v>
                </c:pt>
                <c:pt idx="448">
                  <c:v>1890036</c:v>
                </c:pt>
                <c:pt idx="449">
                  <c:v>1890044</c:v>
                </c:pt>
                <c:pt idx="450">
                  <c:v>1890060</c:v>
                </c:pt>
                <c:pt idx="451">
                  <c:v>1890326</c:v>
                </c:pt>
                <c:pt idx="452">
                  <c:v>1890346</c:v>
                </c:pt>
                <c:pt idx="453">
                  <c:v>1891224</c:v>
                </c:pt>
                <c:pt idx="454">
                  <c:v>1891244</c:v>
                </c:pt>
                <c:pt idx="455">
                  <c:v>1892140</c:v>
                </c:pt>
                <c:pt idx="456">
                  <c:v>1892994</c:v>
                </c:pt>
                <c:pt idx="457">
                  <c:v>1894942</c:v>
                </c:pt>
                <c:pt idx="458">
                  <c:v>1896922</c:v>
                </c:pt>
                <c:pt idx="459">
                  <c:v>1896932</c:v>
                </c:pt>
                <c:pt idx="460">
                  <c:v>1896950</c:v>
                </c:pt>
                <c:pt idx="461">
                  <c:v>1896966</c:v>
                </c:pt>
                <c:pt idx="462">
                  <c:v>1896978</c:v>
                </c:pt>
                <c:pt idx="463">
                  <c:v>1896994</c:v>
                </c:pt>
                <c:pt idx="464">
                  <c:v>1897282</c:v>
                </c:pt>
                <c:pt idx="465">
                  <c:v>1897564</c:v>
                </c:pt>
                <c:pt idx="466">
                  <c:v>1901598</c:v>
                </c:pt>
                <c:pt idx="467">
                  <c:v>1902478</c:v>
                </c:pt>
                <c:pt idx="468">
                  <c:v>1902494</c:v>
                </c:pt>
                <c:pt idx="469">
                  <c:v>1906630</c:v>
                </c:pt>
                <c:pt idx="470">
                  <c:v>1906642</c:v>
                </c:pt>
                <c:pt idx="471">
                  <c:v>1906656</c:v>
                </c:pt>
                <c:pt idx="472">
                  <c:v>1906668</c:v>
                </c:pt>
                <c:pt idx="473">
                  <c:v>1906686</c:v>
                </c:pt>
                <c:pt idx="474">
                  <c:v>1906698</c:v>
                </c:pt>
                <c:pt idx="475">
                  <c:v>1906978</c:v>
                </c:pt>
                <c:pt idx="476">
                  <c:v>1908938</c:v>
                </c:pt>
                <c:pt idx="477">
                  <c:v>1908946</c:v>
                </c:pt>
                <c:pt idx="478">
                  <c:v>1909246</c:v>
                </c:pt>
                <c:pt idx="479">
                  <c:v>1926228</c:v>
                </c:pt>
                <c:pt idx="480">
                  <c:v>1926244</c:v>
                </c:pt>
                <c:pt idx="481">
                  <c:v>1926260</c:v>
                </c:pt>
                <c:pt idx="482">
                  <c:v>1926276</c:v>
                </c:pt>
                <c:pt idx="483">
                  <c:v>1926290</c:v>
                </c:pt>
                <c:pt idx="484">
                  <c:v>1926542</c:v>
                </c:pt>
                <c:pt idx="485">
                  <c:v>1926558</c:v>
                </c:pt>
                <c:pt idx="486">
                  <c:v>1926582</c:v>
                </c:pt>
                <c:pt idx="487">
                  <c:v>1926592</c:v>
                </c:pt>
                <c:pt idx="488">
                  <c:v>1927424</c:v>
                </c:pt>
                <c:pt idx="489">
                  <c:v>1927432</c:v>
                </c:pt>
                <c:pt idx="490">
                  <c:v>1927452</c:v>
                </c:pt>
                <c:pt idx="491">
                  <c:v>1931530</c:v>
                </c:pt>
                <c:pt idx="492">
                  <c:v>1940066</c:v>
                </c:pt>
                <c:pt idx="493">
                  <c:v>1940084</c:v>
                </c:pt>
                <c:pt idx="494">
                  <c:v>1940098</c:v>
                </c:pt>
                <c:pt idx="495">
                  <c:v>1940114</c:v>
                </c:pt>
                <c:pt idx="496">
                  <c:v>1940128</c:v>
                </c:pt>
                <c:pt idx="497">
                  <c:v>1940136</c:v>
                </c:pt>
                <c:pt idx="498">
                  <c:v>1940152</c:v>
                </c:pt>
                <c:pt idx="499">
                  <c:v>1940170</c:v>
                </c:pt>
                <c:pt idx="500">
                  <c:v>1940464</c:v>
                </c:pt>
                <c:pt idx="501">
                  <c:v>1940472</c:v>
                </c:pt>
                <c:pt idx="502">
                  <c:v>1940496</c:v>
                </c:pt>
                <c:pt idx="503">
                  <c:v>1940516</c:v>
                </c:pt>
                <c:pt idx="504">
                  <c:v>1940832</c:v>
                </c:pt>
                <c:pt idx="505">
                  <c:v>1940852</c:v>
                </c:pt>
                <c:pt idx="506">
                  <c:v>1940884</c:v>
                </c:pt>
                <c:pt idx="507">
                  <c:v>1941202</c:v>
                </c:pt>
                <c:pt idx="508">
                  <c:v>1942082</c:v>
                </c:pt>
                <c:pt idx="509">
                  <c:v>1943186</c:v>
                </c:pt>
                <c:pt idx="510">
                  <c:v>1943508</c:v>
                </c:pt>
                <c:pt idx="511">
                  <c:v>1951888</c:v>
                </c:pt>
                <c:pt idx="512">
                  <c:v>2141058</c:v>
                </c:pt>
                <c:pt idx="513">
                  <c:v>2141058</c:v>
                </c:pt>
                <c:pt idx="514">
                  <c:v>2141058</c:v>
                </c:pt>
                <c:pt idx="515">
                  <c:v>2141062</c:v>
                </c:pt>
                <c:pt idx="516">
                  <c:v>2141066</c:v>
                </c:pt>
                <c:pt idx="517">
                  <c:v>2141076</c:v>
                </c:pt>
                <c:pt idx="518">
                  <c:v>2141094</c:v>
                </c:pt>
                <c:pt idx="519">
                  <c:v>2141114</c:v>
                </c:pt>
                <c:pt idx="520">
                  <c:v>2141134</c:v>
                </c:pt>
                <c:pt idx="521">
                  <c:v>2141402</c:v>
                </c:pt>
                <c:pt idx="522">
                  <c:v>2141678</c:v>
                </c:pt>
                <c:pt idx="523">
                  <c:v>2141704</c:v>
                </c:pt>
                <c:pt idx="524">
                  <c:v>2142026</c:v>
                </c:pt>
                <c:pt idx="525">
                  <c:v>2143180</c:v>
                </c:pt>
                <c:pt idx="526">
                  <c:v>2143454</c:v>
                </c:pt>
                <c:pt idx="527">
                  <c:v>2144330</c:v>
                </c:pt>
                <c:pt idx="528">
                  <c:v>2145222</c:v>
                </c:pt>
                <c:pt idx="529">
                  <c:v>2145498</c:v>
                </c:pt>
                <c:pt idx="530">
                  <c:v>2147518</c:v>
                </c:pt>
                <c:pt idx="531">
                  <c:v>2151668</c:v>
                </c:pt>
                <c:pt idx="532">
                  <c:v>2185234</c:v>
                </c:pt>
                <c:pt idx="533">
                  <c:v>2368418</c:v>
                </c:pt>
                <c:pt idx="534">
                  <c:v>2368418</c:v>
                </c:pt>
                <c:pt idx="535">
                  <c:v>2368422</c:v>
                </c:pt>
                <c:pt idx="536">
                  <c:v>2368426</c:v>
                </c:pt>
                <c:pt idx="537">
                  <c:v>2368436</c:v>
                </c:pt>
                <c:pt idx="538">
                  <c:v>2368442</c:v>
                </c:pt>
                <c:pt idx="539">
                  <c:v>2368448</c:v>
                </c:pt>
                <c:pt idx="540">
                  <c:v>2368460</c:v>
                </c:pt>
                <c:pt idx="541">
                  <c:v>2368476</c:v>
                </c:pt>
                <c:pt idx="542">
                  <c:v>2368494</c:v>
                </c:pt>
                <c:pt idx="543">
                  <c:v>2368514</c:v>
                </c:pt>
                <c:pt idx="544">
                  <c:v>2368534</c:v>
                </c:pt>
                <c:pt idx="545">
                  <c:v>2368816</c:v>
                </c:pt>
                <c:pt idx="546">
                  <c:v>2368826</c:v>
                </c:pt>
                <c:pt idx="547">
                  <c:v>2368846</c:v>
                </c:pt>
                <c:pt idx="548">
                  <c:v>2369126</c:v>
                </c:pt>
                <c:pt idx="549">
                  <c:v>2369140</c:v>
                </c:pt>
                <c:pt idx="550">
                  <c:v>2369160</c:v>
                </c:pt>
                <c:pt idx="551">
                  <c:v>2369456</c:v>
                </c:pt>
                <c:pt idx="552">
                  <c:v>2370324</c:v>
                </c:pt>
                <c:pt idx="553">
                  <c:v>2370640</c:v>
                </c:pt>
                <c:pt idx="554">
                  <c:v>2370660</c:v>
                </c:pt>
                <c:pt idx="555">
                  <c:v>2371516</c:v>
                </c:pt>
                <c:pt idx="556">
                  <c:v>2371536</c:v>
                </c:pt>
                <c:pt idx="557">
                  <c:v>2371550</c:v>
                </c:pt>
                <c:pt idx="558">
                  <c:v>2371572</c:v>
                </c:pt>
                <c:pt idx="559">
                  <c:v>2372442</c:v>
                </c:pt>
                <c:pt idx="560">
                  <c:v>2372760</c:v>
                </c:pt>
                <c:pt idx="561">
                  <c:v>2373084</c:v>
                </c:pt>
                <c:pt idx="562">
                  <c:v>2375096</c:v>
                </c:pt>
                <c:pt idx="563">
                  <c:v>2383600</c:v>
                </c:pt>
                <c:pt idx="564">
                  <c:v>2383624</c:v>
                </c:pt>
                <c:pt idx="565">
                  <c:v>2385668</c:v>
                </c:pt>
                <c:pt idx="566">
                  <c:v>2385688</c:v>
                </c:pt>
                <c:pt idx="567">
                  <c:v>2402730</c:v>
                </c:pt>
                <c:pt idx="568">
                  <c:v>2590418</c:v>
                </c:pt>
                <c:pt idx="569">
                  <c:v>2590418</c:v>
                </c:pt>
                <c:pt idx="570">
                  <c:v>2590422</c:v>
                </c:pt>
                <c:pt idx="571">
                  <c:v>2590422</c:v>
                </c:pt>
                <c:pt idx="572">
                  <c:v>2590422</c:v>
                </c:pt>
                <c:pt idx="573">
                  <c:v>2590422</c:v>
                </c:pt>
                <c:pt idx="574">
                  <c:v>2590422</c:v>
                </c:pt>
                <c:pt idx="575">
                  <c:v>2590426</c:v>
                </c:pt>
                <c:pt idx="576">
                  <c:v>2590434</c:v>
                </c:pt>
                <c:pt idx="577">
                  <c:v>2590448</c:v>
                </c:pt>
                <c:pt idx="578">
                  <c:v>2590466</c:v>
                </c:pt>
                <c:pt idx="579">
                  <c:v>2590486</c:v>
                </c:pt>
                <c:pt idx="580">
                  <c:v>2590498</c:v>
                </c:pt>
                <c:pt idx="581">
                  <c:v>2590506</c:v>
                </c:pt>
                <c:pt idx="582">
                  <c:v>2590526</c:v>
                </c:pt>
                <c:pt idx="583">
                  <c:v>2590814</c:v>
                </c:pt>
                <c:pt idx="584">
                  <c:v>2590834</c:v>
                </c:pt>
                <c:pt idx="585">
                  <c:v>2591154</c:v>
                </c:pt>
                <c:pt idx="586">
                  <c:v>2591170</c:v>
                </c:pt>
                <c:pt idx="587">
                  <c:v>2591474</c:v>
                </c:pt>
                <c:pt idx="588">
                  <c:v>2592360</c:v>
                </c:pt>
                <c:pt idx="589">
                  <c:v>2593228</c:v>
                </c:pt>
                <c:pt idx="590">
                  <c:v>2595226</c:v>
                </c:pt>
                <c:pt idx="591">
                  <c:v>2599518</c:v>
                </c:pt>
                <c:pt idx="592">
                  <c:v>2603714</c:v>
                </c:pt>
                <c:pt idx="593">
                  <c:v>2792516</c:v>
                </c:pt>
                <c:pt idx="594">
                  <c:v>2792516</c:v>
                </c:pt>
                <c:pt idx="595">
                  <c:v>2792520</c:v>
                </c:pt>
                <c:pt idx="596">
                  <c:v>2792520</c:v>
                </c:pt>
                <c:pt idx="597">
                  <c:v>2792524</c:v>
                </c:pt>
                <c:pt idx="598">
                  <c:v>2792528</c:v>
                </c:pt>
                <c:pt idx="599">
                  <c:v>2792532</c:v>
                </c:pt>
                <c:pt idx="600">
                  <c:v>2792540</c:v>
                </c:pt>
                <c:pt idx="601">
                  <c:v>2792548</c:v>
                </c:pt>
                <c:pt idx="602">
                  <c:v>2792560</c:v>
                </c:pt>
                <c:pt idx="603">
                  <c:v>2792578</c:v>
                </c:pt>
                <c:pt idx="604">
                  <c:v>2792604</c:v>
                </c:pt>
                <c:pt idx="605">
                  <c:v>2792894</c:v>
                </c:pt>
                <c:pt idx="606">
                  <c:v>2792906</c:v>
                </c:pt>
                <c:pt idx="607">
                  <c:v>2792924</c:v>
                </c:pt>
                <c:pt idx="608">
                  <c:v>2792944</c:v>
                </c:pt>
                <c:pt idx="609">
                  <c:v>2792966</c:v>
                </c:pt>
                <c:pt idx="610">
                  <c:v>2792982</c:v>
                </c:pt>
                <c:pt idx="611">
                  <c:v>2792998</c:v>
                </c:pt>
                <c:pt idx="612">
                  <c:v>2793306</c:v>
                </c:pt>
                <c:pt idx="613">
                  <c:v>2793310</c:v>
                </c:pt>
                <c:pt idx="614">
                  <c:v>2793324</c:v>
                </c:pt>
                <c:pt idx="615">
                  <c:v>2793344</c:v>
                </c:pt>
                <c:pt idx="616">
                  <c:v>2793370</c:v>
                </c:pt>
                <c:pt idx="617">
                  <c:v>2793386</c:v>
                </c:pt>
                <c:pt idx="618">
                  <c:v>2793682</c:v>
                </c:pt>
                <c:pt idx="619">
                  <c:v>2793694</c:v>
                </c:pt>
                <c:pt idx="620">
                  <c:v>2793716</c:v>
                </c:pt>
                <c:pt idx="621">
                  <c:v>2793732</c:v>
                </c:pt>
                <c:pt idx="622">
                  <c:v>2793750</c:v>
                </c:pt>
                <c:pt idx="623">
                  <c:v>2794042</c:v>
                </c:pt>
                <c:pt idx="624">
                  <c:v>2794882</c:v>
                </c:pt>
                <c:pt idx="625">
                  <c:v>2795466</c:v>
                </c:pt>
                <c:pt idx="626">
                  <c:v>2799528</c:v>
                </c:pt>
                <c:pt idx="627">
                  <c:v>2816744</c:v>
                </c:pt>
                <c:pt idx="628">
                  <c:v>2881914</c:v>
                </c:pt>
                <c:pt idx="629">
                  <c:v>2881926</c:v>
                </c:pt>
                <c:pt idx="630">
                  <c:v>2881944</c:v>
                </c:pt>
                <c:pt idx="631">
                  <c:v>2881950</c:v>
                </c:pt>
                <c:pt idx="632">
                  <c:v>2881962</c:v>
                </c:pt>
                <c:pt idx="633">
                  <c:v>2881976</c:v>
                </c:pt>
                <c:pt idx="634">
                  <c:v>2881986</c:v>
                </c:pt>
                <c:pt idx="635">
                  <c:v>2881986</c:v>
                </c:pt>
                <c:pt idx="636">
                  <c:v>2881986</c:v>
                </c:pt>
                <c:pt idx="637">
                  <c:v>2881996</c:v>
                </c:pt>
                <c:pt idx="638">
                  <c:v>2882000</c:v>
                </c:pt>
                <c:pt idx="639">
                  <c:v>2882012</c:v>
                </c:pt>
                <c:pt idx="640">
                  <c:v>2882034</c:v>
                </c:pt>
                <c:pt idx="641">
                  <c:v>2882296</c:v>
                </c:pt>
                <c:pt idx="642">
                  <c:v>2883142</c:v>
                </c:pt>
                <c:pt idx="643">
                  <c:v>2883158</c:v>
                </c:pt>
                <c:pt idx="644">
                  <c:v>2883170</c:v>
                </c:pt>
                <c:pt idx="645">
                  <c:v>2883186</c:v>
                </c:pt>
                <c:pt idx="646">
                  <c:v>2883198</c:v>
                </c:pt>
                <c:pt idx="647">
                  <c:v>2883214</c:v>
                </c:pt>
                <c:pt idx="648">
                  <c:v>2883494</c:v>
                </c:pt>
                <c:pt idx="649">
                  <c:v>2883806</c:v>
                </c:pt>
                <c:pt idx="650">
                  <c:v>2885702</c:v>
                </c:pt>
                <c:pt idx="651">
                  <c:v>2887614</c:v>
                </c:pt>
                <c:pt idx="652">
                  <c:v>2887632</c:v>
                </c:pt>
                <c:pt idx="653">
                  <c:v>2887932</c:v>
                </c:pt>
                <c:pt idx="654">
                  <c:v>2888236</c:v>
                </c:pt>
                <c:pt idx="655">
                  <c:v>2890218</c:v>
                </c:pt>
                <c:pt idx="656">
                  <c:v>2954634</c:v>
                </c:pt>
                <c:pt idx="657">
                  <c:v>2954644</c:v>
                </c:pt>
                <c:pt idx="658">
                  <c:v>2954660</c:v>
                </c:pt>
                <c:pt idx="659">
                  <c:v>2954668</c:v>
                </c:pt>
                <c:pt idx="660">
                  <c:v>2954682</c:v>
                </c:pt>
                <c:pt idx="661">
                  <c:v>2954696</c:v>
                </c:pt>
                <c:pt idx="662">
                  <c:v>2954716</c:v>
                </c:pt>
                <c:pt idx="663">
                  <c:v>2954736</c:v>
                </c:pt>
                <c:pt idx="664">
                  <c:v>2954752</c:v>
                </c:pt>
                <c:pt idx="665">
                  <c:v>2954768</c:v>
                </c:pt>
                <c:pt idx="666">
                  <c:v>2954794</c:v>
                </c:pt>
                <c:pt idx="667">
                  <c:v>2955050</c:v>
                </c:pt>
                <c:pt idx="668">
                  <c:v>2955060</c:v>
                </c:pt>
                <c:pt idx="669">
                  <c:v>2955066</c:v>
                </c:pt>
                <c:pt idx="670">
                  <c:v>2955082</c:v>
                </c:pt>
                <c:pt idx="671">
                  <c:v>2955098</c:v>
                </c:pt>
                <c:pt idx="672">
                  <c:v>2955112</c:v>
                </c:pt>
                <c:pt idx="673">
                  <c:v>2955412</c:v>
                </c:pt>
                <c:pt idx="674">
                  <c:v>2955722</c:v>
                </c:pt>
                <c:pt idx="675">
                  <c:v>2955736</c:v>
                </c:pt>
                <c:pt idx="676">
                  <c:v>2955758</c:v>
                </c:pt>
                <c:pt idx="677">
                  <c:v>2955788</c:v>
                </c:pt>
                <c:pt idx="678">
                  <c:v>2956088</c:v>
                </c:pt>
                <c:pt idx="679">
                  <c:v>2956388</c:v>
                </c:pt>
                <c:pt idx="680">
                  <c:v>2956404</c:v>
                </c:pt>
                <c:pt idx="681">
                  <c:v>2956426</c:v>
                </c:pt>
                <c:pt idx="682">
                  <c:v>2956442</c:v>
                </c:pt>
                <c:pt idx="683">
                  <c:v>2956742</c:v>
                </c:pt>
                <c:pt idx="684">
                  <c:v>2956764</c:v>
                </c:pt>
                <c:pt idx="685">
                  <c:v>2956782</c:v>
                </c:pt>
                <c:pt idx="686">
                  <c:v>2957060</c:v>
                </c:pt>
                <c:pt idx="687">
                  <c:v>2957924</c:v>
                </c:pt>
                <c:pt idx="688">
                  <c:v>2957944</c:v>
                </c:pt>
                <c:pt idx="689">
                  <c:v>2957956</c:v>
                </c:pt>
                <c:pt idx="690">
                  <c:v>2957974</c:v>
                </c:pt>
                <c:pt idx="691">
                  <c:v>2957990</c:v>
                </c:pt>
                <c:pt idx="692">
                  <c:v>2958000</c:v>
                </c:pt>
                <c:pt idx="693">
                  <c:v>2958020</c:v>
                </c:pt>
                <c:pt idx="694">
                  <c:v>2958038</c:v>
                </c:pt>
                <c:pt idx="695">
                  <c:v>2958314</c:v>
                </c:pt>
                <c:pt idx="696">
                  <c:v>2958328</c:v>
                </c:pt>
                <c:pt idx="697">
                  <c:v>2958342</c:v>
                </c:pt>
                <c:pt idx="698">
                  <c:v>2959226</c:v>
                </c:pt>
                <c:pt idx="699">
                  <c:v>2959244</c:v>
                </c:pt>
                <c:pt idx="700">
                  <c:v>2959260</c:v>
                </c:pt>
                <c:pt idx="701">
                  <c:v>2963358</c:v>
                </c:pt>
                <c:pt idx="702">
                  <c:v>2965380</c:v>
                </c:pt>
                <c:pt idx="703">
                  <c:v>2969600</c:v>
                </c:pt>
                <c:pt idx="704">
                  <c:v>2978348</c:v>
                </c:pt>
                <c:pt idx="705">
                  <c:v>2978364</c:v>
                </c:pt>
                <c:pt idx="706">
                  <c:v>2978378</c:v>
                </c:pt>
                <c:pt idx="707">
                  <c:v>2978384</c:v>
                </c:pt>
                <c:pt idx="708">
                  <c:v>2978394</c:v>
                </c:pt>
                <c:pt idx="709">
                  <c:v>2978402</c:v>
                </c:pt>
                <c:pt idx="710">
                  <c:v>2978410</c:v>
                </c:pt>
                <c:pt idx="711">
                  <c:v>2978416</c:v>
                </c:pt>
                <c:pt idx="712">
                  <c:v>2978426</c:v>
                </c:pt>
                <c:pt idx="713">
                  <c:v>2978438</c:v>
                </c:pt>
                <c:pt idx="714">
                  <c:v>2978448</c:v>
                </c:pt>
                <c:pt idx="715">
                  <c:v>2978456</c:v>
                </c:pt>
                <c:pt idx="716">
                  <c:v>2978468</c:v>
                </c:pt>
                <c:pt idx="717">
                  <c:v>2978482</c:v>
                </c:pt>
                <c:pt idx="718">
                  <c:v>2978492</c:v>
                </c:pt>
                <c:pt idx="719">
                  <c:v>2978506</c:v>
                </c:pt>
                <c:pt idx="720">
                  <c:v>2978754</c:v>
                </c:pt>
                <c:pt idx="721">
                  <c:v>2978766</c:v>
                </c:pt>
                <c:pt idx="722">
                  <c:v>2978770</c:v>
                </c:pt>
                <c:pt idx="723">
                  <c:v>2978788</c:v>
                </c:pt>
                <c:pt idx="724">
                  <c:v>2978798</c:v>
                </c:pt>
                <c:pt idx="725">
                  <c:v>2978810</c:v>
                </c:pt>
                <c:pt idx="726">
                  <c:v>2978832</c:v>
                </c:pt>
                <c:pt idx="727">
                  <c:v>2978846</c:v>
                </c:pt>
                <c:pt idx="728">
                  <c:v>2979140</c:v>
                </c:pt>
                <c:pt idx="729">
                  <c:v>2979988</c:v>
                </c:pt>
                <c:pt idx="730">
                  <c:v>2980004</c:v>
                </c:pt>
                <c:pt idx="731">
                  <c:v>2980856</c:v>
                </c:pt>
                <c:pt idx="732">
                  <c:v>2981736</c:v>
                </c:pt>
                <c:pt idx="733">
                  <c:v>2981750</c:v>
                </c:pt>
                <c:pt idx="734">
                  <c:v>2982644</c:v>
                </c:pt>
                <c:pt idx="735">
                  <c:v>2982658</c:v>
                </c:pt>
                <c:pt idx="736">
                  <c:v>2982668</c:v>
                </c:pt>
                <c:pt idx="737">
                  <c:v>2982686</c:v>
                </c:pt>
                <c:pt idx="738">
                  <c:v>2982700</c:v>
                </c:pt>
                <c:pt idx="739">
                  <c:v>2982724</c:v>
                </c:pt>
                <c:pt idx="740">
                  <c:v>2982728</c:v>
                </c:pt>
                <c:pt idx="741">
                  <c:v>2982736</c:v>
                </c:pt>
                <c:pt idx="742">
                  <c:v>2982746</c:v>
                </c:pt>
                <c:pt idx="743">
                  <c:v>2983560</c:v>
                </c:pt>
                <c:pt idx="744">
                  <c:v>2983574</c:v>
                </c:pt>
                <c:pt idx="745">
                  <c:v>2983590</c:v>
                </c:pt>
                <c:pt idx="746">
                  <c:v>2983594</c:v>
                </c:pt>
                <c:pt idx="747">
                  <c:v>2983606</c:v>
                </c:pt>
                <c:pt idx="748">
                  <c:v>2983628</c:v>
                </c:pt>
                <c:pt idx="749">
                  <c:v>2983648</c:v>
                </c:pt>
                <c:pt idx="750">
                  <c:v>2983672</c:v>
                </c:pt>
                <c:pt idx="751">
                  <c:v>2983688</c:v>
                </c:pt>
                <c:pt idx="752">
                  <c:v>2983714</c:v>
                </c:pt>
                <c:pt idx="753">
                  <c:v>2983976</c:v>
                </c:pt>
                <c:pt idx="754">
                  <c:v>2984000</c:v>
                </c:pt>
                <c:pt idx="755">
                  <c:v>2984020</c:v>
                </c:pt>
                <c:pt idx="756">
                  <c:v>2984046</c:v>
                </c:pt>
                <c:pt idx="757">
                  <c:v>2984066</c:v>
                </c:pt>
                <c:pt idx="758">
                  <c:v>2984384</c:v>
                </c:pt>
                <c:pt idx="759">
                  <c:v>2984400</c:v>
                </c:pt>
                <c:pt idx="760">
                  <c:v>2984712</c:v>
                </c:pt>
                <c:pt idx="761">
                  <c:v>2985528</c:v>
                </c:pt>
                <c:pt idx="762">
                  <c:v>2985540</c:v>
                </c:pt>
                <c:pt idx="763">
                  <c:v>2985552</c:v>
                </c:pt>
                <c:pt idx="764">
                  <c:v>2985820</c:v>
                </c:pt>
                <c:pt idx="765">
                  <c:v>2985832</c:v>
                </c:pt>
                <c:pt idx="766">
                  <c:v>2986718</c:v>
                </c:pt>
                <c:pt idx="767">
                  <c:v>2990808</c:v>
                </c:pt>
                <c:pt idx="768">
                  <c:v>2990828</c:v>
                </c:pt>
                <c:pt idx="769">
                  <c:v>2990848</c:v>
                </c:pt>
                <c:pt idx="770">
                  <c:v>2991680</c:v>
                </c:pt>
                <c:pt idx="771">
                  <c:v>2991694</c:v>
                </c:pt>
                <c:pt idx="772">
                  <c:v>2991706</c:v>
                </c:pt>
                <c:pt idx="773">
                  <c:v>2995912</c:v>
                </c:pt>
                <c:pt idx="774">
                  <c:v>3013090</c:v>
                </c:pt>
                <c:pt idx="775">
                  <c:v>3013098</c:v>
                </c:pt>
                <c:pt idx="776">
                  <c:v>3013114</c:v>
                </c:pt>
                <c:pt idx="777">
                  <c:v>3013126</c:v>
                </c:pt>
                <c:pt idx="778">
                  <c:v>3013126</c:v>
                </c:pt>
                <c:pt idx="779">
                  <c:v>3013134</c:v>
                </c:pt>
                <c:pt idx="780">
                  <c:v>3013150</c:v>
                </c:pt>
                <c:pt idx="781">
                  <c:v>3013150</c:v>
                </c:pt>
                <c:pt idx="782">
                  <c:v>3013156</c:v>
                </c:pt>
                <c:pt idx="783">
                  <c:v>3013170</c:v>
                </c:pt>
                <c:pt idx="784">
                  <c:v>3013182</c:v>
                </c:pt>
                <c:pt idx="785">
                  <c:v>3013194</c:v>
                </c:pt>
                <c:pt idx="786">
                  <c:v>3013206</c:v>
                </c:pt>
                <c:pt idx="787">
                  <c:v>3013216</c:v>
                </c:pt>
                <c:pt idx="788">
                  <c:v>3013224</c:v>
                </c:pt>
                <c:pt idx="789">
                  <c:v>3013236</c:v>
                </c:pt>
                <c:pt idx="790">
                  <c:v>3013246</c:v>
                </c:pt>
                <c:pt idx="791">
                  <c:v>3013262</c:v>
                </c:pt>
                <c:pt idx="792">
                  <c:v>3013508</c:v>
                </c:pt>
                <c:pt idx="793">
                  <c:v>3013526</c:v>
                </c:pt>
                <c:pt idx="794">
                  <c:v>3014412</c:v>
                </c:pt>
                <c:pt idx="795">
                  <c:v>3016372</c:v>
                </c:pt>
                <c:pt idx="796">
                  <c:v>3016392</c:v>
                </c:pt>
                <c:pt idx="797">
                  <c:v>3020614</c:v>
                </c:pt>
                <c:pt idx="798">
                  <c:v>3209702</c:v>
                </c:pt>
                <c:pt idx="799">
                  <c:v>3209702</c:v>
                </c:pt>
                <c:pt idx="800">
                  <c:v>3209706</c:v>
                </c:pt>
                <c:pt idx="801">
                  <c:v>3209706</c:v>
                </c:pt>
                <c:pt idx="802">
                  <c:v>3209710</c:v>
                </c:pt>
                <c:pt idx="803">
                  <c:v>3209714</c:v>
                </c:pt>
                <c:pt idx="804">
                  <c:v>3209714</c:v>
                </c:pt>
                <c:pt idx="805">
                  <c:v>3209718</c:v>
                </c:pt>
                <c:pt idx="806">
                  <c:v>3209724</c:v>
                </c:pt>
                <c:pt idx="807">
                  <c:v>3209734</c:v>
                </c:pt>
                <c:pt idx="808">
                  <c:v>3209740</c:v>
                </c:pt>
                <c:pt idx="809">
                  <c:v>3209748</c:v>
                </c:pt>
                <c:pt idx="810">
                  <c:v>3209754</c:v>
                </c:pt>
                <c:pt idx="811">
                  <c:v>3209754</c:v>
                </c:pt>
                <c:pt idx="812">
                  <c:v>3209758</c:v>
                </c:pt>
                <c:pt idx="813">
                  <c:v>3209766</c:v>
                </c:pt>
                <c:pt idx="814">
                  <c:v>3209770</c:v>
                </c:pt>
                <c:pt idx="815">
                  <c:v>3209780</c:v>
                </c:pt>
                <c:pt idx="816">
                  <c:v>3209792</c:v>
                </c:pt>
                <c:pt idx="817">
                  <c:v>3209800</c:v>
                </c:pt>
                <c:pt idx="818">
                  <c:v>3209812</c:v>
                </c:pt>
                <c:pt idx="819">
                  <c:v>3209834</c:v>
                </c:pt>
                <c:pt idx="820">
                  <c:v>3209858</c:v>
                </c:pt>
                <c:pt idx="821">
                  <c:v>3209880</c:v>
                </c:pt>
                <c:pt idx="822">
                  <c:v>3209894</c:v>
                </c:pt>
                <c:pt idx="823">
                  <c:v>3210176</c:v>
                </c:pt>
                <c:pt idx="824">
                  <c:v>3210190</c:v>
                </c:pt>
                <c:pt idx="825">
                  <c:v>3210204</c:v>
                </c:pt>
                <c:pt idx="826">
                  <c:v>3210518</c:v>
                </c:pt>
                <c:pt idx="827">
                  <c:v>3210540</c:v>
                </c:pt>
                <c:pt idx="828">
                  <c:v>3210830</c:v>
                </c:pt>
                <c:pt idx="829">
                  <c:v>3214864</c:v>
                </c:pt>
                <c:pt idx="830">
                  <c:v>3231874</c:v>
                </c:pt>
                <c:pt idx="831">
                  <c:v>3231894</c:v>
                </c:pt>
                <c:pt idx="832">
                  <c:v>3240624</c:v>
                </c:pt>
                <c:pt idx="833">
                  <c:v>3249304</c:v>
                </c:pt>
                <c:pt idx="834">
                  <c:v>3314764</c:v>
                </c:pt>
                <c:pt idx="835">
                  <c:v>3471330</c:v>
                </c:pt>
                <c:pt idx="836">
                  <c:v>3471330</c:v>
                </c:pt>
                <c:pt idx="837">
                  <c:v>3471330</c:v>
                </c:pt>
                <c:pt idx="838">
                  <c:v>3471330</c:v>
                </c:pt>
                <c:pt idx="839">
                  <c:v>3471336</c:v>
                </c:pt>
                <c:pt idx="840">
                  <c:v>3471340</c:v>
                </c:pt>
                <c:pt idx="841">
                  <c:v>3471352</c:v>
                </c:pt>
                <c:pt idx="842">
                  <c:v>3471358</c:v>
                </c:pt>
                <c:pt idx="843">
                  <c:v>3471372</c:v>
                </c:pt>
                <c:pt idx="844">
                  <c:v>3471386</c:v>
                </c:pt>
                <c:pt idx="845">
                  <c:v>3471402</c:v>
                </c:pt>
                <c:pt idx="846">
                  <c:v>3471412</c:v>
                </c:pt>
                <c:pt idx="847">
                  <c:v>3471420</c:v>
                </c:pt>
                <c:pt idx="848">
                  <c:v>3471430</c:v>
                </c:pt>
                <c:pt idx="849">
                  <c:v>3471446</c:v>
                </c:pt>
                <c:pt idx="850">
                  <c:v>3471468</c:v>
                </c:pt>
                <c:pt idx="851">
                  <c:v>3471752</c:v>
                </c:pt>
                <c:pt idx="852">
                  <c:v>3472534</c:v>
                </c:pt>
                <c:pt idx="853">
                  <c:v>3476644</c:v>
                </c:pt>
                <c:pt idx="854">
                  <c:v>3476660</c:v>
                </c:pt>
                <c:pt idx="855">
                  <c:v>3480806</c:v>
                </c:pt>
                <c:pt idx="856">
                  <c:v>3545036</c:v>
                </c:pt>
                <c:pt idx="857">
                  <c:v>3710222</c:v>
                </c:pt>
                <c:pt idx="858">
                  <c:v>3710222</c:v>
                </c:pt>
                <c:pt idx="859">
                  <c:v>3710222</c:v>
                </c:pt>
                <c:pt idx="860">
                  <c:v>3710226</c:v>
                </c:pt>
                <c:pt idx="861">
                  <c:v>3710236</c:v>
                </c:pt>
                <c:pt idx="862">
                  <c:v>3710244</c:v>
                </c:pt>
                <c:pt idx="863">
                  <c:v>3710254</c:v>
                </c:pt>
                <c:pt idx="864">
                  <c:v>3710270</c:v>
                </c:pt>
                <c:pt idx="865">
                  <c:v>3710286</c:v>
                </c:pt>
                <c:pt idx="866">
                  <c:v>3710306</c:v>
                </c:pt>
                <c:pt idx="867">
                  <c:v>3710574</c:v>
                </c:pt>
                <c:pt idx="868">
                  <c:v>3710590</c:v>
                </c:pt>
                <c:pt idx="869">
                  <c:v>3710902</c:v>
                </c:pt>
                <c:pt idx="870">
                  <c:v>3710918</c:v>
                </c:pt>
                <c:pt idx="871">
                  <c:v>3710934</c:v>
                </c:pt>
                <c:pt idx="872">
                  <c:v>3710946</c:v>
                </c:pt>
                <c:pt idx="873">
                  <c:v>3710952</c:v>
                </c:pt>
                <c:pt idx="874">
                  <c:v>3710968</c:v>
                </c:pt>
                <c:pt idx="875">
                  <c:v>3711806</c:v>
                </c:pt>
                <c:pt idx="876">
                  <c:v>3712118</c:v>
                </c:pt>
                <c:pt idx="877">
                  <c:v>3712398</c:v>
                </c:pt>
                <c:pt idx="878">
                  <c:v>3712414</c:v>
                </c:pt>
                <c:pt idx="879">
                  <c:v>3712434</c:v>
                </c:pt>
                <c:pt idx="880">
                  <c:v>3712450</c:v>
                </c:pt>
                <c:pt idx="881">
                  <c:v>3712460</c:v>
                </c:pt>
                <c:pt idx="882">
                  <c:v>3712760</c:v>
                </c:pt>
                <c:pt idx="883">
                  <c:v>3712764</c:v>
                </c:pt>
                <c:pt idx="884">
                  <c:v>3713628</c:v>
                </c:pt>
                <c:pt idx="885">
                  <c:v>3713636</c:v>
                </c:pt>
                <c:pt idx="886">
                  <c:v>3713650</c:v>
                </c:pt>
                <c:pt idx="887">
                  <c:v>3713666</c:v>
                </c:pt>
                <c:pt idx="888">
                  <c:v>3713674</c:v>
                </c:pt>
                <c:pt idx="889">
                  <c:v>3713682</c:v>
                </c:pt>
                <c:pt idx="890">
                  <c:v>3713696</c:v>
                </c:pt>
                <c:pt idx="891">
                  <c:v>3713704</c:v>
                </c:pt>
                <c:pt idx="892">
                  <c:v>3713708</c:v>
                </c:pt>
                <c:pt idx="893">
                  <c:v>3713712</c:v>
                </c:pt>
                <c:pt idx="894">
                  <c:v>3713734</c:v>
                </c:pt>
                <c:pt idx="895">
                  <c:v>3714586</c:v>
                </c:pt>
                <c:pt idx="896">
                  <c:v>3715460</c:v>
                </c:pt>
                <c:pt idx="897">
                  <c:v>3717464</c:v>
                </c:pt>
                <c:pt idx="898">
                  <c:v>3719484</c:v>
                </c:pt>
                <c:pt idx="899">
                  <c:v>3753100</c:v>
                </c:pt>
                <c:pt idx="900">
                  <c:v>3937664</c:v>
                </c:pt>
                <c:pt idx="901">
                  <c:v>3937664</c:v>
                </c:pt>
                <c:pt idx="902">
                  <c:v>3937668</c:v>
                </c:pt>
                <c:pt idx="903">
                  <c:v>3937668</c:v>
                </c:pt>
                <c:pt idx="904">
                  <c:v>3937678</c:v>
                </c:pt>
                <c:pt idx="905">
                  <c:v>3937678</c:v>
                </c:pt>
                <c:pt idx="906">
                  <c:v>3937690</c:v>
                </c:pt>
                <c:pt idx="907">
                  <c:v>3937714</c:v>
                </c:pt>
                <c:pt idx="908">
                  <c:v>3937998</c:v>
                </c:pt>
                <c:pt idx="909">
                  <c:v>3938010</c:v>
                </c:pt>
                <c:pt idx="910">
                  <c:v>3938830</c:v>
                </c:pt>
                <c:pt idx="911">
                  <c:v>3939718</c:v>
                </c:pt>
                <c:pt idx="912">
                  <c:v>3939732</c:v>
                </c:pt>
                <c:pt idx="913">
                  <c:v>3939750</c:v>
                </c:pt>
                <c:pt idx="914">
                  <c:v>3940010</c:v>
                </c:pt>
                <c:pt idx="915">
                  <c:v>3940036</c:v>
                </c:pt>
                <c:pt idx="916">
                  <c:v>3940600</c:v>
                </c:pt>
                <c:pt idx="917">
                  <c:v>3940614</c:v>
                </c:pt>
                <c:pt idx="918">
                  <c:v>3940634</c:v>
                </c:pt>
                <c:pt idx="919">
                  <c:v>3941470</c:v>
                </c:pt>
                <c:pt idx="920">
                  <c:v>3941486</c:v>
                </c:pt>
                <c:pt idx="921">
                  <c:v>3942354</c:v>
                </c:pt>
                <c:pt idx="922">
                  <c:v>3943240</c:v>
                </c:pt>
                <c:pt idx="923">
                  <c:v>3944120</c:v>
                </c:pt>
                <c:pt idx="924">
                  <c:v>3960870</c:v>
                </c:pt>
                <c:pt idx="925">
                  <c:v>3960888</c:v>
                </c:pt>
                <c:pt idx="926">
                  <c:v>3962836</c:v>
                </c:pt>
                <c:pt idx="927">
                  <c:v>4152406</c:v>
                </c:pt>
                <c:pt idx="928">
                  <c:v>4152406</c:v>
                </c:pt>
                <c:pt idx="929">
                  <c:v>4152412</c:v>
                </c:pt>
                <c:pt idx="930">
                  <c:v>4152426</c:v>
                </c:pt>
                <c:pt idx="931">
                  <c:v>4152440</c:v>
                </c:pt>
                <c:pt idx="932">
                  <c:v>4152456</c:v>
                </c:pt>
                <c:pt idx="933">
                  <c:v>4152470</c:v>
                </c:pt>
                <c:pt idx="934">
                  <c:v>4152718</c:v>
                </c:pt>
                <c:pt idx="935">
                  <c:v>4152738</c:v>
                </c:pt>
                <c:pt idx="936">
                  <c:v>4153024</c:v>
                </c:pt>
                <c:pt idx="937">
                  <c:v>4153330</c:v>
                </c:pt>
                <c:pt idx="938">
                  <c:v>4157412</c:v>
                </c:pt>
                <c:pt idx="939">
                  <c:v>4157432</c:v>
                </c:pt>
                <c:pt idx="940">
                  <c:v>4165988</c:v>
                </c:pt>
                <c:pt idx="941">
                  <c:v>4166008</c:v>
                </c:pt>
                <c:pt idx="942">
                  <c:v>4166028</c:v>
                </c:pt>
                <c:pt idx="943">
                  <c:v>4166328</c:v>
                </c:pt>
                <c:pt idx="944">
                  <c:v>4166344</c:v>
                </c:pt>
                <c:pt idx="945">
                  <c:v>4166364</c:v>
                </c:pt>
                <c:pt idx="946">
                  <c:v>4166382</c:v>
                </c:pt>
                <c:pt idx="947">
                  <c:v>4166682</c:v>
                </c:pt>
                <c:pt idx="948">
                  <c:v>4166702</c:v>
                </c:pt>
                <c:pt idx="949">
                  <c:v>4166708</c:v>
                </c:pt>
                <c:pt idx="950">
                  <c:v>4167002</c:v>
                </c:pt>
                <c:pt idx="951">
                  <c:v>4167018</c:v>
                </c:pt>
                <c:pt idx="952">
                  <c:v>4167312</c:v>
                </c:pt>
                <c:pt idx="953">
                  <c:v>4167332</c:v>
                </c:pt>
                <c:pt idx="954">
                  <c:v>4167348</c:v>
                </c:pt>
                <c:pt idx="955">
                  <c:v>4167362</c:v>
                </c:pt>
                <c:pt idx="956">
                  <c:v>4167378</c:v>
                </c:pt>
                <c:pt idx="957">
                  <c:v>4167400</c:v>
                </c:pt>
                <c:pt idx="958">
                  <c:v>4168270</c:v>
                </c:pt>
                <c:pt idx="959">
                  <c:v>4168276</c:v>
                </c:pt>
                <c:pt idx="960">
                  <c:v>4168286</c:v>
                </c:pt>
                <c:pt idx="961">
                  <c:v>4168302</c:v>
                </c:pt>
                <c:pt idx="962">
                  <c:v>4168314</c:v>
                </c:pt>
                <c:pt idx="963">
                  <c:v>4168330</c:v>
                </c:pt>
                <c:pt idx="964">
                  <c:v>4168350</c:v>
                </c:pt>
                <c:pt idx="965">
                  <c:v>4168366</c:v>
                </c:pt>
                <c:pt idx="966">
                  <c:v>4168382</c:v>
                </c:pt>
                <c:pt idx="967">
                  <c:v>4168400</c:v>
                </c:pt>
                <c:pt idx="968">
                  <c:v>4168420</c:v>
                </c:pt>
                <c:pt idx="969">
                  <c:v>4168702</c:v>
                </c:pt>
                <c:pt idx="970">
                  <c:v>4169020</c:v>
                </c:pt>
                <c:pt idx="971">
                  <c:v>4169030</c:v>
                </c:pt>
                <c:pt idx="972">
                  <c:v>4169040</c:v>
                </c:pt>
                <c:pt idx="973">
                  <c:v>4169054</c:v>
                </c:pt>
                <c:pt idx="974">
                  <c:v>4169070</c:v>
                </c:pt>
                <c:pt idx="975">
                  <c:v>4169076</c:v>
                </c:pt>
                <c:pt idx="976">
                  <c:v>4169092</c:v>
                </c:pt>
                <c:pt idx="977">
                  <c:v>4169356</c:v>
                </c:pt>
                <c:pt idx="978">
                  <c:v>4169364</c:v>
                </c:pt>
                <c:pt idx="979">
                  <c:v>4169378</c:v>
                </c:pt>
                <c:pt idx="980">
                  <c:v>4169388</c:v>
                </c:pt>
                <c:pt idx="981">
                  <c:v>4169406</c:v>
                </c:pt>
                <c:pt idx="982">
                  <c:v>4170284</c:v>
                </c:pt>
                <c:pt idx="983">
                  <c:v>4170596</c:v>
                </c:pt>
                <c:pt idx="984">
                  <c:v>4172574</c:v>
                </c:pt>
                <c:pt idx="985">
                  <c:v>4174484</c:v>
                </c:pt>
                <c:pt idx="986">
                  <c:v>4174502</c:v>
                </c:pt>
                <c:pt idx="987">
                  <c:v>4176542</c:v>
                </c:pt>
                <c:pt idx="988">
                  <c:v>4176558</c:v>
                </c:pt>
                <c:pt idx="989">
                  <c:v>4176842</c:v>
                </c:pt>
                <c:pt idx="990">
                  <c:v>4177736</c:v>
                </c:pt>
                <c:pt idx="991">
                  <c:v>4177756</c:v>
                </c:pt>
                <c:pt idx="992">
                  <c:v>4177776</c:v>
                </c:pt>
                <c:pt idx="993">
                  <c:v>4177796</c:v>
                </c:pt>
                <c:pt idx="994">
                  <c:v>4177810</c:v>
                </c:pt>
                <c:pt idx="995">
                  <c:v>4177824</c:v>
                </c:pt>
                <c:pt idx="996">
                  <c:v>4177838</c:v>
                </c:pt>
                <c:pt idx="997">
                  <c:v>4177848</c:v>
                </c:pt>
                <c:pt idx="998">
                  <c:v>4177856</c:v>
                </c:pt>
                <c:pt idx="999">
                  <c:v>4177876</c:v>
                </c:pt>
                <c:pt idx="1000">
                  <c:v>4177898</c:v>
                </c:pt>
                <c:pt idx="1001">
                  <c:v>4178180</c:v>
                </c:pt>
                <c:pt idx="1002">
                  <c:v>4178194</c:v>
                </c:pt>
                <c:pt idx="1003">
                  <c:v>4178210</c:v>
                </c:pt>
                <c:pt idx="1004">
                  <c:v>4178226</c:v>
                </c:pt>
                <c:pt idx="1005">
                  <c:v>4178250</c:v>
                </c:pt>
                <c:pt idx="1006">
                  <c:v>4179082</c:v>
                </c:pt>
                <c:pt idx="1007">
                  <c:v>4179394</c:v>
                </c:pt>
                <c:pt idx="1008">
                  <c:v>4179712</c:v>
                </c:pt>
                <c:pt idx="1009">
                  <c:v>4180574</c:v>
                </c:pt>
                <c:pt idx="1010">
                  <c:v>4180592</c:v>
                </c:pt>
                <c:pt idx="1011">
                  <c:v>4180612</c:v>
                </c:pt>
                <c:pt idx="1012">
                  <c:v>4180632</c:v>
                </c:pt>
                <c:pt idx="1013">
                  <c:v>4180648</c:v>
                </c:pt>
                <c:pt idx="1014">
                  <c:v>4180664</c:v>
                </c:pt>
                <c:pt idx="1015">
                  <c:v>4180950</c:v>
                </c:pt>
                <c:pt idx="1016">
                  <c:v>4181248</c:v>
                </c:pt>
                <c:pt idx="1017">
                  <c:v>4181256</c:v>
                </c:pt>
                <c:pt idx="1018">
                  <c:v>4181268</c:v>
                </c:pt>
                <c:pt idx="1019">
                  <c:v>4181286</c:v>
                </c:pt>
                <c:pt idx="1020">
                  <c:v>4181298</c:v>
                </c:pt>
                <c:pt idx="1021">
                  <c:v>4181606</c:v>
                </c:pt>
                <c:pt idx="1022">
                  <c:v>4181622</c:v>
                </c:pt>
                <c:pt idx="1023">
                  <c:v>4181918</c:v>
                </c:pt>
                <c:pt idx="1024">
                  <c:v>4183898</c:v>
                </c:pt>
                <c:pt idx="1025">
                  <c:v>4184210</c:v>
                </c:pt>
                <c:pt idx="1026">
                  <c:v>4184222</c:v>
                </c:pt>
                <c:pt idx="1027">
                  <c:v>4184240</c:v>
                </c:pt>
                <c:pt idx="1028">
                  <c:v>4184554</c:v>
                </c:pt>
                <c:pt idx="1029">
                  <c:v>4184570</c:v>
                </c:pt>
                <c:pt idx="1030">
                  <c:v>4184576</c:v>
                </c:pt>
                <c:pt idx="1031">
                  <c:v>4184586</c:v>
                </c:pt>
                <c:pt idx="1032">
                  <c:v>4184598</c:v>
                </c:pt>
                <c:pt idx="1033">
                  <c:v>4184606</c:v>
                </c:pt>
                <c:pt idx="1034">
                  <c:v>4184618</c:v>
                </c:pt>
                <c:pt idx="1035">
                  <c:v>4184640</c:v>
                </c:pt>
                <c:pt idx="1036">
                  <c:v>4184654</c:v>
                </c:pt>
                <c:pt idx="1037">
                  <c:v>4184666</c:v>
                </c:pt>
                <c:pt idx="1038">
                  <c:v>4184682</c:v>
                </c:pt>
                <c:pt idx="1039">
                  <c:v>4184694</c:v>
                </c:pt>
                <c:pt idx="1040">
                  <c:v>4185482</c:v>
                </c:pt>
                <c:pt idx="1041">
                  <c:v>4185500</c:v>
                </c:pt>
                <c:pt idx="1042">
                  <c:v>4186364</c:v>
                </c:pt>
                <c:pt idx="1043">
                  <c:v>4187250</c:v>
                </c:pt>
                <c:pt idx="1044">
                  <c:v>4188144</c:v>
                </c:pt>
                <c:pt idx="1045">
                  <c:v>4188156</c:v>
                </c:pt>
                <c:pt idx="1046">
                  <c:v>4188164</c:v>
                </c:pt>
                <c:pt idx="1047">
                  <c:v>4188180</c:v>
                </c:pt>
                <c:pt idx="1048">
                  <c:v>4188196</c:v>
                </c:pt>
                <c:pt idx="1049">
                  <c:v>4188216</c:v>
                </c:pt>
                <c:pt idx="1050">
                  <c:v>4188514</c:v>
                </c:pt>
                <c:pt idx="1051">
                  <c:v>4188526</c:v>
                </c:pt>
                <c:pt idx="1052">
                  <c:v>4188842</c:v>
                </c:pt>
                <c:pt idx="1053">
                  <c:v>4188868</c:v>
                </c:pt>
                <c:pt idx="1054">
                  <c:v>4189148</c:v>
                </c:pt>
                <c:pt idx="1055">
                  <c:v>4189172</c:v>
                </c:pt>
                <c:pt idx="1056">
                  <c:v>4189186</c:v>
                </c:pt>
                <c:pt idx="1057">
                  <c:v>4189200</c:v>
                </c:pt>
                <c:pt idx="1058">
                  <c:v>4189222</c:v>
                </c:pt>
                <c:pt idx="1059">
                  <c:v>4189232</c:v>
                </c:pt>
                <c:pt idx="1060">
                  <c:v>4189250</c:v>
                </c:pt>
                <c:pt idx="1061">
                  <c:v>4189266</c:v>
                </c:pt>
                <c:pt idx="1062">
                  <c:v>4189290</c:v>
                </c:pt>
                <c:pt idx="1063">
                  <c:v>4189306</c:v>
                </c:pt>
                <c:pt idx="1064">
                  <c:v>4189566</c:v>
                </c:pt>
                <c:pt idx="1065">
                  <c:v>4189582</c:v>
                </c:pt>
                <c:pt idx="1066">
                  <c:v>4189890</c:v>
                </c:pt>
                <c:pt idx="1067">
                  <c:v>4189904</c:v>
                </c:pt>
                <c:pt idx="1068">
                  <c:v>4189924</c:v>
                </c:pt>
                <c:pt idx="1069">
                  <c:v>4189940</c:v>
                </c:pt>
                <c:pt idx="1070">
                  <c:v>4189958</c:v>
                </c:pt>
                <c:pt idx="1071">
                  <c:v>4189982</c:v>
                </c:pt>
                <c:pt idx="1072">
                  <c:v>4190284</c:v>
                </c:pt>
                <c:pt idx="1073">
                  <c:v>4190574</c:v>
                </c:pt>
                <c:pt idx="1074">
                  <c:v>4190890</c:v>
                </c:pt>
                <c:pt idx="1075">
                  <c:v>4190906</c:v>
                </c:pt>
                <c:pt idx="1076">
                  <c:v>4190920</c:v>
                </c:pt>
                <c:pt idx="1077">
                  <c:v>4190928</c:v>
                </c:pt>
                <c:pt idx="1078">
                  <c:v>4190942</c:v>
                </c:pt>
                <c:pt idx="1079">
                  <c:v>4190954</c:v>
                </c:pt>
                <c:pt idx="1080">
                  <c:v>4190962</c:v>
                </c:pt>
                <c:pt idx="1081">
                  <c:v>4190970</c:v>
                </c:pt>
                <c:pt idx="1082">
                  <c:v>4190986</c:v>
                </c:pt>
                <c:pt idx="1083">
                  <c:v>4191278</c:v>
                </c:pt>
                <c:pt idx="1084">
                  <c:v>4191290</c:v>
                </c:pt>
                <c:pt idx="1085">
                  <c:v>4191302</c:v>
                </c:pt>
                <c:pt idx="1086">
                  <c:v>4191312</c:v>
                </c:pt>
                <c:pt idx="1087">
                  <c:v>4191324</c:v>
                </c:pt>
                <c:pt idx="1088">
                  <c:v>4191328</c:v>
                </c:pt>
                <c:pt idx="1089">
                  <c:v>4191350</c:v>
                </c:pt>
                <c:pt idx="1090">
                  <c:v>4191356</c:v>
                </c:pt>
                <c:pt idx="1091">
                  <c:v>4191370</c:v>
                </c:pt>
                <c:pt idx="1092">
                  <c:v>4191648</c:v>
                </c:pt>
                <c:pt idx="1093">
                  <c:v>4191668</c:v>
                </c:pt>
                <c:pt idx="1094">
                  <c:v>4191690</c:v>
                </c:pt>
                <c:pt idx="1095">
                  <c:v>4191938</c:v>
                </c:pt>
                <c:pt idx="1096">
                  <c:v>4191958</c:v>
                </c:pt>
                <c:pt idx="1097">
                  <c:v>4192270</c:v>
                </c:pt>
                <c:pt idx="1098">
                  <c:v>4192286</c:v>
                </c:pt>
                <c:pt idx="1099">
                  <c:v>4193122</c:v>
                </c:pt>
                <c:pt idx="1100">
                  <c:v>4193136</c:v>
                </c:pt>
                <c:pt idx="1101">
                  <c:v>4193452</c:v>
                </c:pt>
                <c:pt idx="1102">
                  <c:v>4197628</c:v>
                </c:pt>
                <c:pt idx="1103">
                  <c:v>4197642</c:v>
                </c:pt>
                <c:pt idx="1104">
                  <c:v>4197656</c:v>
                </c:pt>
                <c:pt idx="1105">
                  <c:v>4197948</c:v>
                </c:pt>
                <c:pt idx="1106">
                  <c:v>4197962</c:v>
                </c:pt>
                <c:pt idx="1107">
                  <c:v>4197972</c:v>
                </c:pt>
                <c:pt idx="1108">
                  <c:v>4197986</c:v>
                </c:pt>
                <c:pt idx="1109">
                  <c:v>4197998</c:v>
                </c:pt>
                <c:pt idx="1110">
                  <c:v>4198020</c:v>
                </c:pt>
                <c:pt idx="1111">
                  <c:v>4198042</c:v>
                </c:pt>
                <c:pt idx="1112">
                  <c:v>4198062</c:v>
                </c:pt>
                <c:pt idx="1113">
                  <c:v>4198360</c:v>
                </c:pt>
                <c:pt idx="1114">
                  <c:v>4198384</c:v>
                </c:pt>
                <c:pt idx="1115">
                  <c:v>4198660</c:v>
                </c:pt>
                <c:pt idx="1116">
                  <c:v>4198680</c:v>
                </c:pt>
                <c:pt idx="1117">
                  <c:v>4199000</c:v>
                </c:pt>
                <c:pt idx="1118">
                  <c:v>4199020</c:v>
                </c:pt>
                <c:pt idx="1119">
                  <c:v>4199038</c:v>
                </c:pt>
                <c:pt idx="1120">
                  <c:v>4199344</c:v>
                </c:pt>
                <c:pt idx="1121">
                  <c:v>4199368</c:v>
                </c:pt>
                <c:pt idx="1122">
                  <c:v>4199682</c:v>
                </c:pt>
                <c:pt idx="1123">
                  <c:v>4199698</c:v>
                </c:pt>
                <c:pt idx="1124">
                  <c:v>4199722</c:v>
                </c:pt>
                <c:pt idx="1125">
                  <c:v>4199740</c:v>
                </c:pt>
                <c:pt idx="1126">
                  <c:v>4200046</c:v>
                </c:pt>
                <c:pt idx="1127">
                  <c:v>4200074</c:v>
                </c:pt>
                <c:pt idx="1128">
                  <c:v>4200376</c:v>
                </c:pt>
                <c:pt idx="1129">
                  <c:v>4200672</c:v>
                </c:pt>
                <c:pt idx="1130">
                  <c:v>4200692</c:v>
                </c:pt>
                <c:pt idx="1131">
                  <c:v>4200992</c:v>
                </c:pt>
                <c:pt idx="1132">
                  <c:v>4201294</c:v>
                </c:pt>
                <c:pt idx="1133">
                  <c:v>4203332</c:v>
                </c:pt>
                <c:pt idx="1134">
                  <c:v>4207480</c:v>
                </c:pt>
                <c:pt idx="1135">
                  <c:v>4216126</c:v>
                </c:pt>
                <c:pt idx="1136">
                  <c:v>4216148</c:v>
                </c:pt>
                <c:pt idx="1137">
                  <c:v>4220344</c:v>
                </c:pt>
                <c:pt idx="1138">
                  <c:v>4220362</c:v>
                </c:pt>
                <c:pt idx="1139">
                  <c:v>4220370</c:v>
                </c:pt>
                <c:pt idx="1140">
                  <c:v>4220382</c:v>
                </c:pt>
                <c:pt idx="1141">
                  <c:v>4220394</c:v>
                </c:pt>
                <c:pt idx="1142">
                  <c:v>4220408</c:v>
                </c:pt>
                <c:pt idx="1143">
                  <c:v>4220412</c:v>
                </c:pt>
                <c:pt idx="1144">
                  <c:v>4220430</c:v>
                </c:pt>
                <c:pt idx="1145">
                  <c:v>4220444</c:v>
                </c:pt>
                <c:pt idx="1146">
                  <c:v>4220756</c:v>
                </c:pt>
                <c:pt idx="1147">
                  <c:v>4221064</c:v>
                </c:pt>
                <c:pt idx="1148">
                  <c:v>4221080</c:v>
                </c:pt>
                <c:pt idx="1149">
                  <c:v>4223006</c:v>
                </c:pt>
                <c:pt idx="1150">
                  <c:v>4223026</c:v>
                </c:pt>
                <c:pt idx="1151">
                  <c:v>4225006</c:v>
                </c:pt>
                <c:pt idx="1152">
                  <c:v>4225322</c:v>
                </c:pt>
                <c:pt idx="1153">
                  <c:v>4233876</c:v>
                </c:pt>
                <c:pt idx="1154">
                  <c:v>4422770</c:v>
                </c:pt>
                <c:pt idx="1155">
                  <c:v>4422770</c:v>
                </c:pt>
                <c:pt idx="1156">
                  <c:v>4422770</c:v>
                </c:pt>
                <c:pt idx="1157">
                  <c:v>4422770</c:v>
                </c:pt>
                <c:pt idx="1158">
                  <c:v>4422770</c:v>
                </c:pt>
                <c:pt idx="1159">
                  <c:v>4422770</c:v>
                </c:pt>
                <c:pt idx="1160">
                  <c:v>4422770</c:v>
                </c:pt>
                <c:pt idx="1161">
                  <c:v>4422774</c:v>
                </c:pt>
                <c:pt idx="1162">
                  <c:v>4422780</c:v>
                </c:pt>
                <c:pt idx="1163">
                  <c:v>4422788</c:v>
                </c:pt>
                <c:pt idx="1164">
                  <c:v>4422796</c:v>
                </c:pt>
                <c:pt idx="1165">
                  <c:v>4422812</c:v>
                </c:pt>
                <c:pt idx="1166">
                  <c:v>4422828</c:v>
                </c:pt>
                <c:pt idx="1167">
                  <c:v>4422828</c:v>
                </c:pt>
                <c:pt idx="1168">
                  <c:v>4422838</c:v>
                </c:pt>
                <c:pt idx="1169">
                  <c:v>4422854</c:v>
                </c:pt>
                <c:pt idx="1170">
                  <c:v>4422870</c:v>
                </c:pt>
                <c:pt idx="1171">
                  <c:v>4422882</c:v>
                </c:pt>
                <c:pt idx="1172">
                  <c:v>4422894</c:v>
                </c:pt>
                <c:pt idx="1173">
                  <c:v>4422916</c:v>
                </c:pt>
                <c:pt idx="1174">
                  <c:v>4422924</c:v>
                </c:pt>
                <c:pt idx="1175">
                  <c:v>4422934</c:v>
                </c:pt>
                <c:pt idx="1176">
                  <c:v>4423212</c:v>
                </c:pt>
                <c:pt idx="1177">
                  <c:v>4423228</c:v>
                </c:pt>
                <c:pt idx="1178">
                  <c:v>4423242</c:v>
                </c:pt>
                <c:pt idx="1179">
                  <c:v>4423264</c:v>
                </c:pt>
                <c:pt idx="1180">
                  <c:v>4423284</c:v>
                </c:pt>
                <c:pt idx="1181">
                  <c:v>4423304</c:v>
                </c:pt>
                <c:pt idx="1182">
                  <c:v>4423586</c:v>
                </c:pt>
                <c:pt idx="1183">
                  <c:v>4423896</c:v>
                </c:pt>
                <c:pt idx="1184">
                  <c:v>4424726</c:v>
                </c:pt>
                <c:pt idx="1185">
                  <c:v>4424744</c:v>
                </c:pt>
                <c:pt idx="1186">
                  <c:v>4424760</c:v>
                </c:pt>
                <c:pt idx="1187">
                  <c:v>4424770</c:v>
                </c:pt>
                <c:pt idx="1188">
                  <c:v>4424782</c:v>
                </c:pt>
                <c:pt idx="1189">
                  <c:v>4424800</c:v>
                </c:pt>
                <c:pt idx="1190">
                  <c:v>4424814</c:v>
                </c:pt>
                <c:pt idx="1191">
                  <c:v>4424834</c:v>
                </c:pt>
                <c:pt idx="1192">
                  <c:v>4425078</c:v>
                </c:pt>
                <c:pt idx="1193">
                  <c:v>4425362</c:v>
                </c:pt>
                <c:pt idx="1194">
                  <c:v>4425388</c:v>
                </c:pt>
                <c:pt idx="1195">
                  <c:v>4426248</c:v>
                </c:pt>
                <c:pt idx="1196">
                  <c:v>4426276</c:v>
                </c:pt>
                <c:pt idx="1197">
                  <c:v>4426306</c:v>
                </c:pt>
                <c:pt idx="1198">
                  <c:v>4426324</c:v>
                </c:pt>
                <c:pt idx="1199">
                  <c:v>4426346</c:v>
                </c:pt>
                <c:pt idx="1200">
                  <c:v>4426370</c:v>
                </c:pt>
                <c:pt idx="1201">
                  <c:v>4426394</c:v>
                </c:pt>
                <c:pt idx="1202">
                  <c:v>4426650</c:v>
                </c:pt>
                <c:pt idx="1203">
                  <c:v>4426674</c:v>
                </c:pt>
                <c:pt idx="1204">
                  <c:v>4426690</c:v>
                </c:pt>
                <c:pt idx="1205">
                  <c:v>4426966</c:v>
                </c:pt>
                <c:pt idx="1206">
                  <c:v>4426976</c:v>
                </c:pt>
                <c:pt idx="1207">
                  <c:v>4426982</c:v>
                </c:pt>
                <c:pt idx="1208">
                  <c:v>4426998</c:v>
                </c:pt>
                <c:pt idx="1209">
                  <c:v>4426998</c:v>
                </c:pt>
                <c:pt idx="1210">
                  <c:v>4427012</c:v>
                </c:pt>
                <c:pt idx="1211">
                  <c:v>4427024</c:v>
                </c:pt>
                <c:pt idx="1212">
                  <c:v>4427040</c:v>
                </c:pt>
                <c:pt idx="1213">
                  <c:v>4427296</c:v>
                </c:pt>
                <c:pt idx="1214">
                  <c:v>4427312</c:v>
                </c:pt>
                <c:pt idx="1215">
                  <c:v>4428128</c:v>
                </c:pt>
                <c:pt idx="1216">
                  <c:v>4428990</c:v>
                </c:pt>
                <c:pt idx="1217">
                  <c:v>4429828</c:v>
                </c:pt>
                <c:pt idx="1218">
                  <c:v>4429842</c:v>
                </c:pt>
                <c:pt idx="1219">
                  <c:v>4433972</c:v>
                </c:pt>
                <c:pt idx="1220">
                  <c:v>4433994</c:v>
                </c:pt>
                <c:pt idx="1221">
                  <c:v>4434008</c:v>
                </c:pt>
                <c:pt idx="1222">
                  <c:v>4434028</c:v>
                </c:pt>
                <c:pt idx="1223">
                  <c:v>4434046</c:v>
                </c:pt>
                <c:pt idx="1224">
                  <c:v>4434342</c:v>
                </c:pt>
                <c:pt idx="1225">
                  <c:v>4434356</c:v>
                </c:pt>
                <c:pt idx="1226">
                  <c:v>4434372</c:v>
                </c:pt>
                <c:pt idx="1227">
                  <c:v>4434682</c:v>
                </c:pt>
                <c:pt idx="1228">
                  <c:v>4434696</c:v>
                </c:pt>
                <c:pt idx="1229">
                  <c:v>4436624</c:v>
                </c:pt>
                <c:pt idx="1230">
                  <c:v>4440802</c:v>
                </c:pt>
                <c:pt idx="1231">
                  <c:v>4440822</c:v>
                </c:pt>
                <c:pt idx="1232">
                  <c:v>4449356</c:v>
                </c:pt>
                <c:pt idx="1233">
                  <c:v>4514144</c:v>
                </c:pt>
                <c:pt idx="1234">
                  <c:v>4679886</c:v>
                </c:pt>
                <c:pt idx="1235">
                  <c:v>4679886</c:v>
                </c:pt>
                <c:pt idx="1236">
                  <c:v>4679886</c:v>
                </c:pt>
                <c:pt idx="1237">
                  <c:v>4679892</c:v>
                </c:pt>
                <c:pt idx="1238">
                  <c:v>4679896</c:v>
                </c:pt>
                <c:pt idx="1239">
                  <c:v>4679904</c:v>
                </c:pt>
                <c:pt idx="1240">
                  <c:v>4679916</c:v>
                </c:pt>
                <c:pt idx="1241">
                  <c:v>4679930</c:v>
                </c:pt>
                <c:pt idx="1242">
                  <c:v>4679946</c:v>
                </c:pt>
                <c:pt idx="1243">
                  <c:v>4680226</c:v>
                </c:pt>
                <c:pt idx="1244">
                  <c:v>4680240</c:v>
                </c:pt>
                <c:pt idx="1245">
                  <c:v>4680552</c:v>
                </c:pt>
                <c:pt idx="1246">
                  <c:v>4680564</c:v>
                </c:pt>
                <c:pt idx="1247">
                  <c:v>4680574</c:v>
                </c:pt>
                <c:pt idx="1248">
                  <c:v>4680592</c:v>
                </c:pt>
                <c:pt idx="1249">
                  <c:v>4680854</c:v>
                </c:pt>
                <c:pt idx="1250">
                  <c:v>4684960</c:v>
                </c:pt>
                <c:pt idx="1251">
                  <c:v>4693446</c:v>
                </c:pt>
                <c:pt idx="1252">
                  <c:v>4702160</c:v>
                </c:pt>
                <c:pt idx="1253">
                  <c:v>4702180</c:v>
                </c:pt>
                <c:pt idx="1254">
                  <c:v>4702198</c:v>
                </c:pt>
                <c:pt idx="1255">
                  <c:v>4702208</c:v>
                </c:pt>
                <c:pt idx="1256">
                  <c:v>4702220</c:v>
                </c:pt>
                <c:pt idx="1257">
                  <c:v>4702480</c:v>
                </c:pt>
                <c:pt idx="1258">
                  <c:v>4767532</c:v>
                </c:pt>
                <c:pt idx="1259">
                  <c:v>4933038</c:v>
                </c:pt>
                <c:pt idx="1260">
                  <c:v>4933038</c:v>
                </c:pt>
                <c:pt idx="1261">
                  <c:v>4933038</c:v>
                </c:pt>
                <c:pt idx="1262">
                  <c:v>4933042</c:v>
                </c:pt>
                <c:pt idx="1263">
                  <c:v>4933046</c:v>
                </c:pt>
                <c:pt idx="1264">
                  <c:v>4933050</c:v>
                </c:pt>
                <c:pt idx="1265">
                  <c:v>4933050</c:v>
                </c:pt>
                <c:pt idx="1266">
                  <c:v>4933058</c:v>
                </c:pt>
                <c:pt idx="1267">
                  <c:v>4933062</c:v>
                </c:pt>
                <c:pt idx="1268">
                  <c:v>4933062</c:v>
                </c:pt>
                <c:pt idx="1269">
                  <c:v>4933066</c:v>
                </c:pt>
                <c:pt idx="1270">
                  <c:v>4933074</c:v>
                </c:pt>
                <c:pt idx="1271">
                  <c:v>4933078</c:v>
                </c:pt>
                <c:pt idx="1272">
                  <c:v>4933078</c:v>
                </c:pt>
                <c:pt idx="1273">
                  <c:v>4933096</c:v>
                </c:pt>
                <c:pt idx="1274">
                  <c:v>4933102</c:v>
                </c:pt>
                <c:pt idx="1275">
                  <c:v>4933110</c:v>
                </c:pt>
                <c:pt idx="1276">
                  <c:v>4933120</c:v>
                </c:pt>
                <c:pt idx="1277">
                  <c:v>4933136</c:v>
                </c:pt>
                <c:pt idx="1278">
                  <c:v>4933404</c:v>
                </c:pt>
                <c:pt idx="1279">
                  <c:v>4934236</c:v>
                </c:pt>
                <c:pt idx="1280">
                  <c:v>4935100</c:v>
                </c:pt>
                <c:pt idx="1281">
                  <c:v>4939248</c:v>
                </c:pt>
                <c:pt idx="1282">
                  <c:v>5003286</c:v>
                </c:pt>
                <c:pt idx="1283">
                  <c:v>5168878</c:v>
                </c:pt>
                <c:pt idx="1284">
                  <c:v>5168878</c:v>
                </c:pt>
                <c:pt idx="1285">
                  <c:v>5168878</c:v>
                </c:pt>
                <c:pt idx="1286">
                  <c:v>5168878</c:v>
                </c:pt>
                <c:pt idx="1287">
                  <c:v>5168878</c:v>
                </c:pt>
                <c:pt idx="1288">
                  <c:v>5168884</c:v>
                </c:pt>
                <c:pt idx="1289">
                  <c:v>5168888</c:v>
                </c:pt>
                <c:pt idx="1290">
                  <c:v>5168888</c:v>
                </c:pt>
                <c:pt idx="1291">
                  <c:v>5168894</c:v>
                </c:pt>
                <c:pt idx="1292">
                  <c:v>5168902</c:v>
                </c:pt>
                <c:pt idx="1293">
                  <c:v>5168910</c:v>
                </c:pt>
                <c:pt idx="1294">
                  <c:v>5168914</c:v>
                </c:pt>
                <c:pt idx="1295">
                  <c:v>5168926</c:v>
                </c:pt>
                <c:pt idx="1296">
                  <c:v>5168938</c:v>
                </c:pt>
                <c:pt idx="1297">
                  <c:v>5168954</c:v>
                </c:pt>
                <c:pt idx="1298">
                  <c:v>5168968</c:v>
                </c:pt>
                <c:pt idx="1299">
                  <c:v>5168984</c:v>
                </c:pt>
                <c:pt idx="1300">
                  <c:v>5169006</c:v>
                </c:pt>
                <c:pt idx="1301">
                  <c:v>5169270</c:v>
                </c:pt>
                <c:pt idx="1302">
                  <c:v>5169530</c:v>
                </c:pt>
                <c:pt idx="1303">
                  <c:v>5169546</c:v>
                </c:pt>
                <c:pt idx="1304">
                  <c:v>5169864</c:v>
                </c:pt>
                <c:pt idx="1305">
                  <c:v>5169880</c:v>
                </c:pt>
                <c:pt idx="1306">
                  <c:v>5170160</c:v>
                </c:pt>
                <c:pt idx="1307">
                  <c:v>5171024</c:v>
                </c:pt>
                <c:pt idx="1308">
                  <c:v>5171886</c:v>
                </c:pt>
                <c:pt idx="1309">
                  <c:v>5172186</c:v>
                </c:pt>
                <c:pt idx="1310">
                  <c:v>5172200</c:v>
                </c:pt>
                <c:pt idx="1311">
                  <c:v>5176442</c:v>
                </c:pt>
                <c:pt idx="1312">
                  <c:v>5176448</c:v>
                </c:pt>
                <c:pt idx="1313">
                  <c:v>5176464</c:v>
                </c:pt>
                <c:pt idx="1314">
                  <c:v>5176480</c:v>
                </c:pt>
                <c:pt idx="1315">
                  <c:v>5176500</c:v>
                </c:pt>
                <c:pt idx="1316">
                  <c:v>5176510</c:v>
                </c:pt>
                <c:pt idx="1317">
                  <c:v>5176524</c:v>
                </c:pt>
                <c:pt idx="1318">
                  <c:v>5176544</c:v>
                </c:pt>
                <c:pt idx="1319">
                  <c:v>5176830</c:v>
                </c:pt>
                <c:pt idx="1320">
                  <c:v>5176850</c:v>
                </c:pt>
                <c:pt idx="1321">
                  <c:v>5176870</c:v>
                </c:pt>
                <c:pt idx="1322">
                  <c:v>5176892</c:v>
                </c:pt>
                <c:pt idx="1323">
                  <c:v>5176912</c:v>
                </c:pt>
                <c:pt idx="1324">
                  <c:v>5176934</c:v>
                </c:pt>
                <c:pt idx="1325">
                  <c:v>5177248</c:v>
                </c:pt>
                <c:pt idx="1326">
                  <c:v>5177258</c:v>
                </c:pt>
                <c:pt idx="1327">
                  <c:v>5177266</c:v>
                </c:pt>
                <c:pt idx="1328">
                  <c:v>5177280</c:v>
                </c:pt>
                <c:pt idx="1329">
                  <c:v>5177294</c:v>
                </c:pt>
                <c:pt idx="1330">
                  <c:v>5177312</c:v>
                </c:pt>
                <c:pt idx="1331">
                  <c:v>5177328</c:v>
                </c:pt>
                <c:pt idx="1332">
                  <c:v>5177346</c:v>
                </c:pt>
                <c:pt idx="1333">
                  <c:v>5177362</c:v>
                </c:pt>
                <c:pt idx="1334">
                  <c:v>5177656</c:v>
                </c:pt>
                <c:pt idx="1335">
                  <c:v>5177676</c:v>
                </c:pt>
                <c:pt idx="1336">
                  <c:v>5177694</c:v>
                </c:pt>
                <c:pt idx="1337">
                  <c:v>5179634</c:v>
                </c:pt>
                <c:pt idx="1338">
                  <c:v>5179934</c:v>
                </c:pt>
                <c:pt idx="1339">
                  <c:v>5180250</c:v>
                </c:pt>
                <c:pt idx="1340">
                  <c:v>5181136</c:v>
                </c:pt>
                <c:pt idx="1341">
                  <c:v>5214096</c:v>
                </c:pt>
                <c:pt idx="1342">
                  <c:v>5214116</c:v>
                </c:pt>
                <c:pt idx="1343">
                  <c:v>5214126</c:v>
                </c:pt>
                <c:pt idx="1344">
                  <c:v>5214138</c:v>
                </c:pt>
                <c:pt idx="1345">
                  <c:v>5214146</c:v>
                </c:pt>
                <c:pt idx="1346">
                  <c:v>5214150</c:v>
                </c:pt>
                <c:pt idx="1347">
                  <c:v>5214164</c:v>
                </c:pt>
                <c:pt idx="1348">
                  <c:v>5214172</c:v>
                </c:pt>
                <c:pt idx="1349">
                  <c:v>5214186</c:v>
                </c:pt>
                <c:pt idx="1350">
                  <c:v>5214196</c:v>
                </c:pt>
                <c:pt idx="1351">
                  <c:v>5214206</c:v>
                </c:pt>
                <c:pt idx="1352">
                  <c:v>5214218</c:v>
                </c:pt>
                <c:pt idx="1353">
                  <c:v>5215018</c:v>
                </c:pt>
                <c:pt idx="1354">
                  <c:v>5215028</c:v>
                </c:pt>
                <c:pt idx="1355">
                  <c:v>5223384</c:v>
                </c:pt>
                <c:pt idx="1356">
                  <c:v>5412880</c:v>
                </c:pt>
                <c:pt idx="1357">
                  <c:v>5412880</c:v>
                </c:pt>
                <c:pt idx="1358">
                  <c:v>5412880</c:v>
                </c:pt>
                <c:pt idx="1359">
                  <c:v>5412880</c:v>
                </c:pt>
                <c:pt idx="1360">
                  <c:v>5412880</c:v>
                </c:pt>
                <c:pt idx="1361">
                  <c:v>5412884</c:v>
                </c:pt>
                <c:pt idx="1362">
                  <c:v>5412892</c:v>
                </c:pt>
                <c:pt idx="1363">
                  <c:v>5412898</c:v>
                </c:pt>
                <c:pt idx="1364">
                  <c:v>5412912</c:v>
                </c:pt>
                <c:pt idx="1365">
                  <c:v>5412924</c:v>
                </c:pt>
                <c:pt idx="1366">
                  <c:v>5412928</c:v>
                </c:pt>
                <c:pt idx="1367">
                  <c:v>5412938</c:v>
                </c:pt>
                <c:pt idx="1368">
                  <c:v>5412950</c:v>
                </c:pt>
                <c:pt idx="1369">
                  <c:v>5412958</c:v>
                </c:pt>
                <c:pt idx="1370">
                  <c:v>5412970</c:v>
                </c:pt>
                <c:pt idx="1371">
                  <c:v>5412980</c:v>
                </c:pt>
                <c:pt idx="1372">
                  <c:v>5412994</c:v>
                </c:pt>
                <c:pt idx="1373">
                  <c:v>5413010</c:v>
                </c:pt>
                <c:pt idx="1374">
                  <c:v>5413028</c:v>
                </c:pt>
                <c:pt idx="1375">
                  <c:v>5413044</c:v>
                </c:pt>
                <c:pt idx="1376">
                  <c:v>5413064</c:v>
                </c:pt>
                <c:pt idx="1377">
                  <c:v>5413308</c:v>
                </c:pt>
                <c:pt idx="1378">
                  <c:v>5413320</c:v>
                </c:pt>
                <c:pt idx="1379">
                  <c:v>5413332</c:v>
                </c:pt>
                <c:pt idx="1380">
                  <c:v>5413348</c:v>
                </c:pt>
                <c:pt idx="1381">
                  <c:v>5413644</c:v>
                </c:pt>
                <c:pt idx="1382">
                  <c:v>5413960</c:v>
                </c:pt>
                <c:pt idx="1383">
                  <c:v>5414254</c:v>
                </c:pt>
                <c:pt idx="1384">
                  <c:v>5416182</c:v>
                </c:pt>
                <c:pt idx="1385">
                  <c:v>5416198</c:v>
                </c:pt>
                <c:pt idx="1386">
                  <c:v>5416494</c:v>
                </c:pt>
                <c:pt idx="1387">
                  <c:v>5420556</c:v>
                </c:pt>
                <c:pt idx="1388">
                  <c:v>5420568</c:v>
                </c:pt>
                <c:pt idx="1389">
                  <c:v>5421448</c:v>
                </c:pt>
                <c:pt idx="1390">
                  <c:v>5423390</c:v>
                </c:pt>
                <c:pt idx="1391">
                  <c:v>5423406</c:v>
                </c:pt>
                <c:pt idx="1392">
                  <c:v>5423414</c:v>
                </c:pt>
                <c:pt idx="1393">
                  <c:v>5424278</c:v>
                </c:pt>
                <c:pt idx="1394">
                  <c:v>5424286</c:v>
                </c:pt>
                <c:pt idx="1395">
                  <c:v>5424300</c:v>
                </c:pt>
                <c:pt idx="1396">
                  <c:v>5424308</c:v>
                </c:pt>
                <c:pt idx="1397">
                  <c:v>5424316</c:v>
                </c:pt>
                <c:pt idx="1398">
                  <c:v>5424322</c:v>
                </c:pt>
                <c:pt idx="1399">
                  <c:v>5424336</c:v>
                </c:pt>
                <c:pt idx="1400">
                  <c:v>5424348</c:v>
                </c:pt>
                <c:pt idx="1401">
                  <c:v>5424362</c:v>
                </c:pt>
                <c:pt idx="1402">
                  <c:v>5424372</c:v>
                </c:pt>
                <c:pt idx="1403">
                  <c:v>5424384</c:v>
                </c:pt>
                <c:pt idx="1404">
                  <c:v>5424396</c:v>
                </c:pt>
                <c:pt idx="1405">
                  <c:v>5424408</c:v>
                </c:pt>
                <c:pt idx="1406">
                  <c:v>5424428</c:v>
                </c:pt>
                <c:pt idx="1407">
                  <c:v>5424446</c:v>
                </c:pt>
                <c:pt idx="1408">
                  <c:v>5424744</c:v>
                </c:pt>
                <c:pt idx="1409">
                  <c:v>5424764</c:v>
                </c:pt>
                <c:pt idx="1410">
                  <c:v>5424784</c:v>
                </c:pt>
                <c:pt idx="1411">
                  <c:v>5425082</c:v>
                </c:pt>
                <c:pt idx="1412">
                  <c:v>5425096</c:v>
                </c:pt>
                <c:pt idx="1413">
                  <c:v>5425112</c:v>
                </c:pt>
                <c:pt idx="1414">
                  <c:v>5425130</c:v>
                </c:pt>
                <c:pt idx="1415">
                  <c:v>5426030</c:v>
                </c:pt>
                <c:pt idx="1416">
                  <c:v>5426926</c:v>
                </c:pt>
                <c:pt idx="1417">
                  <c:v>5428920</c:v>
                </c:pt>
                <c:pt idx="1418">
                  <c:v>5493490</c:v>
                </c:pt>
                <c:pt idx="1419">
                  <c:v>5665246</c:v>
                </c:pt>
                <c:pt idx="1420">
                  <c:v>5665246</c:v>
                </c:pt>
                <c:pt idx="1421">
                  <c:v>5665246</c:v>
                </c:pt>
                <c:pt idx="1422">
                  <c:v>5665246</c:v>
                </c:pt>
                <c:pt idx="1423">
                  <c:v>5665250</c:v>
                </c:pt>
                <c:pt idx="1424">
                  <c:v>5665258</c:v>
                </c:pt>
                <c:pt idx="1425">
                  <c:v>5665258</c:v>
                </c:pt>
                <c:pt idx="1426">
                  <c:v>5665268</c:v>
                </c:pt>
                <c:pt idx="1427">
                  <c:v>5665272</c:v>
                </c:pt>
                <c:pt idx="1428">
                  <c:v>5665276</c:v>
                </c:pt>
                <c:pt idx="1429">
                  <c:v>5665284</c:v>
                </c:pt>
                <c:pt idx="1430">
                  <c:v>5665296</c:v>
                </c:pt>
                <c:pt idx="1431">
                  <c:v>5665568</c:v>
                </c:pt>
                <c:pt idx="1432">
                  <c:v>5665580</c:v>
                </c:pt>
                <c:pt idx="1433">
                  <c:v>5666412</c:v>
                </c:pt>
                <c:pt idx="1434">
                  <c:v>5670552</c:v>
                </c:pt>
                <c:pt idx="1435">
                  <c:v>5687640</c:v>
                </c:pt>
                <c:pt idx="1436">
                  <c:v>5869842</c:v>
                </c:pt>
                <c:pt idx="1437">
                  <c:v>5869842</c:v>
                </c:pt>
                <c:pt idx="1438">
                  <c:v>5869842</c:v>
                </c:pt>
                <c:pt idx="1439">
                  <c:v>5869842</c:v>
                </c:pt>
                <c:pt idx="1440">
                  <c:v>5869846</c:v>
                </c:pt>
                <c:pt idx="1441">
                  <c:v>5869852</c:v>
                </c:pt>
                <c:pt idx="1442">
                  <c:v>5869860</c:v>
                </c:pt>
                <c:pt idx="1443">
                  <c:v>5869868</c:v>
                </c:pt>
                <c:pt idx="1444">
                  <c:v>5869876</c:v>
                </c:pt>
                <c:pt idx="1445">
                  <c:v>5869890</c:v>
                </c:pt>
                <c:pt idx="1446">
                  <c:v>5869902</c:v>
                </c:pt>
                <c:pt idx="1447">
                  <c:v>5869910</c:v>
                </c:pt>
                <c:pt idx="1448">
                  <c:v>5870190</c:v>
                </c:pt>
                <c:pt idx="1449">
                  <c:v>5870200</c:v>
                </c:pt>
                <c:pt idx="1450">
                  <c:v>5870216</c:v>
                </c:pt>
                <c:pt idx="1451">
                  <c:v>5870234</c:v>
                </c:pt>
                <c:pt idx="1452">
                  <c:v>5870248</c:v>
                </c:pt>
                <c:pt idx="1453">
                  <c:v>5870256</c:v>
                </c:pt>
                <c:pt idx="1454">
                  <c:v>5870272</c:v>
                </c:pt>
                <c:pt idx="1455">
                  <c:v>5870286</c:v>
                </c:pt>
                <c:pt idx="1456">
                  <c:v>5870306</c:v>
                </c:pt>
                <c:pt idx="1457">
                  <c:v>5870608</c:v>
                </c:pt>
                <c:pt idx="1458">
                  <c:v>5870886</c:v>
                </c:pt>
                <c:pt idx="1459">
                  <c:v>5872778</c:v>
                </c:pt>
                <c:pt idx="1460">
                  <c:v>5873058</c:v>
                </c:pt>
                <c:pt idx="1461">
                  <c:v>5875054</c:v>
                </c:pt>
                <c:pt idx="1462">
                  <c:v>6064918</c:v>
                </c:pt>
                <c:pt idx="1463">
                  <c:v>6064918</c:v>
                </c:pt>
                <c:pt idx="1464">
                  <c:v>6064918</c:v>
                </c:pt>
                <c:pt idx="1465">
                  <c:v>6064918</c:v>
                </c:pt>
                <c:pt idx="1466">
                  <c:v>6064918</c:v>
                </c:pt>
                <c:pt idx="1467">
                  <c:v>6064918</c:v>
                </c:pt>
                <c:pt idx="1468">
                  <c:v>6064918</c:v>
                </c:pt>
                <c:pt idx="1469">
                  <c:v>6064926</c:v>
                </c:pt>
                <c:pt idx="1470">
                  <c:v>6064930</c:v>
                </c:pt>
                <c:pt idx="1471">
                  <c:v>6064942</c:v>
                </c:pt>
                <c:pt idx="1472">
                  <c:v>6064954</c:v>
                </c:pt>
                <c:pt idx="1473">
                  <c:v>6064960</c:v>
                </c:pt>
                <c:pt idx="1474">
                  <c:v>6064974</c:v>
                </c:pt>
                <c:pt idx="1475">
                  <c:v>6064996</c:v>
                </c:pt>
                <c:pt idx="1476">
                  <c:v>6065016</c:v>
                </c:pt>
                <c:pt idx="1477">
                  <c:v>6065300</c:v>
                </c:pt>
                <c:pt idx="1478">
                  <c:v>6065614</c:v>
                </c:pt>
                <c:pt idx="1479">
                  <c:v>6065932</c:v>
                </c:pt>
                <c:pt idx="1480">
                  <c:v>6066838</c:v>
                </c:pt>
                <c:pt idx="1481">
                  <c:v>6071102</c:v>
                </c:pt>
                <c:pt idx="1482">
                  <c:v>6104684</c:v>
                </c:pt>
                <c:pt idx="1483">
                  <c:v>6104700</c:v>
                </c:pt>
                <c:pt idx="1484">
                  <c:v>6104718</c:v>
                </c:pt>
                <c:pt idx="1485">
                  <c:v>6104738</c:v>
                </c:pt>
                <c:pt idx="1486">
                  <c:v>6104760</c:v>
                </c:pt>
                <c:pt idx="1487">
                  <c:v>6105312</c:v>
                </c:pt>
                <c:pt idx="1488">
                  <c:v>6105322</c:v>
                </c:pt>
                <c:pt idx="1489">
                  <c:v>6105340</c:v>
                </c:pt>
                <c:pt idx="1490">
                  <c:v>6105358</c:v>
                </c:pt>
                <c:pt idx="1491">
                  <c:v>6105380</c:v>
                </c:pt>
                <c:pt idx="1492">
                  <c:v>6105396</c:v>
                </c:pt>
                <c:pt idx="1493">
                  <c:v>6105422</c:v>
                </c:pt>
                <c:pt idx="1494">
                  <c:v>6105444</c:v>
                </c:pt>
                <c:pt idx="1495">
                  <c:v>6105746</c:v>
                </c:pt>
                <c:pt idx="1496">
                  <c:v>6105764</c:v>
                </c:pt>
                <c:pt idx="1497">
                  <c:v>6106632</c:v>
                </c:pt>
                <c:pt idx="1498">
                  <c:v>6106930</c:v>
                </c:pt>
                <c:pt idx="1499">
                  <c:v>6107246</c:v>
                </c:pt>
                <c:pt idx="1500">
                  <c:v>6107552</c:v>
                </c:pt>
                <c:pt idx="1501">
                  <c:v>6107560</c:v>
                </c:pt>
                <c:pt idx="1502">
                  <c:v>6107580</c:v>
                </c:pt>
                <c:pt idx="1503">
                  <c:v>6107600</c:v>
                </c:pt>
                <c:pt idx="1504">
                  <c:v>6107610</c:v>
                </c:pt>
                <c:pt idx="1505">
                  <c:v>6107626</c:v>
                </c:pt>
                <c:pt idx="1506">
                  <c:v>6107650</c:v>
                </c:pt>
                <c:pt idx="1507">
                  <c:v>6107664</c:v>
                </c:pt>
                <c:pt idx="1508">
                  <c:v>6107958</c:v>
                </c:pt>
                <c:pt idx="1509">
                  <c:v>6107982</c:v>
                </c:pt>
                <c:pt idx="1510">
                  <c:v>6108260</c:v>
                </c:pt>
                <c:pt idx="1511">
                  <c:v>6109144</c:v>
                </c:pt>
                <c:pt idx="1512">
                  <c:v>6111102</c:v>
                </c:pt>
                <c:pt idx="1513">
                  <c:v>6111118</c:v>
                </c:pt>
                <c:pt idx="1514">
                  <c:v>6115326</c:v>
                </c:pt>
                <c:pt idx="1515">
                  <c:v>6115344</c:v>
                </c:pt>
                <c:pt idx="1516">
                  <c:v>6116214</c:v>
                </c:pt>
                <c:pt idx="1517">
                  <c:v>6116230</c:v>
                </c:pt>
                <c:pt idx="1518">
                  <c:v>6116254</c:v>
                </c:pt>
                <c:pt idx="1519">
                  <c:v>6116514</c:v>
                </c:pt>
                <c:pt idx="1520">
                  <c:v>6116534</c:v>
                </c:pt>
                <c:pt idx="1521">
                  <c:v>6116828</c:v>
                </c:pt>
                <c:pt idx="1522">
                  <c:v>6116848</c:v>
                </c:pt>
                <c:pt idx="1523">
                  <c:v>6116860</c:v>
                </c:pt>
                <c:pt idx="1524">
                  <c:v>6116860</c:v>
                </c:pt>
                <c:pt idx="1525">
                  <c:v>6117174</c:v>
                </c:pt>
                <c:pt idx="1526">
                  <c:v>6117490</c:v>
                </c:pt>
                <c:pt idx="1527">
                  <c:v>6117802</c:v>
                </c:pt>
                <c:pt idx="1528">
                  <c:v>6119738</c:v>
                </c:pt>
                <c:pt idx="1529">
                  <c:v>6120580</c:v>
                </c:pt>
                <c:pt idx="1530">
                  <c:v>6124830</c:v>
                </c:pt>
                <c:pt idx="1531">
                  <c:v>6315228</c:v>
                </c:pt>
                <c:pt idx="1532">
                  <c:v>6315228</c:v>
                </c:pt>
                <c:pt idx="1533">
                  <c:v>6315236</c:v>
                </c:pt>
                <c:pt idx="1534">
                  <c:v>6315242</c:v>
                </c:pt>
                <c:pt idx="1535">
                  <c:v>6315252</c:v>
                </c:pt>
                <c:pt idx="1536">
                  <c:v>6315262</c:v>
                </c:pt>
                <c:pt idx="1537">
                  <c:v>6315278</c:v>
                </c:pt>
                <c:pt idx="1538">
                  <c:v>6315288</c:v>
                </c:pt>
                <c:pt idx="1539">
                  <c:v>6315302</c:v>
                </c:pt>
                <c:pt idx="1540">
                  <c:v>6315600</c:v>
                </c:pt>
                <c:pt idx="1541">
                  <c:v>6315612</c:v>
                </c:pt>
                <c:pt idx="1542">
                  <c:v>6315928</c:v>
                </c:pt>
                <c:pt idx="1543">
                  <c:v>6315944</c:v>
                </c:pt>
                <c:pt idx="1544">
                  <c:v>6315962</c:v>
                </c:pt>
                <c:pt idx="1545">
                  <c:v>6315976</c:v>
                </c:pt>
                <c:pt idx="1546">
                  <c:v>6315982</c:v>
                </c:pt>
                <c:pt idx="1547">
                  <c:v>6316000</c:v>
                </c:pt>
                <c:pt idx="1548">
                  <c:v>6316010</c:v>
                </c:pt>
                <c:pt idx="1549">
                  <c:v>6316018</c:v>
                </c:pt>
                <c:pt idx="1550">
                  <c:v>6316030</c:v>
                </c:pt>
                <c:pt idx="1551">
                  <c:v>6316832</c:v>
                </c:pt>
                <c:pt idx="1552">
                  <c:v>6317132</c:v>
                </c:pt>
                <c:pt idx="1553">
                  <c:v>6333796</c:v>
                </c:pt>
                <c:pt idx="1554">
                  <c:v>6524036</c:v>
                </c:pt>
                <c:pt idx="1555">
                  <c:v>6524036</c:v>
                </c:pt>
                <c:pt idx="1556">
                  <c:v>6524036</c:v>
                </c:pt>
                <c:pt idx="1557">
                  <c:v>6524040</c:v>
                </c:pt>
                <c:pt idx="1558">
                  <c:v>6524044</c:v>
                </c:pt>
                <c:pt idx="1559">
                  <c:v>6524052</c:v>
                </c:pt>
                <c:pt idx="1560">
                  <c:v>6524056</c:v>
                </c:pt>
                <c:pt idx="1561">
                  <c:v>6524066</c:v>
                </c:pt>
                <c:pt idx="1562">
                  <c:v>6524070</c:v>
                </c:pt>
                <c:pt idx="1563">
                  <c:v>6524080</c:v>
                </c:pt>
                <c:pt idx="1564">
                  <c:v>6524088</c:v>
                </c:pt>
                <c:pt idx="1565">
                  <c:v>6524100</c:v>
                </c:pt>
                <c:pt idx="1566">
                  <c:v>6524106</c:v>
                </c:pt>
                <c:pt idx="1567">
                  <c:v>6524120</c:v>
                </c:pt>
                <c:pt idx="1568">
                  <c:v>6524136</c:v>
                </c:pt>
                <c:pt idx="1569">
                  <c:v>6524432</c:v>
                </c:pt>
                <c:pt idx="1570">
                  <c:v>6524748</c:v>
                </c:pt>
                <c:pt idx="1571">
                  <c:v>6524764</c:v>
                </c:pt>
                <c:pt idx="1572">
                  <c:v>6525078</c:v>
                </c:pt>
                <c:pt idx="1573">
                  <c:v>6525358</c:v>
                </c:pt>
                <c:pt idx="1574">
                  <c:v>6526258</c:v>
                </c:pt>
                <c:pt idx="1575">
                  <c:v>6526272</c:v>
                </c:pt>
                <c:pt idx="1576">
                  <c:v>6527102</c:v>
                </c:pt>
                <c:pt idx="1577">
                  <c:v>6528006</c:v>
                </c:pt>
                <c:pt idx="1578">
                  <c:v>6528860</c:v>
                </c:pt>
                <c:pt idx="1579">
                  <c:v>6545858</c:v>
                </c:pt>
                <c:pt idx="1580">
                  <c:v>6611286</c:v>
                </c:pt>
                <c:pt idx="1581">
                  <c:v>6611308</c:v>
                </c:pt>
                <c:pt idx="1582">
                  <c:v>6615262</c:v>
                </c:pt>
                <c:pt idx="1583">
                  <c:v>6615286</c:v>
                </c:pt>
                <c:pt idx="1584">
                  <c:v>6615584</c:v>
                </c:pt>
                <c:pt idx="1585">
                  <c:v>6615606</c:v>
                </c:pt>
                <c:pt idx="1586">
                  <c:v>6615620</c:v>
                </c:pt>
                <c:pt idx="1587">
                  <c:v>6615642</c:v>
                </c:pt>
                <c:pt idx="1588">
                  <c:v>6615656</c:v>
                </c:pt>
                <c:pt idx="1589">
                  <c:v>6615678</c:v>
                </c:pt>
                <c:pt idx="1590">
                  <c:v>6615698</c:v>
                </c:pt>
                <c:pt idx="1591">
                  <c:v>6615982</c:v>
                </c:pt>
                <c:pt idx="1592">
                  <c:v>6616004</c:v>
                </c:pt>
                <c:pt idx="1593">
                  <c:v>6616024</c:v>
                </c:pt>
                <c:pt idx="1594">
                  <c:v>6616042</c:v>
                </c:pt>
                <c:pt idx="1595">
                  <c:v>6616054</c:v>
                </c:pt>
                <c:pt idx="1596">
                  <c:v>6616076</c:v>
                </c:pt>
                <c:pt idx="1597">
                  <c:v>6616092</c:v>
                </c:pt>
                <c:pt idx="1598">
                  <c:v>6616106</c:v>
                </c:pt>
                <c:pt idx="1599">
                  <c:v>6616128</c:v>
                </c:pt>
                <c:pt idx="1600">
                  <c:v>6616150</c:v>
                </c:pt>
                <c:pt idx="1601">
                  <c:v>6616390</c:v>
                </c:pt>
                <c:pt idx="1602">
                  <c:v>6616670</c:v>
                </c:pt>
                <c:pt idx="1603">
                  <c:v>6616690</c:v>
                </c:pt>
                <c:pt idx="1604">
                  <c:v>6616708</c:v>
                </c:pt>
                <c:pt idx="1605">
                  <c:v>6616726</c:v>
                </c:pt>
                <c:pt idx="1606">
                  <c:v>6616994</c:v>
                </c:pt>
                <c:pt idx="1607">
                  <c:v>6617018</c:v>
                </c:pt>
                <c:pt idx="1608">
                  <c:v>6617028</c:v>
                </c:pt>
                <c:pt idx="1609">
                  <c:v>6617048</c:v>
                </c:pt>
                <c:pt idx="1610">
                  <c:v>6617066</c:v>
                </c:pt>
                <c:pt idx="1611">
                  <c:v>6617082</c:v>
                </c:pt>
                <c:pt idx="1612">
                  <c:v>6617098</c:v>
                </c:pt>
                <c:pt idx="1613">
                  <c:v>6617384</c:v>
                </c:pt>
                <c:pt idx="1614">
                  <c:v>6617404</c:v>
                </c:pt>
                <c:pt idx="1615">
                  <c:v>6617420</c:v>
                </c:pt>
                <c:pt idx="1616">
                  <c:v>6617700</c:v>
                </c:pt>
                <c:pt idx="1617">
                  <c:v>6617722</c:v>
                </c:pt>
                <c:pt idx="1618">
                  <c:v>6617738</c:v>
                </c:pt>
                <c:pt idx="1619">
                  <c:v>6617754</c:v>
                </c:pt>
                <c:pt idx="1620">
                  <c:v>6618066</c:v>
                </c:pt>
                <c:pt idx="1621">
                  <c:v>6618930</c:v>
                </c:pt>
                <c:pt idx="1622">
                  <c:v>6618950</c:v>
                </c:pt>
                <c:pt idx="1623">
                  <c:v>6618968</c:v>
                </c:pt>
                <c:pt idx="1624">
                  <c:v>6618974</c:v>
                </c:pt>
                <c:pt idx="1625">
                  <c:v>6619258</c:v>
                </c:pt>
                <c:pt idx="1626">
                  <c:v>6619278</c:v>
                </c:pt>
                <c:pt idx="1627">
                  <c:v>6621210</c:v>
                </c:pt>
                <c:pt idx="1628">
                  <c:v>6621232</c:v>
                </c:pt>
                <c:pt idx="1629">
                  <c:v>6621256</c:v>
                </c:pt>
                <c:pt idx="1630">
                  <c:v>6621278</c:v>
                </c:pt>
                <c:pt idx="1631">
                  <c:v>6621300</c:v>
                </c:pt>
                <c:pt idx="1632">
                  <c:v>6621314</c:v>
                </c:pt>
                <c:pt idx="1633">
                  <c:v>6621326</c:v>
                </c:pt>
                <c:pt idx="1634">
                  <c:v>6621588</c:v>
                </c:pt>
                <c:pt idx="1635">
                  <c:v>6621592</c:v>
                </c:pt>
                <c:pt idx="1636">
                  <c:v>6621614</c:v>
                </c:pt>
                <c:pt idx="1637">
                  <c:v>6621632</c:v>
                </c:pt>
                <c:pt idx="1638">
                  <c:v>6621644</c:v>
                </c:pt>
                <c:pt idx="1639">
                  <c:v>6621664</c:v>
                </c:pt>
                <c:pt idx="1640">
                  <c:v>6621688</c:v>
                </c:pt>
                <c:pt idx="1641">
                  <c:v>6621958</c:v>
                </c:pt>
                <c:pt idx="1642">
                  <c:v>6621976</c:v>
                </c:pt>
                <c:pt idx="1643">
                  <c:v>6621994</c:v>
                </c:pt>
                <c:pt idx="1644">
                  <c:v>6622014</c:v>
                </c:pt>
                <c:pt idx="1645">
                  <c:v>6622038</c:v>
                </c:pt>
                <c:pt idx="1646">
                  <c:v>6622350</c:v>
                </c:pt>
                <c:pt idx="1647">
                  <c:v>6622630</c:v>
                </c:pt>
                <c:pt idx="1648">
                  <c:v>6622646</c:v>
                </c:pt>
                <c:pt idx="1649">
                  <c:v>6622664</c:v>
                </c:pt>
                <c:pt idx="1650">
                  <c:v>6622674</c:v>
                </c:pt>
                <c:pt idx="1651">
                  <c:v>6622692</c:v>
                </c:pt>
                <c:pt idx="1652">
                  <c:v>6622702</c:v>
                </c:pt>
                <c:pt idx="1653">
                  <c:v>6622710</c:v>
                </c:pt>
                <c:pt idx="1654">
                  <c:v>6622720</c:v>
                </c:pt>
                <c:pt idx="1655">
                  <c:v>6623030</c:v>
                </c:pt>
                <c:pt idx="1656">
                  <c:v>6623042</c:v>
                </c:pt>
                <c:pt idx="1657">
                  <c:v>6623058</c:v>
                </c:pt>
                <c:pt idx="1658">
                  <c:v>6623078</c:v>
                </c:pt>
                <c:pt idx="1659">
                  <c:v>6623090</c:v>
                </c:pt>
                <c:pt idx="1660">
                  <c:v>6623108</c:v>
                </c:pt>
                <c:pt idx="1661">
                  <c:v>6623392</c:v>
                </c:pt>
                <c:pt idx="1662">
                  <c:v>6623692</c:v>
                </c:pt>
                <c:pt idx="1663">
                  <c:v>6624578</c:v>
                </c:pt>
                <c:pt idx="1664">
                  <c:v>6624588</c:v>
                </c:pt>
                <c:pt idx="1665">
                  <c:v>6626582</c:v>
                </c:pt>
                <c:pt idx="1666">
                  <c:v>6635106</c:v>
                </c:pt>
                <c:pt idx="1667">
                  <c:v>6643816</c:v>
                </c:pt>
                <c:pt idx="1668">
                  <c:v>6643832</c:v>
                </c:pt>
                <c:pt idx="1669">
                  <c:v>6643852</c:v>
                </c:pt>
                <c:pt idx="1670">
                  <c:v>6643864</c:v>
                </c:pt>
                <c:pt idx="1671">
                  <c:v>6643884</c:v>
                </c:pt>
                <c:pt idx="1672">
                  <c:v>6643904</c:v>
                </c:pt>
                <c:pt idx="1673">
                  <c:v>6643924</c:v>
                </c:pt>
                <c:pt idx="1674">
                  <c:v>6643946</c:v>
                </c:pt>
                <c:pt idx="1675">
                  <c:v>6644238</c:v>
                </c:pt>
                <c:pt idx="1676">
                  <c:v>6644254</c:v>
                </c:pt>
                <c:pt idx="1677">
                  <c:v>6644272</c:v>
                </c:pt>
                <c:pt idx="1678">
                  <c:v>6644290</c:v>
                </c:pt>
                <c:pt idx="1679">
                  <c:v>6644308</c:v>
                </c:pt>
                <c:pt idx="1680">
                  <c:v>6644562</c:v>
                </c:pt>
                <c:pt idx="1681">
                  <c:v>6644584</c:v>
                </c:pt>
                <c:pt idx="1682">
                  <c:v>6644602</c:v>
                </c:pt>
                <c:pt idx="1683">
                  <c:v>6644614</c:v>
                </c:pt>
                <c:pt idx="1684">
                  <c:v>6644628</c:v>
                </c:pt>
                <c:pt idx="1685">
                  <c:v>6644642</c:v>
                </c:pt>
                <c:pt idx="1686">
                  <c:v>6644660</c:v>
                </c:pt>
                <c:pt idx="1687">
                  <c:v>6644682</c:v>
                </c:pt>
                <c:pt idx="1688">
                  <c:v>6644696</c:v>
                </c:pt>
                <c:pt idx="1689">
                  <c:v>6644724</c:v>
                </c:pt>
                <c:pt idx="1690">
                  <c:v>6645002</c:v>
                </c:pt>
                <c:pt idx="1691">
                  <c:v>6645020</c:v>
                </c:pt>
                <c:pt idx="1692">
                  <c:v>6645032</c:v>
                </c:pt>
                <c:pt idx="1693">
                  <c:v>6645048</c:v>
                </c:pt>
                <c:pt idx="1694">
                  <c:v>6645074</c:v>
                </c:pt>
                <c:pt idx="1695">
                  <c:v>6645096</c:v>
                </c:pt>
                <c:pt idx="1696">
                  <c:v>6645120</c:v>
                </c:pt>
                <c:pt idx="1697">
                  <c:v>6645138</c:v>
                </c:pt>
                <c:pt idx="1698">
                  <c:v>6645420</c:v>
                </c:pt>
                <c:pt idx="1699">
                  <c:v>6645432</c:v>
                </c:pt>
                <c:pt idx="1700">
                  <c:v>6645444</c:v>
                </c:pt>
                <c:pt idx="1701">
                  <c:v>6645456</c:v>
                </c:pt>
                <c:pt idx="1702">
                  <c:v>6645470</c:v>
                </c:pt>
                <c:pt idx="1703">
                  <c:v>6645490</c:v>
                </c:pt>
                <c:pt idx="1704">
                  <c:v>6645500</c:v>
                </c:pt>
                <c:pt idx="1705">
                  <c:v>6645768</c:v>
                </c:pt>
                <c:pt idx="1706">
                  <c:v>6645786</c:v>
                </c:pt>
                <c:pt idx="1707">
                  <c:v>6645808</c:v>
                </c:pt>
                <c:pt idx="1708">
                  <c:v>6645826</c:v>
                </c:pt>
                <c:pt idx="1709">
                  <c:v>6645848</c:v>
                </c:pt>
                <c:pt idx="1710">
                  <c:v>6645868</c:v>
                </c:pt>
                <c:pt idx="1711">
                  <c:v>6645892</c:v>
                </c:pt>
                <c:pt idx="1712">
                  <c:v>6645912</c:v>
                </c:pt>
                <c:pt idx="1713">
                  <c:v>6646194</c:v>
                </c:pt>
                <c:pt idx="1714">
                  <c:v>6646202</c:v>
                </c:pt>
                <c:pt idx="1715">
                  <c:v>6646216</c:v>
                </c:pt>
                <c:pt idx="1716">
                  <c:v>6646236</c:v>
                </c:pt>
                <c:pt idx="1717">
                  <c:v>6646256</c:v>
                </c:pt>
                <c:pt idx="1718">
                  <c:v>6646562</c:v>
                </c:pt>
                <c:pt idx="1719">
                  <c:v>6646586</c:v>
                </c:pt>
                <c:pt idx="1720">
                  <c:v>6646604</c:v>
                </c:pt>
                <c:pt idx="1721">
                  <c:v>6646634</c:v>
                </c:pt>
                <c:pt idx="1722">
                  <c:v>6646940</c:v>
                </c:pt>
                <c:pt idx="1723">
                  <c:v>6646954</c:v>
                </c:pt>
                <c:pt idx="1724">
                  <c:v>6646972</c:v>
                </c:pt>
                <c:pt idx="1725">
                  <c:v>6647284</c:v>
                </c:pt>
                <c:pt idx="1726">
                  <c:v>6647296</c:v>
                </c:pt>
                <c:pt idx="1727">
                  <c:v>6647314</c:v>
                </c:pt>
                <c:pt idx="1728">
                  <c:v>6647328</c:v>
                </c:pt>
                <c:pt idx="1729">
                  <c:v>6647348</c:v>
                </c:pt>
                <c:pt idx="1730">
                  <c:v>6647632</c:v>
                </c:pt>
                <c:pt idx="1731">
                  <c:v>6647654</c:v>
                </c:pt>
                <c:pt idx="1732">
                  <c:v>6647970</c:v>
                </c:pt>
                <c:pt idx="1733">
                  <c:v>6647994</c:v>
                </c:pt>
                <c:pt idx="1734">
                  <c:v>6648014</c:v>
                </c:pt>
                <c:pt idx="1735">
                  <c:v>6648038</c:v>
                </c:pt>
                <c:pt idx="1736">
                  <c:v>6648324</c:v>
                </c:pt>
                <c:pt idx="1737">
                  <c:v>6648350</c:v>
                </c:pt>
                <c:pt idx="1738">
                  <c:v>6649202</c:v>
                </c:pt>
                <c:pt idx="1739">
                  <c:v>6649226</c:v>
                </c:pt>
                <c:pt idx="1740">
                  <c:v>6650076</c:v>
                </c:pt>
                <c:pt idx="1741">
                  <c:v>6650092</c:v>
                </c:pt>
                <c:pt idx="1742">
                  <c:v>6650122</c:v>
                </c:pt>
                <c:pt idx="1743">
                  <c:v>6650428</c:v>
                </c:pt>
                <c:pt idx="1744">
                  <c:v>6650744</c:v>
                </c:pt>
                <c:pt idx="1745">
                  <c:v>6651564</c:v>
                </c:pt>
                <c:pt idx="1746">
                  <c:v>6653544</c:v>
                </c:pt>
                <c:pt idx="1747">
                  <c:v>6686842</c:v>
                </c:pt>
                <c:pt idx="1748">
                  <c:v>6875228</c:v>
                </c:pt>
                <c:pt idx="1749">
                  <c:v>6875232</c:v>
                </c:pt>
                <c:pt idx="1750">
                  <c:v>6875238</c:v>
                </c:pt>
                <c:pt idx="1751">
                  <c:v>6875246</c:v>
                </c:pt>
                <c:pt idx="1752">
                  <c:v>6875246</c:v>
                </c:pt>
                <c:pt idx="1753">
                  <c:v>6875250</c:v>
                </c:pt>
                <c:pt idx="1754">
                  <c:v>6875258</c:v>
                </c:pt>
                <c:pt idx="1755">
                  <c:v>6875262</c:v>
                </c:pt>
                <c:pt idx="1756">
                  <c:v>6875266</c:v>
                </c:pt>
                <c:pt idx="1757">
                  <c:v>6875276</c:v>
                </c:pt>
                <c:pt idx="1758">
                  <c:v>6875288</c:v>
                </c:pt>
                <c:pt idx="1759">
                  <c:v>6875306</c:v>
                </c:pt>
                <c:pt idx="1760">
                  <c:v>6875602</c:v>
                </c:pt>
                <c:pt idx="1761">
                  <c:v>6875888</c:v>
                </c:pt>
                <c:pt idx="1762">
                  <c:v>6876720</c:v>
                </c:pt>
                <c:pt idx="1763">
                  <c:v>6877608</c:v>
                </c:pt>
                <c:pt idx="1764">
                  <c:v>6877926</c:v>
                </c:pt>
                <c:pt idx="1765">
                  <c:v>6878796</c:v>
                </c:pt>
                <c:pt idx="1766">
                  <c:v>6882998</c:v>
                </c:pt>
                <c:pt idx="1767">
                  <c:v>7071096</c:v>
                </c:pt>
                <c:pt idx="1768">
                  <c:v>7071096</c:v>
                </c:pt>
                <c:pt idx="1769">
                  <c:v>7071102</c:v>
                </c:pt>
                <c:pt idx="1770">
                  <c:v>7071102</c:v>
                </c:pt>
                <c:pt idx="1771">
                  <c:v>7071106</c:v>
                </c:pt>
                <c:pt idx="1772">
                  <c:v>7071118</c:v>
                </c:pt>
                <c:pt idx="1773">
                  <c:v>7071128</c:v>
                </c:pt>
                <c:pt idx="1774">
                  <c:v>7071134</c:v>
                </c:pt>
                <c:pt idx="1775">
                  <c:v>7071138</c:v>
                </c:pt>
                <c:pt idx="1776">
                  <c:v>7071144</c:v>
                </c:pt>
                <c:pt idx="1777">
                  <c:v>7071144</c:v>
                </c:pt>
                <c:pt idx="1778">
                  <c:v>7071150</c:v>
                </c:pt>
                <c:pt idx="1779">
                  <c:v>7071162</c:v>
                </c:pt>
                <c:pt idx="1780">
                  <c:v>7071170</c:v>
                </c:pt>
                <c:pt idx="1781">
                  <c:v>7071174</c:v>
                </c:pt>
                <c:pt idx="1782">
                  <c:v>7071186</c:v>
                </c:pt>
                <c:pt idx="1783">
                  <c:v>7071198</c:v>
                </c:pt>
                <c:pt idx="1784">
                  <c:v>7071510</c:v>
                </c:pt>
                <c:pt idx="1785">
                  <c:v>7072324</c:v>
                </c:pt>
                <c:pt idx="1786">
                  <c:v>7074332</c:v>
                </c:pt>
                <c:pt idx="1787">
                  <c:v>7074346</c:v>
                </c:pt>
                <c:pt idx="1788">
                  <c:v>7074358</c:v>
                </c:pt>
                <c:pt idx="1789">
                  <c:v>7074370</c:v>
                </c:pt>
                <c:pt idx="1790">
                  <c:v>7074378</c:v>
                </c:pt>
                <c:pt idx="1791">
                  <c:v>7075226</c:v>
                </c:pt>
                <c:pt idx="1792">
                  <c:v>7075542</c:v>
                </c:pt>
                <c:pt idx="1793">
                  <c:v>7075558</c:v>
                </c:pt>
                <c:pt idx="1794">
                  <c:v>7076388</c:v>
                </c:pt>
                <c:pt idx="1795">
                  <c:v>7076404</c:v>
                </c:pt>
                <c:pt idx="1796">
                  <c:v>7076410</c:v>
                </c:pt>
                <c:pt idx="1797">
                  <c:v>7076422</c:v>
                </c:pt>
                <c:pt idx="1798">
                  <c:v>7076432</c:v>
                </c:pt>
                <c:pt idx="1799">
                  <c:v>7076446</c:v>
                </c:pt>
                <c:pt idx="1800">
                  <c:v>7076456</c:v>
                </c:pt>
                <c:pt idx="1801">
                  <c:v>7076470</c:v>
                </c:pt>
                <c:pt idx="1802">
                  <c:v>7076486</c:v>
                </c:pt>
                <c:pt idx="1803">
                  <c:v>7076500</c:v>
                </c:pt>
                <c:pt idx="1804">
                  <c:v>7076520</c:v>
                </c:pt>
                <c:pt idx="1805">
                  <c:v>7076546</c:v>
                </c:pt>
                <c:pt idx="1806">
                  <c:v>7076830</c:v>
                </c:pt>
                <c:pt idx="1807">
                  <c:v>7076848</c:v>
                </c:pt>
                <c:pt idx="1808">
                  <c:v>7076866</c:v>
                </c:pt>
                <c:pt idx="1809">
                  <c:v>7076882</c:v>
                </c:pt>
                <c:pt idx="1810">
                  <c:v>7076906</c:v>
                </c:pt>
                <c:pt idx="1811">
                  <c:v>7077232</c:v>
                </c:pt>
                <c:pt idx="1812">
                  <c:v>7077540</c:v>
                </c:pt>
                <c:pt idx="1813">
                  <c:v>7077856</c:v>
                </c:pt>
                <c:pt idx="1814">
                  <c:v>7077880</c:v>
                </c:pt>
                <c:pt idx="1815">
                  <c:v>7078734</c:v>
                </c:pt>
                <c:pt idx="1816">
                  <c:v>7078756</c:v>
                </c:pt>
                <c:pt idx="1817">
                  <c:v>7078774</c:v>
                </c:pt>
                <c:pt idx="1818">
                  <c:v>7078796</c:v>
                </c:pt>
                <c:pt idx="1819">
                  <c:v>7078812</c:v>
                </c:pt>
                <c:pt idx="1820">
                  <c:v>7079110</c:v>
                </c:pt>
                <c:pt idx="1821">
                  <c:v>7079128</c:v>
                </c:pt>
                <c:pt idx="1822">
                  <c:v>7079150</c:v>
                </c:pt>
                <c:pt idx="1823">
                  <c:v>7079454</c:v>
                </c:pt>
                <c:pt idx="1824">
                  <c:v>7079766</c:v>
                </c:pt>
                <c:pt idx="1825">
                  <c:v>7079790</c:v>
                </c:pt>
                <c:pt idx="1826">
                  <c:v>7080658</c:v>
                </c:pt>
                <c:pt idx="1827">
                  <c:v>7080672</c:v>
                </c:pt>
                <c:pt idx="1828">
                  <c:v>7080988</c:v>
                </c:pt>
                <c:pt idx="1829">
                  <c:v>7089360</c:v>
                </c:pt>
                <c:pt idx="1830">
                  <c:v>7089656</c:v>
                </c:pt>
                <c:pt idx="1831">
                  <c:v>7279630</c:v>
                </c:pt>
                <c:pt idx="1832">
                  <c:v>7279630</c:v>
                </c:pt>
                <c:pt idx="1833">
                  <c:v>7279630</c:v>
                </c:pt>
                <c:pt idx="1834">
                  <c:v>7279634</c:v>
                </c:pt>
                <c:pt idx="1835">
                  <c:v>7279634</c:v>
                </c:pt>
                <c:pt idx="1836">
                  <c:v>7279634</c:v>
                </c:pt>
                <c:pt idx="1837">
                  <c:v>7279638</c:v>
                </c:pt>
                <c:pt idx="1838">
                  <c:v>7279638</c:v>
                </c:pt>
                <c:pt idx="1839">
                  <c:v>7279642</c:v>
                </c:pt>
                <c:pt idx="1840">
                  <c:v>7279650</c:v>
                </c:pt>
                <c:pt idx="1841">
                  <c:v>7279650</c:v>
                </c:pt>
                <c:pt idx="1842">
                  <c:v>7279658</c:v>
                </c:pt>
                <c:pt idx="1843">
                  <c:v>7279676</c:v>
                </c:pt>
                <c:pt idx="1844">
                  <c:v>7279690</c:v>
                </c:pt>
                <c:pt idx="1845">
                  <c:v>7279702</c:v>
                </c:pt>
                <c:pt idx="1846">
                  <c:v>7279712</c:v>
                </c:pt>
                <c:pt idx="1847">
                  <c:v>7279718</c:v>
                </c:pt>
                <c:pt idx="1848">
                  <c:v>7280014</c:v>
                </c:pt>
                <c:pt idx="1849">
                  <c:v>7280326</c:v>
                </c:pt>
                <c:pt idx="1850">
                  <c:v>7280628</c:v>
                </c:pt>
                <c:pt idx="1851">
                  <c:v>7280946</c:v>
                </c:pt>
                <c:pt idx="1852">
                  <c:v>7281826</c:v>
                </c:pt>
                <c:pt idx="1853">
                  <c:v>7283838</c:v>
                </c:pt>
                <c:pt idx="1854">
                  <c:v>7285850</c:v>
                </c:pt>
                <c:pt idx="1855">
                  <c:v>7285866</c:v>
                </c:pt>
                <c:pt idx="1856">
                  <c:v>7285874</c:v>
                </c:pt>
                <c:pt idx="1857">
                  <c:v>7285878</c:v>
                </c:pt>
                <c:pt idx="1858">
                  <c:v>7285886</c:v>
                </c:pt>
                <c:pt idx="1859">
                  <c:v>7285892</c:v>
                </c:pt>
                <c:pt idx="1860">
                  <c:v>7285906</c:v>
                </c:pt>
                <c:pt idx="1861">
                  <c:v>7285922</c:v>
                </c:pt>
                <c:pt idx="1862">
                  <c:v>7285942</c:v>
                </c:pt>
                <c:pt idx="1863">
                  <c:v>7285962</c:v>
                </c:pt>
                <c:pt idx="1864">
                  <c:v>7286252</c:v>
                </c:pt>
                <c:pt idx="1865">
                  <c:v>7286264</c:v>
                </c:pt>
                <c:pt idx="1866">
                  <c:v>7286560</c:v>
                </c:pt>
                <c:pt idx="1867">
                  <c:v>7287408</c:v>
                </c:pt>
                <c:pt idx="1868">
                  <c:v>7287718</c:v>
                </c:pt>
                <c:pt idx="1869">
                  <c:v>7291830</c:v>
                </c:pt>
                <c:pt idx="1870">
                  <c:v>7309056</c:v>
                </c:pt>
                <c:pt idx="1871">
                  <c:v>7498880</c:v>
                </c:pt>
                <c:pt idx="1872">
                  <c:v>7498880</c:v>
                </c:pt>
                <c:pt idx="1873">
                  <c:v>7498880</c:v>
                </c:pt>
                <c:pt idx="1874">
                  <c:v>7498884</c:v>
                </c:pt>
                <c:pt idx="1875">
                  <c:v>7498888</c:v>
                </c:pt>
                <c:pt idx="1876">
                  <c:v>7498896</c:v>
                </c:pt>
                <c:pt idx="1877">
                  <c:v>7498904</c:v>
                </c:pt>
                <c:pt idx="1878">
                  <c:v>7498912</c:v>
                </c:pt>
                <c:pt idx="1879">
                  <c:v>7498924</c:v>
                </c:pt>
                <c:pt idx="1880">
                  <c:v>7498934</c:v>
                </c:pt>
                <c:pt idx="1881">
                  <c:v>7499230</c:v>
                </c:pt>
                <c:pt idx="1882">
                  <c:v>7501172</c:v>
                </c:pt>
                <c:pt idx="1883">
                  <c:v>7503148</c:v>
                </c:pt>
                <c:pt idx="1884">
                  <c:v>7511600</c:v>
                </c:pt>
                <c:pt idx="1885">
                  <c:v>7520134</c:v>
                </c:pt>
                <c:pt idx="1886">
                  <c:v>7520150</c:v>
                </c:pt>
                <c:pt idx="1887">
                  <c:v>7528718</c:v>
                </c:pt>
                <c:pt idx="1888">
                  <c:v>7528728</c:v>
                </c:pt>
                <c:pt idx="1889">
                  <c:v>7528742</c:v>
                </c:pt>
                <c:pt idx="1890">
                  <c:v>7528756</c:v>
                </c:pt>
                <c:pt idx="1891">
                  <c:v>7528770</c:v>
                </c:pt>
                <c:pt idx="1892">
                  <c:v>7528778</c:v>
                </c:pt>
                <c:pt idx="1893">
                  <c:v>7528790</c:v>
                </c:pt>
                <c:pt idx="1894">
                  <c:v>7528804</c:v>
                </c:pt>
                <c:pt idx="1895">
                  <c:v>7528818</c:v>
                </c:pt>
                <c:pt idx="1896">
                  <c:v>7528828</c:v>
                </c:pt>
                <c:pt idx="1897">
                  <c:v>7528840</c:v>
                </c:pt>
                <c:pt idx="1898">
                  <c:v>7528854</c:v>
                </c:pt>
                <c:pt idx="1899">
                  <c:v>7528866</c:v>
                </c:pt>
                <c:pt idx="1900">
                  <c:v>7528882</c:v>
                </c:pt>
                <c:pt idx="1901">
                  <c:v>7528894</c:v>
                </c:pt>
                <c:pt idx="1902">
                  <c:v>7528914</c:v>
                </c:pt>
                <c:pt idx="1903">
                  <c:v>7528938</c:v>
                </c:pt>
                <c:pt idx="1904">
                  <c:v>7528966</c:v>
                </c:pt>
                <c:pt idx="1905">
                  <c:v>7529220</c:v>
                </c:pt>
                <c:pt idx="1906">
                  <c:v>7529248</c:v>
                </c:pt>
                <c:pt idx="1907">
                  <c:v>7529266</c:v>
                </c:pt>
                <c:pt idx="1908">
                  <c:v>7529290</c:v>
                </c:pt>
                <c:pt idx="1909">
                  <c:v>7529546</c:v>
                </c:pt>
                <c:pt idx="1910">
                  <c:v>7529562</c:v>
                </c:pt>
                <c:pt idx="1911">
                  <c:v>7529582</c:v>
                </c:pt>
                <c:pt idx="1912">
                  <c:v>7529598</c:v>
                </c:pt>
                <c:pt idx="1913">
                  <c:v>7529620</c:v>
                </c:pt>
                <c:pt idx="1914">
                  <c:v>7529648</c:v>
                </c:pt>
                <c:pt idx="1915">
                  <c:v>7529968</c:v>
                </c:pt>
                <c:pt idx="1916">
                  <c:v>7530274</c:v>
                </c:pt>
                <c:pt idx="1917">
                  <c:v>7531170</c:v>
                </c:pt>
                <c:pt idx="1918">
                  <c:v>7532036</c:v>
                </c:pt>
                <c:pt idx="1919">
                  <c:v>7532914</c:v>
                </c:pt>
                <c:pt idx="1920">
                  <c:v>7534936</c:v>
                </c:pt>
                <c:pt idx="1921">
                  <c:v>7543438</c:v>
                </c:pt>
                <c:pt idx="1922">
                  <c:v>7577346</c:v>
                </c:pt>
                <c:pt idx="1923">
                  <c:v>7758888</c:v>
                </c:pt>
                <c:pt idx="1924">
                  <c:v>7758888</c:v>
                </c:pt>
                <c:pt idx="1925">
                  <c:v>7758896</c:v>
                </c:pt>
                <c:pt idx="1926">
                  <c:v>7758906</c:v>
                </c:pt>
                <c:pt idx="1927">
                  <c:v>7759194</c:v>
                </c:pt>
                <c:pt idx="1928">
                  <c:v>7759204</c:v>
                </c:pt>
                <c:pt idx="1929">
                  <c:v>7759220</c:v>
                </c:pt>
                <c:pt idx="1930">
                  <c:v>7759228</c:v>
                </c:pt>
                <c:pt idx="1931">
                  <c:v>7759524</c:v>
                </c:pt>
                <c:pt idx="1932">
                  <c:v>7759540</c:v>
                </c:pt>
                <c:pt idx="1933">
                  <c:v>7759556</c:v>
                </c:pt>
                <c:pt idx="1934">
                  <c:v>7759566</c:v>
                </c:pt>
                <c:pt idx="1935">
                  <c:v>7759858</c:v>
                </c:pt>
                <c:pt idx="1936">
                  <c:v>7759866</c:v>
                </c:pt>
                <c:pt idx="1937">
                  <c:v>7759874</c:v>
                </c:pt>
                <c:pt idx="1938">
                  <c:v>7759892</c:v>
                </c:pt>
                <c:pt idx="1939">
                  <c:v>7760144</c:v>
                </c:pt>
                <c:pt idx="1940">
                  <c:v>7760424</c:v>
                </c:pt>
                <c:pt idx="1941">
                  <c:v>7762370</c:v>
                </c:pt>
                <c:pt idx="1942">
                  <c:v>7763234</c:v>
                </c:pt>
                <c:pt idx="1943">
                  <c:v>7763250</c:v>
                </c:pt>
                <c:pt idx="1944">
                  <c:v>7763272</c:v>
                </c:pt>
                <c:pt idx="1945">
                  <c:v>7763294</c:v>
                </c:pt>
                <c:pt idx="1946">
                  <c:v>7763578</c:v>
                </c:pt>
                <c:pt idx="1947">
                  <c:v>7763600</c:v>
                </c:pt>
                <c:pt idx="1948">
                  <c:v>7763616</c:v>
                </c:pt>
                <c:pt idx="1949">
                  <c:v>7763942</c:v>
                </c:pt>
                <c:pt idx="1950">
                  <c:v>7763942</c:v>
                </c:pt>
                <c:pt idx="1951">
                  <c:v>7764206</c:v>
                </c:pt>
                <c:pt idx="1952">
                  <c:v>7764218</c:v>
                </c:pt>
                <c:pt idx="1953">
                  <c:v>7764238</c:v>
                </c:pt>
                <c:pt idx="1954">
                  <c:v>7764534</c:v>
                </c:pt>
                <c:pt idx="1955">
                  <c:v>7764552</c:v>
                </c:pt>
                <c:pt idx="1956">
                  <c:v>7764566</c:v>
                </c:pt>
                <c:pt idx="1957">
                  <c:v>7764576</c:v>
                </c:pt>
                <c:pt idx="1958">
                  <c:v>7764594</c:v>
                </c:pt>
                <c:pt idx="1959">
                  <c:v>7764604</c:v>
                </c:pt>
                <c:pt idx="1960">
                  <c:v>7764610</c:v>
                </c:pt>
                <c:pt idx="1961">
                  <c:v>7764622</c:v>
                </c:pt>
                <c:pt idx="1962">
                  <c:v>7764634</c:v>
                </c:pt>
                <c:pt idx="1963">
                  <c:v>7764646</c:v>
                </c:pt>
                <c:pt idx="1964">
                  <c:v>7764664</c:v>
                </c:pt>
                <c:pt idx="1965">
                  <c:v>7764682</c:v>
                </c:pt>
                <c:pt idx="1966">
                  <c:v>7764966</c:v>
                </c:pt>
                <c:pt idx="1967">
                  <c:v>7764978</c:v>
                </c:pt>
                <c:pt idx="1968">
                  <c:v>7764996</c:v>
                </c:pt>
                <c:pt idx="1969">
                  <c:v>7765016</c:v>
                </c:pt>
                <c:pt idx="1970">
                  <c:v>7765036</c:v>
                </c:pt>
                <c:pt idx="1971">
                  <c:v>7765058</c:v>
                </c:pt>
                <c:pt idx="1972">
                  <c:v>7765338</c:v>
                </c:pt>
                <c:pt idx="1973">
                  <c:v>7765358</c:v>
                </c:pt>
                <c:pt idx="1974">
                  <c:v>7765658</c:v>
                </c:pt>
                <c:pt idx="1975">
                  <c:v>7765678</c:v>
                </c:pt>
                <c:pt idx="1976">
                  <c:v>7765984</c:v>
                </c:pt>
                <c:pt idx="1977">
                  <c:v>7766846</c:v>
                </c:pt>
                <c:pt idx="1978">
                  <c:v>7767740</c:v>
                </c:pt>
                <c:pt idx="1979">
                  <c:v>7771894</c:v>
                </c:pt>
                <c:pt idx="1980">
                  <c:v>7772730</c:v>
                </c:pt>
                <c:pt idx="1981">
                  <c:v>7776910</c:v>
                </c:pt>
                <c:pt idx="1982">
                  <c:v>7793994</c:v>
                </c:pt>
                <c:pt idx="1983">
                  <c:v>7980502</c:v>
                </c:pt>
                <c:pt idx="1984">
                  <c:v>7980502</c:v>
                </c:pt>
                <c:pt idx="1985">
                  <c:v>7980506</c:v>
                </c:pt>
                <c:pt idx="1986">
                  <c:v>7980506</c:v>
                </c:pt>
                <c:pt idx="1987">
                  <c:v>7980506</c:v>
                </c:pt>
                <c:pt idx="1988">
                  <c:v>7980514</c:v>
                </c:pt>
                <c:pt idx="1989">
                  <c:v>7980514</c:v>
                </c:pt>
                <c:pt idx="1990">
                  <c:v>7980524</c:v>
                </c:pt>
                <c:pt idx="1991">
                  <c:v>7980532</c:v>
                </c:pt>
                <c:pt idx="1992">
                  <c:v>7980538</c:v>
                </c:pt>
                <c:pt idx="1993">
                  <c:v>7980546</c:v>
                </c:pt>
                <c:pt idx="1994">
                  <c:v>7980558</c:v>
                </c:pt>
                <c:pt idx="1995">
                  <c:v>7980564</c:v>
                </c:pt>
                <c:pt idx="1996">
                  <c:v>7980568</c:v>
                </c:pt>
                <c:pt idx="1997">
                  <c:v>7980590</c:v>
                </c:pt>
                <c:pt idx="1998">
                  <c:v>7980608</c:v>
                </c:pt>
                <c:pt idx="1999">
                  <c:v>7980626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A3-4A39-B020-6E26180BCEAA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Sheet1!$G$5:$G$2005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16</c:v>
                </c:pt>
                <c:pt idx="5">
                  <c:v>26</c:v>
                </c:pt>
                <c:pt idx="6">
                  <c:v>42</c:v>
                </c:pt>
                <c:pt idx="7">
                  <c:v>60</c:v>
                </c:pt>
                <c:pt idx="8">
                  <c:v>72</c:v>
                </c:pt>
                <c:pt idx="9">
                  <c:v>80080</c:v>
                </c:pt>
                <c:pt idx="10">
                  <c:v>80080</c:v>
                </c:pt>
                <c:pt idx="11">
                  <c:v>80080</c:v>
                </c:pt>
                <c:pt idx="12">
                  <c:v>80080</c:v>
                </c:pt>
                <c:pt idx="13">
                  <c:v>80084</c:v>
                </c:pt>
                <c:pt idx="14">
                  <c:v>80088</c:v>
                </c:pt>
                <c:pt idx="15">
                  <c:v>80092</c:v>
                </c:pt>
                <c:pt idx="16">
                  <c:v>80092</c:v>
                </c:pt>
                <c:pt idx="17">
                  <c:v>80104</c:v>
                </c:pt>
                <c:pt idx="18">
                  <c:v>80116</c:v>
                </c:pt>
                <c:pt idx="19">
                  <c:v>80126</c:v>
                </c:pt>
                <c:pt idx="20">
                  <c:v>80140</c:v>
                </c:pt>
                <c:pt idx="21">
                  <c:v>80148</c:v>
                </c:pt>
                <c:pt idx="22">
                  <c:v>80168</c:v>
                </c:pt>
                <c:pt idx="23">
                  <c:v>80184</c:v>
                </c:pt>
                <c:pt idx="24">
                  <c:v>160200</c:v>
                </c:pt>
                <c:pt idx="25">
                  <c:v>160200</c:v>
                </c:pt>
                <c:pt idx="26">
                  <c:v>160200</c:v>
                </c:pt>
                <c:pt idx="27">
                  <c:v>160200</c:v>
                </c:pt>
                <c:pt idx="28">
                  <c:v>160208</c:v>
                </c:pt>
                <c:pt idx="29">
                  <c:v>160216</c:v>
                </c:pt>
                <c:pt idx="30">
                  <c:v>160228</c:v>
                </c:pt>
                <c:pt idx="31">
                  <c:v>160232</c:v>
                </c:pt>
                <c:pt idx="32">
                  <c:v>160242</c:v>
                </c:pt>
                <c:pt idx="33">
                  <c:v>160248</c:v>
                </c:pt>
                <c:pt idx="34">
                  <c:v>160258</c:v>
                </c:pt>
                <c:pt idx="35">
                  <c:v>160278</c:v>
                </c:pt>
                <c:pt idx="36">
                  <c:v>160290</c:v>
                </c:pt>
                <c:pt idx="37">
                  <c:v>240298</c:v>
                </c:pt>
                <c:pt idx="38">
                  <c:v>240298</c:v>
                </c:pt>
                <c:pt idx="39">
                  <c:v>240298</c:v>
                </c:pt>
                <c:pt idx="40">
                  <c:v>240298</c:v>
                </c:pt>
                <c:pt idx="41">
                  <c:v>240302</c:v>
                </c:pt>
                <c:pt idx="42">
                  <c:v>240302</c:v>
                </c:pt>
                <c:pt idx="43">
                  <c:v>240302</c:v>
                </c:pt>
                <c:pt idx="44">
                  <c:v>240302</c:v>
                </c:pt>
                <c:pt idx="45">
                  <c:v>240306</c:v>
                </c:pt>
                <c:pt idx="46">
                  <c:v>240310</c:v>
                </c:pt>
                <c:pt idx="47">
                  <c:v>240318</c:v>
                </c:pt>
                <c:pt idx="48">
                  <c:v>240318</c:v>
                </c:pt>
                <c:pt idx="49">
                  <c:v>240318</c:v>
                </c:pt>
                <c:pt idx="50">
                  <c:v>240330</c:v>
                </c:pt>
                <c:pt idx="51">
                  <c:v>240340</c:v>
                </c:pt>
                <c:pt idx="52">
                  <c:v>240344</c:v>
                </c:pt>
                <c:pt idx="53">
                  <c:v>240354</c:v>
                </c:pt>
                <c:pt idx="54">
                  <c:v>240370</c:v>
                </c:pt>
                <c:pt idx="55">
                  <c:v>320378</c:v>
                </c:pt>
                <c:pt idx="56">
                  <c:v>320378</c:v>
                </c:pt>
                <c:pt idx="57">
                  <c:v>320378</c:v>
                </c:pt>
                <c:pt idx="58">
                  <c:v>320378</c:v>
                </c:pt>
                <c:pt idx="59">
                  <c:v>320378</c:v>
                </c:pt>
                <c:pt idx="60">
                  <c:v>320378</c:v>
                </c:pt>
                <c:pt idx="61">
                  <c:v>320382</c:v>
                </c:pt>
                <c:pt idx="62">
                  <c:v>320390</c:v>
                </c:pt>
                <c:pt idx="63">
                  <c:v>320390</c:v>
                </c:pt>
                <c:pt idx="64">
                  <c:v>320396</c:v>
                </c:pt>
                <c:pt idx="65">
                  <c:v>320408</c:v>
                </c:pt>
                <c:pt idx="66">
                  <c:v>320422</c:v>
                </c:pt>
                <c:pt idx="67">
                  <c:v>320438</c:v>
                </c:pt>
                <c:pt idx="68">
                  <c:v>400446</c:v>
                </c:pt>
                <c:pt idx="69">
                  <c:v>400446</c:v>
                </c:pt>
                <c:pt idx="70">
                  <c:v>400450</c:v>
                </c:pt>
                <c:pt idx="71">
                  <c:v>400454</c:v>
                </c:pt>
                <c:pt idx="72">
                  <c:v>400462</c:v>
                </c:pt>
                <c:pt idx="73">
                  <c:v>400462</c:v>
                </c:pt>
                <c:pt idx="74">
                  <c:v>400462</c:v>
                </c:pt>
                <c:pt idx="75">
                  <c:v>400466</c:v>
                </c:pt>
                <c:pt idx="76">
                  <c:v>400470</c:v>
                </c:pt>
                <c:pt idx="77">
                  <c:v>400476</c:v>
                </c:pt>
                <c:pt idx="78">
                  <c:v>400490</c:v>
                </c:pt>
                <c:pt idx="79">
                  <c:v>400508</c:v>
                </c:pt>
                <c:pt idx="80">
                  <c:v>400524</c:v>
                </c:pt>
                <c:pt idx="81">
                  <c:v>480536</c:v>
                </c:pt>
                <c:pt idx="82">
                  <c:v>480536</c:v>
                </c:pt>
                <c:pt idx="83">
                  <c:v>480536</c:v>
                </c:pt>
                <c:pt idx="84">
                  <c:v>480536</c:v>
                </c:pt>
                <c:pt idx="85">
                  <c:v>480540</c:v>
                </c:pt>
                <c:pt idx="86">
                  <c:v>480548</c:v>
                </c:pt>
                <c:pt idx="87">
                  <c:v>480562</c:v>
                </c:pt>
                <c:pt idx="88">
                  <c:v>480572</c:v>
                </c:pt>
                <c:pt idx="89">
                  <c:v>480582</c:v>
                </c:pt>
                <c:pt idx="90">
                  <c:v>560594</c:v>
                </c:pt>
                <c:pt idx="91">
                  <c:v>560594</c:v>
                </c:pt>
                <c:pt idx="92">
                  <c:v>560594</c:v>
                </c:pt>
                <c:pt idx="93">
                  <c:v>560598</c:v>
                </c:pt>
                <c:pt idx="94">
                  <c:v>560602</c:v>
                </c:pt>
                <c:pt idx="95">
                  <c:v>560608</c:v>
                </c:pt>
                <c:pt idx="96">
                  <c:v>560620</c:v>
                </c:pt>
                <c:pt idx="97">
                  <c:v>560634</c:v>
                </c:pt>
                <c:pt idx="98">
                  <c:v>560652</c:v>
                </c:pt>
                <c:pt idx="99">
                  <c:v>640660</c:v>
                </c:pt>
                <c:pt idx="100">
                  <c:v>640664</c:v>
                </c:pt>
                <c:pt idx="101">
                  <c:v>640670</c:v>
                </c:pt>
                <c:pt idx="102">
                  <c:v>640678</c:v>
                </c:pt>
                <c:pt idx="103">
                  <c:v>640692</c:v>
                </c:pt>
                <c:pt idx="104">
                  <c:v>720700</c:v>
                </c:pt>
                <c:pt idx="105">
                  <c:v>720700</c:v>
                </c:pt>
                <c:pt idx="106">
                  <c:v>720704</c:v>
                </c:pt>
                <c:pt idx="107">
                  <c:v>720704</c:v>
                </c:pt>
                <c:pt idx="108">
                  <c:v>720704</c:v>
                </c:pt>
                <c:pt idx="109">
                  <c:v>720710</c:v>
                </c:pt>
                <c:pt idx="110">
                  <c:v>720720</c:v>
                </c:pt>
                <c:pt idx="111">
                  <c:v>720730</c:v>
                </c:pt>
                <c:pt idx="112">
                  <c:v>720730</c:v>
                </c:pt>
                <c:pt idx="113">
                  <c:v>720738</c:v>
                </c:pt>
                <c:pt idx="114">
                  <c:v>720750</c:v>
                </c:pt>
                <c:pt idx="115">
                  <c:v>800758</c:v>
                </c:pt>
                <c:pt idx="116">
                  <c:v>800762</c:v>
                </c:pt>
                <c:pt idx="117">
                  <c:v>800766</c:v>
                </c:pt>
                <c:pt idx="118">
                  <c:v>800770</c:v>
                </c:pt>
                <c:pt idx="119">
                  <c:v>800776</c:v>
                </c:pt>
                <c:pt idx="120">
                  <c:v>800784</c:v>
                </c:pt>
                <c:pt idx="121">
                  <c:v>800794</c:v>
                </c:pt>
                <c:pt idx="122">
                  <c:v>880802</c:v>
                </c:pt>
                <c:pt idx="123">
                  <c:v>880802</c:v>
                </c:pt>
                <c:pt idx="124">
                  <c:v>880802</c:v>
                </c:pt>
                <c:pt idx="125">
                  <c:v>880802</c:v>
                </c:pt>
                <c:pt idx="126">
                  <c:v>880806</c:v>
                </c:pt>
                <c:pt idx="127">
                  <c:v>880806</c:v>
                </c:pt>
                <c:pt idx="128">
                  <c:v>880816</c:v>
                </c:pt>
                <c:pt idx="129">
                  <c:v>880828</c:v>
                </c:pt>
                <c:pt idx="130">
                  <c:v>880828</c:v>
                </c:pt>
                <c:pt idx="131">
                  <c:v>880838</c:v>
                </c:pt>
                <c:pt idx="132">
                  <c:v>880850</c:v>
                </c:pt>
                <c:pt idx="133">
                  <c:v>880868</c:v>
                </c:pt>
                <c:pt idx="134">
                  <c:v>880892</c:v>
                </c:pt>
                <c:pt idx="135">
                  <c:v>960908</c:v>
                </c:pt>
                <c:pt idx="136">
                  <c:v>960908</c:v>
                </c:pt>
                <c:pt idx="137">
                  <c:v>960908</c:v>
                </c:pt>
                <c:pt idx="138">
                  <c:v>960912</c:v>
                </c:pt>
                <c:pt idx="139">
                  <c:v>960912</c:v>
                </c:pt>
                <c:pt idx="140">
                  <c:v>960918</c:v>
                </c:pt>
                <c:pt idx="141">
                  <c:v>960928</c:v>
                </c:pt>
                <c:pt idx="142">
                  <c:v>960944</c:v>
                </c:pt>
                <c:pt idx="143">
                  <c:v>960960</c:v>
                </c:pt>
                <c:pt idx="144">
                  <c:v>960972</c:v>
                </c:pt>
                <c:pt idx="145">
                  <c:v>960994</c:v>
                </c:pt>
                <c:pt idx="146">
                  <c:v>1041010</c:v>
                </c:pt>
                <c:pt idx="147">
                  <c:v>1041010</c:v>
                </c:pt>
                <c:pt idx="148">
                  <c:v>1041010</c:v>
                </c:pt>
                <c:pt idx="149">
                  <c:v>1041010</c:v>
                </c:pt>
                <c:pt idx="150">
                  <c:v>1041010</c:v>
                </c:pt>
                <c:pt idx="151">
                  <c:v>1041014</c:v>
                </c:pt>
                <c:pt idx="152">
                  <c:v>1041018</c:v>
                </c:pt>
                <c:pt idx="153">
                  <c:v>1041022</c:v>
                </c:pt>
                <c:pt idx="154">
                  <c:v>1041030</c:v>
                </c:pt>
                <c:pt idx="155">
                  <c:v>1041040</c:v>
                </c:pt>
                <c:pt idx="156">
                  <c:v>1041048</c:v>
                </c:pt>
                <c:pt idx="157">
                  <c:v>1041052</c:v>
                </c:pt>
                <c:pt idx="158">
                  <c:v>1041064</c:v>
                </c:pt>
                <c:pt idx="159">
                  <c:v>1041078</c:v>
                </c:pt>
                <c:pt idx="160">
                  <c:v>1041088</c:v>
                </c:pt>
                <c:pt idx="161">
                  <c:v>1121096</c:v>
                </c:pt>
                <c:pt idx="162">
                  <c:v>1121096</c:v>
                </c:pt>
                <c:pt idx="163">
                  <c:v>1121096</c:v>
                </c:pt>
                <c:pt idx="164">
                  <c:v>1121100</c:v>
                </c:pt>
                <c:pt idx="165">
                  <c:v>1121106</c:v>
                </c:pt>
                <c:pt idx="166">
                  <c:v>1121120</c:v>
                </c:pt>
                <c:pt idx="167">
                  <c:v>1121128</c:v>
                </c:pt>
                <c:pt idx="168">
                  <c:v>1121138</c:v>
                </c:pt>
                <c:pt idx="169">
                  <c:v>1121150</c:v>
                </c:pt>
                <c:pt idx="170">
                  <c:v>1121162</c:v>
                </c:pt>
                <c:pt idx="171">
                  <c:v>1121168</c:v>
                </c:pt>
                <c:pt idx="172">
                  <c:v>1121178</c:v>
                </c:pt>
                <c:pt idx="173">
                  <c:v>1121192</c:v>
                </c:pt>
                <c:pt idx="174">
                  <c:v>1201200</c:v>
                </c:pt>
                <c:pt idx="175">
                  <c:v>1201200</c:v>
                </c:pt>
                <c:pt idx="176">
                  <c:v>1201200</c:v>
                </c:pt>
                <c:pt idx="177">
                  <c:v>1201208</c:v>
                </c:pt>
                <c:pt idx="178">
                  <c:v>1201208</c:v>
                </c:pt>
                <c:pt idx="179">
                  <c:v>1201208</c:v>
                </c:pt>
                <c:pt idx="180">
                  <c:v>1201212</c:v>
                </c:pt>
                <c:pt idx="181">
                  <c:v>1201212</c:v>
                </c:pt>
                <c:pt idx="182">
                  <c:v>1201216</c:v>
                </c:pt>
                <c:pt idx="183">
                  <c:v>1201220</c:v>
                </c:pt>
                <c:pt idx="184">
                  <c:v>1201228</c:v>
                </c:pt>
                <c:pt idx="185">
                  <c:v>1201232</c:v>
                </c:pt>
                <c:pt idx="186">
                  <c:v>1201246</c:v>
                </c:pt>
                <c:pt idx="187">
                  <c:v>1201258</c:v>
                </c:pt>
                <c:pt idx="188">
                  <c:v>1201270</c:v>
                </c:pt>
                <c:pt idx="189">
                  <c:v>1201290</c:v>
                </c:pt>
                <c:pt idx="190">
                  <c:v>1201306</c:v>
                </c:pt>
                <c:pt idx="191">
                  <c:v>1201318</c:v>
                </c:pt>
                <c:pt idx="192">
                  <c:v>1201336</c:v>
                </c:pt>
                <c:pt idx="193">
                  <c:v>1281344</c:v>
                </c:pt>
                <c:pt idx="194">
                  <c:v>1281344</c:v>
                </c:pt>
                <c:pt idx="195">
                  <c:v>1281344</c:v>
                </c:pt>
                <c:pt idx="196">
                  <c:v>1281344</c:v>
                </c:pt>
                <c:pt idx="197">
                  <c:v>1281344</c:v>
                </c:pt>
                <c:pt idx="198">
                  <c:v>1281348</c:v>
                </c:pt>
                <c:pt idx="199">
                  <c:v>1281356</c:v>
                </c:pt>
                <c:pt idx="200">
                  <c:v>1281364</c:v>
                </c:pt>
                <c:pt idx="201">
                  <c:v>1281368</c:v>
                </c:pt>
                <c:pt idx="202">
                  <c:v>1281376</c:v>
                </c:pt>
                <c:pt idx="203">
                  <c:v>1281386</c:v>
                </c:pt>
                <c:pt idx="204">
                  <c:v>1281400</c:v>
                </c:pt>
                <c:pt idx="205">
                  <c:v>1281412</c:v>
                </c:pt>
                <c:pt idx="206">
                  <c:v>1361420</c:v>
                </c:pt>
                <c:pt idx="207">
                  <c:v>1361420</c:v>
                </c:pt>
                <c:pt idx="208">
                  <c:v>1361420</c:v>
                </c:pt>
                <c:pt idx="209">
                  <c:v>1361424</c:v>
                </c:pt>
                <c:pt idx="210">
                  <c:v>1361430</c:v>
                </c:pt>
                <c:pt idx="211">
                  <c:v>1361438</c:v>
                </c:pt>
                <c:pt idx="212">
                  <c:v>1361448</c:v>
                </c:pt>
                <c:pt idx="213">
                  <c:v>1361456</c:v>
                </c:pt>
                <c:pt idx="214">
                  <c:v>1361468</c:v>
                </c:pt>
                <c:pt idx="215">
                  <c:v>1361480</c:v>
                </c:pt>
                <c:pt idx="216">
                  <c:v>1361494</c:v>
                </c:pt>
                <c:pt idx="217">
                  <c:v>1361512</c:v>
                </c:pt>
                <c:pt idx="218">
                  <c:v>1361536</c:v>
                </c:pt>
                <c:pt idx="219">
                  <c:v>1441544</c:v>
                </c:pt>
                <c:pt idx="220">
                  <c:v>1441548</c:v>
                </c:pt>
                <c:pt idx="221">
                  <c:v>1441548</c:v>
                </c:pt>
                <c:pt idx="222">
                  <c:v>1441548</c:v>
                </c:pt>
                <c:pt idx="223">
                  <c:v>1441552</c:v>
                </c:pt>
                <c:pt idx="224">
                  <c:v>1441556</c:v>
                </c:pt>
                <c:pt idx="225">
                  <c:v>1441560</c:v>
                </c:pt>
                <c:pt idx="226">
                  <c:v>1441568</c:v>
                </c:pt>
                <c:pt idx="227">
                  <c:v>1441574</c:v>
                </c:pt>
                <c:pt idx="228">
                  <c:v>1441586</c:v>
                </c:pt>
                <c:pt idx="229">
                  <c:v>1441596</c:v>
                </c:pt>
                <c:pt idx="230">
                  <c:v>1441606</c:v>
                </c:pt>
                <c:pt idx="231">
                  <c:v>1441622</c:v>
                </c:pt>
                <c:pt idx="232">
                  <c:v>1441648</c:v>
                </c:pt>
                <c:pt idx="233">
                  <c:v>1521656</c:v>
                </c:pt>
                <c:pt idx="234">
                  <c:v>1521656</c:v>
                </c:pt>
                <c:pt idx="235">
                  <c:v>1521656</c:v>
                </c:pt>
                <c:pt idx="236">
                  <c:v>1521664</c:v>
                </c:pt>
                <c:pt idx="237">
                  <c:v>1521664</c:v>
                </c:pt>
                <c:pt idx="238">
                  <c:v>1521670</c:v>
                </c:pt>
                <c:pt idx="239">
                  <c:v>1521678</c:v>
                </c:pt>
                <c:pt idx="240">
                  <c:v>1521686</c:v>
                </c:pt>
                <c:pt idx="241">
                  <c:v>1521692</c:v>
                </c:pt>
                <c:pt idx="242">
                  <c:v>1521700</c:v>
                </c:pt>
                <c:pt idx="243">
                  <c:v>1521704</c:v>
                </c:pt>
                <c:pt idx="244">
                  <c:v>1521708</c:v>
                </c:pt>
                <c:pt idx="245">
                  <c:v>1521708</c:v>
                </c:pt>
                <c:pt idx="246">
                  <c:v>1521724</c:v>
                </c:pt>
                <c:pt idx="247">
                  <c:v>1521740</c:v>
                </c:pt>
                <c:pt idx="248">
                  <c:v>1521752</c:v>
                </c:pt>
                <c:pt idx="249">
                  <c:v>1521768</c:v>
                </c:pt>
                <c:pt idx="250">
                  <c:v>1521782</c:v>
                </c:pt>
                <c:pt idx="251">
                  <c:v>1601790</c:v>
                </c:pt>
                <c:pt idx="252">
                  <c:v>1601790</c:v>
                </c:pt>
                <c:pt idx="253">
                  <c:v>1601790</c:v>
                </c:pt>
                <c:pt idx="254">
                  <c:v>1601790</c:v>
                </c:pt>
                <c:pt idx="255">
                  <c:v>1601798</c:v>
                </c:pt>
                <c:pt idx="256">
                  <c:v>1601798</c:v>
                </c:pt>
                <c:pt idx="257">
                  <c:v>1601802</c:v>
                </c:pt>
                <c:pt idx="258">
                  <c:v>1601802</c:v>
                </c:pt>
                <c:pt idx="259">
                  <c:v>1601802</c:v>
                </c:pt>
                <c:pt idx="260">
                  <c:v>1601812</c:v>
                </c:pt>
                <c:pt idx="261">
                  <c:v>1601822</c:v>
                </c:pt>
                <c:pt idx="262">
                  <c:v>1601826</c:v>
                </c:pt>
                <c:pt idx="263">
                  <c:v>1601830</c:v>
                </c:pt>
                <c:pt idx="264">
                  <c:v>1601840</c:v>
                </c:pt>
                <c:pt idx="265">
                  <c:v>1601848</c:v>
                </c:pt>
                <c:pt idx="266">
                  <c:v>1601862</c:v>
                </c:pt>
                <c:pt idx="267">
                  <c:v>1601876</c:v>
                </c:pt>
                <c:pt idx="268">
                  <c:v>1601892</c:v>
                </c:pt>
                <c:pt idx="269">
                  <c:v>1601908</c:v>
                </c:pt>
                <c:pt idx="270">
                  <c:v>1601922</c:v>
                </c:pt>
                <c:pt idx="271">
                  <c:v>1601934</c:v>
                </c:pt>
                <c:pt idx="272">
                  <c:v>1601946</c:v>
                </c:pt>
                <c:pt idx="273">
                  <c:v>1601954</c:v>
                </c:pt>
                <c:pt idx="274">
                  <c:v>1601964</c:v>
                </c:pt>
                <c:pt idx="275">
                  <c:v>1601978</c:v>
                </c:pt>
                <c:pt idx="276">
                  <c:v>1601992</c:v>
                </c:pt>
                <c:pt idx="277">
                  <c:v>1682000</c:v>
                </c:pt>
                <c:pt idx="278">
                  <c:v>1682000</c:v>
                </c:pt>
                <c:pt idx="279">
                  <c:v>1682000</c:v>
                </c:pt>
                <c:pt idx="280">
                  <c:v>1682000</c:v>
                </c:pt>
                <c:pt idx="281">
                  <c:v>1682000</c:v>
                </c:pt>
                <c:pt idx="282">
                  <c:v>1682008</c:v>
                </c:pt>
                <c:pt idx="283">
                  <c:v>1682008</c:v>
                </c:pt>
                <c:pt idx="284">
                  <c:v>1682016</c:v>
                </c:pt>
                <c:pt idx="285">
                  <c:v>1682026</c:v>
                </c:pt>
                <c:pt idx="286">
                  <c:v>1682032</c:v>
                </c:pt>
                <c:pt idx="287">
                  <c:v>1682042</c:v>
                </c:pt>
                <c:pt idx="288">
                  <c:v>1682046</c:v>
                </c:pt>
                <c:pt idx="289">
                  <c:v>1682054</c:v>
                </c:pt>
                <c:pt idx="290">
                  <c:v>1682058</c:v>
                </c:pt>
                <c:pt idx="291">
                  <c:v>1682058</c:v>
                </c:pt>
                <c:pt idx="292">
                  <c:v>1682058</c:v>
                </c:pt>
                <c:pt idx="293">
                  <c:v>1682062</c:v>
                </c:pt>
                <c:pt idx="294">
                  <c:v>1682074</c:v>
                </c:pt>
                <c:pt idx="295">
                  <c:v>1682092</c:v>
                </c:pt>
                <c:pt idx="296">
                  <c:v>1682096</c:v>
                </c:pt>
                <c:pt idx="297">
                  <c:v>1682110</c:v>
                </c:pt>
                <c:pt idx="298">
                  <c:v>1682120</c:v>
                </c:pt>
                <c:pt idx="299">
                  <c:v>1682130</c:v>
                </c:pt>
                <c:pt idx="300">
                  <c:v>1682136</c:v>
                </c:pt>
                <c:pt idx="301">
                  <c:v>1682142</c:v>
                </c:pt>
                <c:pt idx="302">
                  <c:v>1682142</c:v>
                </c:pt>
                <c:pt idx="303">
                  <c:v>1682146</c:v>
                </c:pt>
                <c:pt idx="304">
                  <c:v>1682156</c:v>
                </c:pt>
                <c:pt idx="305">
                  <c:v>1682164</c:v>
                </c:pt>
                <c:pt idx="306">
                  <c:v>1682178</c:v>
                </c:pt>
                <c:pt idx="307">
                  <c:v>1682186</c:v>
                </c:pt>
                <c:pt idx="308">
                  <c:v>1682202</c:v>
                </c:pt>
                <c:pt idx="309">
                  <c:v>1682216</c:v>
                </c:pt>
                <c:pt idx="310">
                  <c:v>1682234</c:v>
                </c:pt>
                <c:pt idx="311">
                  <c:v>1682260</c:v>
                </c:pt>
                <c:pt idx="312">
                  <c:v>1682278</c:v>
                </c:pt>
                <c:pt idx="313">
                  <c:v>1762296</c:v>
                </c:pt>
                <c:pt idx="314">
                  <c:v>1762296</c:v>
                </c:pt>
                <c:pt idx="315">
                  <c:v>1762296</c:v>
                </c:pt>
                <c:pt idx="316">
                  <c:v>1762296</c:v>
                </c:pt>
                <c:pt idx="317">
                  <c:v>1762300</c:v>
                </c:pt>
                <c:pt idx="318">
                  <c:v>1762308</c:v>
                </c:pt>
                <c:pt idx="319">
                  <c:v>1762312</c:v>
                </c:pt>
                <c:pt idx="320">
                  <c:v>1762322</c:v>
                </c:pt>
                <c:pt idx="321">
                  <c:v>1762334</c:v>
                </c:pt>
                <c:pt idx="322">
                  <c:v>1762344</c:v>
                </c:pt>
                <c:pt idx="323">
                  <c:v>1762354</c:v>
                </c:pt>
                <c:pt idx="324">
                  <c:v>1762362</c:v>
                </c:pt>
                <c:pt idx="325">
                  <c:v>1762376</c:v>
                </c:pt>
                <c:pt idx="326">
                  <c:v>1762390</c:v>
                </c:pt>
                <c:pt idx="327">
                  <c:v>1762398</c:v>
                </c:pt>
                <c:pt idx="328">
                  <c:v>1762410</c:v>
                </c:pt>
                <c:pt idx="329">
                  <c:v>1762424</c:v>
                </c:pt>
                <c:pt idx="330">
                  <c:v>1842432</c:v>
                </c:pt>
                <c:pt idx="331">
                  <c:v>1842432</c:v>
                </c:pt>
                <c:pt idx="332">
                  <c:v>1842432</c:v>
                </c:pt>
                <c:pt idx="333">
                  <c:v>1842436</c:v>
                </c:pt>
                <c:pt idx="334">
                  <c:v>1842446</c:v>
                </c:pt>
                <c:pt idx="335">
                  <c:v>1842450</c:v>
                </c:pt>
                <c:pt idx="336">
                  <c:v>1842454</c:v>
                </c:pt>
                <c:pt idx="337">
                  <c:v>1842454</c:v>
                </c:pt>
                <c:pt idx="338">
                  <c:v>1842466</c:v>
                </c:pt>
                <c:pt idx="339">
                  <c:v>1842470</c:v>
                </c:pt>
                <c:pt idx="340">
                  <c:v>1842480</c:v>
                </c:pt>
                <c:pt idx="341">
                  <c:v>1842484</c:v>
                </c:pt>
                <c:pt idx="342">
                  <c:v>1842484</c:v>
                </c:pt>
                <c:pt idx="343">
                  <c:v>1842488</c:v>
                </c:pt>
                <c:pt idx="344">
                  <c:v>1842488</c:v>
                </c:pt>
                <c:pt idx="345">
                  <c:v>1842502</c:v>
                </c:pt>
                <c:pt idx="346">
                  <c:v>1842508</c:v>
                </c:pt>
                <c:pt idx="347">
                  <c:v>1842516</c:v>
                </c:pt>
                <c:pt idx="348">
                  <c:v>1842528</c:v>
                </c:pt>
                <c:pt idx="349">
                  <c:v>1842546</c:v>
                </c:pt>
                <c:pt idx="350">
                  <c:v>1842550</c:v>
                </c:pt>
                <c:pt idx="351">
                  <c:v>1842554</c:v>
                </c:pt>
                <c:pt idx="352">
                  <c:v>1842560</c:v>
                </c:pt>
                <c:pt idx="353">
                  <c:v>1842566</c:v>
                </c:pt>
                <c:pt idx="354">
                  <c:v>1842586</c:v>
                </c:pt>
                <c:pt idx="355">
                  <c:v>1842604</c:v>
                </c:pt>
                <c:pt idx="356">
                  <c:v>1842622</c:v>
                </c:pt>
                <c:pt idx="357">
                  <c:v>1842650</c:v>
                </c:pt>
                <c:pt idx="358">
                  <c:v>1922658</c:v>
                </c:pt>
                <c:pt idx="359">
                  <c:v>1922662</c:v>
                </c:pt>
                <c:pt idx="360">
                  <c:v>1922666</c:v>
                </c:pt>
                <c:pt idx="361">
                  <c:v>1922670</c:v>
                </c:pt>
                <c:pt idx="362">
                  <c:v>1922676</c:v>
                </c:pt>
                <c:pt idx="363">
                  <c:v>1922690</c:v>
                </c:pt>
                <c:pt idx="364">
                  <c:v>1922700</c:v>
                </c:pt>
                <c:pt idx="365">
                  <c:v>1922708</c:v>
                </c:pt>
                <c:pt idx="366">
                  <c:v>1922726</c:v>
                </c:pt>
                <c:pt idx="367">
                  <c:v>1922736</c:v>
                </c:pt>
                <c:pt idx="368">
                  <c:v>1922748</c:v>
                </c:pt>
                <c:pt idx="369">
                  <c:v>1922756</c:v>
                </c:pt>
                <c:pt idx="370">
                  <c:v>1922764</c:v>
                </c:pt>
                <c:pt idx="371">
                  <c:v>1922772</c:v>
                </c:pt>
                <c:pt idx="372">
                  <c:v>1922780</c:v>
                </c:pt>
                <c:pt idx="373">
                  <c:v>1922788</c:v>
                </c:pt>
                <c:pt idx="374">
                  <c:v>1922798</c:v>
                </c:pt>
                <c:pt idx="375">
                  <c:v>1922806</c:v>
                </c:pt>
                <c:pt idx="376">
                  <c:v>1922826</c:v>
                </c:pt>
                <c:pt idx="377">
                  <c:v>2002834</c:v>
                </c:pt>
                <c:pt idx="378">
                  <c:v>2002834</c:v>
                </c:pt>
                <c:pt idx="379">
                  <c:v>2002844</c:v>
                </c:pt>
                <c:pt idx="380">
                  <c:v>2002858</c:v>
                </c:pt>
                <c:pt idx="381">
                  <c:v>2002872</c:v>
                </c:pt>
                <c:pt idx="382">
                  <c:v>2082880</c:v>
                </c:pt>
                <c:pt idx="383">
                  <c:v>2082880</c:v>
                </c:pt>
                <c:pt idx="384">
                  <c:v>2082880</c:v>
                </c:pt>
                <c:pt idx="385">
                  <c:v>2082884</c:v>
                </c:pt>
                <c:pt idx="386">
                  <c:v>2082892</c:v>
                </c:pt>
                <c:pt idx="387">
                  <c:v>2082904</c:v>
                </c:pt>
                <c:pt idx="388">
                  <c:v>2082908</c:v>
                </c:pt>
                <c:pt idx="389">
                  <c:v>2082916</c:v>
                </c:pt>
                <c:pt idx="390">
                  <c:v>2082922</c:v>
                </c:pt>
                <c:pt idx="391">
                  <c:v>2082930</c:v>
                </c:pt>
                <c:pt idx="392">
                  <c:v>2082930</c:v>
                </c:pt>
                <c:pt idx="393">
                  <c:v>2082938</c:v>
                </c:pt>
                <c:pt idx="394">
                  <c:v>2082944</c:v>
                </c:pt>
                <c:pt idx="395">
                  <c:v>2082952</c:v>
                </c:pt>
                <c:pt idx="396">
                  <c:v>2082958</c:v>
                </c:pt>
                <c:pt idx="397">
                  <c:v>2082966</c:v>
                </c:pt>
                <c:pt idx="398">
                  <c:v>2082982</c:v>
                </c:pt>
                <c:pt idx="399">
                  <c:v>2083002</c:v>
                </c:pt>
                <c:pt idx="400">
                  <c:v>2163010</c:v>
                </c:pt>
                <c:pt idx="401">
                  <c:v>2163010</c:v>
                </c:pt>
                <c:pt idx="402">
                  <c:v>2163010</c:v>
                </c:pt>
                <c:pt idx="403">
                  <c:v>2163010</c:v>
                </c:pt>
                <c:pt idx="404">
                  <c:v>2163014</c:v>
                </c:pt>
                <c:pt idx="405">
                  <c:v>2163018</c:v>
                </c:pt>
                <c:pt idx="406">
                  <c:v>2163022</c:v>
                </c:pt>
                <c:pt idx="407">
                  <c:v>2163028</c:v>
                </c:pt>
                <c:pt idx="408">
                  <c:v>2163032</c:v>
                </c:pt>
                <c:pt idx="409">
                  <c:v>2163036</c:v>
                </c:pt>
                <c:pt idx="410">
                  <c:v>2163042</c:v>
                </c:pt>
                <c:pt idx="411">
                  <c:v>2163050</c:v>
                </c:pt>
                <c:pt idx="412">
                  <c:v>2163060</c:v>
                </c:pt>
                <c:pt idx="413">
                  <c:v>2163070</c:v>
                </c:pt>
                <c:pt idx="414">
                  <c:v>2163078</c:v>
                </c:pt>
                <c:pt idx="415">
                  <c:v>2163092</c:v>
                </c:pt>
                <c:pt idx="416">
                  <c:v>2243100</c:v>
                </c:pt>
                <c:pt idx="417">
                  <c:v>2243100</c:v>
                </c:pt>
                <c:pt idx="418">
                  <c:v>2243100</c:v>
                </c:pt>
                <c:pt idx="419">
                  <c:v>2243100</c:v>
                </c:pt>
                <c:pt idx="420">
                  <c:v>2243104</c:v>
                </c:pt>
                <c:pt idx="421">
                  <c:v>2243108</c:v>
                </c:pt>
                <c:pt idx="422">
                  <c:v>2243114</c:v>
                </c:pt>
                <c:pt idx="423">
                  <c:v>2243122</c:v>
                </c:pt>
                <c:pt idx="424">
                  <c:v>2243134</c:v>
                </c:pt>
                <c:pt idx="425">
                  <c:v>2243140</c:v>
                </c:pt>
                <c:pt idx="426">
                  <c:v>2243146</c:v>
                </c:pt>
                <c:pt idx="427">
                  <c:v>2243158</c:v>
                </c:pt>
                <c:pt idx="428">
                  <c:v>2243170</c:v>
                </c:pt>
                <c:pt idx="429">
                  <c:v>2323178</c:v>
                </c:pt>
                <c:pt idx="430">
                  <c:v>2323178</c:v>
                </c:pt>
                <c:pt idx="431">
                  <c:v>2323178</c:v>
                </c:pt>
                <c:pt idx="432">
                  <c:v>2323182</c:v>
                </c:pt>
                <c:pt idx="433">
                  <c:v>2323190</c:v>
                </c:pt>
                <c:pt idx="434">
                  <c:v>2323198</c:v>
                </c:pt>
                <c:pt idx="435">
                  <c:v>2323206</c:v>
                </c:pt>
                <c:pt idx="436">
                  <c:v>2323216</c:v>
                </c:pt>
                <c:pt idx="437">
                  <c:v>2323230</c:v>
                </c:pt>
                <c:pt idx="438">
                  <c:v>2323240</c:v>
                </c:pt>
                <c:pt idx="439">
                  <c:v>2323248</c:v>
                </c:pt>
                <c:pt idx="440">
                  <c:v>2323260</c:v>
                </c:pt>
                <c:pt idx="441">
                  <c:v>2323264</c:v>
                </c:pt>
                <c:pt idx="442">
                  <c:v>2323268</c:v>
                </c:pt>
                <c:pt idx="443">
                  <c:v>2323272</c:v>
                </c:pt>
                <c:pt idx="444">
                  <c:v>2323284</c:v>
                </c:pt>
                <c:pt idx="445">
                  <c:v>2323296</c:v>
                </c:pt>
                <c:pt idx="446">
                  <c:v>2323312</c:v>
                </c:pt>
                <c:pt idx="447">
                  <c:v>2323326</c:v>
                </c:pt>
                <c:pt idx="448">
                  <c:v>2323346</c:v>
                </c:pt>
                <c:pt idx="449">
                  <c:v>2323346</c:v>
                </c:pt>
                <c:pt idx="450">
                  <c:v>2323352</c:v>
                </c:pt>
                <c:pt idx="451">
                  <c:v>2323370</c:v>
                </c:pt>
                <c:pt idx="452">
                  <c:v>2323380</c:v>
                </c:pt>
                <c:pt idx="453">
                  <c:v>2323402</c:v>
                </c:pt>
                <c:pt idx="454">
                  <c:v>2323422</c:v>
                </c:pt>
                <c:pt idx="455">
                  <c:v>2403430</c:v>
                </c:pt>
                <c:pt idx="456">
                  <c:v>2403430</c:v>
                </c:pt>
                <c:pt idx="457">
                  <c:v>2403430</c:v>
                </c:pt>
                <c:pt idx="458">
                  <c:v>2403434</c:v>
                </c:pt>
                <c:pt idx="459">
                  <c:v>2403434</c:v>
                </c:pt>
                <c:pt idx="460">
                  <c:v>2403434</c:v>
                </c:pt>
                <c:pt idx="461">
                  <c:v>2403442</c:v>
                </c:pt>
                <c:pt idx="462">
                  <c:v>2403450</c:v>
                </c:pt>
                <c:pt idx="463">
                  <c:v>2403454</c:v>
                </c:pt>
                <c:pt idx="464">
                  <c:v>2403462</c:v>
                </c:pt>
                <c:pt idx="465">
                  <c:v>2403472</c:v>
                </c:pt>
                <c:pt idx="466">
                  <c:v>2403486</c:v>
                </c:pt>
                <c:pt idx="467">
                  <c:v>2403494</c:v>
                </c:pt>
                <c:pt idx="468">
                  <c:v>2403512</c:v>
                </c:pt>
                <c:pt idx="469">
                  <c:v>2403536</c:v>
                </c:pt>
                <c:pt idx="470">
                  <c:v>2403558</c:v>
                </c:pt>
                <c:pt idx="471">
                  <c:v>2403572</c:v>
                </c:pt>
                <c:pt idx="472">
                  <c:v>2403588</c:v>
                </c:pt>
                <c:pt idx="473">
                  <c:v>2403616</c:v>
                </c:pt>
                <c:pt idx="474">
                  <c:v>2403640</c:v>
                </c:pt>
                <c:pt idx="475">
                  <c:v>2403668</c:v>
                </c:pt>
                <c:pt idx="476">
                  <c:v>2483684</c:v>
                </c:pt>
                <c:pt idx="477">
                  <c:v>2483684</c:v>
                </c:pt>
                <c:pt idx="478">
                  <c:v>2483684</c:v>
                </c:pt>
                <c:pt idx="479">
                  <c:v>2483684</c:v>
                </c:pt>
                <c:pt idx="480">
                  <c:v>2483688</c:v>
                </c:pt>
                <c:pt idx="481">
                  <c:v>2483688</c:v>
                </c:pt>
                <c:pt idx="482">
                  <c:v>2483692</c:v>
                </c:pt>
                <c:pt idx="483">
                  <c:v>2483696</c:v>
                </c:pt>
                <c:pt idx="484">
                  <c:v>2483702</c:v>
                </c:pt>
                <c:pt idx="485">
                  <c:v>2483714</c:v>
                </c:pt>
                <c:pt idx="486">
                  <c:v>2483734</c:v>
                </c:pt>
                <c:pt idx="487">
                  <c:v>2483738</c:v>
                </c:pt>
                <c:pt idx="488">
                  <c:v>2483750</c:v>
                </c:pt>
                <c:pt idx="489">
                  <c:v>2483750</c:v>
                </c:pt>
                <c:pt idx="490">
                  <c:v>2483758</c:v>
                </c:pt>
                <c:pt idx="491">
                  <c:v>2483768</c:v>
                </c:pt>
                <c:pt idx="492">
                  <c:v>2483782</c:v>
                </c:pt>
                <c:pt idx="493">
                  <c:v>2483798</c:v>
                </c:pt>
                <c:pt idx="494">
                  <c:v>2483806</c:v>
                </c:pt>
                <c:pt idx="495">
                  <c:v>2483826</c:v>
                </c:pt>
                <c:pt idx="496">
                  <c:v>2483846</c:v>
                </c:pt>
                <c:pt idx="497">
                  <c:v>2563854</c:v>
                </c:pt>
                <c:pt idx="498">
                  <c:v>2563854</c:v>
                </c:pt>
                <c:pt idx="499">
                  <c:v>2563858</c:v>
                </c:pt>
                <c:pt idx="500">
                  <c:v>2563864</c:v>
                </c:pt>
                <c:pt idx="501">
                  <c:v>2563870</c:v>
                </c:pt>
                <c:pt idx="502">
                  <c:v>2563882</c:v>
                </c:pt>
                <c:pt idx="503">
                  <c:v>2563886</c:v>
                </c:pt>
                <c:pt idx="504">
                  <c:v>2563900</c:v>
                </c:pt>
                <c:pt idx="505">
                  <c:v>2563908</c:v>
                </c:pt>
                <c:pt idx="506">
                  <c:v>2563932</c:v>
                </c:pt>
                <c:pt idx="507">
                  <c:v>2643940</c:v>
                </c:pt>
                <c:pt idx="508">
                  <c:v>2643940</c:v>
                </c:pt>
                <c:pt idx="509">
                  <c:v>2643946</c:v>
                </c:pt>
                <c:pt idx="510">
                  <c:v>2643956</c:v>
                </c:pt>
                <c:pt idx="511">
                  <c:v>2643970</c:v>
                </c:pt>
                <c:pt idx="512">
                  <c:v>2643986</c:v>
                </c:pt>
                <c:pt idx="513">
                  <c:v>2723994</c:v>
                </c:pt>
                <c:pt idx="514">
                  <c:v>2723994</c:v>
                </c:pt>
                <c:pt idx="515">
                  <c:v>2723994</c:v>
                </c:pt>
                <c:pt idx="516">
                  <c:v>2724002</c:v>
                </c:pt>
                <c:pt idx="517">
                  <c:v>2724012</c:v>
                </c:pt>
                <c:pt idx="518">
                  <c:v>2724026</c:v>
                </c:pt>
                <c:pt idx="519">
                  <c:v>2724042</c:v>
                </c:pt>
                <c:pt idx="520">
                  <c:v>2804058</c:v>
                </c:pt>
                <c:pt idx="521">
                  <c:v>2804062</c:v>
                </c:pt>
                <c:pt idx="522">
                  <c:v>2804072</c:v>
                </c:pt>
                <c:pt idx="523">
                  <c:v>2804080</c:v>
                </c:pt>
                <c:pt idx="524">
                  <c:v>2804084</c:v>
                </c:pt>
                <c:pt idx="525">
                  <c:v>2804098</c:v>
                </c:pt>
                <c:pt idx="526">
                  <c:v>2804110</c:v>
                </c:pt>
                <c:pt idx="527">
                  <c:v>2804128</c:v>
                </c:pt>
                <c:pt idx="528">
                  <c:v>2804140</c:v>
                </c:pt>
                <c:pt idx="529">
                  <c:v>2804156</c:v>
                </c:pt>
                <c:pt idx="530">
                  <c:v>2884168</c:v>
                </c:pt>
                <c:pt idx="531">
                  <c:v>2884168</c:v>
                </c:pt>
                <c:pt idx="532">
                  <c:v>2884172</c:v>
                </c:pt>
                <c:pt idx="533">
                  <c:v>2884172</c:v>
                </c:pt>
                <c:pt idx="534">
                  <c:v>2884176</c:v>
                </c:pt>
                <c:pt idx="535">
                  <c:v>2884184</c:v>
                </c:pt>
                <c:pt idx="536">
                  <c:v>2884194</c:v>
                </c:pt>
                <c:pt idx="537">
                  <c:v>2884206</c:v>
                </c:pt>
                <c:pt idx="538">
                  <c:v>2884226</c:v>
                </c:pt>
                <c:pt idx="539">
                  <c:v>2964234</c:v>
                </c:pt>
                <c:pt idx="540">
                  <c:v>2964234</c:v>
                </c:pt>
                <c:pt idx="541">
                  <c:v>2964238</c:v>
                </c:pt>
                <c:pt idx="542">
                  <c:v>2964244</c:v>
                </c:pt>
                <c:pt idx="543">
                  <c:v>2964252</c:v>
                </c:pt>
                <c:pt idx="544">
                  <c:v>2964262</c:v>
                </c:pt>
                <c:pt idx="545">
                  <c:v>2964272</c:v>
                </c:pt>
                <c:pt idx="546">
                  <c:v>2964276</c:v>
                </c:pt>
                <c:pt idx="547">
                  <c:v>2964286</c:v>
                </c:pt>
                <c:pt idx="548">
                  <c:v>2964290</c:v>
                </c:pt>
                <c:pt idx="549">
                  <c:v>2964294</c:v>
                </c:pt>
                <c:pt idx="550">
                  <c:v>2964304</c:v>
                </c:pt>
                <c:pt idx="551">
                  <c:v>2964308</c:v>
                </c:pt>
                <c:pt idx="552">
                  <c:v>2964322</c:v>
                </c:pt>
                <c:pt idx="553">
                  <c:v>2964328</c:v>
                </c:pt>
                <c:pt idx="554">
                  <c:v>2964346</c:v>
                </c:pt>
                <c:pt idx="555">
                  <c:v>2964358</c:v>
                </c:pt>
                <c:pt idx="556">
                  <c:v>2964374</c:v>
                </c:pt>
                <c:pt idx="557">
                  <c:v>2964388</c:v>
                </c:pt>
                <c:pt idx="558">
                  <c:v>2964404</c:v>
                </c:pt>
                <c:pt idx="559">
                  <c:v>3044412</c:v>
                </c:pt>
                <c:pt idx="560">
                  <c:v>3044412</c:v>
                </c:pt>
                <c:pt idx="561">
                  <c:v>3044412</c:v>
                </c:pt>
                <c:pt idx="562">
                  <c:v>3044412</c:v>
                </c:pt>
                <c:pt idx="563">
                  <c:v>3044422</c:v>
                </c:pt>
                <c:pt idx="564">
                  <c:v>3044432</c:v>
                </c:pt>
                <c:pt idx="565">
                  <c:v>3044440</c:v>
                </c:pt>
                <c:pt idx="566">
                  <c:v>3044456</c:v>
                </c:pt>
                <c:pt idx="567">
                  <c:v>3044464</c:v>
                </c:pt>
                <c:pt idx="568">
                  <c:v>3044474</c:v>
                </c:pt>
                <c:pt idx="569">
                  <c:v>3124488</c:v>
                </c:pt>
                <c:pt idx="570">
                  <c:v>3124488</c:v>
                </c:pt>
                <c:pt idx="571">
                  <c:v>3124488</c:v>
                </c:pt>
                <c:pt idx="572">
                  <c:v>3124488</c:v>
                </c:pt>
                <c:pt idx="573">
                  <c:v>3124488</c:v>
                </c:pt>
                <c:pt idx="574">
                  <c:v>3124488</c:v>
                </c:pt>
                <c:pt idx="575">
                  <c:v>3124492</c:v>
                </c:pt>
                <c:pt idx="576">
                  <c:v>3124496</c:v>
                </c:pt>
                <c:pt idx="577">
                  <c:v>3124504</c:v>
                </c:pt>
                <c:pt idx="578">
                  <c:v>3124520</c:v>
                </c:pt>
                <c:pt idx="579">
                  <c:v>3124538</c:v>
                </c:pt>
                <c:pt idx="580">
                  <c:v>3124552</c:v>
                </c:pt>
                <c:pt idx="581">
                  <c:v>3124568</c:v>
                </c:pt>
                <c:pt idx="582">
                  <c:v>3204576</c:v>
                </c:pt>
                <c:pt idx="583">
                  <c:v>3204576</c:v>
                </c:pt>
                <c:pt idx="584">
                  <c:v>3204576</c:v>
                </c:pt>
                <c:pt idx="585">
                  <c:v>3204582</c:v>
                </c:pt>
                <c:pt idx="586">
                  <c:v>3204594</c:v>
                </c:pt>
                <c:pt idx="587">
                  <c:v>3204606</c:v>
                </c:pt>
                <c:pt idx="588">
                  <c:v>3204612</c:v>
                </c:pt>
                <c:pt idx="589">
                  <c:v>3204626</c:v>
                </c:pt>
                <c:pt idx="590">
                  <c:v>3204638</c:v>
                </c:pt>
                <c:pt idx="591">
                  <c:v>3284646</c:v>
                </c:pt>
                <c:pt idx="592">
                  <c:v>3284646</c:v>
                </c:pt>
                <c:pt idx="593">
                  <c:v>3284646</c:v>
                </c:pt>
                <c:pt idx="594">
                  <c:v>3284652</c:v>
                </c:pt>
                <c:pt idx="595">
                  <c:v>3284660</c:v>
                </c:pt>
                <c:pt idx="596">
                  <c:v>3284660</c:v>
                </c:pt>
                <c:pt idx="597">
                  <c:v>3284672</c:v>
                </c:pt>
                <c:pt idx="598">
                  <c:v>3284684</c:v>
                </c:pt>
                <c:pt idx="599">
                  <c:v>3284692</c:v>
                </c:pt>
                <c:pt idx="600">
                  <c:v>3284706</c:v>
                </c:pt>
                <c:pt idx="601">
                  <c:v>3284724</c:v>
                </c:pt>
                <c:pt idx="602">
                  <c:v>3364732</c:v>
                </c:pt>
                <c:pt idx="603">
                  <c:v>3364732</c:v>
                </c:pt>
                <c:pt idx="604">
                  <c:v>3364732</c:v>
                </c:pt>
                <c:pt idx="605">
                  <c:v>3364736</c:v>
                </c:pt>
                <c:pt idx="606">
                  <c:v>3364746</c:v>
                </c:pt>
                <c:pt idx="607">
                  <c:v>3364750</c:v>
                </c:pt>
                <c:pt idx="608">
                  <c:v>3364754</c:v>
                </c:pt>
                <c:pt idx="609">
                  <c:v>3364758</c:v>
                </c:pt>
                <c:pt idx="610">
                  <c:v>3364758</c:v>
                </c:pt>
                <c:pt idx="611">
                  <c:v>3364762</c:v>
                </c:pt>
                <c:pt idx="612">
                  <c:v>3364768</c:v>
                </c:pt>
                <c:pt idx="613">
                  <c:v>3364774</c:v>
                </c:pt>
                <c:pt idx="614">
                  <c:v>3364794</c:v>
                </c:pt>
                <c:pt idx="615">
                  <c:v>3364808</c:v>
                </c:pt>
                <c:pt idx="616">
                  <c:v>3364830</c:v>
                </c:pt>
                <c:pt idx="617">
                  <c:v>3444838</c:v>
                </c:pt>
                <c:pt idx="618">
                  <c:v>3444838</c:v>
                </c:pt>
                <c:pt idx="619">
                  <c:v>3444838</c:v>
                </c:pt>
                <c:pt idx="620">
                  <c:v>3444838</c:v>
                </c:pt>
                <c:pt idx="621">
                  <c:v>3444838</c:v>
                </c:pt>
                <c:pt idx="622">
                  <c:v>3444838</c:v>
                </c:pt>
                <c:pt idx="623">
                  <c:v>3444842</c:v>
                </c:pt>
                <c:pt idx="624">
                  <c:v>3444856</c:v>
                </c:pt>
                <c:pt idx="625">
                  <c:v>3444864</c:v>
                </c:pt>
                <c:pt idx="626">
                  <c:v>3444880</c:v>
                </c:pt>
                <c:pt idx="627">
                  <c:v>3524888</c:v>
                </c:pt>
                <c:pt idx="628">
                  <c:v>3524888</c:v>
                </c:pt>
                <c:pt idx="629">
                  <c:v>3524888</c:v>
                </c:pt>
                <c:pt idx="630">
                  <c:v>3524888</c:v>
                </c:pt>
                <c:pt idx="631">
                  <c:v>3524888</c:v>
                </c:pt>
                <c:pt idx="632">
                  <c:v>3524894</c:v>
                </c:pt>
                <c:pt idx="633">
                  <c:v>3524902</c:v>
                </c:pt>
                <c:pt idx="634">
                  <c:v>3524906</c:v>
                </c:pt>
                <c:pt idx="635">
                  <c:v>3524912</c:v>
                </c:pt>
                <c:pt idx="636">
                  <c:v>3524920</c:v>
                </c:pt>
                <c:pt idx="637">
                  <c:v>3524932</c:v>
                </c:pt>
                <c:pt idx="638">
                  <c:v>3524942</c:v>
                </c:pt>
                <c:pt idx="639">
                  <c:v>3524960</c:v>
                </c:pt>
                <c:pt idx="640">
                  <c:v>3524978</c:v>
                </c:pt>
                <c:pt idx="641">
                  <c:v>3524996</c:v>
                </c:pt>
                <c:pt idx="642">
                  <c:v>3525006</c:v>
                </c:pt>
                <c:pt idx="643">
                  <c:v>3525024</c:v>
                </c:pt>
                <c:pt idx="644">
                  <c:v>3605032</c:v>
                </c:pt>
                <c:pt idx="645">
                  <c:v>3605032</c:v>
                </c:pt>
                <c:pt idx="646">
                  <c:v>3605032</c:v>
                </c:pt>
                <c:pt idx="647">
                  <c:v>3605032</c:v>
                </c:pt>
                <c:pt idx="648">
                  <c:v>3605032</c:v>
                </c:pt>
                <c:pt idx="649">
                  <c:v>3605036</c:v>
                </c:pt>
                <c:pt idx="650">
                  <c:v>3605040</c:v>
                </c:pt>
                <c:pt idx="651">
                  <c:v>3605048</c:v>
                </c:pt>
                <c:pt idx="652">
                  <c:v>3605052</c:v>
                </c:pt>
                <c:pt idx="653">
                  <c:v>3605066</c:v>
                </c:pt>
                <c:pt idx="654">
                  <c:v>3605078</c:v>
                </c:pt>
                <c:pt idx="655">
                  <c:v>3605090</c:v>
                </c:pt>
                <c:pt idx="656">
                  <c:v>3685104</c:v>
                </c:pt>
                <c:pt idx="657">
                  <c:v>3685104</c:v>
                </c:pt>
                <c:pt idx="658">
                  <c:v>3685104</c:v>
                </c:pt>
                <c:pt idx="659">
                  <c:v>3685110</c:v>
                </c:pt>
                <c:pt idx="660">
                  <c:v>3685110</c:v>
                </c:pt>
                <c:pt idx="661">
                  <c:v>3685114</c:v>
                </c:pt>
                <c:pt idx="662">
                  <c:v>3685118</c:v>
                </c:pt>
                <c:pt idx="663">
                  <c:v>3685118</c:v>
                </c:pt>
                <c:pt idx="664">
                  <c:v>3685122</c:v>
                </c:pt>
                <c:pt idx="665">
                  <c:v>3685128</c:v>
                </c:pt>
                <c:pt idx="666">
                  <c:v>3685134</c:v>
                </c:pt>
                <c:pt idx="667">
                  <c:v>3685146</c:v>
                </c:pt>
                <c:pt idx="668">
                  <c:v>3765154</c:v>
                </c:pt>
                <c:pt idx="669">
                  <c:v>3765154</c:v>
                </c:pt>
                <c:pt idx="670">
                  <c:v>3765154</c:v>
                </c:pt>
                <c:pt idx="671">
                  <c:v>3765158</c:v>
                </c:pt>
                <c:pt idx="672">
                  <c:v>3765164</c:v>
                </c:pt>
                <c:pt idx="673">
                  <c:v>3765172</c:v>
                </c:pt>
                <c:pt idx="674">
                  <c:v>3765178</c:v>
                </c:pt>
                <c:pt idx="675">
                  <c:v>3765190</c:v>
                </c:pt>
                <c:pt idx="676">
                  <c:v>3765208</c:v>
                </c:pt>
                <c:pt idx="677">
                  <c:v>3765222</c:v>
                </c:pt>
                <c:pt idx="678">
                  <c:v>3765242</c:v>
                </c:pt>
                <c:pt idx="679">
                  <c:v>3765264</c:v>
                </c:pt>
                <c:pt idx="680">
                  <c:v>3845272</c:v>
                </c:pt>
                <c:pt idx="681">
                  <c:v>3845272</c:v>
                </c:pt>
                <c:pt idx="682">
                  <c:v>3845272</c:v>
                </c:pt>
                <c:pt idx="683">
                  <c:v>3845272</c:v>
                </c:pt>
                <c:pt idx="684">
                  <c:v>3845276</c:v>
                </c:pt>
                <c:pt idx="685">
                  <c:v>3845276</c:v>
                </c:pt>
                <c:pt idx="686">
                  <c:v>3845276</c:v>
                </c:pt>
                <c:pt idx="687">
                  <c:v>3845284</c:v>
                </c:pt>
                <c:pt idx="688">
                  <c:v>3845288</c:v>
                </c:pt>
                <c:pt idx="689">
                  <c:v>3845292</c:v>
                </c:pt>
                <c:pt idx="690">
                  <c:v>3845306</c:v>
                </c:pt>
                <c:pt idx="691">
                  <c:v>3845316</c:v>
                </c:pt>
                <c:pt idx="692">
                  <c:v>3845328</c:v>
                </c:pt>
                <c:pt idx="693">
                  <c:v>3845338</c:v>
                </c:pt>
                <c:pt idx="694">
                  <c:v>3845354</c:v>
                </c:pt>
                <c:pt idx="695">
                  <c:v>3845364</c:v>
                </c:pt>
                <c:pt idx="696">
                  <c:v>3845378</c:v>
                </c:pt>
                <c:pt idx="697">
                  <c:v>3845394</c:v>
                </c:pt>
                <c:pt idx="698">
                  <c:v>3925402</c:v>
                </c:pt>
                <c:pt idx="699">
                  <c:v>3925402</c:v>
                </c:pt>
                <c:pt idx="700">
                  <c:v>3925402</c:v>
                </c:pt>
                <c:pt idx="701">
                  <c:v>3925402</c:v>
                </c:pt>
                <c:pt idx="702">
                  <c:v>3925402</c:v>
                </c:pt>
                <c:pt idx="703">
                  <c:v>3925402</c:v>
                </c:pt>
                <c:pt idx="704">
                  <c:v>3925402</c:v>
                </c:pt>
                <c:pt idx="705">
                  <c:v>3925406</c:v>
                </c:pt>
                <c:pt idx="706">
                  <c:v>3925406</c:v>
                </c:pt>
                <c:pt idx="707">
                  <c:v>3925406</c:v>
                </c:pt>
                <c:pt idx="708">
                  <c:v>3925406</c:v>
                </c:pt>
                <c:pt idx="709">
                  <c:v>3925410</c:v>
                </c:pt>
                <c:pt idx="710">
                  <c:v>3925410</c:v>
                </c:pt>
                <c:pt idx="711">
                  <c:v>3925410</c:v>
                </c:pt>
                <c:pt idx="712">
                  <c:v>3925418</c:v>
                </c:pt>
                <c:pt idx="713">
                  <c:v>3925422</c:v>
                </c:pt>
                <c:pt idx="714">
                  <c:v>3925422</c:v>
                </c:pt>
                <c:pt idx="715">
                  <c:v>3925428</c:v>
                </c:pt>
                <c:pt idx="716">
                  <c:v>3925436</c:v>
                </c:pt>
                <c:pt idx="717">
                  <c:v>3925444</c:v>
                </c:pt>
                <c:pt idx="718">
                  <c:v>3925448</c:v>
                </c:pt>
                <c:pt idx="719">
                  <c:v>3925458</c:v>
                </c:pt>
                <c:pt idx="720">
                  <c:v>3925464</c:v>
                </c:pt>
                <c:pt idx="721">
                  <c:v>3925476</c:v>
                </c:pt>
                <c:pt idx="722">
                  <c:v>3925480</c:v>
                </c:pt>
                <c:pt idx="723">
                  <c:v>3925496</c:v>
                </c:pt>
                <c:pt idx="724">
                  <c:v>3925510</c:v>
                </c:pt>
                <c:pt idx="725">
                  <c:v>3925522</c:v>
                </c:pt>
                <c:pt idx="726">
                  <c:v>3925532</c:v>
                </c:pt>
                <c:pt idx="727">
                  <c:v>3925544</c:v>
                </c:pt>
                <c:pt idx="728">
                  <c:v>3925556</c:v>
                </c:pt>
                <c:pt idx="729">
                  <c:v>3925568</c:v>
                </c:pt>
                <c:pt idx="730">
                  <c:v>3925582</c:v>
                </c:pt>
                <c:pt idx="731">
                  <c:v>3925604</c:v>
                </c:pt>
                <c:pt idx="732">
                  <c:v>4005616</c:v>
                </c:pt>
                <c:pt idx="733">
                  <c:v>4005616</c:v>
                </c:pt>
                <c:pt idx="734">
                  <c:v>4005616</c:v>
                </c:pt>
                <c:pt idx="735">
                  <c:v>4005616</c:v>
                </c:pt>
                <c:pt idx="736">
                  <c:v>4005616</c:v>
                </c:pt>
                <c:pt idx="737">
                  <c:v>4005616</c:v>
                </c:pt>
                <c:pt idx="738">
                  <c:v>4005616</c:v>
                </c:pt>
                <c:pt idx="739">
                  <c:v>4005620</c:v>
                </c:pt>
                <c:pt idx="740">
                  <c:v>4005624</c:v>
                </c:pt>
                <c:pt idx="741">
                  <c:v>4005632</c:v>
                </c:pt>
                <c:pt idx="742">
                  <c:v>4005632</c:v>
                </c:pt>
                <c:pt idx="743">
                  <c:v>4005640</c:v>
                </c:pt>
                <c:pt idx="744">
                  <c:v>4005644</c:v>
                </c:pt>
                <c:pt idx="745">
                  <c:v>4005650</c:v>
                </c:pt>
                <c:pt idx="746">
                  <c:v>4005654</c:v>
                </c:pt>
                <c:pt idx="747">
                  <c:v>4005668</c:v>
                </c:pt>
                <c:pt idx="748">
                  <c:v>4005678</c:v>
                </c:pt>
                <c:pt idx="749">
                  <c:v>4005696</c:v>
                </c:pt>
                <c:pt idx="750">
                  <c:v>4085704</c:v>
                </c:pt>
                <c:pt idx="751">
                  <c:v>4085704</c:v>
                </c:pt>
                <c:pt idx="752">
                  <c:v>4085708</c:v>
                </c:pt>
                <c:pt idx="753">
                  <c:v>4085714</c:v>
                </c:pt>
                <c:pt idx="754">
                  <c:v>4085720</c:v>
                </c:pt>
                <c:pt idx="755">
                  <c:v>4085724</c:v>
                </c:pt>
                <c:pt idx="756">
                  <c:v>4085724</c:v>
                </c:pt>
                <c:pt idx="757">
                  <c:v>4085724</c:v>
                </c:pt>
                <c:pt idx="758">
                  <c:v>4085730</c:v>
                </c:pt>
                <c:pt idx="759">
                  <c:v>4085730</c:v>
                </c:pt>
                <c:pt idx="760">
                  <c:v>4085730</c:v>
                </c:pt>
                <c:pt idx="761">
                  <c:v>4085734</c:v>
                </c:pt>
                <c:pt idx="762">
                  <c:v>4085734</c:v>
                </c:pt>
                <c:pt idx="763">
                  <c:v>4085742</c:v>
                </c:pt>
                <c:pt idx="764">
                  <c:v>4085750</c:v>
                </c:pt>
                <c:pt idx="765">
                  <c:v>4085760</c:v>
                </c:pt>
                <c:pt idx="766">
                  <c:v>4085774</c:v>
                </c:pt>
                <c:pt idx="767">
                  <c:v>4085792</c:v>
                </c:pt>
                <c:pt idx="768">
                  <c:v>4165800</c:v>
                </c:pt>
                <c:pt idx="769">
                  <c:v>4165800</c:v>
                </c:pt>
                <c:pt idx="770">
                  <c:v>4165800</c:v>
                </c:pt>
                <c:pt idx="771">
                  <c:v>4165804</c:v>
                </c:pt>
                <c:pt idx="772">
                  <c:v>4165808</c:v>
                </c:pt>
                <c:pt idx="773">
                  <c:v>4165814</c:v>
                </c:pt>
                <c:pt idx="774">
                  <c:v>4165818</c:v>
                </c:pt>
                <c:pt idx="775">
                  <c:v>4165822</c:v>
                </c:pt>
                <c:pt idx="776">
                  <c:v>4165826</c:v>
                </c:pt>
                <c:pt idx="777">
                  <c:v>4165830</c:v>
                </c:pt>
                <c:pt idx="778">
                  <c:v>4165830</c:v>
                </c:pt>
                <c:pt idx="779">
                  <c:v>4165834</c:v>
                </c:pt>
                <c:pt idx="780">
                  <c:v>4165844</c:v>
                </c:pt>
                <c:pt idx="781">
                  <c:v>4165848</c:v>
                </c:pt>
                <c:pt idx="782">
                  <c:v>4165856</c:v>
                </c:pt>
                <c:pt idx="783">
                  <c:v>4165872</c:v>
                </c:pt>
                <c:pt idx="784">
                  <c:v>4245880</c:v>
                </c:pt>
                <c:pt idx="785">
                  <c:v>4245880</c:v>
                </c:pt>
                <c:pt idx="786">
                  <c:v>4245880</c:v>
                </c:pt>
                <c:pt idx="787">
                  <c:v>4245880</c:v>
                </c:pt>
                <c:pt idx="788">
                  <c:v>4245880</c:v>
                </c:pt>
                <c:pt idx="789">
                  <c:v>4245880</c:v>
                </c:pt>
                <c:pt idx="790">
                  <c:v>4245880</c:v>
                </c:pt>
                <c:pt idx="791">
                  <c:v>4245880</c:v>
                </c:pt>
                <c:pt idx="792">
                  <c:v>4245884</c:v>
                </c:pt>
                <c:pt idx="793">
                  <c:v>4245888</c:v>
                </c:pt>
                <c:pt idx="794">
                  <c:v>4245896</c:v>
                </c:pt>
                <c:pt idx="795">
                  <c:v>4245910</c:v>
                </c:pt>
                <c:pt idx="796">
                  <c:v>4245916</c:v>
                </c:pt>
                <c:pt idx="797">
                  <c:v>4245926</c:v>
                </c:pt>
                <c:pt idx="798">
                  <c:v>4325938</c:v>
                </c:pt>
                <c:pt idx="799">
                  <c:v>4325938</c:v>
                </c:pt>
                <c:pt idx="800">
                  <c:v>4325942</c:v>
                </c:pt>
                <c:pt idx="801">
                  <c:v>4325942</c:v>
                </c:pt>
                <c:pt idx="802">
                  <c:v>4325946</c:v>
                </c:pt>
                <c:pt idx="803">
                  <c:v>4325950</c:v>
                </c:pt>
                <c:pt idx="804">
                  <c:v>4325954</c:v>
                </c:pt>
                <c:pt idx="805">
                  <c:v>4325954</c:v>
                </c:pt>
                <c:pt idx="806">
                  <c:v>4325958</c:v>
                </c:pt>
                <c:pt idx="807">
                  <c:v>4325962</c:v>
                </c:pt>
                <c:pt idx="808">
                  <c:v>4325974</c:v>
                </c:pt>
                <c:pt idx="809">
                  <c:v>4325984</c:v>
                </c:pt>
                <c:pt idx="810">
                  <c:v>4325998</c:v>
                </c:pt>
                <c:pt idx="811">
                  <c:v>4326002</c:v>
                </c:pt>
                <c:pt idx="812">
                  <c:v>4326014</c:v>
                </c:pt>
                <c:pt idx="813">
                  <c:v>4326026</c:v>
                </c:pt>
                <c:pt idx="814">
                  <c:v>4326038</c:v>
                </c:pt>
                <c:pt idx="815">
                  <c:v>4326046</c:v>
                </c:pt>
                <c:pt idx="816">
                  <c:v>4326058</c:v>
                </c:pt>
                <c:pt idx="817">
                  <c:v>4326074</c:v>
                </c:pt>
                <c:pt idx="818">
                  <c:v>4326080</c:v>
                </c:pt>
                <c:pt idx="819">
                  <c:v>4326100</c:v>
                </c:pt>
                <c:pt idx="820">
                  <c:v>4326120</c:v>
                </c:pt>
                <c:pt idx="821">
                  <c:v>4326140</c:v>
                </c:pt>
                <c:pt idx="822">
                  <c:v>4326158</c:v>
                </c:pt>
                <c:pt idx="823">
                  <c:v>4406166</c:v>
                </c:pt>
                <c:pt idx="824">
                  <c:v>4406166</c:v>
                </c:pt>
                <c:pt idx="825">
                  <c:v>4406166</c:v>
                </c:pt>
                <c:pt idx="826">
                  <c:v>4406170</c:v>
                </c:pt>
                <c:pt idx="827">
                  <c:v>4406170</c:v>
                </c:pt>
                <c:pt idx="828">
                  <c:v>4406176</c:v>
                </c:pt>
                <c:pt idx="829">
                  <c:v>4406186</c:v>
                </c:pt>
                <c:pt idx="830">
                  <c:v>4406196</c:v>
                </c:pt>
                <c:pt idx="831">
                  <c:v>4406208</c:v>
                </c:pt>
                <c:pt idx="832">
                  <c:v>4406224</c:v>
                </c:pt>
                <c:pt idx="833">
                  <c:v>4486232</c:v>
                </c:pt>
                <c:pt idx="834">
                  <c:v>4486232</c:v>
                </c:pt>
                <c:pt idx="835">
                  <c:v>4486232</c:v>
                </c:pt>
                <c:pt idx="836">
                  <c:v>4486232</c:v>
                </c:pt>
                <c:pt idx="837">
                  <c:v>4486236</c:v>
                </c:pt>
                <c:pt idx="838">
                  <c:v>4486240</c:v>
                </c:pt>
                <c:pt idx="839">
                  <c:v>4486248</c:v>
                </c:pt>
                <c:pt idx="840">
                  <c:v>4486258</c:v>
                </c:pt>
                <c:pt idx="841">
                  <c:v>4486272</c:v>
                </c:pt>
                <c:pt idx="842">
                  <c:v>4486280</c:v>
                </c:pt>
                <c:pt idx="843">
                  <c:v>4486298</c:v>
                </c:pt>
                <c:pt idx="844">
                  <c:v>4486306</c:v>
                </c:pt>
                <c:pt idx="845">
                  <c:v>4486310</c:v>
                </c:pt>
                <c:pt idx="846">
                  <c:v>4486320</c:v>
                </c:pt>
                <c:pt idx="847">
                  <c:v>4486336</c:v>
                </c:pt>
                <c:pt idx="848">
                  <c:v>4486348</c:v>
                </c:pt>
                <c:pt idx="849">
                  <c:v>4486362</c:v>
                </c:pt>
                <c:pt idx="850">
                  <c:v>4486382</c:v>
                </c:pt>
                <c:pt idx="851">
                  <c:v>4486402</c:v>
                </c:pt>
                <c:pt idx="852">
                  <c:v>4566414</c:v>
                </c:pt>
                <c:pt idx="853">
                  <c:v>4566414</c:v>
                </c:pt>
                <c:pt idx="854">
                  <c:v>4566418</c:v>
                </c:pt>
                <c:pt idx="855">
                  <c:v>4566422</c:v>
                </c:pt>
                <c:pt idx="856">
                  <c:v>4566426</c:v>
                </c:pt>
                <c:pt idx="857">
                  <c:v>4566432</c:v>
                </c:pt>
                <c:pt idx="858">
                  <c:v>4566438</c:v>
                </c:pt>
                <c:pt idx="859">
                  <c:v>4566446</c:v>
                </c:pt>
                <c:pt idx="860">
                  <c:v>4646454</c:v>
                </c:pt>
                <c:pt idx="861">
                  <c:v>4646454</c:v>
                </c:pt>
                <c:pt idx="862">
                  <c:v>4646454</c:v>
                </c:pt>
                <c:pt idx="863">
                  <c:v>4646460</c:v>
                </c:pt>
                <c:pt idx="864">
                  <c:v>4646472</c:v>
                </c:pt>
                <c:pt idx="865">
                  <c:v>4646478</c:v>
                </c:pt>
                <c:pt idx="866">
                  <c:v>4646486</c:v>
                </c:pt>
                <c:pt idx="867">
                  <c:v>4646486</c:v>
                </c:pt>
                <c:pt idx="868">
                  <c:v>4646498</c:v>
                </c:pt>
                <c:pt idx="869">
                  <c:v>4646508</c:v>
                </c:pt>
                <c:pt idx="870">
                  <c:v>4646518</c:v>
                </c:pt>
                <c:pt idx="871">
                  <c:v>4646526</c:v>
                </c:pt>
                <c:pt idx="872">
                  <c:v>4646526</c:v>
                </c:pt>
                <c:pt idx="873">
                  <c:v>4646530</c:v>
                </c:pt>
                <c:pt idx="874">
                  <c:v>4646540</c:v>
                </c:pt>
                <c:pt idx="875">
                  <c:v>4646546</c:v>
                </c:pt>
                <c:pt idx="876">
                  <c:v>4646558</c:v>
                </c:pt>
                <c:pt idx="877">
                  <c:v>4646562</c:v>
                </c:pt>
                <c:pt idx="878">
                  <c:v>4646566</c:v>
                </c:pt>
                <c:pt idx="879">
                  <c:v>4646578</c:v>
                </c:pt>
                <c:pt idx="880">
                  <c:v>4646594</c:v>
                </c:pt>
                <c:pt idx="881">
                  <c:v>4646600</c:v>
                </c:pt>
                <c:pt idx="882">
                  <c:v>4646616</c:v>
                </c:pt>
                <c:pt idx="883">
                  <c:v>4646616</c:v>
                </c:pt>
                <c:pt idx="884">
                  <c:v>4646626</c:v>
                </c:pt>
                <c:pt idx="885">
                  <c:v>4646626</c:v>
                </c:pt>
                <c:pt idx="886">
                  <c:v>4646630</c:v>
                </c:pt>
                <c:pt idx="887">
                  <c:v>4646638</c:v>
                </c:pt>
                <c:pt idx="888">
                  <c:v>4646642</c:v>
                </c:pt>
                <c:pt idx="889">
                  <c:v>4646646</c:v>
                </c:pt>
                <c:pt idx="890">
                  <c:v>4646656</c:v>
                </c:pt>
                <c:pt idx="891">
                  <c:v>4646656</c:v>
                </c:pt>
                <c:pt idx="892">
                  <c:v>4646664</c:v>
                </c:pt>
                <c:pt idx="893">
                  <c:v>4646682</c:v>
                </c:pt>
                <c:pt idx="894">
                  <c:v>4726690</c:v>
                </c:pt>
                <c:pt idx="895">
                  <c:v>4726694</c:v>
                </c:pt>
                <c:pt idx="896">
                  <c:v>4726704</c:v>
                </c:pt>
                <c:pt idx="897">
                  <c:v>4726712</c:v>
                </c:pt>
                <c:pt idx="898">
                  <c:v>4726722</c:v>
                </c:pt>
                <c:pt idx="899">
                  <c:v>4726738</c:v>
                </c:pt>
                <c:pt idx="900">
                  <c:v>4806746</c:v>
                </c:pt>
                <c:pt idx="901">
                  <c:v>4806746</c:v>
                </c:pt>
                <c:pt idx="902">
                  <c:v>4806750</c:v>
                </c:pt>
                <c:pt idx="903">
                  <c:v>4806750</c:v>
                </c:pt>
                <c:pt idx="904">
                  <c:v>4806762</c:v>
                </c:pt>
                <c:pt idx="905">
                  <c:v>4806772</c:v>
                </c:pt>
                <c:pt idx="906">
                  <c:v>4806784</c:v>
                </c:pt>
                <c:pt idx="907">
                  <c:v>4806804</c:v>
                </c:pt>
                <c:pt idx="908">
                  <c:v>4886812</c:v>
                </c:pt>
                <c:pt idx="909">
                  <c:v>4886812</c:v>
                </c:pt>
                <c:pt idx="910">
                  <c:v>4886824</c:v>
                </c:pt>
                <c:pt idx="911">
                  <c:v>4886828</c:v>
                </c:pt>
                <c:pt idx="912">
                  <c:v>4886836</c:v>
                </c:pt>
                <c:pt idx="913">
                  <c:v>4886842</c:v>
                </c:pt>
                <c:pt idx="914">
                  <c:v>4886852</c:v>
                </c:pt>
                <c:pt idx="915">
                  <c:v>4966864</c:v>
                </c:pt>
                <c:pt idx="916">
                  <c:v>4966864</c:v>
                </c:pt>
                <c:pt idx="917">
                  <c:v>4966868</c:v>
                </c:pt>
                <c:pt idx="918">
                  <c:v>4966876</c:v>
                </c:pt>
                <c:pt idx="919">
                  <c:v>4966884</c:v>
                </c:pt>
                <c:pt idx="920">
                  <c:v>4966894</c:v>
                </c:pt>
                <c:pt idx="921">
                  <c:v>4966914</c:v>
                </c:pt>
                <c:pt idx="922">
                  <c:v>4966922</c:v>
                </c:pt>
                <c:pt idx="923">
                  <c:v>4966938</c:v>
                </c:pt>
                <c:pt idx="924">
                  <c:v>5046946</c:v>
                </c:pt>
                <c:pt idx="925">
                  <c:v>5046950</c:v>
                </c:pt>
                <c:pt idx="926">
                  <c:v>5046950</c:v>
                </c:pt>
                <c:pt idx="927">
                  <c:v>5046956</c:v>
                </c:pt>
                <c:pt idx="928">
                  <c:v>5046968</c:v>
                </c:pt>
                <c:pt idx="929">
                  <c:v>5046978</c:v>
                </c:pt>
                <c:pt idx="930">
                  <c:v>5046994</c:v>
                </c:pt>
                <c:pt idx="931">
                  <c:v>5127002</c:v>
                </c:pt>
                <c:pt idx="932">
                  <c:v>5127002</c:v>
                </c:pt>
                <c:pt idx="933">
                  <c:v>5127006</c:v>
                </c:pt>
                <c:pt idx="934">
                  <c:v>5127010</c:v>
                </c:pt>
                <c:pt idx="935">
                  <c:v>5127020</c:v>
                </c:pt>
                <c:pt idx="936">
                  <c:v>5127028</c:v>
                </c:pt>
                <c:pt idx="937">
                  <c:v>5127034</c:v>
                </c:pt>
                <c:pt idx="938">
                  <c:v>5127048</c:v>
                </c:pt>
                <c:pt idx="939">
                  <c:v>5127052</c:v>
                </c:pt>
                <c:pt idx="940">
                  <c:v>5207064</c:v>
                </c:pt>
                <c:pt idx="941">
                  <c:v>5207064</c:v>
                </c:pt>
                <c:pt idx="942">
                  <c:v>5207064</c:v>
                </c:pt>
                <c:pt idx="943">
                  <c:v>5207068</c:v>
                </c:pt>
                <c:pt idx="944">
                  <c:v>5207072</c:v>
                </c:pt>
                <c:pt idx="945">
                  <c:v>5207078</c:v>
                </c:pt>
                <c:pt idx="946">
                  <c:v>5207090</c:v>
                </c:pt>
                <c:pt idx="947">
                  <c:v>5207102</c:v>
                </c:pt>
                <c:pt idx="948">
                  <c:v>5207122</c:v>
                </c:pt>
                <c:pt idx="949">
                  <c:v>5287130</c:v>
                </c:pt>
                <c:pt idx="950">
                  <c:v>5287130</c:v>
                </c:pt>
                <c:pt idx="951">
                  <c:v>5287130</c:v>
                </c:pt>
                <c:pt idx="952">
                  <c:v>5287130</c:v>
                </c:pt>
                <c:pt idx="953">
                  <c:v>5287134</c:v>
                </c:pt>
                <c:pt idx="954">
                  <c:v>5287138</c:v>
                </c:pt>
                <c:pt idx="955">
                  <c:v>5287138</c:v>
                </c:pt>
                <c:pt idx="956">
                  <c:v>5287142</c:v>
                </c:pt>
                <c:pt idx="957">
                  <c:v>5287148</c:v>
                </c:pt>
                <c:pt idx="958">
                  <c:v>5287160</c:v>
                </c:pt>
                <c:pt idx="959">
                  <c:v>5287164</c:v>
                </c:pt>
                <c:pt idx="960">
                  <c:v>5287176</c:v>
                </c:pt>
                <c:pt idx="961">
                  <c:v>5287182</c:v>
                </c:pt>
                <c:pt idx="962">
                  <c:v>5287196</c:v>
                </c:pt>
                <c:pt idx="963">
                  <c:v>5287206</c:v>
                </c:pt>
                <c:pt idx="964">
                  <c:v>5287216</c:v>
                </c:pt>
                <c:pt idx="965">
                  <c:v>5287220</c:v>
                </c:pt>
                <c:pt idx="966">
                  <c:v>5287232</c:v>
                </c:pt>
                <c:pt idx="967">
                  <c:v>5287240</c:v>
                </c:pt>
                <c:pt idx="968">
                  <c:v>5287248</c:v>
                </c:pt>
                <c:pt idx="969">
                  <c:v>5287256</c:v>
                </c:pt>
                <c:pt idx="970">
                  <c:v>5287272</c:v>
                </c:pt>
                <c:pt idx="971">
                  <c:v>5287288</c:v>
                </c:pt>
                <c:pt idx="972">
                  <c:v>5287298</c:v>
                </c:pt>
                <c:pt idx="973">
                  <c:v>5287314</c:v>
                </c:pt>
                <c:pt idx="974">
                  <c:v>5287334</c:v>
                </c:pt>
                <c:pt idx="975">
                  <c:v>5287342</c:v>
                </c:pt>
                <c:pt idx="976">
                  <c:v>5287360</c:v>
                </c:pt>
                <c:pt idx="977">
                  <c:v>5287374</c:v>
                </c:pt>
                <c:pt idx="978">
                  <c:v>5287392</c:v>
                </c:pt>
                <c:pt idx="979">
                  <c:v>5287402</c:v>
                </c:pt>
                <c:pt idx="980">
                  <c:v>5287418</c:v>
                </c:pt>
                <c:pt idx="981">
                  <c:v>5287434</c:v>
                </c:pt>
                <c:pt idx="982">
                  <c:v>5367442</c:v>
                </c:pt>
                <c:pt idx="983">
                  <c:v>5367442</c:v>
                </c:pt>
                <c:pt idx="984">
                  <c:v>5367442</c:v>
                </c:pt>
                <c:pt idx="985">
                  <c:v>5367448</c:v>
                </c:pt>
                <c:pt idx="986">
                  <c:v>5367458</c:v>
                </c:pt>
                <c:pt idx="987">
                  <c:v>5367464</c:v>
                </c:pt>
                <c:pt idx="988">
                  <c:v>5367472</c:v>
                </c:pt>
                <c:pt idx="989">
                  <c:v>5367482</c:v>
                </c:pt>
                <c:pt idx="990">
                  <c:v>5367488</c:v>
                </c:pt>
                <c:pt idx="991">
                  <c:v>5367494</c:v>
                </c:pt>
                <c:pt idx="992">
                  <c:v>5367498</c:v>
                </c:pt>
                <c:pt idx="993">
                  <c:v>5367512</c:v>
                </c:pt>
                <c:pt idx="994">
                  <c:v>5367512</c:v>
                </c:pt>
                <c:pt idx="995">
                  <c:v>5367518</c:v>
                </c:pt>
                <c:pt idx="996">
                  <c:v>5367526</c:v>
                </c:pt>
                <c:pt idx="997">
                  <c:v>5367526</c:v>
                </c:pt>
                <c:pt idx="998">
                  <c:v>5367536</c:v>
                </c:pt>
                <c:pt idx="999">
                  <c:v>5367548</c:v>
                </c:pt>
                <c:pt idx="1000">
                  <c:v>5367564</c:v>
                </c:pt>
                <c:pt idx="1001">
                  <c:v>5367578</c:v>
                </c:pt>
                <c:pt idx="1002">
                  <c:v>5367586</c:v>
                </c:pt>
                <c:pt idx="1003">
                  <c:v>5367596</c:v>
                </c:pt>
                <c:pt idx="1004">
                  <c:v>5367604</c:v>
                </c:pt>
                <c:pt idx="1005">
                  <c:v>5367614</c:v>
                </c:pt>
                <c:pt idx="1006">
                  <c:v>5367622</c:v>
                </c:pt>
                <c:pt idx="1007">
                  <c:v>5367638</c:v>
                </c:pt>
                <c:pt idx="1008">
                  <c:v>5367656</c:v>
                </c:pt>
                <c:pt idx="1009">
                  <c:v>5447664</c:v>
                </c:pt>
                <c:pt idx="1010">
                  <c:v>5447664</c:v>
                </c:pt>
                <c:pt idx="1011">
                  <c:v>5447664</c:v>
                </c:pt>
                <c:pt idx="1012">
                  <c:v>5447664</c:v>
                </c:pt>
                <c:pt idx="1013">
                  <c:v>5447668</c:v>
                </c:pt>
                <c:pt idx="1014">
                  <c:v>5447672</c:v>
                </c:pt>
                <c:pt idx="1015">
                  <c:v>5447672</c:v>
                </c:pt>
                <c:pt idx="1016">
                  <c:v>5447678</c:v>
                </c:pt>
                <c:pt idx="1017">
                  <c:v>5447684</c:v>
                </c:pt>
                <c:pt idx="1018">
                  <c:v>5447692</c:v>
                </c:pt>
                <c:pt idx="1019">
                  <c:v>5447700</c:v>
                </c:pt>
                <c:pt idx="1020">
                  <c:v>5447712</c:v>
                </c:pt>
                <c:pt idx="1021">
                  <c:v>5527720</c:v>
                </c:pt>
                <c:pt idx="1022">
                  <c:v>5527720</c:v>
                </c:pt>
                <c:pt idx="1023">
                  <c:v>5527720</c:v>
                </c:pt>
                <c:pt idx="1024">
                  <c:v>5527728</c:v>
                </c:pt>
                <c:pt idx="1025">
                  <c:v>5527732</c:v>
                </c:pt>
                <c:pt idx="1026">
                  <c:v>5527736</c:v>
                </c:pt>
                <c:pt idx="1027">
                  <c:v>5527740</c:v>
                </c:pt>
                <c:pt idx="1028">
                  <c:v>5527744</c:v>
                </c:pt>
                <c:pt idx="1029">
                  <c:v>5527750</c:v>
                </c:pt>
                <c:pt idx="1030">
                  <c:v>5527758</c:v>
                </c:pt>
                <c:pt idx="1031">
                  <c:v>5527762</c:v>
                </c:pt>
                <c:pt idx="1032">
                  <c:v>5527766</c:v>
                </c:pt>
                <c:pt idx="1033">
                  <c:v>5527770</c:v>
                </c:pt>
                <c:pt idx="1034">
                  <c:v>5527780</c:v>
                </c:pt>
                <c:pt idx="1035">
                  <c:v>5527792</c:v>
                </c:pt>
                <c:pt idx="1036">
                  <c:v>5527800</c:v>
                </c:pt>
                <c:pt idx="1037">
                  <c:v>5527810</c:v>
                </c:pt>
                <c:pt idx="1038">
                  <c:v>5527818</c:v>
                </c:pt>
                <c:pt idx="1039">
                  <c:v>5527832</c:v>
                </c:pt>
                <c:pt idx="1040">
                  <c:v>5607840</c:v>
                </c:pt>
                <c:pt idx="1041">
                  <c:v>5607840</c:v>
                </c:pt>
                <c:pt idx="1042">
                  <c:v>5607844</c:v>
                </c:pt>
                <c:pt idx="1043">
                  <c:v>5607850</c:v>
                </c:pt>
                <c:pt idx="1044">
                  <c:v>5607854</c:v>
                </c:pt>
                <c:pt idx="1045">
                  <c:v>5607858</c:v>
                </c:pt>
                <c:pt idx="1046">
                  <c:v>5607862</c:v>
                </c:pt>
                <c:pt idx="1047">
                  <c:v>5607868</c:v>
                </c:pt>
                <c:pt idx="1048">
                  <c:v>5607868</c:v>
                </c:pt>
                <c:pt idx="1049">
                  <c:v>5607872</c:v>
                </c:pt>
                <c:pt idx="1050">
                  <c:v>5607878</c:v>
                </c:pt>
                <c:pt idx="1051">
                  <c:v>5607890</c:v>
                </c:pt>
                <c:pt idx="1052">
                  <c:v>5687906</c:v>
                </c:pt>
                <c:pt idx="1053">
                  <c:v>5687906</c:v>
                </c:pt>
                <c:pt idx="1054">
                  <c:v>5687910</c:v>
                </c:pt>
                <c:pt idx="1055">
                  <c:v>5687910</c:v>
                </c:pt>
                <c:pt idx="1056">
                  <c:v>5687914</c:v>
                </c:pt>
                <c:pt idx="1057">
                  <c:v>5687914</c:v>
                </c:pt>
                <c:pt idx="1058">
                  <c:v>5687922</c:v>
                </c:pt>
                <c:pt idx="1059">
                  <c:v>5687926</c:v>
                </c:pt>
                <c:pt idx="1060">
                  <c:v>5687926</c:v>
                </c:pt>
                <c:pt idx="1061">
                  <c:v>5687926</c:v>
                </c:pt>
                <c:pt idx="1062">
                  <c:v>5687934</c:v>
                </c:pt>
                <c:pt idx="1063">
                  <c:v>5687934</c:v>
                </c:pt>
                <c:pt idx="1064">
                  <c:v>5687938</c:v>
                </c:pt>
                <c:pt idx="1065">
                  <c:v>5687946</c:v>
                </c:pt>
                <c:pt idx="1066">
                  <c:v>5687954</c:v>
                </c:pt>
                <c:pt idx="1067">
                  <c:v>5687964</c:v>
                </c:pt>
                <c:pt idx="1068">
                  <c:v>5687972</c:v>
                </c:pt>
                <c:pt idx="1069">
                  <c:v>5687986</c:v>
                </c:pt>
                <c:pt idx="1070">
                  <c:v>5688006</c:v>
                </c:pt>
                <c:pt idx="1071">
                  <c:v>5768014</c:v>
                </c:pt>
                <c:pt idx="1072">
                  <c:v>5768018</c:v>
                </c:pt>
                <c:pt idx="1073">
                  <c:v>5768032</c:v>
                </c:pt>
                <c:pt idx="1074">
                  <c:v>5768042</c:v>
                </c:pt>
                <c:pt idx="1075">
                  <c:v>5768046</c:v>
                </c:pt>
                <c:pt idx="1076">
                  <c:v>5768054</c:v>
                </c:pt>
                <c:pt idx="1077">
                  <c:v>5768058</c:v>
                </c:pt>
                <c:pt idx="1078">
                  <c:v>5768070</c:v>
                </c:pt>
                <c:pt idx="1079">
                  <c:v>5768078</c:v>
                </c:pt>
                <c:pt idx="1080">
                  <c:v>5768078</c:v>
                </c:pt>
                <c:pt idx="1081">
                  <c:v>5768086</c:v>
                </c:pt>
                <c:pt idx="1082">
                  <c:v>5768092</c:v>
                </c:pt>
                <c:pt idx="1083">
                  <c:v>5768102</c:v>
                </c:pt>
                <c:pt idx="1084">
                  <c:v>5848114</c:v>
                </c:pt>
                <c:pt idx="1085">
                  <c:v>5848114</c:v>
                </c:pt>
                <c:pt idx="1086">
                  <c:v>5848114</c:v>
                </c:pt>
                <c:pt idx="1087">
                  <c:v>5848118</c:v>
                </c:pt>
                <c:pt idx="1088">
                  <c:v>5848122</c:v>
                </c:pt>
                <c:pt idx="1089">
                  <c:v>5848130</c:v>
                </c:pt>
                <c:pt idx="1090">
                  <c:v>5848134</c:v>
                </c:pt>
                <c:pt idx="1091">
                  <c:v>5848144</c:v>
                </c:pt>
                <c:pt idx="1092">
                  <c:v>5848154</c:v>
                </c:pt>
                <c:pt idx="1093">
                  <c:v>5848162</c:v>
                </c:pt>
                <c:pt idx="1094">
                  <c:v>5848170</c:v>
                </c:pt>
                <c:pt idx="1095">
                  <c:v>5848188</c:v>
                </c:pt>
                <c:pt idx="1096">
                  <c:v>5928196</c:v>
                </c:pt>
                <c:pt idx="1097">
                  <c:v>5928196</c:v>
                </c:pt>
                <c:pt idx="1098">
                  <c:v>5928196</c:v>
                </c:pt>
                <c:pt idx="1099">
                  <c:v>5928196</c:v>
                </c:pt>
                <c:pt idx="1100">
                  <c:v>5928200</c:v>
                </c:pt>
                <c:pt idx="1101">
                  <c:v>5928206</c:v>
                </c:pt>
                <c:pt idx="1102">
                  <c:v>5928214</c:v>
                </c:pt>
                <c:pt idx="1103">
                  <c:v>5928220</c:v>
                </c:pt>
                <c:pt idx="1104">
                  <c:v>5928220</c:v>
                </c:pt>
                <c:pt idx="1105">
                  <c:v>5928230</c:v>
                </c:pt>
                <c:pt idx="1106">
                  <c:v>5928238</c:v>
                </c:pt>
                <c:pt idx="1107">
                  <c:v>5928238</c:v>
                </c:pt>
                <c:pt idx="1108">
                  <c:v>5928248</c:v>
                </c:pt>
                <c:pt idx="1109">
                  <c:v>5928258</c:v>
                </c:pt>
                <c:pt idx="1110">
                  <c:v>5928276</c:v>
                </c:pt>
                <c:pt idx="1111">
                  <c:v>5928290</c:v>
                </c:pt>
                <c:pt idx="1112">
                  <c:v>5928310</c:v>
                </c:pt>
                <c:pt idx="1113">
                  <c:v>5928322</c:v>
                </c:pt>
                <c:pt idx="1114">
                  <c:v>5928348</c:v>
                </c:pt>
                <c:pt idx="1115">
                  <c:v>6008370</c:v>
                </c:pt>
                <c:pt idx="1116">
                  <c:v>6008370</c:v>
                </c:pt>
                <c:pt idx="1117">
                  <c:v>6008370</c:v>
                </c:pt>
                <c:pt idx="1118">
                  <c:v>6008370</c:v>
                </c:pt>
                <c:pt idx="1119">
                  <c:v>6008370</c:v>
                </c:pt>
                <c:pt idx="1120">
                  <c:v>6008376</c:v>
                </c:pt>
                <c:pt idx="1121">
                  <c:v>6008386</c:v>
                </c:pt>
                <c:pt idx="1122">
                  <c:v>6008396</c:v>
                </c:pt>
                <c:pt idx="1123">
                  <c:v>6008410</c:v>
                </c:pt>
                <c:pt idx="1124">
                  <c:v>6008420</c:v>
                </c:pt>
                <c:pt idx="1125">
                  <c:v>6008428</c:v>
                </c:pt>
                <c:pt idx="1126">
                  <c:v>6088436</c:v>
                </c:pt>
                <c:pt idx="1127">
                  <c:v>6088436</c:v>
                </c:pt>
                <c:pt idx="1128">
                  <c:v>6088436</c:v>
                </c:pt>
                <c:pt idx="1129">
                  <c:v>6088436</c:v>
                </c:pt>
                <c:pt idx="1130">
                  <c:v>6088440</c:v>
                </c:pt>
                <c:pt idx="1131">
                  <c:v>6088448</c:v>
                </c:pt>
                <c:pt idx="1132">
                  <c:v>6088458</c:v>
                </c:pt>
                <c:pt idx="1133">
                  <c:v>6088468</c:v>
                </c:pt>
                <c:pt idx="1134">
                  <c:v>6088478</c:v>
                </c:pt>
                <c:pt idx="1135">
                  <c:v>6088492</c:v>
                </c:pt>
                <c:pt idx="1136">
                  <c:v>6088502</c:v>
                </c:pt>
                <c:pt idx="1137">
                  <c:v>6168510</c:v>
                </c:pt>
                <c:pt idx="1138">
                  <c:v>6168510</c:v>
                </c:pt>
                <c:pt idx="1139">
                  <c:v>6168510</c:v>
                </c:pt>
                <c:pt idx="1140">
                  <c:v>6168510</c:v>
                </c:pt>
                <c:pt idx="1141">
                  <c:v>6168514</c:v>
                </c:pt>
                <c:pt idx="1142">
                  <c:v>6168518</c:v>
                </c:pt>
                <c:pt idx="1143">
                  <c:v>6168530</c:v>
                </c:pt>
                <c:pt idx="1144">
                  <c:v>6168544</c:v>
                </c:pt>
                <c:pt idx="1145">
                  <c:v>6248552</c:v>
                </c:pt>
                <c:pt idx="1146">
                  <c:v>6248552</c:v>
                </c:pt>
                <c:pt idx="1147">
                  <c:v>6248552</c:v>
                </c:pt>
                <c:pt idx="1148">
                  <c:v>6248556</c:v>
                </c:pt>
                <c:pt idx="1149">
                  <c:v>6248562</c:v>
                </c:pt>
                <c:pt idx="1150">
                  <c:v>6248572</c:v>
                </c:pt>
                <c:pt idx="1151">
                  <c:v>6248586</c:v>
                </c:pt>
                <c:pt idx="1152">
                  <c:v>6248598</c:v>
                </c:pt>
                <c:pt idx="1153">
                  <c:v>6248614</c:v>
                </c:pt>
                <c:pt idx="1154">
                  <c:v>6328622</c:v>
                </c:pt>
                <c:pt idx="1155">
                  <c:v>6328622</c:v>
                </c:pt>
                <c:pt idx="1156">
                  <c:v>6328622</c:v>
                </c:pt>
                <c:pt idx="1157">
                  <c:v>6328622</c:v>
                </c:pt>
                <c:pt idx="1158">
                  <c:v>6328622</c:v>
                </c:pt>
                <c:pt idx="1159">
                  <c:v>6328622</c:v>
                </c:pt>
                <c:pt idx="1160">
                  <c:v>6328622</c:v>
                </c:pt>
                <c:pt idx="1161">
                  <c:v>6328626</c:v>
                </c:pt>
                <c:pt idx="1162">
                  <c:v>6328632</c:v>
                </c:pt>
                <c:pt idx="1163">
                  <c:v>6328636</c:v>
                </c:pt>
                <c:pt idx="1164">
                  <c:v>6328644</c:v>
                </c:pt>
                <c:pt idx="1165">
                  <c:v>6328656</c:v>
                </c:pt>
                <c:pt idx="1166">
                  <c:v>6328656</c:v>
                </c:pt>
                <c:pt idx="1167">
                  <c:v>6328656</c:v>
                </c:pt>
                <c:pt idx="1168">
                  <c:v>6328664</c:v>
                </c:pt>
                <c:pt idx="1169">
                  <c:v>6328676</c:v>
                </c:pt>
                <c:pt idx="1170">
                  <c:v>6328684</c:v>
                </c:pt>
                <c:pt idx="1171">
                  <c:v>6328684</c:v>
                </c:pt>
                <c:pt idx="1172">
                  <c:v>6328694</c:v>
                </c:pt>
                <c:pt idx="1173">
                  <c:v>6328708</c:v>
                </c:pt>
                <c:pt idx="1174">
                  <c:v>6328720</c:v>
                </c:pt>
                <c:pt idx="1175">
                  <c:v>6328738</c:v>
                </c:pt>
                <c:pt idx="1176">
                  <c:v>6408756</c:v>
                </c:pt>
                <c:pt idx="1177">
                  <c:v>6408756</c:v>
                </c:pt>
                <c:pt idx="1178">
                  <c:v>6408756</c:v>
                </c:pt>
                <c:pt idx="1179">
                  <c:v>6408764</c:v>
                </c:pt>
                <c:pt idx="1180">
                  <c:v>6408772</c:v>
                </c:pt>
                <c:pt idx="1181">
                  <c:v>6408776</c:v>
                </c:pt>
                <c:pt idx="1182">
                  <c:v>6408780</c:v>
                </c:pt>
                <c:pt idx="1183">
                  <c:v>6408788</c:v>
                </c:pt>
                <c:pt idx="1184">
                  <c:v>6408798</c:v>
                </c:pt>
                <c:pt idx="1185">
                  <c:v>6408802</c:v>
                </c:pt>
                <c:pt idx="1186">
                  <c:v>6408806</c:v>
                </c:pt>
                <c:pt idx="1187">
                  <c:v>6408814</c:v>
                </c:pt>
                <c:pt idx="1188">
                  <c:v>6408822</c:v>
                </c:pt>
                <c:pt idx="1189">
                  <c:v>6408836</c:v>
                </c:pt>
                <c:pt idx="1190">
                  <c:v>6408846</c:v>
                </c:pt>
                <c:pt idx="1191">
                  <c:v>6408860</c:v>
                </c:pt>
                <c:pt idx="1192">
                  <c:v>6408880</c:v>
                </c:pt>
                <c:pt idx="1193">
                  <c:v>6488896</c:v>
                </c:pt>
                <c:pt idx="1194">
                  <c:v>6488896</c:v>
                </c:pt>
                <c:pt idx="1195">
                  <c:v>6488896</c:v>
                </c:pt>
                <c:pt idx="1196">
                  <c:v>6488908</c:v>
                </c:pt>
                <c:pt idx="1197">
                  <c:v>6488908</c:v>
                </c:pt>
                <c:pt idx="1198">
                  <c:v>6488908</c:v>
                </c:pt>
                <c:pt idx="1199">
                  <c:v>6488912</c:v>
                </c:pt>
                <c:pt idx="1200">
                  <c:v>6488912</c:v>
                </c:pt>
                <c:pt idx="1201">
                  <c:v>6488916</c:v>
                </c:pt>
                <c:pt idx="1202">
                  <c:v>6488924</c:v>
                </c:pt>
                <c:pt idx="1203">
                  <c:v>6488932</c:v>
                </c:pt>
                <c:pt idx="1204">
                  <c:v>6488944</c:v>
                </c:pt>
                <c:pt idx="1205">
                  <c:v>6488952</c:v>
                </c:pt>
                <c:pt idx="1206">
                  <c:v>6488956</c:v>
                </c:pt>
                <c:pt idx="1207">
                  <c:v>6488956</c:v>
                </c:pt>
                <c:pt idx="1208">
                  <c:v>6488956</c:v>
                </c:pt>
                <c:pt idx="1209">
                  <c:v>6488962</c:v>
                </c:pt>
                <c:pt idx="1210">
                  <c:v>6488976</c:v>
                </c:pt>
                <c:pt idx="1211">
                  <c:v>6488988</c:v>
                </c:pt>
                <c:pt idx="1212">
                  <c:v>6568996</c:v>
                </c:pt>
                <c:pt idx="1213">
                  <c:v>6568996</c:v>
                </c:pt>
                <c:pt idx="1214">
                  <c:v>6569000</c:v>
                </c:pt>
                <c:pt idx="1215">
                  <c:v>6569004</c:v>
                </c:pt>
                <c:pt idx="1216">
                  <c:v>6569008</c:v>
                </c:pt>
                <c:pt idx="1217">
                  <c:v>6569020</c:v>
                </c:pt>
                <c:pt idx="1218">
                  <c:v>6569028</c:v>
                </c:pt>
                <c:pt idx="1219">
                  <c:v>6569044</c:v>
                </c:pt>
                <c:pt idx="1220">
                  <c:v>6569056</c:v>
                </c:pt>
                <c:pt idx="1221">
                  <c:v>6569072</c:v>
                </c:pt>
                <c:pt idx="1222">
                  <c:v>6569086</c:v>
                </c:pt>
                <c:pt idx="1223">
                  <c:v>6569092</c:v>
                </c:pt>
                <c:pt idx="1224">
                  <c:v>6569102</c:v>
                </c:pt>
                <c:pt idx="1225">
                  <c:v>6569112</c:v>
                </c:pt>
                <c:pt idx="1226">
                  <c:v>6569128</c:v>
                </c:pt>
                <c:pt idx="1227">
                  <c:v>6569144</c:v>
                </c:pt>
                <c:pt idx="1228">
                  <c:v>6649152</c:v>
                </c:pt>
                <c:pt idx="1229">
                  <c:v>6649156</c:v>
                </c:pt>
                <c:pt idx="1230">
                  <c:v>6649162</c:v>
                </c:pt>
                <c:pt idx="1231">
                  <c:v>6649166</c:v>
                </c:pt>
                <c:pt idx="1232">
                  <c:v>6649176</c:v>
                </c:pt>
                <c:pt idx="1233">
                  <c:v>6649188</c:v>
                </c:pt>
                <c:pt idx="1234">
                  <c:v>6649198</c:v>
                </c:pt>
                <c:pt idx="1235">
                  <c:v>6729210</c:v>
                </c:pt>
                <c:pt idx="1236">
                  <c:v>6729210</c:v>
                </c:pt>
                <c:pt idx="1237">
                  <c:v>6729210</c:v>
                </c:pt>
                <c:pt idx="1238">
                  <c:v>6729214</c:v>
                </c:pt>
                <c:pt idx="1239">
                  <c:v>6729218</c:v>
                </c:pt>
                <c:pt idx="1240">
                  <c:v>6729226</c:v>
                </c:pt>
                <c:pt idx="1241">
                  <c:v>6729232</c:v>
                </c:pt>
                <c:pt idx="1242">
                  <c:v>6729242</c:v>
                </c:pt>
                <c:pt idx="1243">
                  <c:v>6729256</c:v>
                </c:pt>
                <c:pt idx="1244">
                  <c:v>6729268</c:v>
                </c:pt>
                <c:pt idx="1245">
                  <c:v>6729280</c:v>
                </c:pt>
                <c:pt idx="1246">
                  <c:v>6729292</c:v>
                </c:pt>
                <c:pt idx="1247">
                  <c:v>6729296</c:v>
                </c:pt>
                <c:pt idx="1248">
                  <c:v>6729310</c:v>
                </c:pt>
                <c:pt idx="1249">
                  <c:v>6809318</c:v>
                </c:pt>
                <c:pt idx="1250">
                  <c:v>6809318</c:v>
                </c:pt>
                <c:pt idx="1251">
                  <c:v>6809322</c:v>
                </c:pt>
                <c:pt idx="1252">
                  <c:v>6809326</c:v>
                </c:pt>
                <c:pt idx="1253">
                  <c:v>6809326</c:v>
                </c:pt>
                <c:pt idx="1254">
                  <c:v>6809330</c:v>
                </c:pt>
                <c:pt idx="1255">
                  <c:v>6809330</c:v>
                </c:pt>
                <c:pt idx="1256">
                  <c:v>6809340</c:v>
                </c:pt>
                <c:pt idx="1257">
                  <c:v>6809348</c:v>
                </c:pt>
                <c:pt idx="1258">
                  <c:v>6809348</c:v>
                </c:pt>
                <c:pt idx="1259">
                  <c:v>6809356</c:v>
                </c:pt>
                <c:pt idx="1260">
                  <c:v>6809370</c:v>
                </c:pt>
                <c:pt idx="1261">
                  <c:v>6809380</c:v>
                </c:pt>
                <c:pt idx="1262">
                  <c:v>6809398</c:v>
                </c:pt>
                <c:pt idx="1263">
                  <c:v>6809406</c:v>
                </c:pt>
                <c:pt idx="1264">
                  <c:v>6809418</c:v>
                </c:pt>
                <c:pt idx="1265">
                  <c:v>6809432</c:v>
                </c:pt>
                <c:pt idx="1266">
                  <c:v>6809446</c:v>
                </c:pt>
                <c:pt idx="1267">
                  <c:v>6809464</c:v>
                </c:pt>
                <c:pt idx="1268">
                  <c:v>6809486</c:v>
                </c:pt>
                <c:pt idx="1269">
                  <c:v>6809502</c:v>
                </c:pt>
                <c:pt idx="1270">
                  <c:v>6809512</c:v>
                </c:pt>
                <c:pt idx="1271">
                  <c:v>6809520</c:v>
                </c:pt>
                <c:pt idx="1272">
                  <c:v>6809530</c:v>
                </c:pt>
                <c:pt idx="1273">
                  <c:v>6809546</c:v>
                </c:pt>
                <c:pt idx="1274">
                  <c:v>6809560</c:v>
                </c:pt>
                <c:pt idx="1275">
                  <c:v>6809578</c:v>
                </c:pt>
                <c:pt idx="1276">
                  <c:v>6809594</c:v>
                </c:pt>
                <c:pt idx="1277">
                  <c:v>6809612</c:v>
                </c:pt>
                <c:pt idx="1278">
                  <c:v>6809636</c:v>
                </c:pt>
                <c:pt idx="1279">
                  <c:v>6889644</c:v>
                </c:pt>
                <c:pt idx="1280">
                  <c:v>6889644</c:v>
                </c:pt>
                <c:pt idx="1281">
                  <c:v>6889644</c:v>
                </c:pt>
                <c:pt idx="1282">
                  <c:v>6889648</c:v>
                </c:pt>
                <c:pt idx="1283">
                  <c:v>6889654</c:v>
                </c:pt>
                <c:pt idx="1284">
                  <c:v>6889660</c:v>
                </c:pt>
                <c:pt idx="1285">
                  <c:v>6889668</c:v>
                </c:pt>
                <c:pt idx="1286">
                  <c:v>6889680</c:v>
                </c:pt>
                <c:pt idx="1287">
                  <c:v>6889688</c:v>
                </c:pt>
                <c:pt idx="1288">
                  <c:v>6889704</c:v>
                </c:pt>
                <c:pt idx="1289">
                  <c:v>6969712</c:v>
                </c:pt>
                <c:pt idx="1290">
                  <c:v>6969716</c:v>
                </c:pt>
                <c:pt idx="1291">
                  <c:v>6969716</c:v>
                </c:pt>
                <c:pt idx="1292">
                  <c:v>6969716</c:v>
                </c:pt>
                <c:pt idx="1293">
                  <c:v>6969720</c:v>
                </c:pt>
                <c:pt idx="1294">
                  <c:v>6969720</c:v>
                </c:pt>
                <c:pt idx="1295">
                  <c:v>6969730</c:v>
                </c:pt>
                <c:pt idx="1296">
                  <c:v>6969734</c:v>
                </c:pt>
                <c:pt idx="1297">
                  <c:v>6969742</c:v>
                </c:pt>
                <c:pt idx="1298">
                  <c:v>6969756</c:v>
                </c:pt>
                <c:pt idx="1299">
                  <c:v>6969766</c:v>
                </c:pt>
                <c:pt idx="1300">
                  <c:v>6969772</c:v>
                </c:pt>
                <c:pt idx="1301">
                  <c:v>7049780</c:v>
                </c:pt>
                <c:pt idx="1302">
                  <c:v>7049780</c:v>
                </c:pt>
                <c:pt idx="1303">
                  <c:v>7049780</c:v>
                </c:pt>
                <c:pt idx="1304">
                  <c:v>7049784</c:v>
                </c:pt>
                <c:pt idx="1305">
                  <c:v>7049784</c:v>
                </c:pt>
                <c:pt idx="1306">
                  <c:v>7049790</c:v>
                </c:pt>
                <c:pt idx="1307">
                  <c:v>7049796</c:v>
                </c:pt>
                <c:pt idx="1308">
                  <c:v>7049804</c:v>
                </c:pt>
                <c:pt idx="1309">
                  <c:v>7049804</c:v>
                </c:pt>
                <c:pt idx="1310">
                  <c:v>7049812</c:v>
                </c:pt>
                <c:pt idx="1311">
                  <c:v>7049822</c:v>
                </c:pt>
                <c:pt idx="1312">
                  <c:v>7049826</c:v>
                </c:pt>
                <c:pt idx="1313">
                  <c:v>7049834</c:v>
                </c:pt>
                <c:pt idx="1314">
                  <c:v>7049846</c:v>
                </c:pt>
                <c:pt idx="1315">
                  <c:v>7049858</c:v>
                </c:pt>
                <c:pt idx="1316">
                  <c:v>7049872</c:v>
                </c:pt>
                <c:pt idx="1317">
                  <c:v>7049882</c:v>
                </c:pt>
                <c:pt idx="1318">
                  <c:v>7049904</c:v>
                </c:pt>
                <c:pt idx="1319">
                  <c:v>7129912</c:v>
                </c:pt>
                <c:pt idx="1320">
                  <c:v>7129912</c:v>
                </c:pt>
                <c:pt idx="1321">
                  <c:v>7129912</c:v>
                </c:pt>
                <c:pt idx="1322">
                  <c:v>7129912</c:v>
                </c:pt>
                <c:pt idx="1323">
                  <c:v>7129916</c:v>
                </c:pt>
                <c:pt idx="1324">
                  <c:v>7129926</c:v>
                </c:pt>
                <c:pt idx="1325">
                  <c:v>7129936</c:v>
                </c:pt>
                <c:pt idx="1326">
                  <c:v>7129940</c:v>
                </c:pt>
                <c:pt idx="1327">
                  <c:v>7129950</c:v>
                </c:pt>
                <c:pt idx="1328">
                  <c:v>7129960</c:v>
                </c:pt>
                <c:pt idx="1329">
                  <c:v>7129970</c:v>
                </c:pt>
                <c:pt idx="1330">
                  <c:v>7129980</c:v>
                </c:pt>
                <c:pt idx="1331">
                  <c:v>7129986</c:v>
                </c:pt>
                <c:pt idx="1332">
                  <c:v>7129994</c:v>
                </c:pt>
                <c:pt idx="1333">
                  <c:v>7130002</c:v>
                </c:pt>
                <c:pt idx="1334">
                  <c:v>7130014</c:v>
                </c:pt>
                <c:pt idx="1335">
                  <c:v>7130032</c:v>
                </c:pt>
                <c:pt idx="1336">
                  <c:v>7210046</c:v>
                </c:pt>
                <c:pt idx="1337">
                  <c:v>7210046</c:v>
                </c:pt>
                <c:pt idx="1338">
                  <c:v>7210050</c:v>
                </c:pt>
                <c:pt idx="1339">
                  <c:v>7210054</c:v>
                </c:pt>
                <c:pt idx="1340">
                  <c:v>7210058</c:v>
                </c:pt>
                <c:pt idx="1341">
                  <c:v>7210070</c:v>
                </c:pt>
                <c:pt idx="1342">
                  <c:v>7210076</c:v>
                </c:pt>
                <c:pt idx="1343">
                  <c:v>7210082</c:v>
                </c:pt>
                <c:pt idx="1344">
                  <c:v>7210086</c:v>
                </c:pt>
                <c:pt idx="1345">
                  <c:v>7210096</c:v>
                </c:pt>
                <c:pt idx="1346">
                  <c:v>7210100</c:v>
                </c:pt>
                <c:pt idx="1347">
                  <c:v>7210104</c:v>
                </c:pt>
                <c:pt idx="1348">
                  <c:v>7210108</c:v>
                </c:pt>
                <c:pt idx="1349">
                  <c:v>7210114</c:v>
                </c:pt>
                <c:pt idx="1350">
                  <c:v>7210132</c:v>
                </c:pt>
                <c:pt idx="1351">
                  <c:v>7210140</c:v>
                </c:pt>
                <c:pt idx="1352">
                  <c:v>7210152</c:v>
                </c:pt>
                <c:pt idx="1353">
                  <c:v>7210166</c:v>
                </c:pt>
                <c:pt idx="1354">
                  <c:v>7210166</c:v>
                </c:pt>
                <c:pt idx="1355">
                  <c:v>7210182</c:v>
                </c:pt>
                <c:pt idx="1356">
                  <c:v>7290190</c:v>
                </c:pt>
                <c:pt idx="1357">
                  <c:v>7290190</c:v>
                </c:pt>
                <c:pt idx="1358">
                  <c:v>7290190</c:v>
                </c:pt>
                <c:pt idx="1359">
                  <c:v>7290190</c:v>
                </c:pt>
                <c:pt idx="1360">
                  <c:v>7290190</c:v>
                </c:pt>
                <c:pt idx="1361">
                  <c:v>7290194</c:v>
                </c:pt>
                <c:pt idx="1362">
                  <c:v>7290202</c:v>
                </c:pt>
                <c:pt idx="1363">
                  <c:v>7290212</c:v>
                </c:pt>
                <c:pt idx="1364">
                  <c:v>7290222</c:v>
                </c:pt>
                <c:pt idx="1365">
                  <c:v>7290232</c:v>
                </c:pt>
                <c:pt idx="1366">
                  <c:v>7290242</c:v>
                </c:pt>
                <c:pt idx="1367">
                  <c:v>7290250</c:v>
                </c:pt>
                <c:pt idx="1368">
                  <c:v>7290256</c:v>
                </c:pt>
                <c:pt idx="1369">
                  <c:v>7290262</c:v>
                </c:pt>
                <c:pt idx="1370">
                  <c:v>7290270</c:v>
                </c:pt>
                <c:pt idx="1371">
                  <c:v>7290284</c:v>
                </c:pt>
                <c:pt idx="1372">
                  <c:v>7290296</c:v>
                </c:pt>
                <c:pt idx="1373">
                  <c:v>7290316</c:v>
                </c:pt>
                <c:pt idx="1374">
                  <c:v>7290334</c:v>
                </c:pt>
                <c:pt idx="1375">
                  <c:v>7290360</c:v>
                </c:pt>
                <c:pt idx="1376">
                  <c:v>7290376</c:v>
                </c:pt>
                <c:pt idx="1377">
                  <c:v>7370384</c:v>
                </c:pt>
                <c:pt idx="1378">
                  <c:v>7370384</c:v>
                </c:pt>
                <c:pt idx="1379">
                  <c:v>7370384</c:v>
                </c:pt>
                <c:pt idx="1380">
                  <c:v>7370384</c:v>
                </c:pt>
                <c:pt idx="1381">
                  <c:v>7370392</c:v>
                </c:pt>
                <c:pt idx="1382">
                  <c:v>7370402</c:v>
                </c:pt>
                <c:pt idx="1383">
                  <c:v>7370412</c:v>
                </c:pt>
                <c:pt idx="1384">
                  <c:v>7370418</c:v>
                </c:pt>
                <c:pt idx="1385">
                  <c:v>7370424</c:v>
                </c:pt>
                <c:pt idx="1386">
                  <c:v>7370432</c:v>
                </c:pt>
                <c:pt idx="1387">
                  <c:v>7370446</c:v>
                </c:pt>
                <c:pt idx="1388">
                  <c:v>7370468</c:v>
                </c:pt>
                <c:pt idx="1389">
                  <c:v>7450476</c:v>
                </c:pt>
                <c:pt idx="1390">
                  <c:v>7450476</c:v>
                </c:pt>
                <c:pt idx="1391">
                  <c:v>7450476</c:v>
                </c:pt>
                <c:pt idx="1392">
                  <c:v>7450476</c:v>
                </c:pt>
                <c:pt idx="1393">
                  <c:v>7450476</c:v>
                </c:pt>
                <c:pt idx="1394">
                  <c:v>7450480</c:v>
                </c:pt>
                <c:pt idx="1395">
                  <c:v>7450484</c:v>
                </c:pt>
                <c:pt idx="1396">
                  <c:v>7450484</c:v>
                </c:pt>
                <c:pt idx="1397">
                  <c:v>7450484</c:v>
                </c:pt>
                <c:pt idx="1398">
                  <c:v>7450488</c:v>
                </c:pt>
                <c:pt idx="1399">
                  <c:v>7450496</c:v>
                </c:pt>
                <c:pt idx="1400">
                  <c:v>7450506</c:v>
                </c:pt>
                <c:pt idx="1401">
                  <c:v>7450518</c:v>
                </c:pt>
                <c:pt idx="1402">
                  <c:v>7450530</c:v>
                </c:pt>
                <c:pt idx="1403">
                  <c:v>7450540</c:v>
                </c:pt>
                <c:pt idx="1404">
                  <c:v>7450558</c:v>
                </c:pt>
                <c:pt idx="1405">
                  <c:v>7450578</c:v>
                </c:pt>
                <c:pt idx="1406">
                  <c:v>7530586</c:v>
                </c:pt>
                <c:pt idx="1407">
                  <c:v>7530586</c:v>
                </c:pt>
                <c:pt idx="1408">
                  <c:v>7530586</c:v>
                </c:pt>
                <c:pt idx="1409">
                  <c:v>7530590</c:v>
                </c:pt>
                <c:pt idx="1410">
                  <c:v>7530594</c:v>
                </c:pt>
                <c:pt idx="1411">
                  <c:v>7530598</c:v>
                </c:pt>
                <c:pt idx="1412">
                  <c:v>7530606</c:v>
                </c:pt>
                <c:pt idx="1413">
                  <c:v>7530616</c:v>
                </c:pt>
                <c:pt idx="1414">
                  <c:v>7530626</c:v>
                </c:pt>
                <c:pt idx="1415">
                  <c:v>7530636</c:v>
                </c:pt>
                <c:pt idx="1416">
                  <c:v>7530644</c:v>
                </c:pt>
                <c:pt idx="1417">
                  <c:v>7530662</c:v>
                </c:pt>
                <c:pt idx="1418">
                  <c:v>7610670</c:v>
                </c:pt>
                <c:pt idx="1419">
                  <c:v>7610670</c:v>
                </c:pt>
                <c:pt idx="1420">
                  <c:v>7610674</c:v>
                </c:pt>
                <c:pt idx="1421">
                  <c:v>7610678</c:v>
                </c:pt>
                <c:pt idx="1422">
                  <c:v>7610678</c:v>
                </c:pt>
                <c:pt idx="1423">
                  <c:v>7610686</c:v>
                </c:pt>
                <c:pt idx="1424">
                  <c:v>7610690</c:v>
                </c:pt>
                <c:pt idx="1425">
                  <c:v>7610698</c:v>
                </c:pt>
                <c:pt idx="1426">
                  <c:v>7610708</c:v>
                </c:pt>
                <c:pt idx="1427">
                  <c:v>7610720</c:v>
                </c:pt>
                <c:pt idx="1428">
                  <c:v>7610730</c:v>
                </c:pt>
                <c:pt idx="1429">
                  <c:v>7690738</c:v>
                </c:pt>
                <c:pt idx="1430">
                  <c:v>7690738</c:v>
                </c:pt>
                <c:pt idx="1431">
                  <c:v>7690738</c:v>
                </c:pt>
                <c:pt idx="1432">
                  <c:v>7690738</c:v>
                </c:pt>
                <c:pt idx="1433">
                  <c:v>7690744</c:v>
                </c:pt>
                <c:pt idx="1434">
                  <c:v>7690752</c:v>
                </c:pt>
                <c:pt idx="1435">
                  <c:v>7690762</c:v>
                </c:pt>
                <c:pt idx="1436">
                  <c:v>7690780</c:v>
                </c:pt>
                <c:pt idx="1437">
                  <c:v>7770788</c:v>
                </c:pt>
                <c:pt idx="1438">
                  <c:v>7770788</c:v>
                </c:pt>
                <c:pt idx="1439">
                  <c:v>7770788</c:v>
                </c:pt>
                <c:pt idx="1440">
                  <c:v>7770788</c:v>
                </c:pt>
                <c:pt idx="1441">
                  <c:v>7770796</c:v>
                </c:pt>
                <c:pt idx="1442">
                  <c:v>7770800</c:v>
                </c:pt>
                <c:pt idx="1443">
                  <c:v>7770804</c:v>
                </c:pt>
                <c:pt idx="1444">
                  <c:v>7770810</c:v>
                </c:pt>
                <c:pt idx="1445">
                  <c:v>7770820</c:v>
                </c:pt>
                <c:pt idx="1446">
                  <c:v>7770820</c:v>
                </c:pt>
                <c:pt idx="1447">
                  <c:v>7770830</c:v>
                </c:pt>
                <c:pt idx="1448">
                  <c:v>7770844</c:v>
                </c:pt>
                <c:pt idx="1449">
                  <c:v>7770860</c:v>
                </c:pt>
                <c:pt idx="1450">
                  <c:v>7770876</c:v>
                </c:pt>
                <c:pt idx="1451">
                  <c:v>7770892</c:v>
                </c:pt>
                <c:pt idx="1452">
                  <c:v>7770912</c:v>
                </c:pt>
                <c:pt idx="1453">
                  <c:v>7770926</c:v>
                </c:pt>
                <c:pt idx="1454">
                  <c:v>7770940</c:v>
                </c:pt>
                <c:pt idx="1455">
                  <c:v>7770954</c:v>
                </c:pt>
                <c:pt idx="1456">
                  <c:v>7770970</c:v>
                </c:pt>
                <c:pt idx="1457">
                  <c:v>7850984</c:v>
                </c:pt>
                <c:pt idx="1458">
                  <c:v>7850984</c:v>
                </c:pt>
                <c:pt idx="1459">
                  <c:v>7850988</c:v>
                </c:pt>
                <c:pt idx="1460">
                  <c:v>7850994</c:v>
                </c:pt>
                <c:pt idx="1461">
                  <c:v>7851002</c:v>
                </c:pt>
                <c:pt idx="1462">
                  <c:v>7851010</c:v>
                </c:pt>
                <c:pt idx="1463">
                  <c:v>7851020</c:v>
                </c:pt>
                <c:pt idx="1464">
                  <c:v>7851026</c:v>
                </c:pt>
                <c:pt idx="1465">
                  <c:v>7851046</c:v>
                </c:pt>
                <c:pt idx="1466">
                  <c:v>7931054</c:v>
                </c:pt>
                <c:pt idx="1467">
                  <c:v>7931054</c:v>
                </c:pt>
                <c:pt idx="1468">
                  <c:v>7931054</c:v>
                </c:pt>
                <c:pt idx="1469">
                  <c:v>7931054</c:v>
                </c:pt>
                <c:pt idx="1470">
                  <c:v>7931058</c:v>
                </c:pt>
                <c:pt idx="1471">
                  <c:v>7931062</c:v>
                </c:pt>
                <c:pt idx="1472">
                  <c:v>7931062</c:v>
                </c:pt>
                <c:pt idx="1473">
                  <c:v>7931072</c:v>
                </c:pt>
                <c:pt idx="1474">
                  <c:v>7931082</c:v>
                </c:pt>
                <c:pt idx="1475">
                  <c:v>7931096</c:v>
                </c:pt>
                <c:pt idx="1476">
                  <c:v>7931110</c:v>
                </c:pt>
                <c:pt idx="1477">
                  <c:v>7931126</c:v>
                </c:pt>
                <c:pt idx="1478">
                  <c:v>8011134</c:v>
                </c:pt>
                <c:pt idx="1479">
                  <c:v>8011134</c:v>
                </c:pt>
                <c:pt idx="1480">
                  <c:v>8011134</c:v>
                </c:pt>
                <c:pt idx="1481">
                  <c:v>8011142</c:v>
                </c:pt>
                <c:pt idx="1482">
                  <c:v>8011150</c:v>
                </c:pt>
                <c:pt idx="1483">
                  <c:v>8011162</c:v>
                </c:pt>
                <c:pt idx="1484">
                  <c:v>8011166</c:v>
                </c:pt>
                <c:pt idx="1485">
                  <c:v>8011174</c:v>
                </c:pt>
                <c:pt idx="1486">
                  <c:v>8011180</c:v>
                </c:pt>
                <c:pt idx="1487">
                  <c:v>8011190</c:v>
                </c:pt>
                <c:pt idx="1488">
                  <c:v>8011200</c:v>
                </c:pt>
                <c:pt idx="1489">
                  <c:v>8011216</c:v>
                </c:pt>
                <c:pt idx="1490">
                  <c:v>8011234</c:v>
                </c:pt>
                <c:pt idx="1491">
                  <c:v>8011260</c:v>
                </c:pt>
                <c:pt idx="1492">
                  <c:v>8091276</c:v>
                </c:pt>
                <c:pt idx="1493">
                  <c:v>8091276</c:v>
                </c:pt>
                <c:pt idx="1494">
                  <c:v>8091276</c:v>
                </c:pt>
                <c:pt idx="1495">
                  <c:v>8091284</c:v>
                </c:pt>
                <c:pt idx="1496">
                  <c:v>8091290</c:v>
                </c:pt>
                <c:pt idx="1497">
                  <c:v>8091298</c:v>
                </c:pt>
                <c:pt idx="1498">
                  <c:v>8091302</c:v>
                </c:pt>
                <c:pt idx="1499">
                  <c:v>8091312</c:v>
                </c:pt>
                <c:pt idx="1500">
                  <c:v>8091324</c:v>
                </c:pt>
                <c:pt idx="1501">
                  <c:v>8091340</c:v>
                </c:pt>
                <c:pt idx="1502">
                  <c:v>8091354</c:v>
                </c:pt>
                <c:pt idx="1503">
                  <c:v>8091372</c:v>
                </c:pt>
                <c:pt idx="1504">
                  <c:v>8091386</c:v>
                </c:pt>
                <c:pt idx="1505">
                  <c:v>8091404</c:v>
                </c:pt>
                <c:pt idx="1506">
                  <c:v>8091426</c:v>
                </c:pt>
                <c:pt idx="1507">
                  <c:v>8171446</c:v>
                </c:pt>
                <c:pt idx="1508">
                  <c:v>8171446</c:v>
                </c:pt>
                <c:pt idx="1509">
                  <c:v>8171446</c:v>
                </c:pt>
                <c:pt idx="1510">
                  <c:v>8171446</c:v>
                </c:pt>
                <c:pt idx="1511">
                  <c:v>8171450</c:v>
                </c:pt>
                <c:pt idx="1512">
                  <c:v>8171456</c:v>
                </c:pt>
                <c:pt idx="1513">
                  <c:v>8171456</c:v>
                </c:pt>
                <c:pt idx="1514">
                  <c:v>8171468</c:v>
                </c:pt>
                <c:pt idx="1515">
                  <c:v>8171478</c:v>
                </c:pt>
                <c:pt idx="1516">
                  <c:v>8171490</c:v>
                </c:pt>
                <c:pt idx="1517">
                  <c:v>8171506</c:v>
                </c:pt>
                <c:pt idx="1518">
                  <c:v>8171520</c:v>
                </c:pt>
                <c:pt idx="1519">
                  <c:v>8171530</c:v>
                </c:pt>
                <c:pt idx="1520">
                  <c:v>8171550</c:v>
                </c:pt>
                <c:pt idx="1521">
                  <c:v>8251558</c:v>
                </c:pt>
                <c:pt idx="1522">
                  <c:v>8251558</c:v>
                </c:pt>
                <c:pt idx="1523">
                  <c:v>8251558</c:v>
                </c:pt>
                <c:pt idx="1524">
                  <c:v>8251562</c:v>
                </c:pt>
                <c:pt idx="1525">
                  <c:v>8251570</c:v>
                </c:pt>
                <c:pt idx="1526">
                  <c:v>8331578</c:v>
                </c:pt>
                <c:pt idx="1527">
                  <c:v>8331578</c:v>
                </c:pt>
                <c:pt idx="1528">
                  <c:v>8331582</c:v>
                </c:pt>
                <c:pt idx="1529">
                  <c:v>8331588</c:v>
                </c:pt>
                <c:pt idx="1530">
                  <c:v>8331596</c:v>
                </c:pt>
                <c:pt idx="1531">
                  <c:v>8331610</c:v>
                </c:pt>
                <c:pt idx="1532">
                  <c:v>8411618</c:v>
                </c:pt>
                <c:pt idx="1533">
                  <c:v>8411622</c:v>
                </c:pt>
                <c:pt idx="1534">
                  <c:v>8411626</c:v>
                </c:pt>
                <c:pt idx="1535">
                  <c:v>8411634</c:v>
                </c:pt>
                <c:pt idx="1536">
                  <c:v>8411638</c:v>
                </c:pt>
                <c:pt idx="1537">
                  <c:v>8411648</c:v>
                </c:pt>
                <c:pt idx="1538">
                  <c:v>8411648</c:v>
                </c:pt>
                <c:pt idx="1539">
                  <c:v>8411656</c:v>
                </c:pt>
                <c:pt idx="1540">
                  <c:v>8411668</c:v>
                </c:pt>
                <c:pt idx="1541">
                  <c:v>8411682</c:v>
                </c:pt>
                <c:pt idx="1542">
                  <c:v>8411696</c:v>
                </c:pt>
                <c:pt idx="1543">
                  <c:v>8411710</c:v>
                </c:pt>
                <c:pt idx="1544">
                  <c:v>8411726</c:v>
                </c:pt>
                <c:pt idx="1545">
                  <c:v>8411726</c:v>
                </c:pt>
                <c:pt idx="1546">
                  <c:v>8411732</c:v>
                </c:pt>
                <c:pt idx="1547">
                  <c:v>8411746</c:v>
                </c:pt>
                <c:pt idx="1548">
                  <c:v>8411762</c:v>
                </c:pt>
                <c:pt idx="1549">
                  <c:v>8411782</c:v>
                </c:pt>
                <c:pt idx="1550">
                  <c:v>8491790</c:v>
                </c:pt>
                <c:pt idx="1551">
                  <c:v>8491790</c:v>
                </c:pt>
                <c:pt idx="1552">
                  <c:v>8491798</c:v>
                </c:pt>
                <c:pt idx="1553">
                  <c:v>8491806</c:v>
                </c:pt>
                <c:pt idx="1554">
                  <c:v>8491822</c:v>
                </c:pt>
                <c:pt idx="1555">
                  <c:v>8491836</c:v>
                </c:pt>
                <c:pt idx="1556">
                  <c:v>8491852</c:v>
                </c:pt>
                <c:pt idx="1557">
                  <c:v>8491872</c:v>
                </c:pt>
                <c:pt idx="1558">
                  <c:v>8491880</c:v>
                </c:pt>
                <c:pt idx="1559">
                  <c:v>8491894</c:v>
                </c:pt>
                <c:pt idx="1560">
                  <c:v>8491904</c:v>
                </c:pt>
                <c:pt idx="1561">
                  <c:v>8571912</c:v>
                </c:pt>
                <c:pt idx="1562">
                  <c:v>8571916</c:v>
                </c:pt>
                <c:pt idx="1563">
                  <c:v>8571920</c:v>
                </c:pt>
                <c:pt idx="1564">
                  <c:v>8571920</c:v>
                </c:pt>
                <c:pt idx="1565">
                  <c:v>8571926</c:v>
                </c:pt>
                <c:pt idx="1566">
                  <c:v>8571930</c:v>
                </c:pt>
                <c:pt idx="1567">
                  <c:v>8571938</c:v>
                </c:pt>
                <c:pt idx="1568">
                  <c:v>8571944</c:v>
                </c:pt>
                <c:pt idx="1569">
                  <c:v>8571952</c:v>
                </c:pt>
                <c:pt idx="1570">
                  <c:v>8651960</c:v>
                </c:pt>
                <c:pt idx="1571">
                  <c:v>8651960</c:v>
                </c:pt>
                <c:pt idx="1572">
                  <c:v>8651960</c:v>
                </c:pt>
                <c:pt idx="1573">
                  <c:v>8651960</c:v>
                </c:pt>
                <c:pt idx="1574">
                  <c:v>8651960</c:v>
                </c:pt>
                <c:pt idx="1575">
                  <c:v>8651964</c:v>
                </c:pt>
                <c:pt idx="1576">
                  <c:v>8651972</c:v>
                </c:pt>
                <c:pt idx="1577">
                  <c:v>8651976</c:v>
                </c:pt>
                <c:pt idx="1578">
                  <c:v>8651988</c:v>
                </c:pt>
                <c:pt idx="1579">
                  <c:v>8652000</c:v>
                </c:pt>
                <c:pt idx="1580">
                  <c:v>8652018</c:v>
                </c:pt>
                <c:pt idx="1581">
                  <c:v>8652040</c:v>
                </c:pt>
                <c:pt idx="1582">
                  <c:v>8652052</c:v>
                </c:pt>
                <c:pt idx="1583">
                  <c:v>8652062</c:v>
                </c:pt>
                <c:pt idx="1584">
                  <c:v>8652078</c:v>
                </c:pt>
                <c:pt idx="1585">
                  <c:v>8652100</c:v>
                </c:pt>
                <c:pt idx="1586">
                  <c:v>8652130</c:v>
                </c:pt>
                <c:pt idx="1587">
                  <c:v>8732138</c:v>
                </c:pt>
                <c:pt idx="1588">
                  <c:v>8732138</c:v>
                </c:pt>
                <c:pt idx="1589">
                  <c:v>8732138</c:v>
                </c:pt>
                <c:pt idx="1590">
                  <c:v>8732138</c:v>
                </c:pt>
                <c:pt idx="1591">
                  <c:v>8732146</c:v>
                </c:pt>
                <c:pt idx="1592">
                  <c:v>8732152</c:v>
                </c:pt>
                <c:pt idx="1593">
                  <c:v>8732162</c:v>
                </c:pt>
                <c:pt idx="1594">
                  <c:v>8732170</c:v>
                </c:pt>
                <c:pt idx="1595">
                  <c:v>8732182</c:v>
                </c:pt>
                <c:pt idx="1596">
                  <c:v>8732200</c:v>
                </c:pt>
                <c:pt idx="1597">
                  <c:v>8732216</c:v>
                </c:pt>
                <c:pt idx="1598">
                  <c:v>8732220</c:v>
                </c:pt>
                <c:pt idx="1599">
                  <c:v>8732230</c:v>
                </c:pt>
                <c:pt idx="1600">
                  <c:v>8732248</c:v>
                </c:pt>
                <c:pt idx="1601">
                  <c:v>8812262</c:v>
                </c:pt>
                <c:pt idx="1602">
                  <c:v>8812262</c:v>
                </c:pt>
                <c:pt idx="1603">
                  <c:v>8812262</c:v>
                </c:pt>
                <c:pt idx="1604">
                  <c:v>8812262</c:v>
                </c:pt>
                <c:pt idx="1605">
                  <c:v>8812266</c:v>
                </c:pt>
                <c:pt idx="1606">
                  <c:v>8812270</c:v>
                </c:pt>
                <c:pt idx="1607">
                  <c:v>8812276</c:v>
                </c:pt>
                <c:pt idx="1608">
                  <c:v>8812282</c:v>
                </c:pt>
                <c:pt idx="1609">
                  <c:v>8812290</c:v>
                </c:pt>
                <c:pt idx="1610">
                  <c:v>8812294</c:v>
                </c:pt>
                <c:pt idx="1611">
                  <c:v>8812308</c:v>
                </c:pt>
                <c:pt idx="1612">
                  <c:v>8812322</c:v>
                </c:pt>
                <c:pt idx="1613">
                  <c:v>8812340</c:v>
                </c:pt>
                <c:pt idx="1614">
                  <c:v>8892348</c:v>
                </c:pt>
                <c:pt idx="1615">
                  <c:v>8892348</c:v>
                </c:pt>
                <c:pt idx="1616">
                  <c:v>8892348</c:v>
                </c:pt>
                <c:pt idx="1617">
                  <c:v>8892348</c:v>
                </c:pt>
                <c:pt idx="1618">
                  <c:v>8892348</c:v>
                </c:pt>
                <c:pt idx="1619">
                  <c:v>8892348</c:v>
                </c:pt>
                <c:pt idx="1620">
                  <c:v>8892348</c:v>
                </c:pt>
                <c:pt idx="1621">
                  <c:v>8892348</c:v>
                </c:pt>
                <c:pt idx="1622">
                  <c:v>8892348</c:v>
                </c:pt>
                <c:pt idx="1623">
                  <c:v>8892358</c:v>
                </c:pt>
                <c:pt idx="1624">
                  <c:v>8892364</c:v>
                </c:pt>
                <c:pt idx="1625">
                  <c:v>8892372</c:v>
                </c:pt>
                <c:pt idx="1626">
                  <c:v>8892372</c:v>
                </c:pt>
                <c:pt idx="1627">
                  <c:v>8892382</c:v>
                </c:pt>
                <c:pt idx="1628">
                  <c:v>8892390</c:v>
                </c:pt>
                <c:pt idx="1629">
                  <c:v>8892398</c:v>
                </c:pt>
                <c:pt idx="1630">
                  <c:v>8892414</c:v>
                </c:pt>
                <c:pt idx="1631">
                  <c:v>8892430</c:v>
                </c:pt>
                <c:pt idx="1632">
                  <c:v>8892444</c:v>
                </c:pt>
                <c:pt idx="1633">
                  <c:v>8892460</c:v>
                </c:pt>
                <c:pt idx="1634">
                  <c:v>8972468</c:v>
                </c:pt>
                <c:pt idx="1635">
                  <c:v>8972468</c:v>
                </c:pt>
                <c:pt idx="1636">
                  <c:v>8972468</c:v>
                </c:pt>
                <c:pt idx="1637">
                  <c:v>8972472</c:v>
                </c:pt>
                <c:pt idx="1638">
                  <c:v>8972480</c:v>
                </c:pt>
                <c:pt idx="1639">
                  <c:v>8972488</c:v>
                </c:pt>
                <c:pt idx="1640">
                  <c:v>8972492</c:v>
                </c:pt>
                <c:pt idx="1641">
                  <c:v>8972502</c:v>
                </c:pt>
                <c:pt idx="1642">
                  <c:v>8972506</c:v>
                </c:pt>
                <c:pt idx="1643">
                  <c:v>8972514</c:v>
                </c:pt>
                <c:pt idx="1644">
                  <c:v>8972518</c:v>
                </c:pt>
                <c:pt idx="1645">
                  <c:v>8972526</c:v>
                </c:pt>
                <c:pt idx="1646">
                  <c:v>8972540</c:v>
                </c:pt>
                <c:pt idx="1647">
                  <c:v>8972554</c:v>
                </c:pt>
                <c:pt idx="1648">
                  <c:v>8972570</c:v>
                </c:pt>
                <c:pt idx="1649">
                  <c:v>8972586</c:v>
                </c:pt>
                <c:pt idx="1650">
                  <c:v>8972594</c:v>
                </c:pt>
                <c:pt idx="1651">
                  <c:v>8972612</c:v>
                </c:pt>
                <c:pt idx="1652">
                  <c:v>8972624</c:v>
                </c:pt>
                <c:pt idx="1653">
                  <c:v>8972638</c:v>
                </c:pt>
                <c:pt idx="1654">
                  <c:v>8972654</c:v>
                </c:pt>
                <c:pt idx="1655">
                  <c:v>8972668</c:v>
                </c:pt>
                <c:pt idx="1656">
                  <c:v>8972674</c:v>
                </c:pt>
                <c:pt idx="1657">
                  <c:v>8972686</c:v>
                </c:pt>
                <c:pt idx="1658">
                  <c:v>8972694</c:v>
                </c:pt>
                <c:pt idx="1659">
                  <c:v>8972708</c:v>
                </c:pt>
                <c:pt idx="1660">
                  <c:v>8972720</c:v>
                </c:pt>
                <c:pt idx="1661">
                  <c:v>8972730</c:v>
                </c:pt>
                <c:pt idx="1662">
                  <c:v>8972744</c:v>
                </c:pt>
                <c:pt idx="1663">
                  <c:v>9052756</c:v>
                </c:pt>
                <c:pt idx="1664">
                  <c:v>9052756</c:v>
                </c:pt>
                <c:pt idx="1665">
                  <c:v>9052762</c:v>
                </c:pt>
                <c:pt idx="1666">
                  <c:v>9052772</c:v>
                </c:pt>
                <c:pt idx="1667">
                  <c:v>9052776</c:v>
                </c:pt>
                <c:pt idx="1668">
                  <c:v>9052776</c:v>
                </c:pt>
                <c:pt idx="1669">
                  <c:v>9052780</c:v>
                </c:pt>
                <c:pt idx="1670">
                  <c:v>9052786</c:v>
                </c:pt>
                <c:pt idx="1671">
                  <c:v>9052792</c:v>
                </c:pt>
                <c:pt idx="1672">
                  <c:v>9052792</c:v>
                </c:pt>
                <c:pt idx="1673">
                  <c:v>9052796</c:v>
                </c:pt>
                <c:pt idx="1674">
                  <c:v>9052804</c:v>
                </c:pt>
                <c:pt idx="1675">
                  <c:v>9052810</c:v>
                </c:pt>
                <c:pt idx="1676">
                  <c:v>9052822</c:v>
                </c:pt>
                <c:pt idx="1677">
                  <c:v>9052836</c:v>
                </c:pt>
                <c:pt idx="1678">
                  <c:v>9052860</c:v>
                </c:pt>
                <c:pt idx="1679">
                  <c:v>9052876</c:v>
                </c:pt>
                <c:pt idx="1680">
                  <c:v>9052894</c:v>
                </c:pt>
                <c:pt idx="1681">
                  <c:v>9052900</c:v>
                </c:pt>
                <c:pt idx="1682">
                  <c:v>9052918</c:v>
                </c:pt>
                <c:pt idx="1683">
                  <c:v>9052932</c:v>
                </c:pt>
                <c:pt idx="1684">
                  <c:v>9052938</c:v>
                </c:pt>
                <c:pt idx="1685">
                  <c:v>9052960</c:v>
                </c:pt>
                <c:pt idx="1686">
                  <c:v>9132968</c:v>
                </c:pt>
                <c:pt idx="1687">
                  <c:v>9132968</c:v>
                </c:pt>
                <c:pt idx="1688">
                  <c:v>9132968</c:v>
                </c:pt>
                <c:pt idx="1689">
                  <c:v>9132972</c:v>
                </c:pt>
                <c:pt idx="1690">
                  <c:v>9132976</c:v>
                </c:pt>
                <c:pt idx="1691">
                  <c:v>9132980</c:v>
                </c:pt>
                <c:pt idx="1692">
                  <c:v>9132980</c:v>
                </c:pt>
                <c:pt idx="1693">
                  <c:v>9132988</c:v>
                </c:pt>
                <c:pt idx="1694">
                  <c:v>9132994</c:v>
                </c:pt>
                <c:pt idx="1695">
                  <c:v>9133002</c:v>
                </c:pt>
                <c:pt idx="1696">
                  <c:v>9133014</c:v>
                </c:pt>
                <c:pt idx="1697">
                  <c:v>9133028</c:v>
                </c:pt>
                <c:pt idx="1698">
                  <c:v>9133050</c:v>
                </c:pt>
                <c:pt idx="1699">
                  <c:v>9133062</c:v>
                </c:pt>
                <c:pt idx="1700">
                  <c:v>9133076</c:v>
                </c:pt>
                <c:pt idx="1701">
                  <c:v>9133092</c:v>
                </c:pt>
                <c:pt idx="1702">
                  <c:v>9133118</c:v>
                </c:pt>
                <c:pt idx="1703">
                  <c:v>9213126</c:v>
                </c:pt>
                <c:pt idx="1704">
                  <c:v>9213126</c:v>
                </c:pt>
                <c:pt idx="1705">
                  <c:v>9213126</c:v>
                </c:pt>
                <c:pt idx="1706">
                  <c:v>9213126</c:v>
                </c:pt>
                <c:pt idx="1707">
                  <c:v>9213136</c:v>
                </c:pt>
                <c:pt idx="1708">
                  <c:v>9213136</c:v>
                </c:pt>
                <c:pt idx="1709">
                  <c:v>9213144</c:v>
                </c:pt>
                <c:pt idx="1710">
                  <c:v>9213148</c:v>
                </c:pt>
                <c:pt idx="1711">
                  <c:v>9213152</c:v>
                </c:pt>
                <c:pt idx="1712">
                  <c:v>9213156</c:v>
                </c:pt>
                <c:pt idx="1713">
                  <c:v>9213164</c:v>
                </c:pt>
                <c:pt idx="1714">
                  <c:v>9213172</c:v>
                </c:pt>
                <c:pt idx="1715">
                  <c:v>9213184</c:v>
                </c:pt>
                <c:pt idx="1716">
                  <c:v>9213204</c:v>
                </c:pt>
                <c:pt idx="1717">
                  <c:v>9213222</c:v>
                </c:pt>
                <c:pt idx="1718">
                  <c:v>9213242</c:v>
                </c:pt>
                <c:pt idx="1719">
                  <c:v>9213272</c:v>
                </c:pt>
                <c:pt idx="1720">
                  <c:v>9293280</c:v>
                </c:pt>
                <c:pt idx="1721">
                  <c:v>9293280</c:v>
                </c:pt>
                <c:pt idx="1722">
                  <c:v>9293280</c:v>
                </c:pt>
                <c:pt idx="1723">
                  <c:v>9293284</c:v>
                </c:pt>
                <c:pt idx="1724">
                  <c:v>9293284</c:v>
                </c:pt>
                <c:pt idx="1725">
                  <c:v>9293288</c:v>
                </c:pt>
                <c:pt idx="1726">
                  <c:v>9293288</c:v>
                </c:pt>
                <c:pt idx="1727">
                  <c:v>9293292</c:v>
                </c:pt>
                <c:pt idx="1728">
                  <c:v>9293304</c:v>
                </c:pt>
                <c:pt idx="1729">
                  <c:v>9293314</c:v>
                </c:pt>
                <c:pt idx="1730">
                  <c:v>9293322</c:v>
                </c:pt>
                <c:pt idx="1731">
                  <c:v>9293342</c:v>
                </c:pt>
                <c:pt idx="1732">
                  <c:v>9373358</c:v>
                </c:pt>
                <c:pt idx="1733">
                  <c:v>9373358</c:v>
                </c:pt>
                <c:pt idx="1734">
                  <c:v>9373358</c:v>
                </c:pt>
                <c:pt idx="1735">
                  <c:v>9373362</c:v>
                </c:pt>
                <c:pt idx="1736">
                  <c:v>9373366</c:v>
                </c:pt>
                <c:pt idx="1737">
                  <c:v>9373374</c:v>
                </c:pt>
                <c:pt idx="1738">
                  <c:v>9373384</c:v>
                </c:pt>
                <c:pt idx="1739">
                  <c:v>9373394</c:v>
                </c:pt>
                <c:pt idx="1740">
                  <c:v>9373406</c:v>
                </c:pt>
                <c:pt idx="1741">
                  <c:v>9373406</c:v>
                </c:pt>
                <c:pt idx="1742">
                  <c:v>9373414</c:v>
                </c:pt>
                <c:pt idx="1743">
                  <c:v>9373420</c:v>
                </c:pt>
                <c:pt idx="1744">
                  <c:v>9373430</c:v>
                </c:pt>
                <c:pt idx="1745">
                  <c:v>9373436</c:v>
                </c:pt>
                <c:pt idx="1746">
                  <c:v>9373454</c:v>
                </c:pt>
                <c:pt idx="1747">
                  <c:v>9453466</c:v>
                </c:pt>
                <c:pt idx="1748">
                  <c:v>9453466</c:v>
                </c:pt>
                <c:pt idx="1749">
                  <c:v>9453472</c:v>
                </c:pt>
                <c:pt idx="1750">
                  <c:v>9453482</c:v>
                </c:pt>
                <c:pt idx="1751">
                  <c:v>9453496</c:v>
                </c:pt>
                <c:pt idx="1752">
                  <c:v>9453500</c:v>
                </c:pt>
                <c:pt idx="1753">
                  <c:v>9453500</c:v>
                </c:pt>
                <c:pt idx="1754">
                  <c:v>9453508</c:v>
                </c:pt>
                <c:pt idx="1755">
                  <c:v>9453512</c:v>
                </c:pt>
                <c:pt idx="1756">
                  <c:v>9453516</c:v>
                </c:pt>
                <c:pt idx="1757">
                  <c:v>9453524</c:v>
                </c:pt>
                <c:pt idx="1758">
                  <c:v>9453538</c:v>
                </c:pt>
                <c:pt idx="1759">
                  <c:v>9453554</c:v>
                </c:pt>
                <c:pt idx="1760">
                  <c:v>9453576</c:v>
                </c:pt>
                <c:pt idx="1761">
                  <c:v>9533584</c:v>
                </c:pt>
                <c:pt idx="1762">
                  <c:v>9533584</c:v>
                </c:pt>
                <c:pt idx="1763">
                  <c:v>9533584</c:v>
                </c:pt>
                <c:pt idx="1764">
                  <c:v>9533588</c:v>
                </c:pt>
                <c:pt idx="1765">
                  <c:v>9533594</c:v>
                </c:pt>
                <c:pt idx="1766">
                  <c:v>9533610</c:v>
                </c:pt>
                <c:pt idx="1767">
                  <c:v>9533622</c:v>
                </c:pt>
                <c:pt idx="1768">
                  <c:v>9533638</c:v>
                </c:pt>
                <c:pt idx="1769">
                  <c:v>9613646</c:v>
                </c:pt>
                <c:pt idx="1770">
                  <c:v>9613646</c:v>
                </c:pt>
                <c:pt idx="1771">
                  <c:v>9613646</c:v>
                </c:pt>
                <c:pt idx="1772">
                  <c:v>9613646</c:v>
                </c:pt>
                <c:pt idx="1773">
                  <c:v>9613646</c:v>
                </c:pt>
                <c:pt idx="1774">
                  <c:v>9613646</c:v>
                </c:pt>
                <c:pt idx="1775">
                  <c:v>9613646</c:v>
                </c:pt>
                <c:pt idx="1776">
                  <c:v>9613646</c:v>
                </c:pt>
                <c:pt idx="1777">
                  <c:v>9613646</c:v>
                </c:pt>
                <c:pt idx="1778">
                  <c:v>9613646</c:v>
                </c:pt>
                <c:pt idx="1779">
                  <c:v>9613654</c:v>
                </c:pt>
                <c:pt idx="1780">
                  <c:v>9613658</c:v>
                </c:pt>
                <c:pt idx="1781">
                  <c:v>9613662</c:v>
                </c:pt>
                <c:pt idx="1782">
                  <c:v>9613666</c:v>
                </c:pt>
                <c:pt idx="1783">
                  <c:v>9613670</c:v>
                </c:pt>
                <c:pt idx="1784">
                  <c:v>9613680</c:v>
                </c:pt>
                <c:pt idx="1785">
                  <c:v>9613690</c:v>
                </c:pt>
                <c:pt idx="1786">
                  <c:v>9613706</c:v>
                </c:pt>
                <c:pt idx="1787">
                  <c:v>9613714</c:v>
                </c:pt>
                <c:pt idx="1788">
                  <c:v>9613732</c:v>
                </c:pt>
                <c:pt idx="1789">
                  <c:v>9613746</c:v>
                </c:pt>
                <c:pt idx="1790">
                  <c:v>9613758</c:v>
                </c:pt>
                <c:pt idx="1791">
                  <c:v>9613774</c:v>
                </c:pt>
                <c:pt idx="1792">
                  <c:v>9613788</c:v>
                </c:pt>
                <c:pt idx="1793">
                  <c:v>9613812</c:v>
                </c:pt>
                <c:pt idx="1794">
                  <c:v>9693820</c:v>
                </c:pt>
                <c:pt idx="1795">
                  <c:v>9693824</c:v>
                </c:pt>
                <c:pt idx="1796">
                  <c:v>9693824</c:v>
                </c:pt>
                <c:pt idx="1797">
                  <c:v>9693824</c:v>
                </c:pt>
                <c:pt idx="1798">
                  <c:v>9693834</c:v>
                </c:pt>
                <c:pt idx="1799">
                  <c:v>9693834</c:v>
                </c:pt>
                <c:pt idx="1800">
                  <c:v>9693838</c:v>
                </c:pt>
                <c:pt idx="1801">
                  <c:v>9693844</c:v>
                </c:pt>
                <c:pt idx="1802">
                  <c:v>9693856</c:v>
                </c:pt>
                <c:pt idx="1803">
                  <c:v>9693868</c:v>
                </c:pt>
                <c:pt idx="1804">
                  <c:v>9693872</c:v>
                </c:pt>
                <c:pt idx="1805">
                  <c:v>9693890</c:v>
                </c:pt>
                <c:pt idx="1806">
                  <c:v>9693902</c:v>
                </c:pt>
                <c:pt idx="1807">
                  <c:v>9773914</c:v>
                </c:pt>
                <c:pt idx="1808">
                  <c:v>9773914</c:v>
                </c:pt>
                <c:pt idx="1809">
                  <c:v>9773914</c:v>
                </c:pt>
                <c:pt idx="1810">
                  <c:v>9773918</c:v>
                </c:pt>
                <c:pt idx="1811">
                  <c:v>9773918</c:v>
                </c:pt>
                <c:pt idx="1812">
                  <c:v>9773918</c:v>
                </c:pt>
                <c:pt idx="1813">
                  <c:v>9773922</c:v>
                </c:pt>
                <c:pt idx="1814">
                  <c:v>9773922</c:v>
                </c:pt>
                <c:pt idx="1815">
                  <c:v>9773928</c:v>
                </c:pt>
                <c:pt idx="1816">
                  <c:v>9773932</c:v>
                </c:pt>
                <c:pt idx="1817">
                  <c:v>9773936</c:v>
                </c:pt>
                <c:pt idx="1818">
                  <c:v>9773944</c:v>
                </c:pt>
                <c:pt idx="1819">
                  <c:v>9773950</c:v>
                </c:pt>
                <c:pt idx="1820">
                  <c:v>9773962</c:v>
                </c:pt>
                <c:pt idx="1821">
                  <c:v>9773970</c:v>
                </c:pt>
                <c:pt idx="1822">
                  <c:v>9773988</c:v>
                </c:pt>
                <c:pt idx="1823">
                  <c:v>9853996</c:v>
                </c:pt>
                <c:pt idx="1824">
                  <c:v>9854000</c:v>
                </c:pt>
                <c:pt idx="1825">
                  <c:v>9854006</c:v>
                </c:pt>
                <c:pt idx="1826">
                  <c:v>9854012</c:v>
                </c:pt>
                <c:pt idx="1827">
                  <c:v>9854016</c:v>
                </c:pt>
                <c:pt idx="1828">
                  <c:v>9854020</c:v>
                </c:pt>
                <c:pt idx="1829">
                  <c:v>9854024</c:v>
                </c:pt>
                <c:pt idx="1830">
                  <c:v>9854034</c:v>
                </c:pt>
                <c:pt idx="1831">
                  <c:v>9854050</c:v>
                </c:pt>
                <c:pt idx="1832">
                  <c:v>9934058</c:v>
                </c:pt>
                <c:pt idx="1833">
                  <c:v>9934058</c:v>
                </c:pt>
                <c:pt idx="1834">
                  <c:v>9934058</c:v>
                </c:pt>
                <c:pt idx="1835">
                  <c:v>9934058</c:v>
                </c:pt>
                <c:pt idx="1836">
                  <c:v>9934058</c:v>
                </c:pt>
                <c:pt idx="1837">
                  <c:v>9934058</c:v>
                </c:pt>
                <c:pt idx="1838">
                  <c:v>9934062</c:v>
                </c:pt>
                <c:pt idx="1839">
                  <c:v>9934068</c:v>
                </c:pt>
                <c:pt idx="1840">
                  <c:v>9934078</c:v>
                </c:pt>
                <c:pt idx="1841">
                  <c:v>9934084</c:v>
                </c:pt>
                <c:pt idx="1842">
                  <c:v>9934084</c:v>
                </c:pt>
                <c:pt idx="1843">
                  <c:v>9934100</c:v>
                </c:pt>
                <c:pt idx="1844">
                  <c:v>10014108</c:v>
                </c:pt>
                <c:pt idx="1845">
                  <c:v>10014112</c:v>
                </c:pt>
                <c:pt idx="1846">
                  <c:v>10014112</c:v>
                </c:pt>
                <c:pt idx="1847">
                  <c:v>10014112</c:v>
                </c:pt>
                <c:pt idx="1848">
                  <c:v>10014116</c:v>
                </c:pt>
                <c:pt idx="1849">
                  <c:v>10014122</c:v>
                </c:pt>
                <c:pt idx="1850">
                  <c:v>10014130</c:v>
                </c:pt>
                <c:pt idx="1851">
                  <c:v>10014142</c:v>
                </c:pt>
                <c:pt idx="1852">
                  <c:v>10014150</c:v>
                </c:pt>
                <c:pt idx="1853">
                  <c:v>10014166</c:v>
                </c:pt>
                <c:pt idx="1854">
                  <c:v>10014172</c:v>
                </c:pt>
                <c:pt idx="1855">
                  <c:v>10014178</c:v>
                </c:pt>
                <c:pt idx="1856">
                  <c:v>10014186</c:v>
                </c:pt>
                <c:pt idx="1857">
                  <c:v>10014194</c:v>
                </c:pt>
                <c:pt idx="1858">
                  <c:v>10014206</c:v>
                </c:pt>
                <c:pt idx="1859">
                  <c:v>10014216</c:v>
                </c:pt>
                <c:pt idx="1860">
                  <c:v>10014228</c:v>
                </c:pt>
                <c:pt idx="1861">
                  <c:v>10014252</c:v>
                </c:pt>
                <c:pt idx="1862">
                  <c:v>10014276</c:v>
                </c:pt>
                <c:pt idx="1863">
                  <c:v>10094298</c:v>
                </c:pt>
                <c:pt idx="1864">
                  <c:v>10094298</c:v>
                </c:pt>
                <c:pt idx="1865">
                  <c:v>10094298</c:v>
                </c:pt>
                <c:pt idx="1866">
                  <c:v>10094302</c:v>
                </c:pt>
                <c:pt idx="1867">
                  <c:v>10094302</c:v>
                </c:pt>
                <c:pt idx="1868">
                  <c:v>10094310</c:v>
                </c:pt>
                <c:pt idx="1869">
                  <c:v>10094318</c:v>
                </c:pt>
                <c:pt idx="1870">
                  <c:v>10094326</c:v>
                </c:pt>
                <c:pt idx="1871">
                  <c:v>10094342</c:v>
                </c:pt>
                <c:pt idx="1872">
                  <c:v>10174350</c:v>
                </c:pt>
                <c:pt idx="1873">
                  <c:v>10174350</c:v>
                </c:pt>
                <c:pt idx="1874">
                  <c:v>10174350</c:v>
                </c:pt>
                <c:pt idx="1875">
                  <c:v>10174354</c:v>
                </c:pt>
                <c:pt idx="1876">
                  <c:v>10174360</c:v>
                </c:pt>
                <c:pt idx="1877">
                  <c:v>10174364</c:v>
                </c:pt>
                <c:pt idx="1878">
                  <c:v>10174372</c:v>
                </c:pt>
                <c:pt idx="1879">
                  <c:v>10174380</c:v>
                </c:pt>
                <c:pt idx="1880">
                  <c:v>10174388</c:v>
                </c:pt>
                <c:pt idx="1881">
                  <c:v>10174404</c:v>
                </c:pt>
                <c:pt idx="1882">
                  <c:v>10254412</c:v>
                </c:pt>
                <c:pt idx="1883">
                  <c:v>10254412</c:v>
                </c:pt>
                <c:pt idx="1884">
                  <c:v>10254416</c:v>
                </c:pt>
                <c:pt idx="1885">
                  <c:v>10254420</c:v>
                </c:pt>
                <c:pt idx="1886">
                  <c:v>10254420</c:v>
                </c:pt>
                <c:pt idx="1887">
                  <c:v>10254424</c:v>
                </c:pt>
                <c:pt idx="1888">
                  <c:v>10254428</c:v>
                </c:pt>
                <c:pt idx="1889">
                  <c:v>10254428</c:v>
                </c:pt>
                <c:pt idx="1890">
                  <c:v>10254428</c:v>
                </c:pt>
                <c:pt idx="1891">
                  <c:v>10254428</c:v>
                </c:pt>
                <c:pt idx="1892">
                  <c:v>10254436</c:v>
                </c:pt>
                <c:pt idx="1893">
                  <c:v>10254450</c:v>
                </c:pt>
                <c:pt idx="1894">
                  <c:v>10254470</c:v>
                </c:pt>
                <c:pt idx="1895">
                  <c:v>10254484</c:v>
                </c:pt>
                <c:pt idx="1896">
                  <c:v>10334500</c:v>
                </c:pt>
                <c:pt idx="1897">
                  <c:v>10334500</c:v>
                </c:pt>
                <c:pt idx="1898">
                  <c:v>10334504</c:v>
                </c:pt>
                <c:pt idx="1899">
                  <c:v>10334508</c:v>
                </c:pt>
                <c:pt idx="1900">
                  <c:v>10334512</c:v>
                </c:pt>
                <c:pt idx="1901">
                  <c:v>10334516</c:v>
                </c:pt>
                <c:pt idx="1902">
                  <c:v>10334526</c:v>
                </c:pt>
                <c:pt idx="1903">
                  <c:v>10334530</c:v>
                </c:pt>
                <c:pt idx="1904">
                  <c:v>10334538</c:v>
                </c:pt>
                <c:pt idx="1905">
                  <c:v>10334546</c:v>
                </c:pt>
                <c:pt idx="1906">
                  <c:v>10334558</c:v>
                </c:pt>
                <c:pt idx="1907">
                  <c:v>10334570</c:v>
                </c:pt>
                <c:pt idx="1908">
                  <c:v>10334584</c:v>
                </c:pt>
                <c:pt idx="1909">
                  <c:v>10334592</c:v>
                </c:pt>
                <c:pt idx="1910">
                  <c:v>10414604</c:v>
                </c:pt>
                <c:pt idx="1911">
                  <c:v>10414604</c:v>
                </c:pt>
                <c:pt idx="1912">
                  <c:v>10414604</c:v>
                </c:pt>
                <c:pt idx="1913">
                  <c:v>10414610</c:v>
                </c:pt>
                <c:pt idx="1914">
                  <c:v>10414616</c:v>
                </c:pt>
                <c:pt idx="1915">
                  <c:v>10414622</c:v>
                </c:pt>
                <c:pt idx="1916">
                  <c:v>10414632</c:v>
                </c:pt>
                <c:pt idx="1917">
                  <c:v>10414648</c:v>
                </c:pt>
                <c:pt idx="1918">
                  <c:v>10494656</c:v>
                </c:pt>
                <c:pt idx="1919">
                  <c:v>10494656</c:v>
                </c:pt>
                <c:pt idx="1920">
                  <c:v>10494660</c:v>
                </c:pt>
                <c:pt idx="1921">
                  <c:v>10494664</c:v>
                </c:pt>
                <c:pt idx="1922">
                  <c:v>10494668</c:v>
                </c:pt>
                <c:pt idx="1923">
                  <c:v>10494676</c:v>
                </c:pt>
                <c:pt idx="1924">
                  <c:v>10494688</c:v>
                </c:pt>
                <c:pt idx="1925">
                  <c:v>10574696</c:v>
                </c:pt>
                <c:pt idx="1926">
                  <c:v>10574696</c:v>
                </c:pt>
                <c:pt idx="1927">
                  <c:v>10574702</c:v>
                </c:pt>
                <c:pt idx="1928">
                  <c:v>10574708</c:v>
                </c:pt>
                <c:pt idx="1929">
                  <c:v>10574718</c:v>
                </c:pt>
                <c:pt idx="1930">
                  <c:v>10574718</c:v>
                </c:pt>
                <c:pt idx="1931">
                  <c:v>10574732</c:v>
                </c:pt>
                <c:pt idx="1932">
                  <c:v>10574740</c:v>
                </c:pt>
                <c:pt idx="1933">
                  <c:v>10574754</c:v>
                </c:pt>
                <c:pt idx="1934">
                  <c:v>10574766</c:v>
                </c:pt>
                <c:pt idx="1935">
                  <c:v>10574784</c:v>
                </c:pt>
                <c:pt idx="1936">
                  <c:v>10654798</c:v>
                </c:pt>
                <c:pt idx="1937">
                  <c:v>10654798</c:v>
                </c:pt>
                <c:pt idx="1938">
                  <c:v>10654798</c:v>
                </c:pt>
                <c:pt idx="1939">
                  <c:v>10654798</c:v>
                </c:pt>
                <c:pt idx="1940">
                  <c:v>10654806</c:v>
                </c:pt>
                <c:pt idx="1941">
                  <c:v>10654812</c:v>
                </c:pt>
                <c:pt idx="1942">
                  <c:v>10654816</c:v>
                </c:pt>
                <c:pt idx="1943">
                  <c:v>10654820</c:v>
                </c:pt>
                <c:pt idx="1944">
                  <c:v>10654824</c:v>
                </c:pt>
                <c:pt idx="1945">
                  <c:v>10654832</c:v>
                </c:pt>
                <c:pt idx="1946">
                  <c:v>10654846</c:v>
                </c:pt>
                <c:pt idx="1947">
                  <c:v>10654862</c:v>
                </c:pt>
                <c:pt idx="1948">
                  <c:v>10654880</c:v>
                </c:pt>
                <c:pt idx="1949">
                  <c:v>10654904</c:v>
                </c:pt>
                <c:pt idx="1950">
                  <c:v>10654918</c:v>
                </c:pt>
                <c:pt idx="1951">
                  <c:v>10734938</c:v>
                </c:pt>
                <c:pt idx="1952">
                  <c:v>10734938</c:v>
                </c:pt>
                <c:pt idx="1953">
                  <c:v>10734942</c:v>
                </c:pt>
                <c:pt idx="1954">
                  <c:v>10734946</c:v>
                </c:pt>
                <c:pt idx="1955">
                  <c:v>10734946</c:v>
                </c:pt>
                <c:pt idx="1956">
                  <c:v>10734946</c:v>
                </c:pt>
                <c:pt idx="1957">
                  <c:v>10734946</c:v>
                </c:pt>
                <c:pt idx="1958">
                  <c:v>10734946</c:v>
                </c:pt>
                <c:pt idx="1959">
                  <c:v>10734950</c:v>
                </c:pt>
                <c:pt idx="1960">
                  <c:v>10734956</c:v>
                </c:pt>
                <c:pt idx="1961">
                  <c:v>10734956</c:v>
                </c:pt>
                <c:pt idx="1962">
                  <c:v>10734964</c:v>
                </c:pt>
                <c:pt idx="1963">
                  <c:v>10734968</c:v>
                </c:pt>
                <c:pt idx="1964">
                  <c:v>10734968</c:v>
                </c:pt>
                <c:pt idx="1965">
                  <c:v>10734976</c:v>
                </c:pt>
                <c:pt idx="1966">
                  <c:v>10734986</c:v>
                </c:pt>
                <c:pt idx="1967">
                  <c:v>10734998</c:v>
                </c:pt>
                <c:pt idx="1968">
                  <c:v>10735010</c:v>
                </c:pt>
                <c:pt idx="1969">
                  <c:v>10735032</c:v>
                </c:pt>
                <c:pt idx="1970">
                  <c:v>10735052</c:v>
                </c:pt>
                <c:pt idx="1971">
                  <c:v>10735066</c:v>
                </c:pt>
                <c:pt idx="1972">
                  <c:v>10735082</c:v>
                </c:pt>
                <c:pt idx="1973">
                  <c:v>10815096</c:v>
                </c:pt>
                <c:pt idx="1974">
                  <c:v>10815096</c:v>
                </c:pt>
                <c:pt idx="1975">
                  <c:v>10815096</c:v>
                </c:pt>
                <c:pt idx="1976">
                  <c:v>10815100</c:v>
                </c:pt>
                <c:pt idx="1977">
                  <c:v>10815108</c:v>
                </c:pt>
                <c:pt idx="1978">
                  <c:v>10815116</c:v>
                </c:pt>
                <c:pt idx="1979">
                  <c:v>10815128</c:v>
                </c:pt>
                <c:pt idx="1980">
                  <c:v>10815142</c:v>
                </c:pt>
                <c:pt idx="1981">
                  <c:v>10895150</c:v>
                </c:pt>
                <c:pt idx="1982">
                  <c:v>10895150</c:v>
                </c:pt>
                <c:pt idx="1983">
                  <c:v>10895150</c:v>
                </c:pt>
                <c:pt idx="1984">
                  <c:v>10895150</c:v>
                </c:pt>
                <c:pt idx="1985">
                  <c:v>10895156</c:v>
                </c:pt>
                <c:pt idx="1986">
                  <c:v>10895162</c:v>
                </c:pt>
                <c:pt idx="1987">
                  <c:v>10895168</c:v>
                </c:pt>
                <c:pt idx="1988">
                  <c:v>10895176</c:v>
                </c:pt>
                <c:pt idx="1989">
                  <c:v>10895180</c:v>
                </c:pt>
                <c:pt idx="1990">
                  <c:v>10895188</c:v>
                </c:pt>
                <c:pt idx="1991">
                  <c:v>10895204</c:v>
                </c:pt>
                <c:pt idx="1992">
                  <c:v>10895208</c:v>
                </c:pt>
                <c:pt idx="1993">
                  <c:v>10895212</c:v>
                </c:pt>
                <c:pt idx="1994">
                  <c:v>10895220</c:v>
                </c:pt>
                <c:pt idx="1995">
                  <c:v>10895228</c:v>
                </c:pt>
                <c:pt idx="1996">
                  <c:v>10895240</c:v>
                </c:pt>
                <c:pt idx="1997">
                  <c:v>10895256</c:v>
                </c:pt>
                <c:pt idx="1998">
                  <c:v>10975276</c:v>
                </c:pt>
                <c:pt idx="1999">
                  <c:v>10975276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A3-4A39-B020-6E26180BCEAA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Sheet1!$H$5:$H$2005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20000</c:v>
                </c:pt>
                <c:pt idx="3">
                  <c:v>40000</c:v>
                </c:pt>
                <c:pt idx="4">
                  <c:v>70000</c:v>
                </c:pt>
                <c:pt idx="5">
                  <c:v>110000</c:v>
                </c:pt>
                <c:pt idx="6">
                  <c:v>170000</c:v>
                </c:pt>
                <c:pt idx="7">
                  <c:v>190000</c:v>
                </c:pt>
                <c:pt idx="8">
                  <c:v>210000</c:v>
                </c:pt>
                <c:pt idx="9">
                  <c:v>260000</c:v>
                </c:pt>
                <c:pt idx="10">
                  <c:v>320000</c:v>
                </c:pt>
                <c:pt idx="11">
                  <c:v>320000</c:v>
                </c:pt>
                <c:pt idx="12">
                  <c:v>350000</c:v>
                </c:pt>
                <c:pt idx="13">
                  <c:v>350000</c:v>
                </c:pt>
                <c:pt idx="14">
                  <c:v>390000</c:v>
                </c:pt>
                <c:pt idx="15">
                  <c:v>460000</c:v>
                </c:pt>
                <c:pt idx="16">
                  <c:v>510000</c:v>
                </c:pt>
                <c:pt idx="17">
                  <c:v>590000</c:v>
                </c:pt>
                <c:pt idx="18">
                  <c:v>630000</c:v>
                </c:pt>
                <c:pt idx="19">
                  <c:v>680000</c:v>
                </c:pt>
                <c:pt idx="20">
                  <c:v>700000</c:v>
                </c:pt>
                <c:pt idx="21">
                  <c:v>740000</c:v>
                </c:pt>
                <c:pt idx="22">
                  <c:v>810000</c:v>
                </c:pt>
                <c:pt idx="23">
                  <c:v>860000</c:v>
                </c:pt>
                <c:pt idx="24">
                  <c:v>920000</c:v>
                </c:pt>
                <c:pt idx="25">
                  <c:v>970000</c:v>
                </c:pt>
                <c:pt idx="26">
                  <c:v>990000</c:v>
                </c:pt>
                <c:pt idx="27">
                  <c:v>1010000</c:v>
                </c:pt>
                <c:pt idx="28">
                  <c:v>1010000</c:v>
                </c:pt>
                <c:pt idx="29">
                  <c:v>1050000</c:v>
                </c:pt>
                <c:pt idx="30">
                  <c:v>1100000</c:v>
                </c:pt>
                <c:pt idx="31">
                  <c:v>1140000</c:v>
                </c:pt>
                <c:pt idx="32">
                  <c:v>1180000</c:v>
                </c:pt>
                <c:pt idx="33">
                  <c:v>1220000</c:v>
                </c:pt>
                <c:pt idx="34">
                  <c:v>1220000</c:v>
                </c:pt>
                <c:pt idx="35">
                  <c:v>1260000</c:v>
                </c:pt>
                <c:pt idx="36">
                  <c:v>1280000</c:v>
                </c:pt>
                <c:pt idx="37">
                  <c:v>1300000</c:v>
                </c:pt>
                <c:pt idx="38">
                  <c:v>1350000</c:v>
                </c:pt>
                <c:pt idx="39">
                  <c:v>1400000</c:v>
                </c:pt>
                <c:pt idx="40">
                  <c:v>1430000</c:v>
                </c:pt>
                <c:pt idx="41">
                  <c:v>1450000</c:v>
                </c:pt>
                <c:pt idx="42">
                  <c:v>1480000</c:v>
                </c:pt>
                <c:pt idx="43">
                  <c:v>1520000</c:v>
                </c:pt>
                <c:pt idx="44">
                  <c:v>1570000</c:v>
                </c:pt>
                <c:pt idx="45">
                  <c:v>1610000</c:v>
                </c:pt>
                <c:pt idx="46">
                  <c:v>1640000</c:v>
                </c:pt>
                <c:pt idx="47">
                  <c:v>1660000</c:v>
                </c:pt>
                <c:pt idx="48">
                  <c:v>1700000</c:v>
                </c:pt>
                <c:pt idx="49">
                  <c:v>1720000</c:v>
                </c:pt>
                <c:pt idx="50">
                  <c:v>1720000</c:v>
                </c:pt>
                <c:pt idx="51">
                  <c:v>1750000</c:v>
                </c:pt>
                <c:pt idx="52">
                  <c:v>1770000</c:v>
                </c:pt>
                <c:pt idx="53">
                  <c:v>1800000</c:v>
                </c:pt>
                <c:pt idx="54">
                  <c:v>1820000</c:v>
                </c:pt>
                <c:pt idx="55">
                  <c:v>1860000</c:v>
                </c:pt>
                <c:pt idx="56">
                  <c:v>1880000</c:v>
                </c:pt>
                <c:pt idx="57">
                  <c:v>1880000</c:v>
                </c:pt>
                <c:pt idx="58">
                  <c:v>1900000</c:v>
                </c:pt>
                <c:pt idx="59">
                  <c:v>1920000</c:v>
                </c:pt>
                <c:pt idx="60">
                  <c:v>1950000</c:v>
                </c:pt>
                <c:pt idx="61">
                  <c:v>1990000</c:v>
                </c:pt>
                <c:pt idx="62">
                  <c:v>2020000</c:v>
                </c:pt>
                <c:pt idx="63">
                  <c:v>2060000</c:v>
                </c:pt>
                <c:pt idx="64">
                  <c:v>2110000</c:v>
                </c:pt>
                <c:pt idx="65">
                  <c:v>2160000</c:v>
                </c:pt>
                <c:pt idx="66">
                  <c:v>2200000</c:v>
                </c:pt>
                <c:pt idx="67">
                  <c:v>2230000</c:v>
                </c:pt>
                <c:pt idx="68">
                  <c:v>2320000</c:v>
                </c:pt>
                <c:pt idx="69">
                  <c:v>2370000</c:v>
                </c:pt>
                <c:pt idx="70">
                  <c:v>2430000</c:v>
                </c:pt>
                <c:pt idx="71">
                  <c:v>2500000</c:v>
                </c:pt>
                <c:pt idx="72">
                  <c:v>2530000</c:v>
                </c:pt>
                <c:pt idx="73">
                  <c:v>2590000</c:v>
                </c:pt>
                <c:pt idx="74">
                  <c:v>2620000</c:v>
                </c:pt>
                <c:pt idx="75">
                  <c:v>2640000</c:v>
                </c:pt>
                <c:pt idx="76">
                  <c:v>2670000</c:v>
                </c:pt>
                <c:pt idx="77">
                  <c:v>2690000</c:v>
                </c:pt>
                <c:pt idx="78">
                  <c:v>2750000</c:v>
                </c:pt>
                <c:pt idx="79">
                  <c:v>2780000</c:v>
                </c:pt>
                <c:pt idx="80">
                  <c:v>2810000</c:v>
                </c:pt>
                <c:pt idx="81">
                  <c:v>2860000</c:v>
                </c:pt>
                <c:pt idx="82">
                  <c:v>2860000</c:v>
                </c:pt>
                <c:pt idx="83">
                  <c:v>2880000</c:v>
                </c:pt>
                <c:pt idx="84">
                  <c:v>2910000</c:v>
                </c:pt>
                <c:pt idx="85">
                  <c:v>2930000</c:v>
                </c:pt>
                <c:pt idx="86">
                  <c:v>2970000</c:v>
                </c:pt>
                <c:pt idx="87">
                  <c:v>3020000</c:v>
                </c:pt>
                <c:pt idx="88">
                  <c:v>3060000</c:v>
                </c:pt>
                <c:pt idx="89">
                  <c:v>3130000</c:v>
                </c:pt>
                <c:pt idx="90">
                  <c:v>3160000</c:v>
                </c:pt>
                <c:pt idx="91">
                  <c:v>3210000</c:v>
                </c:pt>
                <c:pt idx="92">
                  <c:v>3230000</c:v>
                </c:pt>
                <c:pt idx="93">
                  <c:v>3280000</c:v>
                </c:pt>
                <c:pt idx="94">
                  <c:v>3350000</c:v>
                </c:pt>
                <c:pt idx="95">
                  <c:v>3410000</c:v>
                </c:pt>
                <c:pt idx="96">
                  <c:v>3460000</c:v>
                </c:pt>
                <c:pt idx="97">
                  <c:v>3520000</c:v>
                </c:pt>
                <c:pt idx="98">
                  <c:v>3580000</c:v>
                </c:pt>
                <c:pt idx="99">
                  <c:v>3600000</c:v>
                </c:pt>
                <c:pt idx="100">
                  <c:v>3630000</c:v>
                </c:pt>
                <c:pt idx="101">
                  <c:v>3670000</c:v>
                </c:pt>
                <c:pt idx="102">
                  <c:v>3710000</c:v>
                </c:pt>
                <c:pt idx="103">
                  <c:v>3780000</c:v>
                </c:pt>
                <c:pt idx="104">
                  <c:v>3820000</c:v>
                </c:pt>
                <c:pt idx="105">
                  <c:v>3820000</c:v>
                </c:pt>
                <c:pt idx="106">
                  <c:v>3840000</c:v>
                </c:pt>
                <c:pt idx="107">
                  <c:v>3840000</c:v>
                </c:pt>
                <c:pt idx="108">
                  <c:v>3840000</c:v>
                </c:pt>
                <c:pt idx="109">
                  <c:v>3880000</c:v>
                </c:pt>
                <c:pt idx="110">
                  <c:v>3930000</c:v>
                </c:pt>
                <c:pt idx="111">
                  <c:v>3930000</c:v>
                </c:pt>
                <c:pt idx="112">
                  <c:v>3950000</c:v>
                </c:pt>
                <c:pt idx="113">
                  <c:v>3950000</c:v>
                </c:pt>
                <c:pt idx="114">
                  <c:v>3990000</c:v>
                </c:pt>
                <c:pt idx="115">
                  <c:v>4030000</c:v>
                </c:pt>
                <c:pt idx="116">
                  <c:v>4070000</c:v>
                </c:pt>
                <c:pt idx="117">
                  <c:v>4120000</c:v>
                </c:pt>
                <c:pt idx="118">
                  <c:v>4180000</c:v>
                </c:pt>
                <c:pt idx="119">
                  <c:v>4260000</c:v>
                </c:pt>
                <c:pt idx="120">
                  <c:v>4300000</c:v>
                </c:pt>
                <c:pt idx="121">
                  <c:v>4300000</c:v>
                </c:pt>
                <c:pt idx="122">
                  <c:v>4330000</c:v>
                </c:pt>
                <c:pt idx="123">
                  <c:v>4350000</c:v>
                </c:pt>
                <c:pt idx="124">
                  <c:v>4380000</c:v>
                </c:pt>
                <c:pt idx="125">
                  <c:v>4410000</c:v>
                </c:pt>
                <c:pt idx="126">
                  <c:v>4460000</c:v>
                </c:pt>
                <c:pt idx="127">
                  <c:v>4480000</c:v>
                </c:pt>
                <c:pt idx="128">
                  <c:v>4500000</c:v>
                </c:pt>
                <c:pt idx="129">
                  <c:v>4540000</c:v>
                </c:pt>
                <c:pt idx="130">
                  <c:v>4560000</c:v>
                </c:pt>
                <c:pt idx="131">
                  <c:v>4600000</c:v>
                </c:pt>
                <c:pt idx="132">
                  <c:v>4650000</c:v>
                </c:pt>
                <c:pt idx="133">
                  <c:v>4710000</c:v>
                </c:pt>
                <c:pt idx="134">
                  <c:v>4750000</c:v>
                </c:pt>
                <c:pt idx="135">
                  <c:v>4800000</c:v>
                </c:pt>
                <c:pt idx="136">
                  <c:v>4830000</c:v>
                </c:pt>
                <c:pt idx="137">
                  <c:v>4850000</c:v>
                </c:pt>
                <c:pt idx="138">
                  <c:v>4870000</c:v>
                </c:pt>
                <c:pt idx="139">
                  <c:v>4900000</c:v>
                </c:pt>
                <c:pt idx="140">
                  <c:v>4940000</c:v>
                </c:pt>
                <c:pt idx="141">
                  <c:v>4970000</c:v>
                </c:pt>
                <c:pt idx="142">
                  <c:v>5030000</c:v>
                </c:pt>
                <c:pt idx="143">
                  <c:v>5050000</c:v>
                </c:pt>
                <c:pt idx="144">
                  <c:v>5100000</c:v>
                </c:pt>
                <c:pt idx="145">
                  <c:v>5140000</c:v>
                </c:pt>
                <c:pt idx="146">
                  <c:v>5190000</c:v>
                </c:pt>
                <c:pt idx="147">
                  <c:v>5210000</c:v>
                </c:pt>
                <c:pt idx="148">
                  <c:v>5210000</c:v>
                </c:pt>
                <c:pt idx="149">
                  <c:v>5230000</c:v>
                </c:pt>
                <c:pt idx="150">
                  <c:v>5230000</c:v>
                </c:pt>
                <c:pt idx="151">
                  <c:v>5250000</c:v>
                </c:pt>
                <c:pt idx="152">
                  <c:v>5280000</c:v>
                </c:pt>
                <c:pt idx="153">
                  <c:v>5320000</c:v>
                </c:pt>
                <c:pt idx="154">
                  <c:v>5320000</c:v>
                </c:pt>
                <c:pt idx="155">
                  <c:v>5320000</c:v>
                </c:pt>
                <c:pt idx="156">
                  <c:v>5370000</c:v>
                </c:pt>
                <c:pt idx="157">
                  <c:v>5370000</c:v>
                </c:pt>
                <c:pt idx="158">
                  <c:v>5390000</c:v>
                </c:pt>
                <c:pt idx="159">
                  <c:v>5390000</c:v>
                </c:pt>
                <c:pt idx="160">
                  <c:v>5390000</c:v>
                </c:pt>
                <c:pt idx="161">
                  <c:v>5430000</c:v>
                </c:pt>
                <c:pt idx="162">
                  <c:v>5430000</c:v>
                </c:pt>
                <c:pt idx="163">
                  <c:v>5450000</c:v>
                </c:pt>
                <c:pt idx="164">
                  <c:v>5490000</c:v>
                </c:pt>
                <c:pt idx="165">
                  <c:v>5510000</c:v>
                </c:pt>
                <c:pt idx="166">
                  <c:v>5560000</c:v>
                </c:pt>
                <c:pt idx="167">
                  <c:v>5560000</c:v>
                </c:pt>
                <c:pt idx="168">
                  <c:v>5610000</c:v>
                </c:pt>
                <c:pt idx="169">
                  <c:v>5630000</c:v>
                </c:pt>
                <c:pt idx="170">
                  <c:v>5650000</c:v>
                </c:pt>
                <c:pt idx="171">
                  <c:v>5670000</c:v>
                </c:pt>
                <c:pt idx="172">
                  <c:v>5670000</c:v>
                </c:pt>
                <c:pt idx="173">
                  <c:v>5670000</c:v>
                </c:pt>
                <c:pt idx="174">
                  <c:v>5700000</c:v>
                </c:pt>
                <c:pt idx="175">
                  <c:v>5730000</c:v>
                </c:pt>
                <c:pt idx="176">
                  <c:v>5760000</c:v>
                </c:pt>
                <c:pt idx="177">
                  <c:v>5800000</c:v>
                </c:pt>
                <c:pt idx="178">
                  <c:v>5840000</c:v>
                </c:pt>
                <c:pt idx="179">
                  <c:v>5860000</c:v>
                </c:pt>
                <c:pt idx="180">
                  <c:v>5900000</c:v>
                </c:pt>
                <c:pt idx="181">
                  <c:v>5950000</c:v>
                </c:pt>
                <c:pt idx="182">
                  <c:v>5990000</c:v>
                </c:pt>
                <c:pt idx="183">
                  <c:v>6020000</c:v>
                </c:pt>
                <c:pt idx="184">
                  <c:v>6070000</c:v>
                </c:pt>
                <c:pt idx="185">
                  <c:v>6100000</c:v>
                </c:pt>
                <c:pt idx="186">
                  <c:v>6170000</c:v>
                </c:pt>
                <c:pt idx="187">
                  <c:v>6230000</c:v>
                </c:pt>
                <c:pt idx="188">
                  <c:v>6280000</c:v>
                </c:pt>
                <c:pt idx="189">
                  <c:v>6320000</c:v>
                </c:pt>
                <c:pt idx="190">
                  <c:v>6340000</c:v>
                </c:pt>
                <c:pt idx="191">
                  <c:v>6370000</c:v>
                </c:pt>
                <c:pt idx="192">
                  <c:v>6390000</c:v>
                </c:pt>
                <c:pt idx="193">
                  <c:v>6450000</c:v>
                </c:pt>
                <c:pt idx="194">
                  <c:v>6450000</c:v>
                </c:pt>
                <c:pt idx="195">
                  <c:v>6450000</c:v>
                </c:pt>
                <c:pt idx="196">
                  <c:v>6480000</c:v>
                </c:pt>
                <c:pt idx="197">
                  <c:v>6500000</c:v>
                </c:pt>
                <c:pt idx="198">
                  <c:v>6520000</c:v>
                </c:pt>
                <c:pt idx="199">
                  <c:v>6570000</c:v>
                </c:pt>
                <c:pt idx="200">
                  <c:v>6610000</c:v>
                </c:pt>
                <c:pt idx="201">
                  <c:v>6630000</c:v>
                </c:pt>
                <c:pt idx="202">
                  <c:v>6650000</c:v>
                </c:pt>
                <c:pt idx="203">
                  <c:v>6680000</c:v>
                </c:pt>
                <c:pt idx="204">
                  <c:v>6700000</c:v>
                </c:pt>
                <c:pt idx="205">
                  <c:v>6720000</c:v>
                </c:pt>
                <c:pt idx="206">
                  <c:v>6740000</c:v>
                </c:pt>
                <c:pt idx="207">
                  <c:v>6780000</c:v>
                </c:pt>
                <c:pt idx="208">
                  <c:v>6810000</c:v>
                </c:pt>
                <c:pt idx="209">
                  <c:v>6850000</c:v>
                </c:pt>
                <c:pt idx="210">
                  <c:v>6900000</c:v>
                </c:pt>
                <c:pt idx="211">
                  <c:v>6940000</c:v>
                </c:pt>
                <c:pt idx="212">
                  <c:v>6990000</c:v>
                </c:pt>
                <c:pt idx="213">
                  <c:v>7090000</c:v>
                </c:pt>
                <c:pt idx="214">
                  <c:v>7180000</c:v>
                </c:pt>
                <c:pt idx="215">
                  <c:v>7200000</c:v>
                </c:pt>
                <c:pt idx="216">
                  <c:v>7240000</c:v>
                </c:pt>
                <c:pt idx="217">
                  <c:v>7270000</c:v>
                </c:pt>
                <c:pt idx="218">
                  <c:v>7300000</c:v>
                </c:pt>
                <c:pt idx="219">
                  <c:v>7340000</c:v>
                </c:pt>
                <c:pt idx="220">
                  <c:v>7410000</c:v>
                </c:pt>
                <c:pt idx="221">
                  <c:v>7450000</c:v>
                </c:pt>
                <c:pt idx="222">
                  <c:v>7490000</c:v>
                </c:pt>
                <c:pt idx="223">
                  <c:v>7520000</c:v>
                </c:pt>
                <c:pt idx="224">
                  <c:v>7540000</c:v>
                </c:pt>
                <c:pt idx="225">
                  <c:v>7580000</c:v>
                </c:pt>
                <c:pt idx="226">
                  <c:v>7630000</c:v>
                </c:pt>
                <c:pt idx="227">
                  <c:v>7680000</c:v>
                </c:pt>
                <c:pt idx="228">
                  <c:v>7700000</c:v>
                </c:pt>
                <c:pt idx="229">
                  <c:v>7750000</c:v>
                </c:pt>
                <c:pt idx="230">
                  <c:v>7820000</c:v>
                </c:pt>
                <c:pt idx="231">
                  <c:v>7840000</c:v>
                </c:pt>
                <c:pt idx="232">
                  <c:v>7870000</c:v>
                </c:pt>
                <c:pt idx="233">
                  <c:v>7920000</c:v>
                </c:pt>
                <c:pt idx="234">
                  <c:v>7990000</c:v>
                </c:pt>
                <c:pt idx="235">
                  <c:v>8050000</c:v>
                </c:pt>
                <c:pt idx="236">
                  <c:v>8120000</c:v>
                </c:pt>
                <c:pt idx="237">
                  <c:v>8150000</c:v>
                </c:pt>
                <c:pt idx="238">
                  <c:v>8170000</c:v>
                </c:pt>
                <c:pt idx="239">
                  <c:v>8230000</c:v>
                </c:pt>
                <c:pt idx="240">
                  <c:v>8300000</c:v>
                </c:pt>
                <c:pt idx="241">
                  <c:v>8360000</c:v>
                </c:pt>
                <c:pt idx="242">
                  <c:v>8410000</c:v>
                </c:pt>
                <c:pt idx="243">
                  <c:v>8440000</c:v>
                </c:pt>
                <c:pt idx="244">
                  <c:v>8480000</c:v>
                </c:pt>
                <c:pt idx="245">
                  <c:v>8540000</c:v>
                </c:pt>
                <c:pt idx="246">
                  <c:v>8580000</c:v>
                </c:pt>
                <c:pt idx="247">
                  <c:v>8610000</c:v>
                </c:pt>
                <c:pt idx="248">
                  <c:v>8650000</c:v>
                </c:pt>
                <c:pt idx="249">
                  <c:v>8690000</c:v>
                </c:pt>
                <c:pt idx="250">
                  <c:v>8740000</c:v>
                </c:pt>
                <c:pt idx="251">
                  <c:v>8740000</c:v>
                </c:pt>
                <c:pt idx="252">
                  <c:v>8780000</c:v>
                </c:pt>
                <c:pt idx="253">
                  <c:v>8820000</c:v>
                </c:pt>
                <c:pt idx="254">
                  <c:v>8890000</c:v>
                </c:pt>
                <c:pt idx="255">
                  <c:v>8920000</c:v>
                </c:pt>
                <c:pt idx="256">
                  <c:v>8920000</c:v>
                </c:pt>
                <c:pt idx="257">
                  <c:v>8970000</c:v>
                </c:pt>
                <c:pt idx="258">
                  <c:v>8970000</c:v>
                </c:pt>
                <c:pt idx="259">
                  <c:v>8990000</c:v>
                </c:pt>
                <c:pt idx="260">
                  <c:v>9040000</c:v>
                </c:pt>
                <c:pt idx="261">
                  <c:v>9070000</c:v>
                </c:pt>
                <c:pt idx="262">
                  <c:v>9120000</c:v>
                </c:pt>
                <c:pt idx="263">
                  <c:v>9120000</c:v>
                </c:pt>
                <c:pt idx="264">
                  <c:v>9160000</c:v>
                </c:pt>
                <c:pt idx="265">
                  <c:v>9230000</c:v>
                </c:pt>
                <c:pt idx="266">
                  <c:v>9250000</c:v>
                </c:pt>
                <c:pt idx="267">
                  <c:v>9270000</c:v>
                </c:pt>
                <c:pt idx="268">
                  <c:v>9300000</c:v>
                </c:pt>
                <c:pt idx="269">
                  <c:v>9320000</c:v>
                </c:pt>
                <c:pt idx="270">
                  <c:v>9320000</c:v>
                </c:pt>
                <c:pt idx="271">
                  <c:v>9340000</c:v>
                </c:pt>
                <c:pt idx="272">
                  <c:v>9380000</c:v>
                </c:pt>
                <c:pt idx="273">
                  <c:v>9380000</c:v>
                </c:pt>
                <c:pt idx="274">
                  <c:v>9400000</c:v>
                </c:pt>
                <c:pt idx="275">
                  <c:v>9450000</c:v>
                </c:pt>
                <c:pt idx="276">
                  <c:v>9510000</c:v>
                </c:pt>
                <c:pt idx="277">
                  <c:v>9570000</c:v>
                </c:pt>
                <c:pt idx="278">
                  <c:v>9570000</c:v>
                </c:pt>
                <c:pt idx="279">
                  <c:v>9630000</c:v>
                </c:pt>
                <c:pt idx="280">
                  <c:v>9670000</c:v>
                </c:pt>
                <c:pt idx="281">
                  <c:v>9730000</c:v>
                </c:pt>
                <c:pt idx="282">
                  <c:v>9760000</c:v>
                </c:pt>
                <c:pt idx="283">
                  <c:v>9830000</c:v>
                </c:pt>
                <c:pt idx="284">
                  <c:v>9870000</c:v>
                </c:pt>
                <c:pt idx="285">
                  <c:v>9920000</c:v>
                </c:pt>
                <c:pt idx="286">
                  <c:v>9960000</c:v>
                </c:pt>
                <c:pt idx="287">
                  <c:v>9990000</c:v>
                </c:pt>
                <c:pt idx="288">
                  <c:v>10050000</c:v>
                </c:pt>
                <c:pt idx="289">
                  <c:v>10100000</c:v>
                </c:pt>
                <c:pt idx="290">
                  <c:v>10160000</c:v>
                </c:pt>
                <c:pt idx="291">
                  <c:v>10190000</c:v>
                </c:pt>
                <c:pt idx="292">
                  <c:v>10210000</c:v>
                </c:pt>
                <c:pt idx="293">
                  <c:v>10260000</c:v>
                </c:pt>
                <c:pt idx="294">
                  <c:v>10320000</c:v>
                </c:pt>
                <c:pt idx="295">
                  <c:v>10410000</c:v>
                </c:pt>
                <c:pt idx="296">
                  <c:v>10460000</c:v>
                </c:pt>
                <c:pt idx="297">
                  <c:v>10520000</c:v>
                </c:pt>
                <c:pt idx="298">
                  <c:v>10590000</c:v>
                </c:pt>
                <c:pt idx="299">
                  <c:v>10590000</c:v>
                </c:pt>
                <c:pt idx="300">
                  <c:v>10640000</c:v>
                </c:pt>
                <c:pt idx="301">
                  <c:v>10660000</c:v>
                </c:pt>
                <c:pt idx="302">
                  <c:v>10680000</c:v>
                </c:pt>
                <c:pt idx="303">
                  <c:v>10700000</c:v>
                </c:pt>
                <c:pt idx="304">
                  <c:v>10750000</c:v>
                </c:pt>
                <c:pt idx="305">
                  <c:v>10800000</c:v>
                </c:pt>
                <c:pt idx="306">
                  <c:v>10820000</c:v>
                </c:pt>
                <c:pt idx="307">
                  <c:v>10870000</c:v>
                </c:pt>
                <c:pt idx="308">
                  <c:v>10930000</c:v>
                </c:pt>
                <c:pt idx="309">
                  <c:v>10930000</c:v>
                </c:pt>
                <c:pt idx="310">
                  <c:v>10970000</c:v>
                </c:pt>
                <c:pt idx="311">
                  <c:v>11000000</c:v>
                </c:pt>
                <c:pt idx="312">
                  <c:v>11020000</c:v>
                </c:pt>
                <c:pt idx="313">
                  <c:v>11060000</c:v>
                </c:pt>
                <c:pt idx="314">
                  <c:v>11080000</c:v>
                </c:pt>
                <c:pt idx="315">
                  <c:v>11080000</c:v>
                </c:pt>
                <c:pt idx="316">
                  <c:v>11080000</c:v>
                </c:pt>
                <c:pt idx="317">
                  <c:v>11120000</c:v>
                </c:pt>
                <c:pt idx="318">
                  <c:v>11160000</c:v>
                </c:pt>
                <c:pt idx="319">
                  <c:v>11180000</c:v>
                </c:pt>
                <c:pt idx="320">
                  <c:v>11240000</c:v>
                </c:pt>
                <c:pt idx="321">
                  <c:v>11270000</c:v>
                </c:pt>
                <c:pt idx="322">
                  <c:v>11310000</c:v>
                </c:pt>
                <c:pt idx="323">
                  <c:v>11350000</c:v>
                </c:pt>
                <c:pt idx="324">
                  <c:v>11390000</c:v>
                </c:pt>
                <c:pt idx="325">
                  <c:v>11430000</c:v>
                </c:pt>
                <c:pt idx="326">
                  <c:v>11490000</c:v>
                </c:pt>
                <c:pt idx="327">
                  <c:v>11530000</c:v>
                </c:pt>
                <c:pt idx="328">
                  <c:v>11590000</c:v>
                </c:pt>
                <c:pt idx="329">
                  <c:v>11630000</c:v>
                </c:pt>
                <c:pt idx="330">
                  <c:v>11670000</c:v>
                </c:pt>
                <c:pt idx="331">
                  <c:v>11740000</c:v>
                </c:pt>
                <c:pt idx="332">
                  <c:v>11740000</c:v>
                </c:pt>
                <c:pt idx="333">
                  <c:v>11810000</c:v>
                </c:pt>
                <c:pt idx="334">
                  <c:v>11890000</c:v>
                </c:pt>
                <c:pt idx="335">
                  <c:v>11950000</c:v>
                </c:pt>
                <c:pt idx="336">
                  <c:v>11990000</c:v>
                </c:pt>
                <c:pt idx="337">
                  <c:v>12010000</c:v>
                </c:pt>
                <c:pt idx="338">
                  <c:v>12050000</c:v>
                </c:pt>
                <c:pt idx="339">
                  <c:v>12120000</c:v>
                </c:pt>
                <c:pt idx="340">
                  <c:v>12160000</c:v>
                </c:pt>
                <c:pt idx="341">
                  <c:v>12230000</c:v>
                </c:pt>
                <c:pt idx="342">
                  <c:v>12270000</c:v>
                </c:pt>
                <c:pt idx="343">
                  <c:v>12270000</c:v>
                </c:pt>
                <c:pt idx="344">
                  <c:v>12320000</c:v>
                </c:pt>
                <c:pt idx="345">
                  <c:v>12350000</c:v>
                </c:pt>
                <c:pt idx="346">
                  <c:v>12350000</c:v>
                </c:pt>
                <c:pt idx="347">
                  <c:v>12390000</c:v>
                </c:pt>
                <c:pt idx="348">
                  <c:v>12410000</c:v>
                </c:pt>
                <c:pt idx="349">
                  <c:v>12450000</c:v>
                </c:pt>
                <c:pt idx="350">
                  <c:v>12450000</c:v>
                </c:pt>
                <c:pt idx="351">
                  <c:v>12480000</c:v>
                </c:pt>
                <c:pt idx="352">
                  <c:v>12540000</c:v>
                </c:pt>
                <c:pt idx="353">
                  <c:v>12540000</c:v>
                </c:pt>
                <c:pt idx="354">
                  <c:v>12570000</c:v>
                </c:pt>
                <c:pt idx="355">
                  <c:v>12570000</c:v>
                </c:pt>
                <c:pt idx="356">
                  <c:v>12590000</c:v>
                </c:pt>
                <c:pt idx="357">
                  <c:v>12640000</c:v>
                </c:pt>
                <c:pt idx="358">
                  <c:v>12700000</c:v>
                </c:pt>
                <c:pt idx="359">
                  <c:v>12740000</c:v>
                </c:pt>
                <c:pt idx="360">
                  <c:v>12740000</c:v>
                </c:pt>
                <c:pt idx="361">
                  <c:v>12740000</c:v>
                </c:pt>
                <c:pt idx="362">
                  <c:v>12760000</c:v>
                </c:pt>
                <c:pt idx="363">
                  <c:v>12780000</c:v>
                </c:pt>
                <c:pt idx="364">
                  <c:v>12810000</c:v>
                </c:pt>
                <c:pt idx="365">
                  <c:v>12850000</c:v>
                </c:pt>
                <c:pt idx="366">
                  <c:v>12890000</c:v>
                </c:pt>
                <c:pt idx="367">
                  <c:v>12910000</c:v>
                </c:pt>
                <c:pt idx="368">
                  <c:v>12910000</c:v>
                </c:pt>
                <c:pt idx="369">
                  <c:v>12910000</c:v>
                </c:pt>
                <c:pt idx="370">
                  <c:v>12930000</c:v>
                </c:pt>
                <c:pt idx="371">
                  <c:v>12960000</c:v>
                </c:pt>
                <c:pt idx="372">
                  <c:v>12980000</c:v>
                </c:pt>
                <c:pt idx="373">
                  <c:v>13000000</c:v>
                </c:pt>
                <c:pt idx="374">
                  <c:v>13030000</c:v>
                </c:pt>
                <c:pt idx="375">
                  <c:v>13070000</c:v>
                </c:pt>
                <c:pt idx="376">
                  <c:v>13130000</c:v>
                </c:pt>
                <c:pt idx="377">
                  <c:v>13200000</c:v>
                </c:pt>
                <c:pt idx="378">
                  <c:v>13240000</c:v>
                </c:pt>
                <c:pt idx="379">
                  <c:v>13300000</c:v>
                </c:pt>
                <c:pt idx="380">
                  <c:v>13300000</c:v>
                </c:pt>
                <c:pt idx="381">
                  <c:v>13320000</c:v>
                </c:pt>
                <c:pt idx="382">
                  <c:v>13360000</c:v>
                </c:pt>
                <c:pt idx="383">
                  <c:v>13420000</c:v>
                </c:pt>
                <c:pt idx="384">
                  <c:v>13480000</c:v>
                </c:pt>
                <c:pt idx="385">
                  <c:v>13550000</c:v>
                </c:pt>
                <c:pt idx="386">
                  <c:v>13620000</c:v>
                </c:pt>
                <c:pt idx="387">
                  <c:v>13720000</c:v>
                </c:pt>
                <c:pt idx="388">
                  <c:v>13770000</c:v>
                </c:pt>
                <c:pt idx="389">
                  <c:v>13790000</c:v>
                </c:pt>
                <c:pt idx="390">
                  <c:v>13830000</c:v>
                </c:pt>
                <c:pt idx="391">
                  <c:v>13830000</c:v>
                </c:pt>
                <c:pt idx="392">
                  <c:v>13850000</c:v>
                </c:pt>
                <c:pt idx="393">
                  <c:v>13880000</c:v>
                </c:pt>
                <c:pt idx="394">
                  <c:v>13880000</c:v>
                </c:pt>
                <c:pt idx="395">
                  <c:v>13900000</c:v>
                </c:pt>
                <c:pt idx="396">
                  <c:v>13900000</c:v>
                </c:pt>
                <c:pt idx="397">
                  <c:v>13920000</c:v>
                </c:pt>
                <c:pt idx="398">
                  <c:v>13940000</c:v>
                </c:pt>
                <c:pt idx="399">
                  <c:v>13960000</c:v>
                </c:pt>
                <c:pt idx="400">
                  <c:v>13980000</c:v>
                </c:pt>
                <c:pt idx="401">
                  <c:v>13980000</c:v>
                </c:pt>
                <c:pt idx="402">
                  <c:v>13980000</c:v>
                </c:pt>
                <c:pt idx="403">
                  <c:v>14040000</c:v>
                </c:pt>
                <c:pt idx="404">
                  <c:v>14080000</c:v>
                </c:pt>
                <c:pt idx="405">
                  <c:v>14080000</c:v>
                </c:pt>
                <c:pt idx="406">
                  <c:v>14080000</c:v>
                </c:pt>
                <c:pt idx="407">
                  <c:v>14120000</c:v>
                </c:pt>
                <c:pt idx="408">
                  <c:v>14170000</c:v>
                </c:pt>
                <c:pt idx="409">
                  <c:v>14190000</c:v>
                </c:pt>
                <c:pt idx="410">
                  <c:v>14230000</c:v>
                </c:pt>
                <c:pt idx="411">
                  <c:v>14230000</c:v>
                </c:pt>
                <c:pt idx="412">
                  <c:v>14230000</c:v>
                </c:pt>
                <c:pt idx="413">
                  <c:v>14260000</c:v>
                </c:pt>
                <c:pt idx="414">
                  <c:v>14310000</c:v>
                </c:pt>
                <c:pt idx="415">
                  <c:v>14350000</c:v>
                </c:pt>
                <c:pt idx="416">
                  <c:v>14400000</c:v>
                </c:pt>
                <c:pt idx="417">
                  <c:v>14420000</c:v>
                </c:pt>
                <c:pt idx="418">
                  <c:v>14460000</c:v>
                </c:pt>
                <c:pt idx="419">
                  <c:v>14480000</c:v>
                </c:pt>
                <c:pt idx="420">
                  <c:v>14510000</c:v>
                </c:pt>
                <c:pt idx="421">
                  <c:v>14560000</c:v>
                </c:pt>
                <c:pt idx="422">
                  <c:v>14560000</c:v>
                </c:pt>
                <c:pt idx="423">
                  <c:v>14600000</c:v>
                </c:pt>
                <c:pt idx="424">
                  <c:v>14630000</c:v>
                </c:pt>
                <c:pt idx="425">
                  <c:v>14650000</c:v>
                </c:pt>
                <c:pt idx="426">
                  <c:v>14670000</c:v>
                </c:pt>
                <c:pt idx="427">
                  <c:v>14740000</c:v>
                </c:pt>
                <c:pt idx="428">
                  <c:v>14760000</c:v>
                </c:pt>
                <c:pt idx="429">
                  <c:v>14790000</c:v>
                </c:pt>
                <c:pt idx="430">
                  <c:v>14820000</c:v>
                </c:pt>
                <c:pt idx="431">
                  <c:v>14820000</c:v>
                </c:pt>
                <c:pt idx="432">
                  <c:v>14840000</c:v>
                </c:pt>
                <c:pt idx="433">
                  <c:v>14910000</c:v>
                </c:pt>
                <c:pt idx="434">
                  <c:v>14950000</c:v>
                </c:pt>
                <c:pt idx="435">
                  <c:v>15020000</c:v>
                </c:pt>
                <c:pt idx="436">
                  <c:v>15040000</c:v>
                </c:pt>
                <c:pt idx="437">
                  <c:v>15080000</c:v>
                </c:pt>
                <c:pt idx="438">
                  <c:v>15120000</c:v>
                </c:pt>
                <c:pt idx="439">
                  <c:v>15160000</c:v>
                </c:pt>
                <c:pt idx="440">
                  <c:v>15200000</c:v>
                </c:pt>
                <c:pt idx="441">
                  <c:v>15200000</c:v>
                </c:pt>
                <c:pt idx="442">
                  <c:v>15220000</c:v>
                </c:pt>
                <c:pt idx="443">
                  <c:v>15240000</c:v>
                </c:pt>
                <c:pt idx="444">
                  <c:v>15280000</c:v>
                </c:pt>
                <c:pt idx="445">
                  <c:v>15310000</c:v>
                </c:pt>
                <c:pt idx="446">
                  <c:v>15350000</c:v>
                </c:pt>
                <c:pt idx="447">
                  <c:v>15370000</c:v>
                </c:pt>
                <c:pt idx="448">
                  <c:v>15430000</c:v>
                </c:pt>
                <c:pt idx="449">
                  <c:v>15450000</c:v>
                </c:pt>
                <c:pt idx="450">
                  <c:v>15500000</c:v>
                </c:pt>
                <c:pt idx="451">
                  <c:v>15500000</c:v>
                </c:pt>
                <c:pt idx="452">
                  <c:v>15540000</c:v>
                </c:pt>
                <c:pt idx="453">
                  <c:v>15560000</c:v>
                </c:pt>
                <c:pt idx="454">
                  <c:v>15620000</c:v>
                </c:pt>
                <c:pt idx="455">
                  <c:v>15620000</c:v>
                </c:pt>
                <c:pt idx="456">
                  <c:v>15650000</c:v>
                </c:pt>
                <c:pt idx="457">
                  <c:v>15670000</c:v>
                </c:pt>
                <c:pt idx="458">
                  <c:v>15690000</c:v>
                </c:pt>
                <c:pt idx="459">
                  <c:v>15690000</c:v>
                </c:pt>
                <c:pt idx="460">
                  <c:v>15710000</c:v>
                </c:pt>
                <c:pt idx="461">
                  <c:v>15760000</c:v>
                </c:pt>
                <c:pt idx="462">
                  <c:v>15790000</c:v>
                </c:pt>
                <c:pt idx="463">
                  <c:v>15840000</c:v>
                </c:pt>
                <c:pt idx="464">
                  <c:v>15860000</c:v>
                </c:pt>
                <c:pt idx="465">
                  <c:v>15910000</c:v>
                </c:pt>
                <c:pt idx="466">
                  <c:v>15970000</c:v>
                </c:pt>
                <c:pt idx="467">
                  <c:v>16010000</c:v>
                </c:pt>
                <c:pt idx="468">
                  <c:v>16040000</c:v>
                </c:pt>
                <c:pt idx="469">
                  <c:v>16110000</c:v>
                </c:pt>
                <c:pt idx="470">
                  <c:v>16140000</c:v>
                </c:pt>
                <c:pt idx="471">
                  <c:v>16170000</c:v>
                </c:pt>
                <c:pt idx="472">
                  <c:v>16220000</c:v>
                </c:pt>
                <c:pt idx="473">
                  <c:v>16290000</c:v>
                </c:pt>
                <c:pt idx="474">
                  <c:v>16350000</c:v>
                </c:pt>
                <c:pt idx="475">
                  <c:v>16410000</c:v>
                </c:pt>
                <c:pt idx="476">
                  <c:v>16450000</c:v>
                </c:pt>
                <c:pt idx="477">
                  <c:v>16480000</c:v>
                </c:pt>
                <c:pt idx="478">
                  <c:v>16500000</c:v>
                </c:pt>
                <c:pt idx="479">
                  <c:v>16500000</c:v>
                </c:pt>
                <c:pt idx="480">
                  <c:v>16530000</c:v>
                </c:pt>
                <c:pt idx="481">
                  <c:v>16550000</c:v>
                </c:pt>
                <c:pt idx="482">
                  <c:v>16590000</c:v>
                </c:pt>
                <c:pt idx="483">
                  <c:v>16610000</c:v>
                </c:pt>
                <c:pt idx="484">
                  <c:v>16610000</c:v>
                </c:pt>
                <c:pt idx="485">
                  <c:v>16650000</c:v>
                </c:pt>
                <c:pt idx="486">
                  <c:v>16710000</c:v>
                </c:pt>
                <c:pt idx="487">
                  <c:v>16710000</c:v>
                </c:pt>
                <c:pt idx="488">
                  <c:v>16740000</c:v>
                </c:pt>
                <c:pt idx="489">
                  <c:v>16740000</c:v>
                </c:pt>
                <c:pt idx="490">
                  <c:v>16740000</c:v>
                </c:pt>
                <c:pt idx="491">
                  <c:v>16740000</c:v>
                </c:pt>
                <c:pt idx="492">
                  <c:v>16770000</c:v>
                </c:pt>
                <c:pt idx="493">
                  <c:v>16810000</c:v>
                </c:pt>
                <c:pt idx="494">
                  <c:v>16850000</c:v>
                </c:pt>
                <c:pt idx="495">
                  <c:v>16890000</c:v>
                </c:pt>
                <c:pt idx="496">
                  <c:v>16910000</c:v>
                </c:pt>
                <c:pt idx="497">
                  <c:v>16930000</c:v>
                </c:pt>
                <c:pt idx="498">
                  <c:v>16970000</c:v>
                </c:pt>
                <c:pt idx="499">
                  <c:v>17000000</c:v>
                </c:pt>
                <c:pt idx="500">
                  <c:v>17030000</c:v>
                </c:pt>
                <c:pt idx="501">
                  <c:v>17050000</c:v>
                </c:pt>
                <c:pt idx="502">
                  <c:v>17100000</c:v>
                </c:pt>
                <c:pt idx="503">
                  <c:v>17120000</c:v>
                </c:pt>
                <c:pt idx="504">
                  <c:v>17170000</c:v>
                </c:pt>
                <c:pt idx="505">
                  <c:v>17170000</c:v>
                </c:pt>
                <c:pt idx="506">
                  <c:v>17220000</c:v>
                </c:pt>
                <c:pt idx="507">
                  <c:v>17280000</c:v>
                </c:pt>
                <c:pt idx="508">
                  <c:v>17350000</c:v>
                </c:pt>
                <c:pt idx="509">
                  <c:v>17420000</c:v>
                </c:pt>
                <c:pt idx="510">
                  <c:v>17470000</c:v>
                </c:pt>
                <c:pt idx="511">
                  <c:v>17510000</c:v>
                </c:pt>
                <c:pt idx="512">
                  <c:v>17530000</c:v>
                </c:pt>
                <c:pt idx="513">
                  <c:v>17560000</c:v>
                </c:pt>
                <c:pt idx="514">
                  <c:v>17580000</c:v>
                </c:pt>
                <c:pt idx="515">
                  <c:v>17600000</c:v>
                </c:pt>
                <c:pt idx="516">
                  <c:v>17630000</c:v>
                </c:pt>
                <c:pt idx="517">
                  <c:v>17680000</c:v>
                </c:pt>
                <c:pt idx="518">
                  <c:v>17740000</c:v>
                </c:pt>
                <c:pt idx="519">
                  <c:v>17800000</c:v>
                </c:pt>
                <c:pt idx="520">
                  <c:v>17870000</c:v>
                </c:pt>
                <c:pt idx="521">
                  <c:v>17900000</c:v>
                </c:pt>
                <c:pt idx="522">
                  <c:v>17950000</c:v>
                </c:pt>
                <c:pt idx="523">
                  <c:v>18000000</c:v>
                </c:pt>
                <c:pt idx="524">
                  <c:v>18000000</c:v>
                </c:pt>
                <c:pt idx="525">
                  <c:v>18050000</c:v>
                </c:pt>
                <c:pt idx="526">
                  <c:v>18100000</c:v>
                </c:pt>
                <c:pt idx="527">
                  <c:v>18150000</c:v>
                </c:pt>
                <c:pt idx="528">
                  <c:v>18170000</c:v>
                </c:pt>
                <c:pt idx="529">
                  <c:v>18220000</c:v>
                </c:pt>
                <c:pt idx="530">
                  <c:v>18270000</c:v>
                </c:pt>
                <c:pt idx="531">
                  <c:v>18310000</c:v>
                </c:pt>
                <c:pt idx="532">
                  <c:v>18370000</c:v>
                </c:pt>
                <c:pt idx="533">
                  <c:v>18430000</c:v>
                </c:pt>
                <c:pt idx="534">
                  <c:v>18460000</c:v>
                </c:pt>
                <c:pt idx="535">
                  <c:v>18510000</c:v>
                </c:pt>
                <c:pt idx="536">
                  <c:v>18550000</c:v>
                </c:pt>
                <c:pt idx="537">
                  <c:v>18550000</c:v>
                </c:pt>
                <c:pt idx="538">
                  <c:v>18570000</c:v>
                </c:pt>
                <c:pt idx="539">
                  <c:v>18610000</c:v>
                </c:pt>
                <c:pt idx="540">
                  <c:v>18660000</c:v>
                </c:pt>
                <c:pt idx="541">
                  <c:v>18720000</c:v>
                </c:pt>
                <c:pt idx="542">
                  <c:v>18720000</c:v>
                </c:pt>
                <c:pt idx="543">
                  <c:v>18760000</c:v>
                </c:pt>
                <c:pt idx="544">
                  <c:v>18760000</c:v>
                </c:pt>
                <c:pt idx="545">
                  <c:v>18780000</c:v>
                </c:pt>
                <c:pt idx="546">
                  <c:v>18800000</c:v>
                </c:pt>
                <c:pt idx="547">
                  <c:v>18820000</c:v>
                </c:pt>
                <c:pt idx="548">
                  <c:v>18840000</c:v>
                </c:pt>
                <c:pt idx="549">
                  <c:v>18860000</c:v>
                </c:pt>
                <c:pt idx="550">
                  <c:v>18880000</c:v>
                </c:pt>
                <c:pt idx="551">
                  <c:v>18900000</c:v>
                </c:pt>
                <c:pt idx="552">
                  <c:v>18950000</c:v>
                </c:pt>
                <c:pt idx="553">
                  <c:v>18990000</c:v>
                </c:pt>
                <c:pt idx="554">
                  <c:v>19040000</c:v>
                </c:pt>
                <c:pt idx="555">
                  <c:v>19100000</c:v>
                </c:pt>
                <c:pt idx="556">
                  <c:v>19120000</c:v>
                </c:pt>
                <c:pt idx="557">
                  <c:v>19150000</c:v>
                </c:pt>
                <c:pt idx="558">
                  <c:v>19200000</c:v>
                </c:pt>
                <c:pt idx="559">
                  <c:v>19240000</c:v>
                </c:pt>
                <c:pt idx="560">
                  <c:v>19260000</c:v>
                </c:pt>
                <c:pt idx="561">
                  <c:v>19290000</c:v>
                </c:pt>
                <c:pt idx="562">
                  <c:v>19330000</c:v>
                </c:pt>
                <c:pt idx="563">
                  <c:v>19360000</c:v>
                </c:pt>
                <c:pt idx="564">
                  <c:v>19400000</c:v>
                </c:pt>
                <c:pt idx="565">
                  <c:v>19440000</c:v>
                </c:pt>
                <c:pt idx="566">
                  <c:v>19500000</c:v>
                </c:pt>
                <c:pt idx="567">
                  <c:v>19560000</c:v>
                </c:pt>
                <c:pt idx="568">
                  <c:v>19590000</c:v>
                </c:pt>
                <c:pt idx="569">
                  <c:v>19670000</c:v>
                </c:pt>
                <c:pt idx="570">
                  <c:v>19710000</c:v>
                </c:pt>
                <c:pt idx="571">
                  <c:v>19750000</c:v>
                </c:pt>
                <c:pt idx="572">
                  <c:v>19820000</c:v>
                </c:pt>
                <c:pt idx="573">
                  <c:v>19880000</c:v>
                </c:pt>
                <c:pt idx="574">
                  <c:v>19940000</c:v>
                </c:pt>
                <c:pt idx="575">
                  <c:v>20010000</c:v>
                </c:pt>
                <c:pt idx="576">
                  <c:v>20060000</c:v>
                </c:pt>
                <c:pt idx="577">
                  <c:v>20060000</c:v>
                </c:pt>
                <c:pt idx="578">
                  <c:v>20140000</c:v>
                </c:pt>
                <c:pt idx="579">
                  <c:v>20160000</c:v>
                </c:pt>
                <c:pt idx="580">
                  <c:v>20200000</c:v>
                </c:pt>
                <c:pt idx="581">
                  <c:v>20250000</c:v>
                </c:pt>
                <c:pt idx="582">
                  <c:v>20270000</c:v>
                </c:pt>
                <c:pt idx="583">
                  <c:v>20320000</c:v>
                </c:pt>
                <c:pt idx="584">
                  <c:v>20350000</c:v>
                </c:pt>
                <c:pt idx="585">
                  <c:v>20410000</c:v>
                </c:pt>
                <c:pt idx="586">
                  <c:v>20450000</c:v>
                </c:pt>
                <c:pt idx="587">
                  <c:v>20500000</c:v>
                </c:pt>
                <c:pt idx="588">
                  <c:v>20540000</c:v>
                </c:pt>
                <c:pt idx="589">
                  <c:v>20560000</c:v>
                </c:pt>
                <c:pt idx="590">
                  <c:v>20590000</c:v>
                </c:pt>
                <c:pt idx="591">
                  <c:v>20610000</c:v>
                </c:pt>
                <c:pt idx="592">
                  <c:v>20660000</c:v>
                </c:pt>
                <c:pt idx="593">
                  <c:v>20680000</c:v>
                </c:pt>
                <c:pt idx="594">
                  <c:v>20710000</c:v>
                </c:pt>
                <c:pt idx="595">
                  <c:v>20790000</c:v>
                </c:pt>
                <c:pt idx="596">
                  <c:v>20850000</c:v>
                </c:pt>
                <c:pt idx="597">
                  <c:v>20940000</c:v>
                </c:pt>
                <c:pt idx="598">
                  <c:v>20980000</c:v>
                </c:pt>
                <c:pt idx="599">
                  <c:v>21030000</c:v>
                </c:pt>
                <c:pt idx="600">
                  <c:v>21090000</c:v>
                </c:pt>
                <c:pt idx="601">
                  <c:v>21120000</c:v>
                </c:pt>
                <c:pt idx="602">
                  <c:v>21170000</c:v>
                </c:pt>
                <c:pt idx="603">
                  <c:v>21210000</c:v>
                </c:pt>
                <c:pt idx="604">
                  <c:v>21240000</c:v>
                </c:pt>
                <c:pt idx="605">
                  <c:v>21300000</c:v>
                </c:pt>
                <c:pt idx="606">
                  <c:v>21370000</c:v>
                </c:pt>
                <c:pt idx="607">
                  <c:v>21450000</c:v>
                </c:pt>
                <c:pt idx="608">
                  <c:v>21490000</c:v>
                </c:pt>
                <c:pt idx="609">
                  <c:v>21490000</c:v>
                </c:pt>
                <c:pt idx="610">
                  <c:v>21490000</c:v>
                </c:pt>
                <c:pt idx="611">
                  <c:v>21490000</c:v>
                </c:pt>
                <c:pt idx="612">
                  <c:v>21510000</c:v>
                </c:pt>
                <c:pt idx="613">
                  <c:v>21530000</c:v>
                </c:pt>
                <c:pt idx="614">
                  <c:v>21570000</c:v>
                </c:pt>
                <c:pt idx="615">
                  <c:v>21600000</c:v>
                </c:pt>
                <c:pt idx="616">
                  <c:v>21630000</c:v>
                </c:pt>
                <c:pt idx="617">
                  <c:v>21670000</c:v>
                </c:pt>
                <c:pt idx="618">
                  <c:v>21740000</c:v>
                </c:pt>
                <c:pt idx="619">
                  <c:v>21760000</c:v>
                </c:pt>
                <c:pt idx="620">
                  <c:v>21790000</c:v>
                </c:pt>
                <c:pt idx="621">
                  <c:v>21790000</c:v>
                </c:pt>
                <c:pt idx="622">
                  <c:v>21850000</c:v>
                </c:pt>
                <c:pt idx="623">
                  <c:v>21920000</c:v>
                </c:pt>
                <c:pt idx="624">
                  <c:v>22000000</c:v>
                </c:pt>
                <c:pt idx="625">
                  <c:v>22060000</c:v>
                </c:pt>
                <c:pt idx="626">
                  <c:v>22060000</c:v>
                </c:pt>
                <c:pt idx="627">
                  <c:v>22080000</c:v>
                </c:pt>
                <c:pt idx="628">
                  <c:v>22100000</c:v>
                </c:pt>
                <c:pt idx="629">
                  <c:v>22130000</c:v>
                </c:pt>
                <c:pt idx="630">
                  <c:v>22150000</c:v>
                </c:pt>
                <c:pt idx="631">
                  <c:v>22150000</c:v>
                </c:pt>
                <c:pt idx="632">
                  <c:v>22170000</c:v>
                </c:pt>
                <c:pt idx="633">
                  <c:v>22170000</c:v>
                </c:pt>
                <c:pt idx="634">
                  <c:v>22210000</c:v>
                </c:pt>
                <c:pt idx="635">
                  <c:v>22210000</c:v>
                </c:pt>
                <c:pt idx="636">
                  <c:v>22250000</c:v>
                </c:pt>
                <c:pt idx="637">
                  <c:v>22300000</c:v>
                </c:pt>
                <c:pt idx="638">
                  <c:v>22300000</c:v>
                </c:pt>
                <c:pt idx="639">
                  <c:v>22360000</c:v>
                </c:pt>
                <c:pt idx="640">
                  <c:v>22400000</c:v>
                </c:pt>
                <c:pt idx="641">
                  <c:v>22440000</c:v>
                </c:pt>
                <c:pt idx="642">
                  <c:v>22460000</c:v>
                </c:pt>
                <c:pt idx="643">
                  <c:v>22510000</c:v>
                </c:pt>
                <c:pt idx="644">
                  <c:v>22580000</c:v>
                </c:pt>
                <c:pt idx="645">
                  <c:v>22610000</c:v>
                </c:pt>
                <c:pt idx="646">
                  <c:v>22650000</c:v>
                </c:pt>
                <c:pt idx="647">
                  <c:v>22670000</c:v>
                </c:pt>
                <c:pt idx="648">
                  <c:v>22670000</c:v>
                </c:pt>
                <c:pt idx="649">
                  <c:v>22690000</c:v>
                </c:pt>
                <c:pt idx="650">
                  <c:v>22690000</c:v>
                </c:pt>
                <c:pt idx="651">
                  <c:v>22710000</c:v>
                </c:pt>
                <c:pt idx="652">
                  <c:v>22750000</c:v>
                </c:pt>
                <c:pt idx="653">
                  <c:v>22790000</c:v>
                </c:pt>
                <c:pt idx="654">
                  <c:v>22830000</c:v>
                </c:pt>
                <c:pt idx="655">
                  <c:v>22830000</c:v>
                </c:pt>
                <c:pt idx="656">
                  <c:v>22880000</c:v>
                </c:pt>
                <c:pt idx="657">
                  <c:v>22900000</c:v>
                </c:pt>
                <c:pt idx="658">
                  <c:v>22900000</c:v>
                </c:pt>
                <c:pt idx="659">
                  <c:v>22960000</c:v>
                </c:pt>
                <c:pt idx="660">
                  <c:v>22980000</c:v>
                </c:pt>
                <c:pt idx="661">
                  <c:v>22980000</c:v>
                </c:pt>
                <c:pt idx="662">
                  <c:v>23000000</c:v>
                </c:pt>
                <c:pt idx="663">
                  <c:v>23030000</c:v>
                </c:pt>
                <c:pt idx="664">
                  <c:v>23070000</c:v>
                </c:pt>
                <c:pt idx="665">
                  <c:v>23100000</c:v>
                </c:pt>
                <c:pt idx="666">
                  <c:v>23120000</c:v>
                </c:pt>
                <c:pt idx="667">
                  <c:v>23150000</c:v>
                </c:pt>
                <c:pt idx="668">
                  <c:v>23190000</c:v>
                </c:pt>
                <c:pt idx="669">
                  <c:v>23250000</c:v>
                </c:pt>
                <c:pt idx="670">
                  <c:v>23250000</c:v>
                </c:pt>
                <c:pt idx="671">
                  <c:v>23300000</c:v>
                </c:pt>
                <c:pt idx="672">
                  <c:v>23320000</c:v>
                </c:pt>
                <c:pt idx="673">
                  <c:v>23370000</c:v>
                </c:pt>
                <c:pt idx="674">
                  <c:v>23370000</c:v>
                </c:pt>
                <c:pt idx="675">
                  <c:v>23400000</c:v>
                </c:pt>
                <c:pt idx="676">
                  <c:v>23400000</c:v>
                </c:pt>
                <c:pt idx="677">
                  <c:v>23450000</c:v>
                </c:pt>
                <c:pt idx="678">
                  <c:v>23500000</c:v>
                </c:pt>
                <c:pt idx="679">
                  <c:v>23540000</c:v>
                </c:pt>
                <c:pt idx="680">
                  <c:v>23600000</c:v>
                </c:pt>
                <c:pt idx="681">
                  <c:v>23690000</c:v>
                </c:pt>
                <c:pt idx="682">
                  <c:v>23730000</c:v>
                </c:pt>
                <c:pt idx="683">
                  <c:v>23780000</c:v>
                </c:pt>
                <c:pt idx="684">
                  <c:v>23840000</c:v>
                </c:pt>
                <c:pt idx="685">
                  <c:v>23890000</c:v>
                </c:pt>
                <c:pt idx="686">
                  <c:v>23930000</c:v>
                </c:pt>
                <c:pt idx="687">
                  <c:v>23970000</c:v>
                </c:pt>
                <c:pt idx="688">
                  <c:v>23970000</c:v>
                </c:pt>
                <c:pt idx="689">
                  <c:v>23990000</c:v>
                </c:pt>
                <c:pt idx="690">
                  <c:v>24030000</c:v>
                </c:pt>
                <c:pt idx="691">
                  <c:v>24060000</c:v>
                </c:pt>
                <c:pt idx="692">
                  <c:v>24080000</c:v>
                </c:pt>
                <c:pt idx="693">
                  <c:v>24120000</c:v>
                </c:pt>
                <c:pt idx="694">
                  <c:v>24140000</c:v>
                </c:pt>
                <c:pt idx="695">
                  <c:v>24160000</c:v>
                </c:pt>
                <c:pt idx="696">
                  <c:v>24180000</c:v>
                </c:pt>
                <c:pt idx="697">
                  <c:v>24200000</c:v>
                </c:pt>
                <c:pt idx="698">
                  <c:v>24230000</c:v>
                </c:pt>
                <c:pt idx="699">
                  <c:v>24250000</c:v>
                </c:pt>
                <c:pt idx="700">
                  <c:v>24270000</c:v>
                </c:pt>
                <c:pt idx="701">
                  <c:v>24290000</c:v>
                </c:pt>
                <c:pt idx="702">
                  <c:v>24290000</c:v>
                </c:pt>
                <c:pt idx="703">
                  <c:v>24290000</c:v>
                </c:pt>
                <c:pt idx="704">
                  <c:v>24290000</c:v>
                </c:pt>
                <c:pt idx="705">
                  <c:v>24310000</c:v>
                </c:pt>
                <c:pt idx="706">
                  <c:v>24310000</c:v>
                </c:pt>
                <c:pt idx="707">
                  <c:v>24350000</c:v>
                </c:pt>
                <c:pt idx="708">
                  <c:v>24350000</c:v>
                </c:pt>
                <c:pt idx="709">
                  <c:v>24390000</c:v>
                </c:pt>
                <c:pt idx="710">
                  <c:v>24410000</c:v>
                </c:pt>
                <c:pt idx="711">
                  <c:v>24450000</c:v>
                </c:pt>
                <c:pt idx="712">
                  <c:v>24480000</c:v>
                </c:pt>
                <c:pt idx="713">
                  <c:v>24480000</c:v>
                </c:pt>
                <c:pt idx="714">
                  <c:v>24500000</c:v>
                </c:pt>
                <c:pt idx="715">
                  <c:v>24500000</c:v>
                </c:pt>
                <c:pt idx="716">
                  <c:v>24520000</c:v>
                </c:pt>
                <c:pt idx="717">
                  <c:v>24540000</c:v>
                </c:pt>
                <c:pt idx="718">
                  <c:v>24560000</c:v>
                </c:pt>
                <c:pt idx="719">
                  <c:v>24580000</c:v>
                </c:pt>
                <c:pt idx="720">
                  <c:v>24600000</c:v>
                </c:pt>
                <c:pt idx="721">
                  <c:v>24650000</c:v>
                </c:pt>
                <c:pt idx="722">
                  <c:v>24670000</c:v>
                </c:pt>
                <c:pt idx="723">
                  <c:v>24690000</c:v>
                </c:pt>
                <c:pt idx="724">
                  <c:v>24710000</c:v>
                </c:pt>
                <c:pt idx="725">
                  <c:v>24730000</c:v>
                </c:pt>
                <c:pt idx="726">
                  <c:v>24750000</c:v>
                </c:pt>
                <c:pt idx="727">
                  <c:v>24770000</c:v>
                </c:pt>
                <c:pt idx="728">
                  <c:v>24790000</c:v>
                </c:pt>
                <c:pt idx="729">
                  <c:v>24790000</c:v>
                </c:pt>
                <c:pt idx="730">
                  <c:v>24810000</c:v>
                </c:pt>
                <c:pt idx="731">
                  <c:v>24840000</c:v>
                </c:pt>
                <c:pt idx="732">
                  <c:v>24870000</c:v>
                </c:pt>
                <c:pt idx="733">
                  <c:v>24890000</c:v>
                </c:pt>
                <c:pt idx="734">
                  <c:v>24950000</c:v>
                </c:pt>
                <c:pt idx="735">
                  <c:v>24970000</c:v>
                </c:pt>
                <c:pt idx="736">
                  <c:v>24970000</c:v>
                </c:pt>
                <c:pt idx="737">
                  <c:v>24990000</c:v>
                </c:pt>
                <c:pt idx="738">
                  <c:v>25010000</c:v>
                </c:pt>
                <c:pt idx="739">
                  <c:v>25050000</c:v>
                </c:pt>
                <c:pt idx="740">
                  <c:v>25070000</c:v>
                </c:pt>
                <c:pt idx="741">
                  <c:v>25070000</c:v>
                </c:pt>
                <c:pt idx="742">
                  <c:v>25090000</c:v>
                </c:pt>
                <c:pt idx="743">
                  <c:v>25090000</c:v>
                </c:pt>
                <c:pt idx="744">
                  <c:v>25140000</c:v>
                </c:pt>
                <c:pt idx="745">
                  <c:v>25160000</c:v>
                </c:pt>
                <c:pt idx="746">
                  <c:v>25180000</c:v>
                </c:pt>
                <c:pt idx="747">
                  <c:v>25200000</c:v>
                </c:pt>
                <c:pt idx="748">
                  <c:v>25250000</c:v>
                </c:pt>
                <c:pt idx="749">
                  <c:v>25270000</c:v>
                </c:pt>
                <c:pt idx="750">
                  <c:v>25290000</c:v>
                </c:pt>
                <c:pt idx="751">
                  <c:v>25320000</c:v>
                </c:pt>
                <c:pt idx="752">
                  <c:v>25370000</c:v>
                </c:pt>
                <c:pt idx="753">
                  <c:v>25440000</c:v>
                </c:pt>
                <c:pt idx="754">
                  <c:v>25490000</c:v>
                </c:pt>
                <c:pt idx="755">
                  <c:v>25510000</c:v>
                </c:pt>
                <c:pt idx="756">
                  <c:v>25560000</c:v>
                </c:pt>
                <c:pt idx="757">
                  <c:v>25580000</c:v>
                </c:pt>
                <c:pt idx="758">
                  <c:v>25630000</c:v>
                </c:pt>
                <c:pt idx="759">
                  <c:v>25630000</c:v>
                </c:pt>
                <c:pt idx="760">
                  <c:v>25630000</c:v>
                </c:pt>
                <c:pt idx="761">
                  <c:v>25660000</c:v>
                </c:pt>
                <c:pt idx="762">
                  <c:v>25680000</c:v>
                </c:pt>
                <c:pt idx="763">
                  <c:v>25720000</c:v>
                </c:pt>
                <c:pt idx="764">
                  <c:v>25750000</c:v>
                </c:pt>
                <c:pt idx="765">
                  <c:v>25750000</c:v>
                </c:pt>
                <c:pt idx="766">
                  <c:v>25750000</c:v>
                </c:pt>
                <c:pt idx="767">
                  <c:v>25790000</c:v>
                </c:pt>
                <c:pt idx="768">
                  <c:v>25810000</c:v>
                </c:pt>
                <c:pt idx="769">
                  <c:v>25840000</c:v>
                </c:pt>
                <c:pt idx="770">
                  <c:v>25880000</c:v>
                </c:pt>
                <c:pt idx="771">
                  <c:v>25880000</c:v>
                </c:pt>
                <c:pt idx="772">
                  <c:v>25920000</c:v>
                </c:pt>
                <c:pt idx="773">
                  <c:v>25940000</c:v>
                </c:pt>
                <c:pt idx="774">
                  <c:v>25940000</c:v>
                </c:pt>
                <c:pt idx="775">
                  <c:v>25960000</c:v>
                </c:pt>
                <c:pt idx="776">
                  <c:v>25960000</c:v>
                </c:pt>
                <c:pt idx="777">
                  <c:v>25960000</c:v>
                </c:pt>
                <c:pt idx="778">
                  <c:v>25960000</c:v>
                </c:pt>
                <c:pt idx="779">
                  <c:v>26010000</c:v>
                </c:pt>
                <c:pt idx="780">
                  <c:v>26050000</c:v>
                </c:pt>
                <c:pt idx="781">
                  <c:v>26050000</c:v>
                </c:pt>
                <c:pt idx="782">
                  <c:v>26070000</c:v>
                </c:pt>
                <c:pt idx="783">
                  <c:v>26090000</c:v>
                </c:pt>
                <c:pt idx="784">
                  <c:v>26110000</c:v>
                </c:pt>
                <c:pt idx="785">
                  <c:v>26110000</c:v>
                </c:pt>
                <c:pt idx="786">
                  <c:v>26130000</c:v>
                </c:pt>
                <c:pt idx="787">
                  <c:v>26130000</c:v>
                </c:pt>
                <c:pt idx="788">
                  <c:v>26130000</c:v>
                </c:pt>
                <c:pt idx="789">
                  <c:v>26130000</c:v>
                </c:pt>
                <c:pt idx="790">
                  <c:v>26130000</c:v>
                </c:pt>
                <c:pt idx="791">
                  <c:v>26170000</c:v>
                </c:pt>
                <c:pt idx="792">
                  <c:v>26210000</c:v>
                </c:pt>
                <c:pt idx="793">
                  <c:v>26250000</c:v>
                </c:pt>
                <c:pt idx="794">
                  <c:v>26290000</c:v>
                </c:pt>
                <c:pt idx="795">
                  <c:v>26330000</c:v>
                </c:pt>
                <c:pt idx="796">
                  <c:v>26380000</c:v>
                </c:pt>
                <c:pt idx="797">
                  <c:v>26410000</c:v>
                </c:pt>
                <c:pt idx="798">
                  <c:v>26470000</c:v>
                </c:pt>
                <c:pt idx="799">
                  <c:v>26500000</c:v>
                </c:pt>
                <c:pt idx="800">
                  <c:v>26550000</c:v>
                </c:pt>
                <c:pt idx="801">
                  <c:v>26570000</c:v>
                </c:pt>
                <c:pt idx="802">
                  <c:v>26620000</c:v>
                </c:pt>
                <c:pt idx="803">
                  <c:v>26620000</c:v>
                </c:pt>
                <c:pt idx="804">
                  <c:v>26640000</c:v>
                </c:pt>
                <c:pt idx="805">
                  <c:v>26660000</c:v>
                </c:pt>
                <c:pt idx="806">
                  <c:v>26680000</c:v>
                </c:pt>
                <c:pt idx="807">
                  <c:v>26700000</c:v>
                </c:pt>
                <c:pt idx="808">
                  <c:v>26730000</c:v>
                </c:pt>
                <c:pt idx="809">
                  <c:v>26810000</c:v>
                </c:pt>
                <c:pt idx="810">
                  <c:v>26850000</c:v>
                </c:pt>
                <c:pt idx="811">
                  <c:v>26850000</c:v>
                </c:pt>
                <c:pt idx="812">
                  <c:v>26890000</c:v>
                </c:pt>
                <c:pt idx="813">
                  <c:v>26890000</c:v>
                </c:pt>
                <c:pt idx="814">
                  <c:v>26920000</c:v>
                </c:pt>
                <c:pt idx="815">
                  <c:v>26950000</c:v>
                </c:pt>
                <c:pt idx="816">
                  <c:v>27000000</c:v>
                </c:pt>
                <c:pt idx="817">
                  <c:v>27030000</c:v>
                </c:pt>
                <c:pt idx="818">
                  <c:v>27050000</c:v>
                </c:pt>
                <c:pt idx="819">
                  <c:v>27090000</c:v>
                </c:pt>
                <c:pt idx="820">
                  <c:v>27160000</c:v>
                </c:pt>
                <c:pt idx="821">
                  <c:v>27200000</c:v>
                </c:pt>
                <c:pt idx="822">
                  <c:v>27240000</c:v>
                </c:pt>
                <c:pt idx="823">
                  <c:v>27280000</c:v>
                </c:pt>
                <c:pt idx="824">
                  <c:v>27330000</c:v>
                </c:pt>
                <c:pt idx="825">
                  <c:v>27350000</c:v>
                </c:pt>
                <c:pt idx="826">
                  <c:v>27390000</c:v>
                </c:pt>
                <c:pt idx="827">
                  <c:v>27440000</c:v>
                </c:pt>
                <c:pt idx="828">
                  <c:v>27460000</c:v>
                </c:pt>
                <c:pt idx="829">
                  <c:v>27480000</c:v>
                </c:pt>
                <c:pt idx="830">
                  <c:v>27540000</c:v>
                </c:pt>
                <c:pt idx="831">
                  <c:v>27570000</c:v>
                </c:pt>
                <c:pt idx="832">
                  <c:v>27610000</c:v>
                </c:pt>
                <c:pt idx="833">
                  <c:v>27640000</c:v>
                </c:pt>
                <c:pt idx="834">
                  <c:v>27700000</c:v>
                </c:pt>
                <c:pt idx="835">
                  <c:v>27760000</c:v>
                </c:pt>
                <c:pt idx="836">
                  <c:v>27840000</c:v>
                </c:pt>
                <c:pt idx="837">
                  <c:v>27900000</c:v>
                </c:pt>
                <c:pt idx="838">
                  <c:v>27970000</c:v>
                </c:pt>
                <c:pt idx="839">
                  <c:v>28010000</c:v>
                </c:pt>
                <c:pt idx="840">
                  <c:v>28010000</c:v>
                </c:pt>
                <c:pt idx="841">
                  <c:v>28030000</c:v>
                </c:pt>
                <c:pt idx="842">
                  <c:v>28050000</c:v>
                </c:pt>
                <c:pt idx="843">
                  <c:v>28090000</c:v>
                </c:pt>
                <c:pt idx="844">
                  <c:v>28120000</c:v>
                </c:pt>
                <c:pt idx="845">
                  <c:v>28150000</c:v>
                </c:pt>
                <c:pt idx="846">
                  <c:v>28210000</c:v>
                </c:pt>
                <c:pt idx="847">
                  <c:v>28230000</c:v>
                </c:pt>
                <c:pt idx="848">
                  <c:v>28230000</c:v>
                </c:pt>
                <c:pt idx="849">
                  <c:v>28270000</c:v>
                </c:pt>
                <c:pt idx="850">
                  <c:v>28310000</c:v>
                </c:pt>
                <c:pt idx="851">
                  <c:v>28350000</c:v>
                </c:pt>
                <c:pt idx="852">
                  <c:v>28400000</c:v>
                </c:pt>
                <c:pt idx="853">
                  <c:v>28440000</c:v>
                </c:pt>
                <c:pt idx="854">
                  <c:v>28440000</c:v>
                </c:pt>
                <c:pt idx="855">
                  <c:v>28460000</c:v>
                </c:pt>
                <c:pt idx="856">
                  <c:v>28480000</c:v>
                </c:pt>
                <c:pt idx="857">
                  <c:v>28480000</c:v>
                </c:pt>
                <c:pt idx="858">
                  <c:v>28500000</c:v>
                </c:pt>
                <c:pt idx="859">
                  <c:v>28530000</c:v>
                </c:pt>
                <c:pt idx="860">
                  <c:v>28580000</c:v>
                </c:pt>
                <c:pt idx="861">
                  <c:v>28620000</c:v>
                </c:pt>
                <c:pt idx="862">
                  <c:v>28680000</c:v>
                </c:pt>
                <c:pt idx="863">
                  <c:v>28740000</c:v>
                </c:pt>
                <c:pt idx="864">
                  <c:v>28830000</c:v>
                </c:pt>
                <c:pt idx="865">
                  <c:v>28890000</c:v>
                </c:pt>
                <c:pt idx="866">
                  <c:v>28960000</c:v>
                </c:pt>
                <c:pt idx="867">
                  <c:v>29010000</c:v>
                </c:pt>
                <c:pt idx="868">
                  <c:v>29080000</c:v>
                </c:pt>
                <c:pt idx="869">
                  <c:v>29120000</c:v>
                </c:pt>
                <c:pt idx="870">
                  <c:v>29210000</c:v>
                </c:pt>
                <c:pt idx="871">
                  <c:v>29250000</c:v>
                </c:pt>
                <c:pt idx="872">
                  <c:v>29270000</c:v>
                </c:pt>
                <c:pt idx="873">
                  <c:v>29290000</c:v>
                </c:pt>
                <c:pt idx="874">
                  <c:v>29350000</c:v>
                </c:pt>
                <c:pt idx="875">
                  <c:v>29430000</c:v>
                </c:pt>
                <c:pt idx="876">
                  <c:v>29510000</c:v>
                </c:pt>
                <c:pt idx="877">
                  <c:v>29580000</c:v>
                </c:pt>
                <c:pt idx="878">
                  <c:v>29650000</c:v>
                </c:pt>
                <c:pt idx="879">
                  <c:v>29690000</c:v>
                </c:pt>
                <c:pt idx="880">
                  <c:v>29770000</c:v>
                </c:pt>
                <c:pt idx="881">
                  <c:v>29820000</c:v>
                </c:pt>
                <c:pt idx="882">
                  <c:v>29900000</c:v>
                </c:pt>
                <c:pt idx="883">
                  <c:v>29920000</c:v>
                </c:pt>
                <c:pt idx="884">
                  <c:v>29960000</c:v>
                </c:pt>
                <c:pt idx="885">
                  <c:v>29960000</c:v>
                </c:pt>
                <c:pt idx="886">
                  <c:v>29960000</c:v>
                </c:pt>
                <c:pt idx="887">
                  <c:v>29960000</c:v>
                </c:pt>
                <c:pt idx="888">
                  <c:v>29960000</c:v>
                </c:pt>
                <c:pt idx="889">
                  <c:v>29960000</c:v>
                </c:pt>
                <c:pt idx="890">
                  <c:v>29990000</c:v>
                </c:pt>
                <c:pt idx="891">
                  <c:v>30010000</c:v>
                </c:pt>
                <c:pt idx="892">
                  <c:v>30040000</c:v>
                </c:pt>
                <c:pt idx="893">
                  <c:v>30070000</c:v>
                </c:pt>
                <c:pt idx="894">
                  <c:v>30140000</c:v>
                </c:pt>
                <c:pt idx="895">
                  <c:v>30180000</c:v>
                </c:pt>
                <c:pt idx="896">
                  <c:v>30200000</c:v>
                </c:pt>
                <c:pt idx="897">
                  <c:v>30200000</c:v>
                </c:pt>
                <c:pt idx="898">
                  <c:v>30220000</c:v>
                </c:pt>
                <c:pt idx="899">
                  <c:v>30240000</c:v>
                </c:pt>
                <c:pt idx="900">
                  <c:v>30280000</c:v>
                </c:pt>
                <c:pt idx="901">
                  <c:v>30350000</c:v>
                </c:pt>
                <c:pt idx="902">
                  <c:v>30410000</c:v>
                </c:pt>
                <c:pt idx="903">
                  <c:v>30430000</c:v>
                </c:pt>
                <c:pt idx="904">
                  <c:v>30490000</c:v>
                </c:pt>
                <c:pt idx="905">
                  <c:v>30540000</c:v>
                </c:pt>
                <c:pt idx="906">
                  <c:v>30630000</c:v>
                </c:pt>
                <c:pt idx="907">
                  <c:v>30670000</c:v>
                </c:pt>
                <c:pt idx="908">
                  <c:v>30670000</c:v>
                </c:pt>
                <c:pt idx="909">
                  <c:v>30690000</c:v>
                </c:pt>
                <c:pt idx="910">
                  <c:v>30730000</c:v>
                </c:pt>
                <c:pt idx="911">
                  <c:v>30800000</c:v>
                </c:pt>
                <c:pt idx="912">
                  <c:v>30820000</c:v>
                </c:pt>
                <c:pt idx="913">
                  <c:v>30840000</c:v>
                </c:pt>
                <c:pt idx="914">
                  <c:v>30890000</c:v>
                </c:pt>
                <c:pt idx="915">
                  <c:v>30960000</c:v>
                </c:pt>
                <c:pt idx="916">
                  <c:v>31020000</c:v>
                </c:pt>
                <c:pt idx="917">
                  <c:v>31090000</c:v>
                </c:pt>
                <c:pt idx="918">
                  <c:v>31170000</c:v>
                </c:pt>
                <c:pt idx="919">
                  <c:v>31200000</c:v>
                </c:pt>
                <c:pt idx="920">
                  <c:v>31240000</c:v>
                </c:pt>
                <c:pt idx="921">
                  <c:v>31350000</c:v>
                </c:pt>
                <c:pt idx="922">
                  <c:v>31390000</c:v>
                </c:pt>
                <c:pt idx="923">
                  <c:v>31390000</c:v>
                </c:pt>
                <c:pt idx="924">
                  <c:v>31390000</c:v>
                </c:pt>
                <c:pt idx="925">
                  <c:v>31410000</c:v>
                </c:pt>
                <c:pt idx="926">
                  <c:v>31440000</c:v>
                </c:pt>
                <c:pt idx="927">
                  <c:v>31470000</c:v>
                </c:pt>
                <c:pt idx="928">
                  <c:v>31520000</c:v>
                </c:pt>
                <c:pt idx="929">
                  <c:v>31580000</c:v>
                </c:pt>
                <c:pt idx="930">
                  <c:v>31640000</c:v>
                </c:pt>
                <c:pt idx="931">
                  <c:v>31690000</c:v>
                </c:pt>
                <c:pt idx="932">
                  <c:v>31750000</c:v>
                </c:pt>
                <c:pt idx="933">
                  <c:v>31750000</c:v>
                </c:pt>
                <c:pt idx="934">
                  <c:v>31770000</c:v>
                </c:pt>
                <c:pt idx="935">
                  <c:v>31790000</c:v>
                </c:pt>
                <c:pt idx="936">
                  <c:v>31810000</c:v>
                </c:pt>
                <c:pt idx="937">
                  <c:v>31860000</c:v>
                </c:pt>
                <c:pt idx="938">
                  <c:v>31900000</c:v>
                </c:pt>
                <c:pt idx="939">
                  <c:v>31920000</c:v>
                </c:pt>
                <c:pt idx="940">
                  <c:v>31980000</c:v>
                </c:pt>
                <c:pt idx="941">
                  <c:v>32000000</c:v>
                </c:pt>
                <c:pt idx="942">
                  <c:v>32030000</c:v>
                </c:pt>
                <c:pt idx="943">
                  <c:v>32060000</c:v>
                </c:pt>
                <c:pt idx="944">
                  <c:v>32110000</c:v>
                </c:pt>
                <c:pt idx="945">
                  <c:v>32150000</c:v>
                </c:pt>
                <c:pt idx="946">
                  <c:v>32180000</c:v>
                </c:pt>
                <c:pt idx="947">
                  <c:v>32210000</c:v>
                </c:pt>
                <c:pt idx="948">
                  <c:v>32270000</c:v>
                </c:pt>
                <c:pt idx="949">
                  <c:v>32290000</c:v>
                </c:pt>
                <c:pt idx="950">
                  <c:v>32310000</c:v>
                </c:pt>
                <c:pt idx="951">
                  <c:v>32380000</c:v>
                </c:pt>
                <c:pt idx="952">
                  <c:v>32440000</c:v>
                </c:pt>
                <c:pt idx="953">
                  <c:v>32530000</c:v>
                </c:pt>
                <c:pt idx="954">
                  <c:v>32580000</c:v>
                </c:pt>
                <c:pt idx="955">
                  <c:v>32620000</c:v>
                </c:pt>
                <c:pt idx="956">
                  <c:v>32670000</c:v>
                </c:pt>
                <c:pt idx="957">
                  <c:v>32710000</c:v>
                </c:pt>
                <c:pt idx="958">
                  <c:v>32770000</c:v>
                </c:pt>
                <c:pt idx="959">
                  <c:v>32790000</c:v>
                </c:pt>
                <c:pt idx="960">
                  <c:v>32830000</c:v>
                </c:pt>
                <c:pt idx="961">
                  <c:v>32850000</c:v>
                </c:pt>
                <c:pt idx="962">
                  <c:v>32900000</c:v>
                </c:pt>
                <c:pt idx="963">
                  <c:v>32900000</c:v>
                </c:pt>
                <c:pt idx="964">
                  <c:v>32960000</c:v>
                </c:pt>
                <c:pt idx="965">
                  <c:v>32980000</c:v>
                </c:pt>
                <c:pt idx="966">
                  <c:v>33000000</c:v>
                </c:pt>
                <c:pt idx="967">
                  <c:v>33030000</c:v>
                </c:pt>
                <c:pt idx="968">
                  <c:v>33070000</c:v>
                </c:pt>
                <c:pt idx="969">
                  <c:v>33100000</c:v>
                </c:pt>
                <c:pt idx="970">
                  <c:v>33140000</c:v>
                </c:pt>
                <c:pt idx="971">
                  <c:v>33140000</c:v>
                </c:pt>
                <c:pt idx="972">
                  <c:v>33140000</c:v>
                </c:pt>
                <c:pt idx="973">
                  <c:v>33180000</c:v>
                </c:pt>
                <c:pt idx="974">
                  <c:v>33220000</c:v>
                </c:pt>
                <c:pt idx="975">
                  <c:v>33260000</c:v>
                </c:pt>
                <c:pt idx="976">
                  <c:v>33310000</c:v>
                </c:pt>
                <c:pt idx="977">
                  <c:v>33330000</c:v>
                </c:pt>
                <c:pt idx="978">
                  <c:v>33360000</c:v>
                </c:pt>
                <c:pt idx="979">
                  <c:v>33400000</c:v>
                </c:pt>
                <c:pt idx="980">
                  <c:v>33450000</c:v>
                </c:pt>
                <c:pt idx="981">
                  <c:v>33450000</c:v>
                </c:pt>
                <c:pt idx="982">
                  <c:v>33480000</c:v>
                </c:pt>
                <c:pt idx="983">
                  <c:v>33540000</c:v>
                </c:pt>
                <c:pt idx="984">
                  <c:v>33580000</c:v>
                </c:pt>
                <c:pt idx="985">
                  <c:v>33580000</c:v>
                </c:pt>
                <c:pt idx="986">
                  <c:v>33600000</c:v>
                </c:pt>
                <c:pt idx="987">
                  <c:v>33600000</c:v>
                </c:pt>
                <c:pt idx="988">
                  <c:v>33600000</c:v>
                </c:pt>
                <c:pt idx="989">
                  <c:v>33620000</c:v>
                </c:pt>
                <c:pt idx="990">
                  <c:v>33620000</c:v>
                </c:pt>
                <c:pt idx="991">
                  <c:v>33640000</c:v>
                </c:pt>
                <c:pt idx="992">
                  <c:v>33660000</c:v>
                </c:pt>
                <c:pt idx="993">
                  <c:v>33700000</c:v>
                </c:pt>
                <c:pt idx="994">
                  <c:v>33720000</c:v>
                </c:pt>
                <c:pt idx="995">
                  <c:v>33740000</c:v>
                </c:pt>
                <c:pt idx="996">
                  <c:v>33740000</c:v>
                </c:pt>
                <c:pt idx="997">
                  <c:v>33760000</c:v>
                </c:pt>
                <c:pt idx="998">
                  <c:v>33760000</c:v>
                </c:pt>
                <c:pt idx="999">
                  <c:v>33760000</c:v>
                </c:pt>
                <c:pt idx="1000">
                  <c:v>33780000</c:v>
                </c:pt>
                <c:pt idx="1001">
                  <c:v>33830000</c:v>
                </c:pt>
                <c:pt idx="1002">
                  <c:v>33830000</c:v>
                </c:pt>
                <c:pt idx="1003">
                  <c:v>33870000</c:v>
                </c:pt>
                <c:pt idx="1004">
                  <c:v>33890000</c:v>
                </c:pt>
                <c:pt idx="1005">
                  <c:v>33940000</c:v>
                </c:pt>
                <c:pt idx="1006">
                  <c:v>33940000</c:v>
                </c:pt>
                <c:pt idx="1007">
                  <c:v>33960000</c:v>
                </c:pt>
                <c:pt idx="1008">
                  <c:v>33980000</c:v>
                </c:pt>
                <c:pt idx="1009">
                  <c:v>33980000</c:v>
                </c:pt>
                <c:pt idx="1010">
                  <c:v>34000000</c:v>
                </c:pt>
                <c:pt idx="1011">
                  <c:v>34020000</c:v>
                </c:pt>
                <c:pt idx="1012">
                  <c:v>34040000</c:v>
                </c:pt>
                <c:pt idx="1013">
                  <c:v>34080000</c:v>
                </c:pt>
                <c:pt idx="1014">
                  <c:v>34080000</c:v>
                </c:pt>
                <c:pt idx="1015">
                  <c:v>34080000</c:v>
                </c:pt>
                <c:pt idx="1016">
                  <c:v>34100000</c:v>
                </c:pt>
                <c:pt idx="1017">
                  <c:v>34130000</c:v>
                </c:pt>
                <c:pt idx="1018">
                  <c:v>34170000</c:v>
                </c:pt>
                <c:pt idx="1019">
                  <c:v>34230000</c:v>
                </c:pt>
                <c:pt idx="1020">
                  <c:v>34280000</c:v>
                </c:pt>
                <c:pt idx="1021">
                  <c:v>34360000</c:v>
                </c:pt>
                <c:pt idx="1022">
                  <c:v>34400000</c:v>
                </c:pt>
                <c:pt idx="1023">
                  <c:v>34400000</c:v>
                </c:pt>
                <c:pt idx="1024">
                  <c:v>34400000</c:v>
                </c:pt>
                <c:pt idx="1025">
                  <c:v>34420000</c:v>
                </c:pt>
                <c:pt idx="1026">
                  <c:v>34440000</c:v>
                </c:pt>
                <c:pt idx="1027">
                  <c:v>34460000</c:v>
                </c:pt>
                <c:pt idx="1028">
                  <c:v>34480000</c:v>
                </c:pt>
                <c:pt idx="1029">
                  <c:v>34500000</c:v>
                </c:pt>
                <c:pt idx="1030">
                  <c:v>34500000</c:v>
                </c:pt>
                <c:pt idx="1031">
                  <c:v>34540000</c:v>
                </c:pt>
                <c:pt idx="1032">
                  <c:v>34560000</c:v>
                </c:pt>
                <c:pt idx="1033">
                  <c:v>34600000</c:v>
                </c:pt>
                <c:pt idx="1034">
                  <c:v>34600000</c:v>
                </c:pt>
                <c:pt idx="1035">
                  <c:v>34640000</c:v>
                </c:pt>
                <c:pt idx="1036">
                  <c:v>34660000</c:v>
                </c:pt>
                <c:pt idx="1037">
                  <c:v>34690000</c:v>
                </c:pt>
                <c:pt idx="1038">
                  <c:v>34710000</c:v>
                </c:pt>
                <c:pt idx="1039">
                  <c:v>34740000</c:v>
                </c:pt>
                <c:pt idx="1040">
                  <c:v>34780000</c:v>
                </c:pt>
                <c:pt idx="1041">
                  <c:v>34850000</c:v>
                </c:pt>
                <c:pt idx="1042">
                  <c:v>34880000</c:v>
                </c:pt>
                <c:pt idx="1043">
                  <c:v>34940000</c:v>
                </c:pt>
                <c:pt idx="1044">
                  <c:v>35000000</c:v>
                </c:pt>
                <c:pt idx="1045">
                  <c:v>35040000</c:v>
                </c:pt>
                <c:pt idx="1046">
                  <c:v>35060000</c:v>
                </c:pt>
                <c:pt idx="1047">
                  <c:v>35090000</c:v>
                </c:pt>
                <c:pt idx="1048">
                  <c:v>35090000</c:v>
                </c:pt>
                <c:pt idx="1049">
                  <c:v>35110000</c:v>
                </c:pt>
                <c:pt idx="1050">
                  <c:v>35150000</c:v>
                </c:pt>
                <c:pt idx="1051">
                  <c:v>35170000</c:v>
                </c:pt>
                <c:pt idx="1052">
                  <c:v>35230000</c:v>
                </c:pt>
                <c:pt idx="1053">
                  <c:v>35260000</c:v>
                </c:pt>
                <c:pt idx="1054">
                  <c:v>35280000</c:v>
                </c:pt>
                <c:pt idx="1055">
                  <c:v>35300000</c:v>
                </c:pt>
                <c:pt idx="1056">
                  <c:v>35320000</c:v>
                </c:pt>
                <c:pt idx="1057">
                  <c:v>35320000</c:v>
                </c:pt>
                <c:pt idx="1058">
                  <c:v>35370000</c:v>
                </c:pt>
                <c:pt idx="1059">
                  <c:v>35370000</c:v>
                </c:pt>
                <c:pt idx="1060">
                  <c:v>35390000</c:v>
                </c:pt>
                <c:pt idx="1061">
                  <c:v>35410000</c:v>
                </c:pt>
                <c:pt idx="1062">
                  <c:v>35450000</c:v>
                </c:pt>
                <c:pt idx="1063">
                  <c:v>35450000</c:v>
                </c:pt>
                <c:pt idx="1064">
                  <c:v>35480000</c:v>
                </c:pt>
                <c:pt idx="1065">
                  <c:v>35520000</c:v>
                </c:pt>
                <c:pt idx="1066">
                  <c:v>35540000</c:v>
                </c:pt>
                <c:pt idx="1067">
                  <c:v>35570000</c:v>
                </c:pt>
                <c:pt idx="1068">
                  <c:v>35600000</c:v>
                </c:pt>
                <c:pt idx="1069">
                  <c:v>35620000</c:v>
                </c:pt>
                <c:pt idx="1070">
                  <c:v>35660000</c:v>
                </c:pt>
                <c:pt idx="1071">
                  <c:v>35720000</c:v>
                </c:pt>
                <c:pt idx="1072">
                  <c:v>35810000</c:v>
                </c:pt>
                <c:pt idx="1073">
                  <c:v>35890000</c:v>
                </c:pt>
                <c:pt idx="1074">
                  <c:v>35930000</c:v>
                </c:pt>
                <c:pt idx="1075">
                  <c:v>35980000</c:v>
                </c:pt>
                <c:pt idx="1076">
                  <c:v>36010000</c:v>
                </c:pt>
                <c:pt idx="1077">
                  <c:v>36030000</c:v>
                </c:pt>
                <c:pt idx="1078">
                  <c:v>36080000</c:v>
                </c:pt>
                <c:pt idx="1079">
                  <c:v>36110000</c:v>
                </c:pt>
                <c:pt idx="1080">
                  <c:v>36140000</c:v>
                </c:pt>
                <c:pt idx="1081">
                  <c:v>36160000</c:v>
                </c:pt>
                <c:pt idx="1082">
                  <c:v>36160000</c:v>
                </c:pt>
                <c:pt idx="1083">
                  <c:v>36180000</c:v>
                </c:pt>
                <c:pt idx="1084">
                  <c:v>36210000</c:v>
                </c:pt>
                <c:pt idx="1085">
                  <c:v>36270000</c:v>
                </c:pt>
                <c:pt idx="1086">
                  <c:v>36290000</c:v>
                </c:pt>
                <c:pt idx="1087">
                  <c:v>36320000</c:v>
                </c:pt>
                <c:pt idx="1088">
                  <c:v>36340000</c:v>
                </c:pt>
                <c:pt idx="1089">
                  <c:v>36340000</c:v>
                </c:pt>
                <c:pt idx="1090">
                  <c:v>36340000</c:v>
                </c:pt>
                <c:pt idx="1091">
                  <c:v>36370000</c:v>
                </c:pt>
                <c:pt idx="1092">
                  <c:v>36390000</c:v>
                </c:pt>
                <c:pt idx="1093">
                  <c:v>36450000</c:v>
                </c:pt>
                <c:pt idx="1094">
                  <c:v>36490000</c:v>
                </c:pt>
                <c:pt idx="1095">
                  <c:v>36560000</c:v>
                </c:pt>
                <c:pt idx="1096">
                  <c:v>36620000</c:v>
                </c:pt>
                <c:pt idx="1097">
                  <c:v>36670000</c:v>
                </c:pt>
                <c:pt idx="1098">
                  <c:v>36700000</c:v>
                </c:pt>
                <c:pt idx="1099">
                  <c:v>36740000</c:v>
                </c:pt>
                <c:pt idx="1100">
                  <c:v>36820000</c:v>
                </c:pt>
                <c:pt idx="1101">
                  <c:v>36870000</c:v>
                </c:pt>
                <c:pt idx="1102">
                  <c:v>36910000</c:v>
                </c:pt>
                <c:pt idx="1103">
                  <c:v>36910000</c:v>
                </c:pt>
                <c:pt idx="1104">
                  <c:v>36910000</c:v>
                </c:pt>
                <c:pt idx="1105">
                  <c:v>36930000</c:v>
                </c:pt>
                <c:pt idx="1106">
                  <c:v>36970000</c:v>
                </c:pt>
                <c:pt idx="1107">
                  <c:v>36990000</c:v>
                </c:pt>
                <c:pt idx="1108">
                  <c:v>37010000</c:v>
                </c:pt>
                <c:pt idx="1109">
                  <c:v>37010000</c:v>
                </c:pt>
                <c:pt idx="1110">
                  <c:v>37060000</c:v>
                </c:pt>
                <c:pt idx="1111">
                  <c:v>37090000</c:v>
                </c:pt>
                <c:pt idx="1112">
                  <c:v>37110000</c:v>
                </c:pt>
                <c:pt idx="1113">
                  <c:v>37150000</c:v>
                </c:pt>
                <c:pt idx="1114">
                  <c:v>37200000</c:v>
                </c:pt>
                <c:pt idx="1115">
                  <c:v>37240000</c:v>
                </c:pt>
                <c:pt idx="1116">
                  <c:v>37260000</c:v>
                </c:pt>
                <c:pt idx="1117">
                  <c:v>37310000</c:v>
                </c:pt>
                <c:pt idx="1118">
                  <c:v>37340000</c:v>
                </c:pt>
                <c:pt idx="1119">
                  <c:v>37360000</c:v>
                </c:pt>
                <c:pt idx="1120">
                  <c:v>37410000</c:v>
                </c:pt>
                <c:pt idx="1121">
                  <c:v>37450000</c:v>
                </c:pt>
                <c:pt idx="1122">
                  <c:v>37520000</c:v>
                </c:pt>
                <c:pt idx="1123">
                  <c:v>37570000</c:v>
                </c:pt>
                <c:pt idx="1124">
                  <c:v>37620000</c:v>
                </c:pt>
                <c:pt idx="1125">
                  <c:v>37700000</c:v>
                </c:pt>
                <c:pt idx="1126">
                  <c:v>37740000</c:v>
                </c:pt>
                <c:pt idx="1127">
                  <c:v>37810000</c:v>
                </c:pt>
                <c:pt idx="1128">
                  <c:v>37880000</c:v>
                </c:pt>
                <c:pt idx="1129">
                  <c:v>37920000</c:v>
                </c:pt>
                <c:pt idx="1130">
                  <c:v>37920000</c:v>
                </c:pt>
                <c:pt idx="1131">
                  <c:v>37920000</c:v>
                </c:pt>
                <c:pt idx="1132">
                  <c:v>37940000</c:v>
                </c:pt>
                <c:pt idx="1133">
                  <c:v>37960000</c:v>
                </c:pt>
                <c:pt idx="1134">
                  <c:v>37980000</c:v>
                </c:pt>
                <c:pt idx="1135">
                  <c:v>38010000</c:v>
                </c:pt>
                <c:pt idx="1136">
                  <c:v>38010000</c:v>
                </c:pt>
                <c:pt idx="1137">
                  <c:v>38040000</c:v>
                </c:pt>
                <c:pt idx="1138">
                  <c:v>38040000</c:v>
                </c:pt>
                <c:pt idx="1139">
                  <c:v>38040000</c:v>
                </c:pt>
                <c:pt idx="1140">
                  <c:v>38080000</c:v>
                </c:pt>
                <c:pt idx="1141">
                  <c:v>38100000</c:v>
                </c:pt>
                <c:pt idx="1142">
                  <c:v>38100000</c:v>
                </c:pt>
                <c:pt idx="1143">
                  <c:v>38120000</c:v>
                </c:pt>
                <c:pt idx="1144">
                  <c:v>38170000</c:v>
                </c:pt>
                <c:pt idx="1145">
                  <c:v>38190000</c:v>
                </c:pt>
                <c:pt idx="1146">
                  <c:v>38240000</c:v>
                </c:pt>
                <c:pt idx="1147">
                  <c:v>38240000</c:v>
                </c:pt>
                <c:pt idx="1148">
                  <c:v>38270000</c:v>
                </c:pt>
                <c:pt idx="1149">
                  <c:v>38320000</c:v>
                </c:pt>
                <c:pt idx="1150">
                  <c:v>38400000</c:v>
                </c:pt>
                <c:pt idx="1151">
                  <c:v>38480000</c:v>
                </c:pt>
                <c:pt idx="1152">
                  <c:v>38540000</c:v>
                </c:pt>
                <c:pt idx="1153">
                  <c:v>38580000</c:v>
                </c:pt>
                <c:pt idx="1154">
                  <c:v>38600000</c:v>
                </c:pt>
                <c:pt idx="1155">
                  <c:v>38620000</c:v>
                </c:pt>
                <c:pt idx="1156">
                  <c:v>38620000</c:v>
                </c:pt>
                <c:pt idx="1157">
                  <c:v>38620000</c:v>
                </c:pt>
                <c:pt idx="1158">
                  <c:v>38620000</c:v>
                </c:pt>
                <c:pt idx="1159">
                  <c:v>38620000</c:v>
                </c:pt>
                <c:pt idx="1160">
                  <c:v>38620000</c:v>
                </c:pt>
                <c:pt idx="1161">
                  <c:v>38640000</c:v>
                </c:pt>
                <c:pt idx="1162">
                  <c:v>38670000</c:v>
                </c:pt>
                <c:pt idx="1163">
                  <c:v>38720000</c:v>
                </c:pt>
                <c:pt idx="1164">
                  <c:v>38760000</c:v>
                </c:pt>
                <c:pt idx="1165">
                  <c:v>38810000</c:v>
                </c:pt>
                <c:pt idx="1166">
                  <c:v>38830000</c:v>
                </c:pt>
                <c:pt idx="1167">
                  <c:v>38850000</c:v>
                </c:pt>
                <c:pt idx="1168">
                  <c:v>38850000</c:v>
                </c:pt>
                <c:pt idx="1169">
                  <c:v>38850000</c:v>
                </c:pt>
                <c:pt idx="1170">
                  <c:v>38910000</c:v>
                </c:pt>
                <c:pt idx="1171">
                  <c:v>38930000</c:v>
                </c:pt>
                <c:pt idx="1172">
                  <c:v>38930000</c:v>
                </c:pt>
                <c:pt idx="1173">
                  <c:v>38960000</c:v>
                </c:pt>
                <c:pt idx="1174">
                  <c:v>38960000</c:v>
                </c:pt>
                <c:pt idx="1175">
                  <c:v>38960000</c:v>
                </c:pt>
                <c:pt idx="1176">
                  <c:v>39030000</c:v>
                </c:pt>
                <c:pt idx="1177">
                  <c:v>39080000</c:v>
                </c:pt>
                <c:pt idx="1178">
                  <c:v>39120000</c:v>
                </c:pt>
                <c:pt idx="1179">
                  <c:v>39140000</c:v>
                </c:pt>
                <c:pt idx="1180">
                  <c:v>39190000</c:v>
                </c:pt>
                <c:pt idx="1181">
                  <c:v>39240000</c:v>
                </c:pt>
                <c:pt idx="1182">
                  <c:v>39310000</c:v>
                </c:pt>
                <c:pt idx="1183">
                  <c:v>39350000</c:v>
                </c:pt>
                <c:pt idx="1184">
                  <c:v>39350000</c:v>
                </c:pt>
                <c:pt idx="1185">
                  <c:v>39350000</c:v>
                </c:pt>
                <c:pt idx="1186">
                  <c:v>39380000</c:v>
                </c:pt>
                <c:pt idx="1187">
                  <c:v>39420000</c:v>
                </c:pt>
                <c:pt idx="1188">
                  <c:v>39440000</c:v>
                </c:pt>
                <c:pt idx="1189">
                  <c:v>39470000</c:v>
                </c:pt>
                <c:pt idx="1190">
                  <c:v>39510000</c:v>
                </c:pt>
                <c:pt idx="1191">
                  <c:v>39560000</c:v>
                </c:pt>
                <c:pt idx="1192">
                  <c:v>39560000</c:v>
                </c:pt>
                <c:pt idx="1193">
                  <c:v>39600000</c:v>
                </c:pt>
                <c:pt idx="1194">
                  <c:v>39650000</c:v>
                </c:pt>
                <c:pt idx="1195">
                  <c:v>39700000</c:v>
                </c:pt>
                <c:pt idx="1196">
                  <c:v>39760000</c:v>
                </c:pt>
                <c:pt idx="1197">
                  <c:v>39830000</c:v>
                </c:pt>
                <c:pt idx="1198">
                  <c:v>39860000</c:v>
                </c:pt>
                <c:pt idx="1199">
                  <c:v>39900000</c:v>
                </c:pt>
                <c:pt idx="1200">
                  <c:v>39950000</c:v>
                </c:pt>
                <c:pt idx="1201">
                  <c:v>39970000</c:v>
                </c:pt>
                <c:pt idx="1202">
                  <c:v>40010000</c:v>
                </c:pt>
                <c:pt idx="1203">
                  <c:v>40010000</c:v>
                </c:pt>
                <c:pt idx="1204">
                  <c:v>40070000</c:v>
                </c:pt>
                <c:pt idx="1205">
                  <c:v>40110000</c:v>
                </c:pt>
                <c:pt idx="1206">
                  <c:v>40130000</c:v>
                </c:pt>
                <c:pt idx="1207">
                  <c:v>40130000</c:v>
                </c:pt>
                <c:pt idx="1208">
                  <c:v>40130000</c:v>
                </c:pt>
                <c:pt idx="1209">
                  <c:v>40130000</c:v>
                </c:pt>
                <c:pt idx="1210">
                  <c:v>40150000</c:v>
                </c:pt>
                <c:pt idx="1211">
                  <c:v>40150000</c:v>
                </c:pt>
                <c:pt idx="1212">
                  <c:v>40170000</c:v>
                </c:pt>
                <c:pt idx="1213">
                  <c:v>40220000</c:v>
                </c:pt>
                <c:pt idx="1214">
                  <c:v>40240000</c:v>
                </c:pt>
                <c:pt idx="1215">
                  <c:v>40260000</c:v>
                </c:pt>
                <c:pt idx="1216">
                  <c:v>40310000</c:v>
                </c:pt>
                <c:pt idx="1217">
                  <c:v>40350000</c:v>
                </c:pt>
                <c:pt idx="1218">
                  <c:v>40400000</c:v>
                </c:pt>
                <c:pt idx="1219">
                  <c:v>40480000</c:v>
                </c:pt>
                <c:pt idx="1220">
                  <c:v>40500000</c:v>
                </c:pt>
                <c:pt idx="1221">
                  <c:v>40520000</c:v>
                </c:pt>
                <c:pt idx="1222">
                  <c:v>40580000</c:v>
                </c:pt>
                <c:pt idx="1223">
                  <c:v>40600000</c:v>
                </c:pt>
                <c:pt idx="1224">
                  <c:v>40600000</c:v>
                </c:pt>
                <c:pt idx="1225">
                  <c:v>40640000</c:v>
                </c:pt>
                <c:pt idx="1226">
                  <c:v>40680000</c:v>
                </c:pt>
                <c:pt idx="1227">
                  <c:v>40680000</c:v>
                </c:pt>
                <c:pt idx="1228">
                  <c:v>40710000</c:v>
                </c:pt>
                <c:pt idx="1229">
                  <c:v>40740000</c:v>
                </c:pt>
                <c:pt idx="1230">
                  <c:v>40820000</c:v>
                </c:pt>
                <c:pt idx="1231">
                  <c:v>40820000</c:v>
                </c:pt>
                <c:pt idx="1232">
                  <c:v>40860000</c:v>
                </c:pt>
                <c:pt idx="1233">
                  <c:v>40960000</c:v>
                </c:pt>
                <c:pt idx="1234">
                  <c:v>41050000</c:v>
                </c:pt>
                <c:pt idx="1235">
                  <c:v>41090000</c:v>
                </c:pt>
                <c:pt idx="1236">
                  <c:v>41090000</c:v>
                </c:pt>
                <c:pt idx="1237">
                  <c:v>41090000</c:v>
                </c:pt>
                <c:pt idx="1238">
                  <c:v>41110000</c:v>
                </c:pt>
                <c:pt idx="1239">
                  <c:v>41130000</c:v>
                </c:pt>
                <c:pt idx="1240">
                  <c:v>41170000</c:v>
                </c:pt>
                <c:pt idx="1241">
                  <c:v>41230000</c:v>
                </c:pt>
                <c:pt idx="1242">
                  <c:v>41260000</c:v>
                </c:pt>
                <c:pt idx="1243">
                  <c:v>41290000</c:v>
                </c:pt>
                <c:pt idx="1244">
                  <c:v>41320000</c:v>
                </c:pt>
                <c:pt idx="1245">
                  <c:v>41350000</c:v>
                </c:pt>
                <c:pt idx="1246">
                  <c:v>41380000</c:v>
                </c:pt>
                <c:pt idx="1247">
                  <c:v>41380000</c:v>
                </c:pt>
                <c:pt idx="1248">
                  <c:v>41420000</c:v>
                </c:pt>
                <c:pt idx="1249">
                  <c:v>41450000</c:v>
                </c:pt>
                <c:pt idx="1250">
                  <c:v>41500000</c:v>
                </c:pt>
                <c:pt idx="1251">
                  <c:v>41550000</c:v>
                </c:pt>
                <c:pt idx="1252">
                  <c:v>41580000</c:v>
                </c:pt>
                <c:pt idx="1253">
                  <c:v>41610000</c:v>
                </c:pt>
                <c:pt idx="1254">
                  <c:v>41630000</c:v>
                </c:pt>
                <c:pt idx="1255">
                  <c:v>41680000</c:v>
                </c:pt>
                <c:pt idx="1256">
                  <c:v>41730000</c:v>
                </c:pt>
                <c:pt idx="1257">
                  <c:v>41790000</c:v>
                </c:pt>
                <c:pt idx="1258">
                  <c:v>41860000</c:v>
                </c:pt>
                <c:pt idx="1259">
                  <c:v>41940000</c:v>
                </c:pt>
                <c:pt idx="1260">
                  <c:v>41990000</c:v>
                </c:pt>
                <c:pt idx="1261">
                  <c:v>42030000</c:v>
                </c:pt>
                <c:pt idx="1262">
                  <c:v>42100000</c:v>
                </c:pt>
                <c:pt idx="1263">
                  <c:v>42150000</c:v>
                </c:pt>
                <c:pt idx="1264">
                  <c:v>42200000</c:v>
                </c:pt>
                <c:pt idx="1265">
                  <c:v>42250000</c:v>
                </c:pt>
                <c:pt idx="1266">
                  <c:v>42340000</c:v>
                </c:pt>
                <c:pt idx="1267">
                  <c:v>42370000</c:v>
                </c:pt>
                <c:pt idx="1268">
                  <c:v>42420000</c:v>
                </c:pt>
                <c:pt idx="1269">
                  <c:v>42460000</c:v>
                </c:pt>
                <c:pt idx="1270">
                  <c:v>42490000</c:v>
                </c:pt>
                <c:pt idx="1271">
                  <c:v>42510000</c:v>
                </c:pt>
                <c:pt idx="1272">
                  <c:v>42550000</c:v>
                </c:pt>
                <c:pt idx="1273">
                  <c:v>42580000</c:v>
                </c:pt>
                <c:pt idx="1274">
                  <c:v>42620000</c:v>
                </c:pt>
                <c:pt idx="1275">
                  <c:v>42650000</c:v>
                </c:pt>
                <c:pt idx="1276">
                  <c:v>42680000</c:v>
                </c:pt>
                <c:pt idx="1277">
                  <c:v>42730000</c:v>
                </c:pt>
                <c:pt idx="1278">
                  <c:v>42760000</c:v>
                </c:pt>
                <c:pt idx="1279">
                  <c:v>42780000</c:v>
                </c:pt>
                <c:pt idx="1280">
                  <c:v>42810000</c:v>
                </c:pt>
                <c:pt idx="1281">
                  <c:v>42840000</c:v>
                </c:pt>
                <c:pt idx="1282">
                  <c:v>42890000</c:v>
                </c:pt>
                <c:pt idx="1283">
                  <c:v>42920000</c:v>
                </c:pt>
                <c:pt idx="1284">
                  <c:v>42960000</c:v>
                </c:pt>
                <c:pt idx="1285">
                  <c:v>42980000</c:v>
                </c:pt>
                <c:pt idx="1286">
                  <c:v>43010000</c:v>
                </c:pt>
                <c:pt idx="1287">
                  <c:v>43040000</c:v>
                </c:pt>
                <c:pt idx="1288">
                  <c:v>43110000</c:v>
                </c:pt>
                <c:pt idx="1289">
                  <c:v>43140000</c:v>
                </c:pt>
                <c:pt idx="1290">
                  <c:v>43140000</c:v>
                </c:pt>
                <c:pt idx="1291">
                  <c:v>43160000</c:v>
                </c:pt>
                <c:pt idx="1292">
                  <c:v>43180000</c:v>
                </c:pt>
                <c:pt idx="1293">
                  <c:v>43200000</c:v>
                </c:pt>
                <c:pt idx="1294">
                  <c:v>43220000</c:v>
                </c:pt>
                <c:pt idx="1295">
                  <c:v>43250000</c:v>
                </c:pt>
                <c:pt idx="1296">
                  <c:v>43280000</c:v>
                </c:pt>
                <c:pt idx="1297">
                  <c:v>43300000</c:v>
                </c:pt>
                <c:pt idx="1298">
                  <c:v>43360000</c:v>
                </c:pt>
                <c:pt idx="1299">
                  <c:v>43380000</c:v>
                </c:pt>
                <c:pt idx="1300">
                  <c:v>43380000</c:v>
                </c:pt>
                <c:pt idx="1301">
                  <c:v>43400000</c:v>
                </c:pt>
                <c:pt idx="1302">
                  <c:v>43420000</c:v>
                </c:pt>
                <c:pt idx="1303">
                  <c:v>43460000</c:v>
                </c:pt>
                <c:pt idx="1304">
                  <c:v>43500000</c:v>
                </c:pt>
                <c:pt idx="1305">
                  <c:v>43520000</c:v>
                </c:pt>
                <c:pt idx="1306">
                  <c:v>43540000</c:v>
                </c:pt>
                <c:pt idx="1307">
                  <c:v>43580000</c:v>
                </c:pt>
                <c:pt idx="1308">
                  <c:v>43600000</c:v>
                </c:pt>
                <c:pt idx="1309">
                  <c:v>43640000</c:v>
                </c:pt>
                <c:pt idx="1310">
                  <c:v>43660000</c:v>
                </c:pt>
                <c:pt idx="1311">
                  <c:v>43690000</c:v>
                </c:pt>
                <c:pt idx="1312">
                  <c:v>43710000</c:v>
                </c:pt>
                <c:pt idx="1313">
                  <c:v>43750000</c:v>
                </c:pt>
                <c:pt idx="1314">
                  <c:v>43790000</c:v>
                </c:pt>
                <c:pt idx="1315">
                  <c:v>43860000</c:v>
                </c:pt>
                <c:pt idx="1316">
                  <c:v>43880000</c:v>
                </c:pt>
                <c:pt idx="1317">
                  <c:v>43910000</c:v>
                </c:pt>
                <c:pt idx="1318">
                  <c:v>43930000</c:v>
                </c:pt>
                <c:pt idx="1319">
                  <c:v>43970000</c:v>
                </c:pt>
                <c:pt idx="1320">
                  <c:v>44030000</c:v>
                </c:pt>
                <c:pt idx="1321">
                  <c:v>44070000</c:v>
                </c:pt>
                <c:pt idx="1322">
                  <c:v>44120000</c:v>
                </c:pt>
                <c:pt idx="1323">
                  <c:v>44180000</c:v>
                </c:pt>
                <c:pt idx="1324">
                  <c:v>44250000</c:v>
                </c:pt>
                <c:pt idx="1325">
                  <c:v>44310000</c:v>
                </c:pt>
                <c:pt idx="1326">
                  <c:v>44330000</c:v>
                </c:pt>
                <c:pt idx="1327">
                  <c:v>44350000</c:v>
                </c:pt>
                <c:pt idx="1328">
                  <c:v>44370000</c:v>
                </c:pt>
                <c:pt idx="1329">
                  <c:v>44390000</c:v>
                </c:pt>
                <c:pt idx="1330">
                  <c:v>44440000</c:v>
                </c:pt>
                <c:pt idx="1331">
                  <c:v>44470000</c:v>
                </c:pt>
                <c:pt idx="1332">
                  <c:v>44470000</c:v>
                </c:pt>
                <c:pt idx="1333">
                  <c:v>44470000</c:v>
                </c:pt>
                <c:pt idx="1334">
                  <c:v>44510000</c:v>
                </c:pt>
                <c:pt idx="1335">
                  <c:v>44560000</c:v>
                </c:pt>
                <c:pt idx="1336">
                  <c:v>44560000</c:v>
                </c:pt>
                <c:pt idx="1337">
                  <c:v>44580000</c:v>
                </c:pt>
                <c:pt idx="1338">
                  <c:v>44640000</c:v>
                </c:pt>
                <c:pt idx="1339">
                  <c:v>44680000</c:v>
                </c:pt>
                <c:pt idx="1340">
                  <c:v>44700000</c:v>
                </c:pt>
                <c:pt idx="1341">
                  <c:v>44730000</c:v>
                </c:pt>
                <c:pt idx="1342">
                  <c:v>44770000</c:v>
                </c:pt>
                <c:pt idx="1343">
                  <c:v>44790000</c:v>
                </c:pt>
                <c:pt idx="1344">
                  <c:v>44850000</c:v>
                </c:pt>
                <c:pt idx="1345">
                  <c:v>44870000</c:v>
                </c:pt>
                <c:pt idx="1346">
                  <c:v>44870000</c:v>
                </c:pt>
                <c:pt idx="1347">
                  <c:v>44870000</c:v>
                </c:pt>
                <c:pt idx="1348">
                  <c:v>44890000</c:v>
                </c:pt>
                <c:pt idx="1349">
                  <c:v>44920000</c:v>
                </c:pt>
                <c:pt idx="1350">
                  <c:v>44960000</c:v>
                </c:pt>
                <c:pt idx="1351">
                  <c:v>44980000</c:v>
                </c:pt>
                <c:pt idx="1352">
                  <c:v>45030000</c:v>
                </c:pt>
                <c:pt idx="1353">
                  <c:v>45070000</c:v>
                </c:pt>
                <c:pt idx="1354">
                  <c:v>45070000</c:v>
                </c:pt>
                <c:pt idx="1355">
                  <c:v>45130000</c:v>
                </c:pt>
                <c:pt idx="1356">
                  <c:v>45190000</c:v>
                </c:pt>
                <c:pt idx="1357">
                  <c:v>45240000</c:v>
                </c:pt>
                <c:pt idx="1358">
                  <c:v>45330000</c:v>
                </c:pt>
                <c:pt idx="1359">
                  <c:v>45410000</c:v>
                </c:pt>
                <c:pt idx="1360">
                  <c:v>45470000</c:v>
                </c:pt>
                <c:pt idx="1361">
                  <c:v>45530000</c:v>
                </c:pt>
                <c:pt idx="1362">
                  <c:v>45610000</c:v>
                </c:pt>
                <c:pt idx="1363">
                  <c:v>45650000</c:v>
                </c:pt>
                <c:pt idx="1364">
                  <c:v>45650000</c:v>
                </c:pt>
                <c:pt idx="1365">
                  <c:v>45650000</c:v>
                </c:pt>
                <c:pt idx="1366">
                  <c:v>45650000</c:v>
                </c:pt>
                <c:pt idx="1367">
                  <c:v>45670000</c:v>
                </c:pt>
                <c:pt idx="1368">
                  <c:v>45670000</c:v>
                </c:pt>
                <c:pt idx="1369">
                  <c:v>45690000</c:v>
                </c:pt>
                <c:pt idx="1370">
                  <c:v>45720000</c:v>
                </c:pt>
                <c:pt idx="1371">
                  <c:v>45740000</c:v>
                </c:pt>
                <c:pt idx="1372">
                  <c:v>45770000</c:v>
                </c:pt>
                <c:pt idx="1373">
                  <c:v>45790000</c:v>
                </c:pt>
                <c:pt idx="1374">
                  <c:v>45850000</c:v>
                </c:pt>
                <c:pt idx="1375">
                  <c:v>45910000</c:v>
                </c:pt>
                <c:pt idx="1376">
                  <c:v>45940000</c:v>
                </c:pt>
                <c:pt idx="1377">
                  <c:v>45990000</c:v>
                </c:pt>
                <c:pt idx="1378">
                  <c:v>46020000</c:v>
                </c:pt>
                <c:pt idx="1379">
                  <c:v>46060000</c:v>
                </c:pt>
                <c:pt idx="1380">
                  <c:v>46130000</c:v>
                </c:pt>
                <c:pt idx="1381">
                  <c:v>46200000</c:v>
                </c:pt>
                <c:pt idx="1382">
                  <c:v>46290000</c:v>
                </c:pt>
                <c:pt idx="1383">
                  <c:v>46320000</c:v>
                </c:pt>
                <c:pt idx="1384">
                  <c:v>46360000</c:v>
                </c:pt>
                <c:pt idx="1385">
                  <c:v>46360000</c:v>
                </c:pt>
                <c:pt idx="1386">
                  <c:v>46360000</c:v>
                </c:pt>
                <c:pt idx="1387">
                  <c:v>46380000</c:v>
                </c:pt>
                <c:pt idx="1388">
                  <c:v>46400000</c:v>
                </c:pt>
                <c:pt idx="1389">
                  <c:v>46430000</c:v>
                </c:pt>
                <c:pt idx="1390">
                  <c:v>46470000</c:v>
                </c:pt>
                <c:pt idx="1391">
                  <c:v>46470000</c:v>
                </c:pt>
                <c:pt idx="1392">
                  <c:v>46470000</c:v>
                </c:pt>
                <c:pt idx="1393">
                  <c:v>46490000</c:v>
                </c:pt>
                <c:pt idx="1394">
                  <c:v>46490000</c:v>
                </c:pt>
                <c:pt idx="1395">
                  <c:v>46510000</c:v>
                </c:pt>
                <c:pt idx="1396">
                  <c:v>46510000</c:v>
                </c:pt>
                <c:pt idx="1397">
                  <c:v>46530000</c:v>
                </c:pt>
                <c:pt idx="1398">
                  <c:v>46550000</c:v>
                </c:pt>
                <c:pt idx="1399">
                  <c:v>46590000</c:v>
                </c:pt>
                <c:pt idx="1400">
                  <c:v>46590000</c:v>
                </c:pt>
                <c:pt idx="1401">
                  <c:v>46630000</c:v>
                </c:pt>
                <c:pt idx="1402">
                  <c:v>46660000</c:v>
                </c:pt>
                <c:pt idx="1403">
                  <c:v>46690000</c:v>
                </c:pt>
                <c:pt idx="1404">
                  <c:v>46740000</c:v>
                </c:pt>
                <c:pt idx="1405">
                  <c:v>46800000</c:v>
                </c:pt>
                <c:pt idx="1406">
                  <c:v>46830000</c:v>
                </c:pt>
                <c:pt idx="1407">
                  <c:v>46870000</c:v>
                </c:pt>
                <c:pt idx="1408">
                  <c:v>46950000</c:v>
                </c:pt>
                <c:pt idx="1409">
                  <c:v>46980000</c:v>
                </c:pt>
                <c:pt idx="1410">
                  <c:v>47040000</c:v>
                </c:pt>
                <c:pt idx="1411">
                  <c:v>47060000</c:v>
                </c:pt>
                <c:pt idx="1412">
                  <c:v>47090000</c:v>
                </c:pt>
                <c:pt idx="1413">
                  <c:v>47130000</c:v>
                </c:pt>
                <c:pt idx="1414">
                  <c:v>47150000</c:v>
                </c:pt>
                <c:pt idx="1415">
                  <c:v>47190000</c:v>
                </c:pt>
                <c:pt idx="1416">
                  <c:v>47210000</c:v>
                </c:pt>
                <c:pt idx="1417">
                  <c:v>47230000</c:v>
                </c:pt>
                <c:pt idx="1418">
                  <c:v>47270000</c:v>
                </c:pt>
                <c:pt idx="1419">
                  <c:v>47310000</c:v>
                </c:pt>
                <c:pt idx="1420">
                  <c:v>47370000</c:v>
                </c:pt>
                <c:pt idx="1421">
                  <c:v>47420000</c:v>
                </c:pt>
                <c:pt idx="1422">
                  <c:v>47440000</c:v>
                </c:pt>
                <c:pt idx="1423">
                  <c:v>47500000</c:v>
                </c:pt>
                <c:pt idx="1424">
                  <c:v>47550000</c:v>
                </c:pt>
                <c:pt idx="1425">
                  <c:v>47600000</c:v>
                </c:pt>
                <c:pt idx="1426">
                  <c:v>47640000</c:v>
                </c:pt>
                <c:pt idx="1427">
                  <c:v>47660000</c:v>
                </c:pt>
                <c:pt idx="1428">
                  <c:v>47680000</c:v>
                </c:pt>
                <c:pt idx="1429">
                  <c:v>47740000</c:v>
                </c:pt>
                <c:pt idx="1430">
                  <c:v>47810000</c:v>
                </c:pt>
                <c:pt idx="1431">
                  <c:v>47850000</c:v>
                </c:pt>
                <c:pt idx="1432">
                  <c:v>47850000</c:v>
                </c:pt>
                <c:pt idx="1433">
                  <c:v>47850000</c:v>
                </c:pt>
                <c:pt idx="1434">
                  <c:v>47880000</c:v>
                </c:pt>
                <c:pt idx="1435">
                  <c:v>47900000</c:v>
                </c:pt>
                <c:pt idx="1436">
                  <c:v>47930000</c:v>
                </c:pt>
                <c:pt idx="1437">
                  <c:v>47990000</c:v>
                </c:pt>
                <c:pt idx="1438">
                  <c:v>48050000</c:v>
                </c:pt>
                <c:pt idx="1439">
                  <c:v>48050000</c:v>
                </c:pt>
                <c:pt idx="1440">
                  <c:v>48070000</c:v>
                </c:pt>
                <c:pt idx="1441">
                  <c:v>48110000</c:v>
                </c:pt>
                <c:pt idx="1442">
                  <c:v>48160000</c:v>
                </c:pt>
                <c:pt idx="1443">
                  <c:v>48210000</c:v>
                </c:pt>
                <c:pt idx="1444">
                  <c:v>48280000</c:v>
                </c:pt>
                <c:pt idx="1445">
                  <c:v>48340000</c:v>
                </c:pt>
                <c:pt idx="1446">
                  <c:v>48380000</c:v>
                </c:pt>
                <c:pt idx="1447">
                  <c:v>48480000</c:v>
                </c:pt>
                <c:pt idx="1448">
                  <c:v>48520000</c:v>
                </c:pt>
                <c:pt idx="1449">
                  <c:v>48520000</c:v>
                </c:pt>
                <c:pt idx="1450">
                  <c:v>48520000</c:v>
                </c:pt>
                <c:pt idx="1451">
                  <c:v>48520000</c:v>
                </c:pt>
                <c:pt idx="1452">
                  <c:v>48550000</c:v>
                </c:pt>
                <c:pt idx="1453">
                  <c:v>48600000</c:v>
                </c:pt>
                <c:pt idx="1454">
                  <c:v>48630000</c:v>
                </c:pt>
                <c:pt idx="1455">
                  <c:v>48660000</c:v>
                </c:pt>
                <c:pt idx="1456">
                  <c:v>48700000</c:v>
                </c:pt>
                <c:pt idx="1457">
                  <c:v>48800000</c:v>
                </c:pt>
                <c:pt idx="1458">
                  <c:v>48840000</c:v>
                </c:pt>
                <c:pt idx="1459">
                  <c:v>48860000</c:v>
                </c:pt>
                <c:pt idx="1460">
                  <c:v>48880000</c:v>
                </c:pt>
                <c:pt idx="1461">
                  <c:v>48900000</c:v>
                </c:pt>
                <c:pt idx="1462">
                  <c:v>48960000</c:v>
                </c:pt>
                <c:pt idx="1463">
                  <c:v>48980000</c:v>
                </c:pt>
                <c:pt idx="1464">
                  <c:v>48980000</c:v>
                </c:pt>
                <c:pt idx="1465">
                  <c:v>49000000</c:v>
                </c:pt>
                <c:pt idx="1466">
                  <c:v>49040000</c:v>
                </c:pt>
                <c:pt idx="1467">
                  <c:v>49120000</c:v>
                </c:pt>
                <c:pt idx="1468">
                  <c:v>49120000</c:v>
                </c:pt>
                <c:pt idx="1469">
                  <c:v>49120000</c:v>
                </c:pt>
                <c:pt idx="1470">
                  <c:v>49160000</c:v>
                </c:pt>
                <c:pt idx="1471">
                  <c:v>49190000</c:v>
                </c:pt>
                <c:pt idx="1472">
                  <c:v>49230000</c:v>
                </c:pt>
                <c:pt idx="1473">
                  <c:v>49250000</c:v>
                </c:pt>
                <c:pt idx="1474">
                  <c:v>49320000</c:v>
                </c:pt>
                <c:pt idx="1475">
                  <c:v>49360000</c:v>
                </c:pt>
                <c:pt idx="1476">
                  <c:v>49390000</c:v>
                </c:pt>
                <c:pt idx="1477">
                  <c:v>49450000</c:v>
                </c:pt>
                <c:pt idx="1478">
                  <c:v>49490000</c:v>
                </c:pt>
                <c:pt idx="1479">
                  <c:v>49510000</c:v>
                </c:pt>
                <c:pt idx="1480">
                  <c:v>49560000</c:v>
                </c:pt>
                <c:pt idx="1481">
                  <c:v>49580000</c:v>
                </c:pt>
                <c:pt idx="1482">
                  <c:v>49630000</c:v>
                </c:pt>
                <c:pt idx="1483">
                  <c:v>49650000</c:v>
                </c:pt>
                <c:pt idx="1484">
                  <c:v>49690000</c:v>
                </c:pt>
                <c:pt idx="1485">
                  <c:v>49710000</c:v>
                </c:pt>
                <c:pt idx="1486">
                  <c:v>49740000</c:v>
                </c:pt>
                <c:pt idx="1487">
                  <c:v>49790000</c:v>
                </c:pt>
                <c:pt idx="1488">
                  <c:v>49830000</c:v>
                </c:pt>
                <c:pt idx="1489">
                  <c:v>49880000</c:v>
                </c:pt>
                <c:pt idx="1490">
                  <c:v>49920000</c:v>
                </c:pt>
                <c:pt idx="1491">
                  <c:v>49940000</c:v>
                </c:pt>
                <c:pt idx="1492">
                  <c:v>49970000</c:v>
                </c:pt>
                <c:pt idx="1493">
                  <c:v>50010000</c:v>
                </c:pt>
                <c:pt idx="1494">
                  <c:v>50050000</c:v>
                </c:pt>
                <c:pt idx="1495">
                  <c:v>50120000</c:v>
                </c:pt>
                <c:pt idx="1496">
                  <c:v>50170000</c:v>
                </c:pt>
                <c:pt idx="1497">
                  <c:v>50220000</c:v>
                </c:pt>
                <c:pt idx="1498">
                  <c:v>50260000</c:v>
                </c:pt>
                <c:pt idx="1499">
                  <c:v>50300000</c:v>
                </c:pt>
                <c:pt idx="1500">
                  <c:v>50360000</c:v>
                </c:pt>
                <c:pt idx="1501">
                  <c:v>50380000</c:v>
                </c:pt>
                <c:pt idx="1502">
                  <c:v>50410000</c:v>
                </c:pt>
                <c:pt idx="1503">
                  <c:v>50430000</c:v>
                </c:pt>
                <c:pt idx="1504">
                  <c:v>50460000</c:v>
                </c:pt>
                <c:pt idx="1505">
                  <c:v>50460000</c:v>
                </c:pt>
                <c:pt idx="1506">
                  <c:v>50500000</c:v>
                </c:pt>
                <c:pt idx="1507">
                  <c:v>50520000</c:v>
                </c:pt>
                <c:pt idx="1508">
                  <c:v>50540000</c:v>
                </c:pt>
                <c:pt idx="1509">
                  <c:v>50560000</c:v>
                </c:pt>
                <c:pt idx="1510">
                  <c:v>50580000</c:v>
                </c:pt>
                <c:pt idx="1511">
                  <c:v>50620000</c:v>
                </c:pt>
                <c:pt idx="1512">
                  <c:v>50640000</c:v>
                </c:pt>
                <c:pt idx="1513">
                  <c:v>50640000</c:v>
                </c:pt>
                <c:pt idx="1514">
                  <c:v>50670000</c:v>
                </c:pt>
                <c:pt idx="1515">
                  <c:v>50720000</c:v>
                </c:pt>
                <c:pt idx="1516">
                  <c:v>50740000</c:v>
                </c:pt>
                <c:pt idx="1517">
                  <c:v>50770000</c:v>
                </c:pt>
                <c:pt idx="1518">
                  <c:v>50810000</c:v>
                </c:pt>
                <c:pt idx="1519">
                  <c:v>50840000</c:v>
                </c:pt>
                <c:pt idx="1520">
                  <c:v>50860000</c:v>
                </c:pt>
                <c:pt idx="1521">
                  <c:v>50900000</c:v>
                </c:pt>
                <c:pt idx="1522">
                  <c:v>50970000</c:v>
                </c:pt>
                <c:pt idx="1523">
                  <c:v>51030000</c:v>
                </c:pt>
                <c:pt idx="1524">
                  <c:v>51060000</c:v>
                </c:pt>
                <c:pt idx="1525">
                  <c:v>51090000</c:v>
                </c:pt>
                <c:pt idx="1526">
                  <c:v>51160000</c:v>
                </c:pt>
                <c:pt idx="1527">
                  <c:v>51200000</c:v>
                </c:pt>
                <c:pt idx="1528">
                  <c:v>51200000</c:v>
                </c:pt>
                <c:pt idx="1529">
                  <c:v>51200000</c:v>
                </c:pt>
                <c:pt idx="1530">
                  <c:v>51230000</c:v>
                </c:pt>
                <c:pt idx="1531">
                  <c:v>51280000</c:v>
                </c:pt>
                <c:pt idx="1532">
                  <c:v>51340000</c:v>
                </c:pt>
                <c:pt idx="1533">
                  <c:v>51380000</c:v>
                </c:pt>
                <c:pt idx="1534">
                  <c:v>51440000</c:v>
                </c:pt>
                <c:pt idx="1535">
                  <c:v>51440000</c:v>
                </c:pt>
                <c:pt idx="1536">
                  <c:v>51440000</c:v>
                </c:pt>
                <c:pt idx="1537">
                  <c:v>51440000</c:v>
                </c:pt>
                <c:pt idx="1538">
                  <c:v>51460000</c:v>
                </c:pt>
                <c:pt idx="1539">
                  <c:v>51510000</c:v>
                </c:pt>
                <c:pt idx="1540">
                  <c:v>51540000</c:v>
                </c:pt>
                <c:pt idx="1541">
                  <c:v>51540000</c:v>
                </c:pt>
                <c:pt idx="1542">
                  <c:v>51580000</c:v>
                </c:pt>
                <c:pt idx="1543">
                  <c:v>51620000</c:v>
                </c:pt>
                <c:pt idx="1544">
                  <c:v>51660000</c:v>
                </c:pt>
                <c:pt idx="1545">
                  <c:v>51700000</c:v>
                </c:pt>
                <c:pt idx="1546">
                  <c:v>51740000</c:v>
                </c:pt>
                <c:pt idx="1547">
                  <c:v>51770000</c:v>
                </c:pt>
                <c:pt idx="1548">
                  <c:v>51800000</c:v>
                </c:pt>
                <c:pt idx="1549">
                  <c:v>51820000</c:v>
                </c:pt>
                <c:pt idx="1550">
                  <c:v>51860000</c:v>
                </c:pt>
                <c:pt idx="1551">
                  <c:v>51960000</c:v>
                </c:pt>
                <c:pt idx="1552">
                  <c:v>52000000</c:v>
                </c:pt>
                <c:pt idx="1553">
                  <c:v>52020000</c:v>
                </c:pt>
                <c:pt idx="1554">
                  <c:v>52050000</c:v>
                </c:pt>
                <c:pt idx="1555">
                  <c:v>52050000</c:v>
                </c:pt>
                <c:pt idx="1556">
                  <c:v>52070000</c:v>
                </c:pt>
                <c:pt idx="1557">
                  <c:v>52120000</c:v>
                </c:pt>
                <c:pt idx="1558">
                  <c:v>52140000</c:v>
                </c:pt>
                <c:pt idx="1559">
                  <c:v>52190000</c:v>
                </c:pt>
                <c:pt idx="1560">
                  <c:v>52230000</c:v>
                </c:pt>
                <c:pt idx="1561">
                  <c:v>52250000</c:v>
                </c:pt>
                <c:pt idx="1562">
                  <c:v>52270000</c:v>
                </c:pt>
                <c:pt idx="1563">
                  <c:v>52310000</c:v>
                </c:pt>
                <c:pt idx="1564">
                  <c:v>52360000</c:v>
                </c:pt>
                <c:pt idx="1565">
                  <c:v>52410000</c:v>
                </c:pt>
                <c:pt idx="1566">
                  <c:v>52480000</c:v>
                </c:pt>
                <c:pt idx="1567">
                  <c:v>52540000</c:v>
                </c:pt>
                <c:pt idx="1568">
                  <c:v>52590000</c:v>
                </c:pt>
                <c:pt idx="1569">
                  <c:v>52640000</c:v>
                </c:pt>
                <c:pt idx="1570">
                  <c:v>52690000</c:v>
                </c:pt>
                <c:pt idx="1571">
                  <c:v>52740000</c:v>
                </c:pt>
                <c:pt idx="1572">
                  <c:v>52780000</c:v>
                </c:pt>
                <c:pt idx="1573">
                  <c:v>52840000</c:v>
                </c:pt>
                <c:pt idx="1574">
                  <c:v>52920000</c:v>
                </c:pt>
                <c:pt idx="1575">
                  <c:v>53000000</c:v>
                </c:pt>
                <c:pt idx="1576">
                  <c:v>53070000</c:v>
                </c:pt>
                <c:pt idx="1577">
                  <c:v>53110000</c:v>
                </c:pt>
                <c:pt idx="1578">
                  <c:v>53110000</c:v>
                </c:pt>
                <c:pt idx="1579">
                  <c:v>53130000</c:v>
                </c:pt>
                <c:pt idx="1580">
                  <c:v>53150000</c:v>
                </c:pt>
                <c:pt idx="1581">
                  <c:v>53200000</c:v>
                </c:pt>
                <c:pt idx="1582">
                  <c:v>53230000</c:v>
                </c:pt>
                <c:pt idx="1583">
                  <c:v>53250000</c:v>
                </c:pt>
                <c:pt idx="1584">
                  <c:v>53300000</c:v>
                </c:pt>
                <c:pt idx="1585">
                  <c:v>53340000</c:v>
                </c:pt>
                <c:pt idx="1586">
                  <c:v>53390000</c:v>
                </c:pt>
                <c:pt idx="1587">
                  <c:v>53430000</c:v>
                </c:pt>
                <c:pt idx="1588">
                  <c:v>53470000</c:v>
                </c:pt>
                <c:pt idx="1589">
                  <c:v>53490000</c:v>
                </c:pt>
                <c:pt idx="1590">
                  <c:v>53510000</c:v>
                </c:pt>
                <c:pt idx="1591">
                  <c:v>53560000</c:v>
                </c:pt>
                <c:pt idx="1592">
                  <c:v>53600000</c:v>
                </c:pt>
                <c:pt idx="1593">
                  <c:v>53600000</c:v>
                </c:pt>
                <c:pt idx="1594">
                  <c:v>53650000</c:v>
                </c:pt>
                <c:pt idx="1595">
                  <c:v>53690000</c:v>
                </c:pt>
                <c:pt idx="1596">
                  <c:v>53740000</c:v>
                </c:pt>
                <c:pt idx="1597">
                  <c:v>53770000</c:v>
                </c:pt>
                <c:pt idx="1598">
                  <c:v>53810000</c:v>
                </c:pt>
                <c:pt idx="1599">
                  <c:v>53830000</c:v>
                </c:pt>
                <c:pt idx="1600">
                  <c:v>53870000</c:v>
                </c:pt>
                <c:pt idx="1601">
                  <c:v>53930000</c:v>
                </c:pt>
                <c:pt idx="1602">
                  <c:v>54010000</c:v>
                </c:pt>
                <c:pt idx="1603">
                  <c:v>54030000</c:v>
                </c:pt>
                <c:pt idx="1604">
                  <c:v>54060000</c:v>
                </c:pt>
                <c:pt idx="1605">
                  <c:v>54090000</c:v>
                </c:pt>
                <c:pt idx="1606">
                  <c:v>54110000</c:v>
                </c:pt>
                <c:pt idx="1607">
                  <c:v>54170000</c:v>
                </c:pt>
                <c:pt idx="1608">
                  <c:v>54220000</c:v>
                </c:pt>
                <c:pt idx="1609">
                  <c:v>54250000</c:v>
                </c:pt>
                <c:pt idx="1610">
                  <c:v>54280000</c:v>
                </c:pt>
                <c:pt idx="1611">
                  <c:v>54340000</c:v>
                </c:pt>
                <c:pt idx="1612">
                  <c:v>54400000</c:v>
                </c:pt>
                <c:pt idx="1613">
                  <c:v>54490000</c:v>
                </c:pt>
                <c:pt idx="1614">
                  <c:v>54590000</c:v>
                </c:pt>
                <c:pt idx="1615">
                  <c:v>54650000</c:v>
                </c:pt>
                <c:pt idx="1616">
                  <c:v>54720000</c:v>
                </c:pt>
                <c:pt idx="1617">
                  <c:v>54800000</c:v>
                </c:pt>
                <c:pt idx="1618">
                  <c:v>54850000</c:v>
                </c:pt>
                <c:pt idx="1619">
                  <c:v>54890000</c:v>
                </c:pt>
                <c:pt idx="1620">
                  <c:v>54930000</c:v>
                </c:pt>
                <c:pt idx="1621">
                  <c:v>54930000</c:v>
                </c:pt>
                <c:pt idx="1622">
                  <c:v>54930000</c:v>
                </c:pt>
                <c:pt idx="1623">
                  <c:v>54930000</c:v>
                </c:pt>
                <c:pt idx="1624">
                  <c:v>54930000</c:v>
                </c:pt>
                <c:pt idx="1625">
                  <c:v>54930000</c:v>
                </c:pt>
                <c:pt idx="1626">
                  <c:v>54950000</c:v>
                </c:pt>
                <c:pt idx="1627">
                  <c:v>54970000</c:v>
                </c:pt>
                <c:pt idx="1628">
                  <c:v>55000000</c:v>
                </c:pt>
                <c:pt idx="1629">
                  <c:v>55000000</c:v>
                </c:pt>
                <c:pt idx="1630">
                  <c:v>55020000</c:v>
                </c:pt>
                <c:pt idx="1631">
                  <c:v>55050000</c:v>
                </c:pt>
                <c:pt idx="1632">
                  <c:v>55050000</c:v>
                </c:pt>
                <c:pt idx="1633">
                  <c:v>55120000</c:v>
                </c:pt>
                <c:pt idx="1634">
                  <c:v>55120000</c:v>
                </c:pt>
                <c:pt idx="1635">
                  <c:v>55140000</c:v>
                </c:pt>
                <c:pt idx="1636">
                  <c:v>55160000</c:v>
                </c:pt>
                <c:pt idx="1637">
                  <c:v>55180000</c:v>
                </c:pt>
                <c:pt idx="1638">
                  <c:v>55210000</c:v>
                </c:pt>
                <c:pt idx="1639">
                  <c:v>55260000</c:v>
                </c:pt>
                <c:pt idx="1640">
                  <c:v>55280000</c:v>
                </c:pt>
                <c:pt idx="1641">
                  <c:v>55330000</c:v>
                </c:pt>
                <c:pt idx="1642">
                  <c:v>55330000</c:v>
                </c:pt>
                <c:pt idx="1643">
                  <c:v>55370000</c:v>
                </c:pt>
                <c:pt idx="1644">
                  <c:v>55390000</c:v>
                </c:pt>
                <c:pt idx="1645">
                  <c:v>55410000</c:v>
                </c:pt>
                <c:pt idx="1646">
                  <c:v>55450000</c:v>
                </c:pt>
                <c:pt idx="1647">
                  <c:v>55520000</c:v>
                </c:pt>
                <c:pt idx="1648">
                  <c:v>55550000</c:v>
                </c:pt>
                <c:pt idx="1649">
                  <c:v>55570000</c:v>
                </c:pt>
                <c:pt idx="1650">
                  <c:v>55570000</c:v>
                </c:pt>
                <c:pt idx="1651">
                  <c:v>55610000</c:v>
                </c:pt>
                <c:pt idx="1652">
                  <c:v>55610000</c:v>
                </c:pt>
                <c:pt idx="1653">
                  <c:v>55650000</c:v>
                </c:pt>
                <c:pt idx="1654">
                  <c:v>55670000</c:v>
                </c:pt>
                <c:pt idx="1655">
                  <c:v>55670000</c:v>
                </c:pt>
                <c:pt idx="1656">
                  <c:v>55710000</c:v>
                </c:pt>
                <c:pt idx="1657">
                  <c:v>55730000</c:v>
                </c:pt>
                <c:pt idx="1658">
                  <c:v>55770000</c:v>
                </c:pt>
                <c:pt idx="1659">
                  <c:v>55790000</c:v>
                </c:pt>
                <c:pt idx="1660">
                  <c:v>55850000</c:v>
                </c:pt>
                <c:pt idx="1661">
                  <c:v>55850000</c:v>
                </c:pt>
                <c:pt idx="1662">
                  <c:v>55850000</c:v>
                </c:pt>
                <c:pt idx="1663">
                  <c:v>55850000</c:v>
                </c:pt>
                <c:pt idx="1664">
                  <c:v>55870000</c:v>
                </c:pt>
                <c:pt idx="1665">
                  <c:v>55900000</c:v>
                </c:pt>
                <c:pt idx="1666">
                  <c:v>55950000</c:v>
                </c:pt>
                <c:pt idx="1667">
                  <c:v>55970000</c:v>
                </c:pt>
                <c:pt idx="1668">
                  <c:v>56010000</c:v>
                </c:pt>
                <c:pt idx="1669">
                  <c:v>56010000</c:v>
                </c:pt>
                <c:pt idx="1670">
                  <c:v>56050000</c:v>
                </c:pt>
                <c:pt idx="1671">
                  <c:v>56050000</c:v>
                </c:pt>
                <c:pt idx="1672">
                  <c:v>56070000</c:v>
                </c:pt>
                <c:pt idx="1673">
                  <c:v>56070000</c:v>
                </c:pt>
                <c:pt idx="1674">
                  <c:v>56090000</c:v>
                </c:pt>
                <c:pt idx="1675">
                  <c:v>56130000</c:v>
                </c:pt>
                <c:pt idx="1676">
                  <c:v>56170000</c:v>
                </c:pt>
                <c:pt idx="1677">
                  <c:v>56210000</c:v>
                </c:pt>
                <c:pt idx="1678">
                  <c:v>56260000</c:v>
                </c:pt>
                <c:pt idx="1679">
                  <c:v>56300000</c:v>
                </c:pt>
                <c:pt idx="1680">
                  <c:v>56330000</c:v>
                </c:pt>
                <c:pt idx="1681">
                  <c:v>56380000</c:v>
                </c:pt>
                <c:pt idx="1682">
                  <c:v>56400000</c:v>
                </c:pt>
                <c:pt idx="1683">
                  <c:v>56400000</c:v>
                </c:pt>
                <c:pt idx="1684">
                  <c:v>56440000</c:v>
                </c:pt>
                <c:pt idx="1685">
                  <c:v>56490000</c:v>
                </c:pt>
                <c:pt idx="1686">
                  <c:v>56530000</c:v>
                </c:pt>
                <c:pt idx="1687">
                  <c:v>56550000</c:v>
                </c:pt>
                <c:pt idx="1688">
                  <c:v>56590000</c:v>
                </c:pt>
                <c:pt idx="1689">
                  <c:v>56630000</c:v>
                </c:pt>
                <c:pt idx="1690">
                  <c:v>56680000</c:v>
                </c:pt>
                <c:pt idx="1691">
                  <c:v>56730000</c:v>
                </c:pt>
                <c:pt idx="1692">
                  <c:v>56730000</c:v>
                </c:pt>
                <c:pt idx="1693">
                  <c:v>56770000</c:v>
                </c:pt>
                <c:pt idx="1694">
                  <c:v>56810000</c:v>
                </c:pt>
                <c:pt idx="1695">
                  <c:v>56810000</c:v>
                </c:pt>
                <c:pt idx="1696">
                  <c:v>56850000</c:v>
                </c:pt>
                <c:pt idx="1697">
                  <c:v>56900000</c:v>
                </c:pt>
                <c:pt idx="1698">
                  <c:v>56900000</c:v>
                </c:pt>
                <c:pt idx="1699">
                  <c:v>56900000</c:v>
                </c:pt>
                <c:pt idx="1700">
                  <c:v>56940000</c:v>
                </c:pt>
                <c:pt idx="1701">
                  <c:v>56980000</c:v>
                </c:pt>
                <c:pt idx="1702">
                  <c:v>57030000</c:v>
                </c:pt>
                <c:pt idx="1703">
                  <c:v>57050000</c:v>
                </c:pt>
                <c:pt idx="1704">
                  <c:v>57070000</c:v>
                </c:pt>
                <c:pt idx="1705">
                  <c:v>57090000</c:v>
                </c:pt>
                <c:pt idx="1706">
                  <c:v>57140000</c:v>
                </c:pt>
                <c:pt idx="1707">
                  <c:v>57180000</c:v>
                </c:pt>
                <c:pt idx="1708">
                  <c:v>57200000</c:v>
                </c:pt>
                <c:pt idx="1709">
                  <c:v>57220000</c:v>
                </c:pt>
                <c:pt idx="1710">
                  <c:v>57240000</c:v>
                </c:pt>
                <c:pt idx="1711">
                  <c:v>57260000</c:v>
                </c:pt>
                <c:pt idx="1712">
                  <c:v>57260000</c:v>
                </c:pt>
                <c:pt idx="1713">
                  <c:v>57310000</c:v>
                </c:pt>
                <c:pt idx="1714">
                  <c:v>57310000</c:v>
                </c:pt>
                <c:pt idx="1715">
                  <c:v>57330000</c:v>
                </c:pt>
                <c:pt idx="1716">
                  <c:v>57380000</c:v>
                </c:pt>
                <c:pt idx="1717">
                  <c:v>57410000</c:v>
                </c:pt>
                <c:pt idx="1718">
                  <c:v>57440000</c:v>
                </c:pt>
                <c:pt idx="1719">
                  <c:v>57510000</c:v>
                </c:pt>
                <c:pt idx="1720">
                  <c:v>57580000</c:v>
                </c:pt>
                <c:pt idx="1721">
                  <c:v>57630000</c:v>
                </c:pt>
                <c:pt idx="1722">
                  <c:v>57700000</c:v>
                </c:pt>
                <c:pt idx="1723">
                  <c:v>57720000</c:v>
                </c:pt>
                <c:pt idx="1724">
                  <c:v>57740000</c:v>
                </c:pt>
                <c:pt idx="1725">
                  <c:v>57770000</c:v>
                </c:pt>
                <c:pt idx="1726">
                  <c:v>57790000</c:v>
                </c:pt>
                <c:pt idx="1727">
                  <c:v>57840000</c:v>
                </c:pt>
                <c:pt idx="1728">
                  <c:v>57880000</c:v>
                </c:pt>
                <c:pt idx="1729">
                  <c:v>57900000</c:v>
                </c:pt>
                <c:pt idx="1730">
                  <c:v>57940000</c:v>
                </c:pt>
                <c:pt idx="1731">
                  <c:v>57980000</c:v>
                </c:pt>
                <c:pt idx="1732">
                  <c:v>58030000</c:v>
                </c:pt>
                <c:pt idx="1733">
                  <c:v>58060000</c:v>
                </c:pt>
                <c:pt idx="1734">
                  <c:v>58080000</c:v>
                </c:pt>
                <c:pt idx="1735">
                  <c:v>58120000</c:v>
                </c:pt>
                <c:pt idx="1736">
                  <c:v>58170000</c:v>
                </c:pt>
                <c:pt idx="1737">
                  <c:v>58240000</c:v>
                </c:pt>
                <c:pt idx="1738">
                  <c:v>58270000</c:v>
                </c:pt>
                <c:pt idx="1739">
                  <c:v>58320000</c:v>
                </c:pt>
                <c:pt idx="1740">
                  <c:v>58340000</c:v>
                </c:pt>
                <c:pt idx="1741">
                  <c:v>58360000</c:v>
                </c:pt>
                <c:pt idx="1742">
                  <c:v>58380000</c:v>
                </c:pt>
                <c:pt idx="1743">
                  <c:v>58380000</c:v>
                </c:pt>
                <c:pt idx="1744">
                  <c:v>58410000</c:v>
                </c:pt>
                <c:pt idx="1745">
                  <c:v>58410000</c:v>
                </c:pt>
                <c:pt idx="1746">
                  <c:v>58430000</c:v>
                </c:pt>
                <c:pt idx="1747">
                  <c:v>58490000</c:v>
                </c:pt>
                <c:pt idx="1748">
                  <c:v>58530000</c:v>
                </c:pt>
                <c:pt idx="1749">
                  <c:v>58610000</c:v>
                </c:pt>
                <c:pt idx="1750">
                  <c:v>58680000</c:v>
                </c:pt>
                <c:pt idx="1751">
                  <c:v>58720000</c:v>
                </c:pt>
                <c:pt idx="1752">
                  <c:v>58750000</c:v>
                </c:pt>
                <c:pt idx="1753">
                  <c:v>58770000</c:v>
                </c:pt>
                <c:pt idx="1754">
                  <c:v>58800000</c:v>
                </c:pt>
                <c:pt idx="1755">
                  <c:v>58850000</c:v>
                </c:pt>
                <c:pt idx="1756">
                  <c:v>58870000</c:v>
                </c:pt>
                <c:pt idx="1757">
                  <c:v>58930000</c:v>
                </c:pt>
                <c:pt idx="1758">
                  <c:v>58950000</c:v>
                </c:pt>
                <c:pt idx="1759">
                  <c:v>58990000</c:v>
                </c:pt>
                <c:pt idx="1760">
                  <c:v>58990000</c:v>
                </c:pt>
                <c:pt idx="1761">
                  <c:v>59010000</c:v>
                </c:pt>
                <c:pt idx="1762">
                  <c:v>59040000</c:v>
                </c:pt>
                <c:pt idx="1763">
                  <c:v>59100000</c:v>
                </c:pt>
                <c:pt idx="1764">
                  <c:v>59130000</c:v>
                </c:pt>
                <c:pt idx="1765">
                  <c:v>59170000</c:v>
                </c:pt>
                <c:pt idx="1766">
                  <c:v>59230000</c:v>
                </c:pt>
                <c:pt idx="1767">
                  <c:v>59280000</c:v>
                </c:pt>
                <c:pt idx="1768">
                  <c:v>59330000</c:v>
                </c:pt>
                <c:pt idx="1769">
                  <c:v>59400000</c:v>
                </c:pt>
                <c:pt idx="1770">
                  <c:v>59480000</c:v>
                </c:pt>
                <c:pt idx="1771">
                  <c:v>59510000</c:v>
                </c:pt>
                <c:pt idx="1772">
                  <c:v>59560000</c:v>
                </c:pt>
                <c:pt idx="1773">
                  <c:v>59630000</c:v>
                </c:pt>
                <c:pt idx="1774">
                  <c:v>59670000</c:v>
                </c:pt>
                <c:pt idx="1775">
                  <c:v>59720000</c:v>
                </c:pt>
                <c:pt idx="1776">
                  <c:v>59760000</c:v>
                </c:pt>
                <c:pt idx="1777">
                  <c:v>59820000</c:v>
                </c:pt>
                <c:pt idx="1778">
                  <c:v>59840000</c:v>
                </c:pt>
                <c:pt idx="1779">
                  <c:v>59870000</c:v>
                </c:pt>
                <c:pt idx="1780">
                  <c:v>59930000</c:v>
                </c:pt>
                <c:pt idx="1781">
                  <c:v>59930000</c:v>
                </c:pt>
                <c:pt idx="1782">
                  <c:v>59990000</c:v>
                </c:pt>
                <c:pt idx="1783">
                  <c:v>60010000</c:v>
                </c:pt>
                <c:pt idx="1784">
                  <c:v>60080000</c:v>
                </c:pt>
                <c:pt idx="1785">
                  <c:v>60160000</c:v>
                </c:pt>
                <c:pt idx="1786">
                  <c:v>60200000</c:v>
                </c:pt>
                <c:pt idx="1787">
                  <c:v>60200000</c:v>
                </c:pt>
                <c:pt idx="1788">
                  <c:v>60200000</c:v>
                </c:pt>
                <c:pt idx="1789">
                  <c:v>60200000</c:v>
                </c:pt>
                <c:pt idx="1790">
                  <c:v>60200000</c:v>
                </c:pt>
                <c:pt idx="1791">
                  <c:v>60200000</c:v>
                </c:pt>
                <c:pt idx="1792">
                  <c:v>60220000</c:v>
                </c:pt>
                <c:pt idx="1793">
                  <c:v>60250000</c:v>
                </c:pt>
                <c:pt idx="1794">
                  <c:v>60250000</c:v>
                </c:pt>
                <c:pt idx="1795">
                  <c:v>60270000</c:v>
                </c:pt>
                <c:pt idx="1796">
                  <c:v>60290000</c:v>
                </c:pt>
                <c:pt idx="1797">
                  <c:v>60310000</c:v>
                </c:pt>
                <c:pt idx="1798">
                  <c:v>60360000</c:v>
                </c:pt>
                <c:pt idx="1799">
                  <c:v>60380000</c:v>
                </c:pt>
                <c:pt idx="1800">
                  <c:v>60420000</c:v>
                </c:pt>
                <c:pt idx="1801">
                  <c:v>60440000</c:v>
                </c:pt>
                <c:pt idx="1802">
                  <c:v>60480000</c:v>
                </c:pt>
                <c:pt idx="1803">
                  <c:v>60500000</c:v>
                </c:pt>
                <c:pt idx="1804">
                  <c:v>60520000</c:v>
                </c:pt>
                <c:pt idx="1805">
                  <c:v>60560000</c:v>
                </c:pt>
                <c:pt idx="1806">
                  <c:v>60600000</c:v>
                </c:pt>
                <c:pt idx="1807">
                  <c:v>60620000</c:v>
                </c:pt>
                <c:pt idx="1808">
                  <c:v>60660000</c:v>
                </c:pt>
                <c:pt idx="1809">
                  <c:v>60700000</c:v>
                </c:pt>
                <c:pt idx="1810">
                  <c:v>60700000</c:v>
                </c:pt>
                <c:pt idx="1811">
                  <c:v>60720000</c:v>
                </c:pt>
                <c:pt idx="1812">
                  <c:v>60750000</c:v>
                </c:pt>
                <c:pt idx="1813">
                  <c:v>60770000</c:v>
                </c:pt>
                <c:pt idx="1814">
                  <c:v>60810000</c:v>
                </c:pt>
                <c:pt idx="1815">
                  <c:v>60880000</c:v>
                </c:pt>
                <c:pt idx="1816">
                  <c:v>60900000</c:v>
                </c:pt>
                <c:pt idx="1817">
                  <c:v>60920000</c:v>
                </c:pt>
                <c:pt idx="1818">
                  <c:v>60950000</c:v>
                </c:pt>
                <c:pt idx="1819">
                  <c:v>61000000</c:v>
                </c:pt>
                <c:pt idx="1820">
                  <c:v>61060000</c:v>
                </c:pt>
                <c:pt idx="1821">
                  <c:v>61110000</c:v>
                </c:pt>
                <c:pt idx="1822">
                  <c:v>61180000</c:v>
                </c:pt>
                <c:pt idx="1823">
                  <c:v>61240000</c:v>
                </c:pt>
                <c:pt idx="1824">
                  <c:v>61260000</c:v>
                </c:pt>
                <c:pt idx="1825">
                  <c:v>61280000</c:v>
                </c:pt>
                <c:pt idx="1826">
                  <c:v>61300000</c:v>
                </c:pt>
                <c:pt idx="1827">
                  <c:v>61340000</c:v>
                </c:pt>
                <c:pt idx="1828">
                  <c:v>61370000</c:v>
                </c:pt>
                <c:pt idx="1829">
                  <c:v>61420000</c:v>
                </c:pt>
                <c:pt idx="1830">
                  <c:v>61470000</c:v>
                </c:pt>
                <c:pt idx="1831">
                  <c:v>61500000</c:v>
                </c:pt>
                <c:pt idx="1832">
                  <c:v>61540000</c:v>
                </c:pt>
                <c:pt idx="1833">
                  <c:v>61590000</c:v>
                </c:pt>
                <c:pt idx="1834">
                  <c:v>61640000</c:v>
                </c:pt>
                <c:pt idx="1835">
                  <c:v>61670000</c:v>
                </c:pt>
                <c:pt idx="1836">
                  <c:v>61720000</c:v>
                </c:pt>
                <c:pt idx="1837">
                  <c:v>61770000</c:v>
                </c:pt>
                <c:pt idx="1838">
                  <c:v>61790000</c:v>
                </c:pt>
                <c:pt idx="1839">
                  <c:v>61790000</c:v>
                </c:pt>
                <c:pt idx="1840">
                  <c:v>61810000</c:v>
                </c:pt>
                <c:pt idx="1841">
                  <c:v>61810000</c:v>
                </c:pt>
                <c:pt idx="1842">
                  <c:v>61830000</c:v>
                </c:pt>
                <c:pt idx="1843">
                  <c:v>61870000</c:v>
                </c:pt>
                <c:pt idx="1844">
                  <c:v>61890000</c:v>
                </c:pt>
                <c:pt idx="1845">
                  <c:v>61940000</c:v>
                </c:pt>
                <c:pt idx="1846">
                  <c:v>61940000</c:v>
                </c:pt>
                <c:pt idx="1847">
                  <c:v>61980000</c:v>
                </c:pt>
                <c:pt idx="1848">
                  <c:v>61980000</c:v>
                </c:pt>
                <c:pt idx="1849">
                  <c:v>62030000</c:v>
                </c:pt>
                <c:pt idx="1850">
                  <c:v>62070000</c:v>
                </c:pt>
                <c:pt idx="1851">
                  <c:v>62120000</c:v>
                </c:pt>
                <c:pt idx="1852">
                  <c:v>62140000</c:v>
                </c:pt>
                <c:pt idx="1853">
                  <c:v>62190000</c:v>
                </c:pt>
                <c:pt idx="1854">
                  <c:v>62210000</c:v>
                </c:pt>
                <c:pt idx="1855">
                  <c:v>62250000</c:v>
                </c:pt>
                <c:pt idx="1856">
                  <c:v>62270000</c:v>
                </c:pt>
                <c:pt idx="1857">
                  <c:v>62270000</c:v>
                </c:pt>
                <c:pt idx="1858">
                  <c:v>62270000</c:v>
                </c:pt>
                <c:pt idx="1859">
                  <c:v>62290000</c:v>
                </c:pt>
                <c:pt idx="1860">
                  <c:v>62330000</c:v>
                </c:pt>
                <c:pt idx="1861">
                  <c:v>62360000</c:v>
                </c:pt>
                <c:pt idx="1862">
                  <c:v>62400000</c:v>
                </c:pt>
                <c:pt idx="1863">
                  <c:v>62440000</c:v>
                </c:pt>
                <c:pt idx="1864">
                  <c:v>62470000</c:v>
                </c:pt>
                <c:pt idx="1865">
                  <c:v>62490000</c:v>
                </c:pt>
                <c:pt idx="1866">
                  <c:v>62510000</c:v>
                </c:pt>
                <c:pt idx="1867">
                  <c:v>62580000</c:v>
                </c:pt>
                <c:pt idx="1868">
                  <c:v>62580000</c:v>
                </c:pt>
                <c:pt idx="1869">
                  <c:v>62600000</c:v>
                </c:pt>
                <c:pt idx="1870">
                  <c:v>62600000</c:v>
                </c:pt>
                <c:pt idx="1871">
                  <c:v>62640000</c:v>
                </c:pt>
                <c:pt idx="1872">
                  <c:v>62660000</c:v>
                </c:pt>
                <c:pt idx="1873">
                  <c:v>62700000</c:v>
                </c:pt>
                <c:pt idx="1874">
                  <c:v>62740000</c:v>
                </c:pt>
                <c:pt idx="1875">
                  <c:v>62760000</c:v>
                </c:pt>
                <c:pt idx="1876">
                  <c:v>62810000</c:v>
                </c:pt>
                <c:pt idx="1877">
                  <c:v>62870000</c:v>
                </c:pt>
                <c:pt idx="1878">
                  <c:v>62930000</c:v>
                </c:pt>
                <c:pt idx="1879">
                  <c:v>62980000</c:v>
                </c:pt>
                <c:pt idx="1880">
                  <c:v>63040000</c:v>
                </c:pt>
                <c:pt idx="1881">
                  <c:v>63080000</c:v>
                </c:pt>
                <c:pt idx="1882">
                  <c:v>63080000</c:v>
                </c:pt>
                <c:pt idx="1883">
                  <c:v>63100000</c:v>
                </c:pt>
                <c:pt idx="1884">
                  <c:v>63120000</c:v>
                </c:pt>
                <c:pt idx="1885">
                  <c:v>63160000</c:v>
                </c:pt>
                <c:pt idx="1886">
                  <c:v>63160000</c:v>
                </c:pt>
                <c:pt idx="1887">
                  <c:v>63160000</c:v>
                </c:pt>
                <c:pt idx="1888">
                  <c:v>63160000</c:v>
                </c:pt>
                <c:pt idx="1889">
                  <c:v>63160000</c:v>
                </c:pt>
                <c:pt idx="1890">
                  <c:v>63180000</c:v>
                </c:pt>
                <c:pt idx="1891">
                  <c:v>63180000</c:v>
                </c:pt>
                <c:pt idx="1892">
                  <c:v>63180000</c:v>
                </c:pt>
                <c:pt idx="1893">
                  <c:v>63210000</c:v>
                </c:pt>
                <c:pt idx="1894">
                  <c:v>63260000</c:v>
                </c:pt>
                <c:pt idx="1895">
                  <c:v>63280000</c:v>
                </c:pt>
                <c:pt idx="1896">
                  <c:v>63320000</c:v>
                </c:pt>
                <c:pt idx="1897">
                  <c:v>63360000</c:v>
                </c:pt>
                <c:pt idx="1898">
                  <c:v>63390000</c:v>
                </c:pt>
                <c:pt idx="1899">
                  <c:v>63410000</c:v>
                </c:pt>
                <c:pt idx="1900">
                  <c:v>63450000</c:v>
                </c:pt>
                <c:pt idx="1901">
                  <c:v>63470000</c:v>
                </c:pt>
                <c:pt idx="1902">
                  <c:v>63520000</c:v>
                </c:pt>
                <c:pt idx="1903">
                  <c:v>63550000</c:v>
                </c:pt>
                <c:pt idx="1904">
                  <c:v>63550000</c:v>
                </c:pt>
                <c:pt idx="1905">
                  <c:v>63590000</c:v>
                </c:pt>
                <c:pt idx="1906">
                  <c:v>63640000</c:v>
                </c:pt>
                <c:pt idx="1907">
                  <c:v>63700000</c:v>
                </c:pt>
                <c:pt idx="1908">
                  <c:v>63770000</c:v>
                </c:pt>
                <c:pt idx="1909">
                  <c:v>63800000</c:v>
                </c:pt>
                <c:pt idx="1910">
                  <c:v>63840000</c:v>
                </c:pt>
                <c:pt idx="1911">
                  <c:v>63890000</c:v>
                </c:pt>
                <c:pt idx="1912">
                  <c:v>63940000</c:v>
                </c:pt>
                <c:pt idx="1913">
                  <c:v>63980000</c:v>
                </c:pt>
                <c:pt idx="1914">
                  <c:v>64040000</c:v>
                </c:pt>
                <c:pt idx="1915">
                  <c:v>64110000</c:v>
                </c:pt>
                <c:pt idx="1916">
                  <c:v>64150000</c:v>
                </c:pt>
                <c:pt idx="1917">
                  <c:v>64190000</c:v>
                </c:pt>
                <c:pt idx="1918">
                  <c:v>64230000</c:v>
                </c:pt>
                <c:pt idx="1919">
                  <c:v>64270000</c:v>
                </c:pt>
                <c:pt idx="1920">
                  <c:v>64320000</c:v>
                </c:pt>
                <c:pt idx="1921">
                  <c:v>64360000</c:v>
                </c:pt>
                <c:pt idx="1922">
                  <c:v>64380000</c:v>
                </c:pt>
                <c:pt idx="1923">
                  <c:v>64440000</c:v>
                </c:pt>
                <c:pt idx="1924">
                  <c:v>64470000</c:v>
                </c:pt>
                <c:pt idx="1925">
                  <c:v>64540000</c:v>
                </c:pt>
                <c:pt idx="1926">
                  <c:v>64610000</c:v>
                </c:pt>
                <c:pt idx="1927">
                  <c:v>64650000</c:v>
                </c:pt>
                <c:pt idx="1928">
                  <c:v>64650000</c:v>
                </c:pt>
                <c:pt idx="1929">
                  <c:v>64700000</c:v>
                </c:pt>
                <c:pt idx="1930">
                  <c:v>64720000</c:v>
                </c:pt>
                <c:pt idx="1931">
                  <c:v>64740000</c:v>
                </c:pt>
                <c:pt idx="1932">
                  <c:v>64760000</c:v>
                </c:pt>
                <c:pt idx="1933">
                  <c:v>64800000</c:v>
                </c:pt>
                <c:pt idx="1934">
                  <c:v>64820000</c:v>
                </c:pt>
                <c:pt idx="1935">
                  <c:v>64840000</c:v>
                </c:pt>
                <c:pt idx="1936">
                  <c:v>64870000</c:v>
                </c:pt>
                <c:pt idx="1937">
                  <c:v>64920000</c:v>
                </c:pt>
                <c:pt idx="1938">
                  <c:v>64940000</c:v>
                </c:pt>
                <c:pt idx="1939">
                  <c:v>64980000</c:v>
                </c:pt>
                <c:pt idx="1940">
                  <c:v>65010000</c:v>
                </c:pt>
                <c:pt idx="1941">
                  <c:v>65010000</c:v>
                </c:pt>
                <c:pt idx="1942">
                  <c:v>65050000</c:v>
                </c:pt>
                <c:pt idx="1943">
                  <c:v>65080000</c:v>
                </c:pt>
                <c:pt idx="1944">
                  <c:v>65120000</c:v>
                </c:pt>
                <c:pt idx="1945">
                  <c:v>65140000</c:v>
                </c:pt>
                <c:pt idx="1946">
                  <c:v>65190000</c:v>
                </c:pt>
                <c:pt idx="1947">
                  <c:v>65270000</c:v>
                </c:pt>
                <c:pt idx="1948">
                  <c:v>65300000</c:v>
                </c:pt>
                <c:pt idx="1949">
                  <c:v>65360000</c:v>
                </c:pt>
                <c:pt idx="1950">
                  <c:v>65360000</c:v>
                </c:pt>
                <c:pt idx="1951">
                  <c:v>65400000</c:v>
                </c:pt>
                <c:pt idx="1952">
                  <c:v>65430000</c:v>
                </c:pt>
                <c:pt idx="1953">
                  <c:v>65490000</c:v>
                </c:pt>
                <c:pt idx="1954">
                  <c:v>65530000</c:v>
                </c:pt>
                <c:pt idx="1955">
                  <c:v>65560000</c:v>
                </c:pt>
                <c:pt idx="1956">
                  <c:v>65600000</c:v>
                </c:pt>
                <c:pt idx="1957">
                  <c:v>65630000</c:v>
                </c:pt>
                <c:pt idx="1958">
                  <c:v>65650000</c:v>
                </c:pt>
                <c:pt idx="1959">
                  <c:v>65670000</c:v>
                </c:pt>
                <c:pt idx="1960">
                  <c:v>65670000</c:v>
                </c:pt>
                <c:pt idx="1961">
                  <c:v>65710000</c:v>
                </c:pt>
                <c:pt idx="1962">
                  <c:v>65740000</c:v>
                </c:pt>
                <c:pt idx="1963">
                  <c:v>65760000</c:v>
                </c:pt>
                <c:pt idx="1964">
                  <c:v>65800000</c:v>
                </c:pt>
                <c:pt idx="1965">
                  <c:v>65830000</c:v>
                </c:pt>
                <c:pt idx="1966">
                  <c:v>65880000</c:v>
                </c:pt>
                <c:pt idx="1967">
                  <c:v>65900000</c:v>
                </c:pt>
                <c:pt idx="1968">
                  <c:v>65950000</c:v>
                </c:pt>
                <c:pt idx="1969">
                  <c:v>66000000</c:v>
                </c:pt>
                <c:pt idx="1970">
                  <c:v>66040000</c:v>
                </c:pt>
                <c:pt idx="1971">
                  <c:v>66060000</c:v>
                </c:pt>
                <c:pt idx="1972">
                  <c:v>66100000</c:v>
                </c:pt>
                <c:pt idx="1973">
                  <c:v>66160000</c:v>
                </c:pt>
                <c:pt idx="1974">
                  <c:v>66230000</c:v>
                </c:pt>
                <c:pt idx="1975">
                  <c:v>66300000</c:v>
                </c:pt>
                <c:pt idx="1976">
                  <c:v>66410000</c:v>
                </c:pt>
                <c:pt idx="1977">
                  <c:v>66450000</c:v>
                </c:pt>
                <c:pt idx="1978">
                  <c:v>66450000</c:v>
                </c:pt>
                <c:pt idx="1979">
                  <c:v>66470000</c:v>
                </c:pt>
                <c:pt idx="1980">
                  <c:v>66490000</c:v>
                </c:pt>
                <c:pt idx="1981">
                  <c:v>66510000</c:v>
                </c:pt>
                <c:pt idx="1982">
                  <c:v>66540000</c:v>
                </c:pt>
                <c:pt idx="1983">
                  <c:v>66590000</c:v>
                </c:pt>
                <c:pt idx="1984">
                  <c:v>66630000</c:v>
                </c:pt>
                <c:pt idx="1985">
                  <c:v>66660000</c:v>
                </c:pt>
                <c:pt idx="1986">
                  <c:v>66690000</c:v>
                </c:pt>
                <c:pt idx="1987">
                  <c:v>66720000</c:v>
                </c:pt>
                <c:pt idx="1988">
                  <c:v>66740000</c:v>
                </c:pt>
                <c:pt idx="1989">
                  <c:v>66760000</c:v>
                </c:pt>
                <c:pt idx="1990">
                  <c:v>66790000</c:v>
                </c:pt>
                <c:pt idx="1991">
                  <c:v>66850000</c:v>
                </c:pt>
                <c:pt idx="1992">
                  <c:v>66870000</c:v>
                </c:pt>
                <c:pt idx="1993">
                  <c:v>66890000</c:v>
                </c:pt>
                <c:pt idx="1994">
                  <c:v>66920000</c:v>
                </c:pt>
                <c:pt idx="1995">
                  <c:v>66960000</c:v>
                </c:pt>
                <c:pt idx="1996">
                  <c:v>66980000</c:v>
                </c:pt>
                <c:pt idx="1997">
                  <c:v>67030000</c:v>
                </c:pt>
                <c:pt idx="1998">
                  <c:v>67090000</c:v>
                </c:pt>
                <c:pt idx="1999">
                  <c:v>67140000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DA3-4A39-B020-6E26180BC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13781664"/>
        <c:axId val="1753902512"/>
      </c:lineChart>
      <c:catAx>
        <c:axId val="17137816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53902512"/>
        <c:crosses val="autoZero"/>
        <c:auto val="1"/>
        <c:lblAlgn val="ctr"/>
        <c:lblOffset val="100"/>
        <c:noMultiLvlLbl val="0"/>
      </c:catAx>
      <c:valAx>
        <c:axId val="175390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1378166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[InnerProduct_VecSize_2500_WindowSize_20000_Iters_2000_StepSize_1000_Nodes_8_Epsilon_0.08.csv]Sheet1!PivotTable1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Sheet1!$B$5:$B$2005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18</c:v>
                </c:pt>
                <c:pt idx="5">
                  <c:v>30</c:v>
                </c:pt>
                <c:pt idx="6">
                  <c:v>46</c:v>
                </c:pt>
                <c:pt idx="7">
                  <c:v>56</c:v>
                </c:pt>
                <c:pt idx="8">
                  <c:v>70</c:v>
                </c:pt>
                <c:pt idx="9">
                  <c:v>80078</c:v>
                </c:pt>
                <c:pt idx="10">
                  <c:v>80078</c:v>
                </c:pt>
                <c:pt idx="11">
                  <c:v>80078</c:v>
                </c:pt>
                <c:pt idx="12">
                  <c:v>80078</c:v>
                </c:pt>
                <c:pt idx="13">
                  <c:v>80082</c:v>
                </c:pt>
                <c:pt idx="14">
                  <c:v>80086</c:v>
                </c:pt>
                <c:pt idx="15">
                  <c:v>80094</c:v>
                </c:pt>
                <c:pt idx="16">
                  <c:v>80104</c:v>
                </c:pt>
                <c:pt idx="17">
                  <c:v>80116</c:v>
                </c:pt>
                <c:pt idx="18">
                  <c:v>80126</c:v>
                </c:pt>
                <c:pt idx="19">
                  <c:v>80134</c:v>
                </c:pt>
                <c:pt idx="20">
                  <c:v>80148</c:v>
                </c:pt>
                <c:pt idx="21">
                  <c:v>80162</c:v>
                </c:pt>
                <c:pt idx="22">
                  <c:v>80182</c:v>
                </c:pt>
                <c:pt idx="23">
                  <c:v>80198</c:v>
                </c:pt>
                <c:pt idx="24">
                  <c:v>80222</c:v>
                </c:pt>
                <c:pt idx="25">
                  <c:v>80252</c:v>
                </c:pt>
                <c:pt idx="26">
                  <c:v>160270</c:v>
                </c:pt>
                <c:pt idx="27">
                  <c:v>160270</c:v>
                </c:pt>
                <c:pt idx="28">
                  <c:v>160274</c:v>
                </c:pt>
                <c:pt idx="29">
                  <c:v>160278</c:v>
                </c:pt>
                <c:pt idx="30">
                  <c:v>160278</c:v>
                </c:pt>
                <c:pt idx="31">
                  <c:v>160286</c:v>
                </c:pt>
                <c:pt idx="32">
                  <c:v>160292</c:v>
                </c:pt>
                <c:pt idx="33">
                  <c:v>160302</c:v>
                </c:pt>
                <c:pt idx="34">
                  <c:v>160308</c:v>
                </c:pt>
                <c:pt idx="35">
                  <c:v>160322</c:v>
                </c:pt>
                <c:pt idx="36">
                  <c:v>160334</c:v>
                </c:pt>
                <c:pt idx="37">
                  <c:v>160348</c:v>
                </c:pt>
                <c:pt idx="38">
                  <c:v>160360</c:v>
                </c:pt>
                <c:pt idx="39">
                  <c:v>160378</c:v>
                </c:pt>
                <c:pt idx="40">
                  <c:v>240392</c:v>
                </c:pt>
                <c:pt idx="41">
                  <c:v>240392</c:v>
                </c:pt>
                <c:pt idx="42">
                  <c:v>240392</c:v>
                </c:pt>
                <c:pt idx="43">
                  <c:v>240392</c:v>
                </c:pt>
                <c:pt idx="44">
                  <c:v>240392</c:v>
                </c:pt>
                <c:pt idx="45">
                  <c:v>240392</c:v>
                </c:pt>
                <c:pt idx="46">
                  <c:v>240396</c:v>
                </c:pt>
                <c:pt idx="47">
                  <c:v>240400</c:v>
                </c:pt>
                <c:pt idx="48">
                  <c:v>240404</c:v>
                </c:pt>
                <c:pt idx="49">
                  <c:v>240404</c:v>
                </c:pt>
                <c:pt idx="50">
                  <c:v>240410</c:v>
                </c:pt>
                <c:pt idx="51">
                  <c:v>240420</c:v>
                </c:pt>
                <c:pt idx="52">
                  <c:v>240434</c:v>
                </c:pt>
                <c:pt idx="53">
                  <c:v>240442</c:v>
                </c:pt>
                <c:pt idx="54">
                  <c:v>240450</c:v>
                </c:pt>
                <c:pt idx="55">
                  <c:v>240468</c:v>
                </c:pt>
                <c:pt idx="56">
                  <c:v>240476</c:v>
                </c:pt>
                <c:pt idx="57">
                  <c:v>240484</c:v>
                </c:pt>
                <c:pt idx="58">
                  <c:v>240500</c:v>
                </c:pt>
                <c:pt idx="59">
                  <c:v>320508</c:v>
                </c:pt>
                <c:pt idx="60">
                  <c:v>320508</c:v>
                </c:pt>
                <c:pt idx="61">
                  <c:v>320514</c:v>
                </c:pt>
                <c:pt idx="62">
                  <c:v>320520</c:v>
                </c:pt>
                <c:pt idx="63">
                  <c:v>320524</c:v>
                </c:pt>
                <c:pt idx="64">
                  <c:v>320532</c:v>
                </c:pt>
                <c:pt idx="65">
                  <c:v>320542</c:v>
                </c:pt>
                <c:pt idx="66">
                  <c:v>320556</c:v>
                </c:pt>
                <c:pt idx="67">
                  <c:v>320570</c:v>
                </c:pt>
                <c:pt idx="68">
                  <c:v>320582</c:v>
                </c:pt>
                <c:pt idx="69">
                  <c:v>320594</c:v>
                </c:pt>
                <c:pt idx="70">
                  <c:v>320606</c:v>
                </c:pt>
                <c:pt idx="71">
                  <c:v>400614</c:v>
                </c:pt>
                <c:pt idx="72">
                  <c:v>400614</c:v>
                </c:pt>
                <c:pt idx="73">
                  <c:v>400614</c:v>
                </c:pt>
                <c:pt idx="74">
                  <c:v>400614</c:v>
                </c:pt>
                <c:pt idx="75">
                  <c:v>400614</c:v>
                </c:pt>
                <c:pt idx="76">
                  <c:v>400614</c:v>
                </c:pt>
                <c:pt idx="77">
                  <c:v>400618</c:v>
                </c:pt>
                <c:pt idx="78">
                  <c:v>400624</c:v>
                </c:pt>
                <c:pt idx="79">
                  <c:v>400640</c:v>
                </c:pt>
                <c:pt idx="80">
                  <c:v>400644</c:v>
                </c:pt>
                <c:pt idx="81">
                  <c:v>400656</c:v>
                </c:pt>
                <c:pt idx="82">
                  <c:v>400672</c:v>
                </c:pt>
                <c:pt idx="83">
                  <c:v>480684</c:v>
                </c:pt>
                <c:pt idx="84">
                  <c:v>480684</c:v>
                </c:pt>
                <c:pt idx="85">
                  <c:v>480684</c:v>
                </c:pt>
                <c:pt idx="86">
                  <c:v>480688</c:v>
                </c:pt>
                <c:pt idx="87">
                  <c:v>480702</c:v>
                </c:pt>
                <c:pt idx="88">
                  <c:v>480714</c:v>
                </c:pt>
                <c:pt idx="89">
                  <c:v>480720</c:v>
                </c:pt>
                <c:pt idx="90">
                  <c:v>480732</c:v>
                </c:pt>
                <c:pt idx="91">
                  <c:v>480742</c:v>
                </c:pt>
                <c:pt idx="92">
                  <c:v>480754</c:v>
                </c:pt>
                <c:pt idx="93">
                  <c:v>560762</c:v>
                </c:pt>
                <c:pt idx="94">
                  <c:v>560762</c:v>
                </c:pt>
                <c:pt idx="95">
                  <c:v>560766</c:v>
                </c:pt>
                <c:pt idx="96">
                  <c:v>560770</c:v>
                </c:pt>
                <c:pt idx="97">
                  <c:v>560776</c:v>
                </c:pt>
                <c:pt idx="98">
                  <c:v>560782</c:v>
                </c:pt>
                <c:pt idx="99">
                  <c:v>560796</c:v>
                </c:pt>
                <c:pt idx="100">
                  <c:v>640804</c:v>
                </c:pt>
                <c:pt idx="101">
                  <c:v>640804</c:v>
                </c:pt>
                <c:pt idx="102">
                  <c:v>640808</c:v>
                </c:pt>
                <c:pt idx="103">
                  <c:v>640818</c:v>
                </c:pt>
                <c:pt idx="104">
                  <c:v>640828</c:v>
                </c:pt>
                <c:pt idx="105">
                  <c:v>640838</c:v>
                </c:pt>
                <c:pt idx="106">
                  <c:v>640854</c:v>
                </c:pt>
                <c:pt idx="107">
                  <c:v>640874</c:v>
                </c:pt>
                <c:pt idx="108">
                  <c:v>640894</c:v>
                </c:pt>
                <c:pt idx="109">
                  <c:v>720902</c:v>
                </c:pt>
                <c:pt idx="110">
                  <c:v>720902</c:v>
                </c:pt>
                <c:pt idx="111">
                  <c:v>720902</c:v>
                </c:pt>
                <c:pt idx="112">
                  <c:v>720902</c:v>
                </c:pt>
                <c:pt idx="113">
                  <c:v>720902</c:v>
                </c:pt>
                <c:pt idx="114">
                  <c:v>720910</c:v>
                </c:pt>
                <c:pt idx="115">
                  <c:v>720920</c:v>
                </c:pt>
                <c:pt idx="116">
                  <c:v>720930</c:v>
                </c:pt>
                <c:pt idx="117">
                  <c:v>720944</c:v>
                </c:pt>
                <c:pt idx="118">
                  <c:v>720956</c:v>
                </c:pt>
                <c:pt idx="119">
                  <c:v>800964</c:v>
                </c:pt>
                <c:pt idx="120">
                  <c:v>800964</c:v>
                </c:pt>
                <c:pt idx="121">
                  <c:v>800970</c:v>
                </c:pt>
                <c:pt idx="122">
                  <c:v>800978</c:v>
                </c:pt>
                <c:pt idx="123">
                  <c:v>800978</c:v>
                </c:pt>
                <c:pt idx="124">
                  <c:v>800988</c:v>
                </c:pt>
                <c:pt idx="125">
                  <c:v>800996</c:v>
                </c:pt>
                <c:pt idx="126">
                  <c:v>801016</c:v>
                </c:pt>
                <c:pt idx="127">
                  <c:v>801032</c:v>
                </c:pt>
                <c:pt idx="128">
                  <c:v>801054</c:v>
                </c:pt>
                <c:pt idx="129">
                  <c:v>881062</c:v>
                </c:pt>
                <c:pt idx="130">
                  <c:v>881062</c:v>
                </c:pt>
                <c:pt idx="131">
                  <c:v>881062</c:v>
                </c:pt>
                <c:pt idx="132">
                  <c:v>881066</c:v>
                </c:pt>
                <c:pt idx="133">
                  <c:v>881078</c:v>
                </c:pt>
                <c:pt idx="134">
                  <c:v>881084</c:v>
                </c:pt>
                <c:pt idx="135">
                  <c:v>881096</c:v>
                </c:pt>
                <c:pt idx="136">
                  <c:v>881108</c:v>
                </c:pt>
                <c:pt idx="137">
                  <c:v>881124</c:v>
                </c:pt>
                <c:pt idx="138">
                  <c:v>881138</c:v>
                </c:pt>
                <c:pt idx="139">
                  <c:v>961150</c:v>
                </c:pt>
                <c:pt idx="140">
                  <c:v>961150</c:v>
                </c:pt>
                <c:pt idx="141">
                  <c:v>961150</c:v>
                </c:pt>
                <c:pt idx="142">
                  <c:v>961154</c:v>
                </c:pt>
                <c:pt idx="143">
                  <c:v>961166</c:v>
                </c:pt>
                <c:pt idx="144">
                  <c:v>961178</c:v>
                </c:pt>
                <c:pt idx="145">
                  <c:v>961196</c:v>
                </c:pt>
                <c:pt idx="146">
                  <c:v>961214</c:v>
                </c:pt>
                <c:pt idx="147">
                  <c:v>961230</c:v>
                </c:pt>
                <c:pt idx="148">
                  <c:v>961244</c:v>
                </c:pt>
                <c:pt idx="149">
                  <c:v>961264</c:v>
                </c:pt>
                <c:pt idx="150">
                  <c:v>961268</c:v>
                </c:pt>
                <c:pt idx="151">
                  <c:v>961284</c:v>
                </c:pt>
                <c:pt idx="152">
                  <c:v>961306</c:v>
                </c:pt>
                <c:pt idx="153">
                  <c:v>1041314</c:v>
                </c:pt>
                <c:pt idx="154">
                  <c:v>1041314</c:v>
                </c:pt>
                <c:pt idx="155">
                  <c:v>1041314</c:v>
                </c:pt>
                <c:pt idx="156">
                  <c:v>1041314</c:v>
                </c:pt>
                <c:pt idx="157">
                  <c:v>1041322</c:v>
                </c:pt>
                <c:pt idx="158">
                  <c:v>1041326</c:v>
                </c:pt>
                <c:pt idx="159">
                  <c:v>1041326</c:v>
                </c:pt>
                <c:pt idx="160">
                  <c:v>1041330</c:v>
                </c:pt>
                <c:pt idx="161">
                  <c:v>1041336</c:v>
                </c:pt>
                <c:pt idx="162">
                  <c:v>1041348</c:v>
                </c:pt>
                <c:pt idx="163">
                  <c:v>1041358</c:v>
                </c:pt>
                <c:pt idx="164">
                  <c:v>1041372</c:v>
                </c:pt>
                <c:pt idx="165">
                  <c:v>1041396</c:v>
                </c:pt>
                <c:pt idx="166">
                  <c:v>1041422</c:v>
                </c:pt>
                <c:pt idx="167">
                  <c:v>1121430</c:v>
                </c:pt>
                <c:pt idx="168">
                  <c:v>1121430</c:v>
                </c:pt>
                <c:pt idx="169">
                  <c:v>1121430</c:v>
                </c:pt>
                <c:pt idx="170">
                  <c:v>1121434</c:v>
                </c:pt>
                <c:pt idx="171">
                  <c:v>1121434</c:v>
                </c:pt>
                <c:pt idx="172">
                  <c:v>1121438</c:v>
                </c:pt>
                <c:pt idx="173">
                  <c:v>1121442</c:v>
                </c:pt>
                <c:pt idx="174">
                  <c:v>1121446</c:v>
                </c:pt>
                <c:pt idx="175">
                  <c:v>1121450</c:v>
                </c:pt>
                <c:pt idx="176">
                  <c:v>1121450</c:v>
                </c:pt>
                <c:pt idx="177">
                  <c:v>1121454</c:v>
                </c:pt>
                <c:pt idx="178">
                  <c:v>1121458</c:v>
                </c:pt>
                <c:pt idx="179">
                  <c:v>1121464</c:v>
                </c:pt>
                <c:pt idx="180">
                  <c:v>1121472</c:v>
                </c:pt>
                <c:pt idx="181">
                  <c:v>1121486</c:v>
                </c:pt>
                <c:pt idx="182">
                  <c:v>1121500</c:v>
                </c:pt>
                <c:pt idx="183">
                  <c:v>1121514</c:v>
                </c:pt>
                <c:pt idx="184">
                  <c:v>1121520</c:v>
                </c:pt>
                <c:pt idx="185">
                  <c:v>1121532</c:v>
                </c:pt>
                <c:pt idx="186">
                  <c:v>1121550</c:v>
                </c:pt>
                <c:pt idx="187">
                  <c:v>1121566</c:v>
                </c:pt>
                <c:pt idx="188">
                  <c:v>1121586</c:v>
                </c:pt>
                <c:pt idx="189">
                  <c:v>1121600</c:v>
                </c:pt>
                <c:pt idx="190">
                  <c:v>1121614</c:v>
                </c:pt>
                <c:pt idx="191">
                  <c:v>1201626</c:v>
                </c:pt>
                <c:pt idx="192">
                  <c:v>1201626</c:v>
                </c:pt>
                <c:pt idx="193">
                  <c:v>1201626</c:v>
                </c:pt>
                <c:pt idx="194">
                  <c:v>1201626</c:v>
                </c:pt>
                <c:pt idx="195">
                  <c:v>1201626</c:v>
                </c:pt>
                <c:pt idx="196">
                  <c:v>1201626</c:v>
                </c:pt>
                <c:pt idx="197">
                  <c:v>1201630</c:v>
                </c:pt>
                <c:pt idx="198">
                  <c:v>1201636</c:v>
                </c:pt>
                <c:pt idx="199">
                  <c:v>1201644</c:v>
                </c:pt>
                <c:pt idx="200">
                  <c:v>1201656</c:v>
                </c:pt>
                <c:pt idx="201">
                  <c:v>1201668</c:v>
                </c:pt>
                <c:pt idx="202">
                  <c:v>1201684</c:v>
                </c:pt>
                <c:pt idx="203">
                  <c:v>1201688</c:v>
                </c:pt>
                <c:pt idx="204">
                  <c:v>1201700</c:v>
                </c:pt>
                <c:pt idx="205">
                  <c:v>1201712</c:v>
                </c:pt>
                <c:pt idx="206">
                  <c:v>1281724</c:v>
                </c:pt>
                <c:pt idx="207">
                  <c:v>1281724</c:v>
                </c:pt>
                <c:pt idx="208">
                  <c:v>1281724</c:v>
                </c:pt>
                <c:pt idx="209">
                  <c:v>1281728</c:v>
                </c:pt>
                <c:pt idx="210">
                  <c:v>1281732</c:v>
                </c:pt>
                <c:pt idx="211">
                  <c:v>1281740</c:v>
                </c:pt>
                <c:pt idx="212">
                  <c:v>1281748</c:v>
                </c:pt>
                <c:pt idx="213">
                  <c:v>1281758</c:v>
                </c:pt>
                <c:pt idx="214">
                  <c:v>1281774</c:v>
                </c:pt>
                <c:pt idx="215">
                  <c:v>1281788</c:v>
                </c:pt>
                <c:pt idx="216">
                  <c:v>1281804</c:v>
                </c:pt>
                <c:pt idx="217">
                  <c:v>1281818</c:v>
                </c:pt>
                <c:pt idx="218">
                  <c:v>1281832</c:v>
                </c:pt>
                <c:pt idx="219">
                  <c:v>1361840</c:v>
                </c:pt>
                <c:pt idx="220">
                  <c:v>1361844</c:v>
                </c:pt>
                <c:pt idx="221">
                  <c:v>1361848</c:v>
                </c:pt>
                <c:pt idx="222">
                  <c:v>1361848</c:v>
                </c:pt>
                <c:pt idx="223">
                  <c:v>1361848</c:v>
                </c:pt>
                <c:pt idx="224">
                  <c:v>1361856</c:v>
                </c:pt>
                <c:pt idx="225">
                  <c:v>1361862</c:v>
                </c:pt>
                <c:pt idx="226">
                  <c:v>1361876</c:v>
                </c:pt>
                <c:pt idx="227">
                  <c:v>1361884</c:v>
                </c:pt>
                <c:pt idx="228">
                  <c:v>1361896</c:v>
                </c:pt>
                <c:pt idx="229">
                  <c:v>1361914</c:v>
                </c:pt>
                <c:pt idx="230">
                  <c:v>1361932</c:v>
                </c:pt>
                <c:pt idx="231">
                  <c:v>1361952</c:v>
                </c:pt>
                <c:pt idx="232">
                  <c:v>1361980</c:v>
                </c:pt>
                <c:pt idx="233">
                  <c:v>1441988</c:v>
                </c:pt>
                <c:pt idx="234">
                  <c:v>1441988</c:v>
                </c:pt>
                <c:pt idx="235">
                  <c:v>1441988</c:v>
                </c:pt>
                <c:pt idx="236">
                  <c:v>1441996</c:v>
                </c:pt>
                <c:pt idx="237">
                  <c:v>1441996</c:v>
                </c:pt>
                <c:pt idx="238">
                  <c:v>1442000</c:v>
                </c:pt>
                <c:pt idx="239">
                  <c:v>1442004</c:v>
                </c:pt>
                <c:pt idx="240">
                  <c:v>1442010</c:v>
                </c:pt>
                <c:pt idx="241">
                  <c:v>1442018</c:v>
                </c:pt>
                <c:pt idx="242">
                  <c:v>1442022</c:v>
                </c:pt>
                <c:pt idx="243">
                  <c:v>1442026</c:v>
                </c:pt>
                <c:pt idx="244">
                  <c:v>1442030</c:v>
                </c:pt>
                <c:pt idx="245">
                  <c:v>1442034</c:v>
                </c:pt>
                <c:pt idx="246">
                  <c:v>1442048</c:v>
                </c:pt>
                <c:pt idx="247">
                  <c:v>1442060</c:v>
                </c:pt>
                <c:pt idx="248">
                  <c:v>1442068</c:v>
                </c:pt>
                <c:pt idx="249">
                  <c:v>1442080</c:v>
                </c:pt>
                <c:pt idx="250">
                  <c:v>1442098</c:v>
                </c:pt>
                <c:pt idx="251">
                  <c:v>1442120</c:v>
                </c:pt>
                <c:pt idx="252">
                  <c:v>1522128</c:v>
                </c:pt>
                <c:pt idx="253">
                  <c:v>1522128</c:v>
                </c:pt>
                <c:pt idx="254">
                  <c:v>1522128</c:v>
                </c:pt>
                <c:pt idx="255">
                  <c:v>1522132</c:v>
                </c:pt>
                <c:pt idx="256">
                  <c:v>1522136</c:v>
                </c:pt>
                <c:pt idx="257">
                  <c:v>1522142</c:v>
                </c:pt>
                <c:pt idx="258">
                  <c:v>1522146</c:v>
                </c:pt>
                <c:pt idx="259">
                  <c:v>1522146</c:v>
                </c:pt>
                <c:pt idx="260">
                  <c:v>1522150</c:v>
                </c:pt>
                <c:pt idx="261">
                  <c:v>1522158</c:v>
                </c:pt>
                <c:pt idx="262">
                  <c:v>1522162</c:v>
                </c:pt>
                <c:pt idx="263">
                  <c:v>1522162</c:v>
                </c:pt>
                <c:pt idx="264">
                  <c:v>1522162</c:v>
                </c:pt>
                <c:pt idx="265">
                  <c:v>1522174</c:v>
                </c:pt>
                <c:pt idx="266">
                  <c:v>1522180</c:v>
                </c:pt>
                <c:pt idx="267">
                  <c:v>1522184</c:v>
                </c:pt>
                <c:pt idx="268">
                  <c:v>1522190</c:v>
                </c:pt>
                <c:pt idx="269">
                  <c:v>1522194</c:v>
                </c:pt>
                <c:pt idx="270">
                  <c:v>1522198</c:v>
                </c:pt>
                <c:pt idx="271">
                  <c:v>1522202</c:v>
                </c:pt>
                <c:pt idx="272">
                  <c:v>1522210</c:v>
                </c:pt>
                <c:pt idx="273">
                  <c:v>1522218</c:v>
                </c:pt>
                <c:pt idx="274">
                  <c:v>1522222</c:v>
                </c:pt>
                <c:pt idx="275">
                  <c:v>1522234</c:v>
                </c:pt>
                <c:pt idx="276">
                  <c:v>1522248</c:v>
                </c:pt>
                <c:pt idx="277">
                  <c:v>1522264</c:v>
                </c:pt>
                <c:pt idx="278">
                  <c:v>1522280</c:v>
                </c:pt>
                <c:pt idx="279">
                  <c:v>1522298</c:v>
                </c:pt>
                <c:pt idx="280">
                  <c:v>1602306</c:v>
                </c:pt>
                <c:pt idx="281">
                  <c:v>1602306</c:v>
                </c:pt>
                <c:pt idx="282">
                  <c:v>1602306</c:v>
                </c:pt>
                <c:pt idx="283">
                  <c:v>1602306</c:v>
                </c:pt>
                <c:pt idx="284">
                  <c:v>1602306</c:v>
                </c:pt>
                <c:pt idx="285">
                  <c:v>1602314</c:v>
                </c:pt>
                <c:pt idx="286">
                  <c:v>1602322</c:v>
                </c:pt>
                <c:pt idx="287">
                  <c:v>1602326</c:v>
                </c:pt>
                <c:pt idx="288">
                  <c:v>1602326</c:v>
                </c:pt>
                <c:pt idx="289">
                  <c:v>1602332</c:v>
                </c:pt>
                <c:pt idx="290">
                  <c:v>1602332</c:v>
                </c:pt>
                <c:pt idx="291">
                  <c:v>1602332</c:v>
                </c:pt>
                <c:pt idx="292">
                  <c:v>1602332</c:v>
                </c:pt>
                <c:pt idx="293">
                  <c:v>1602336</c:v>
                </c:pt>
                <c:pt idx="294">
                  <c:v>1602342</c:v>
                </c:pt>
                <c:pt idx="295">
                  <c:v>1602350</c:v>
                </c:pt>
                <c:pt idx="296">
                  <c:v>1602354</c:v>
                </c:pt>
                <c:pt idx="297">
                  <c:v>1602372</c:v>
                </c:pt>
                <c:pt idx="298">
                  <c:v>1602386</c:v>
                </c:pt>
                <c:pt idx="299">
                  <c:v>1602398</c:v>
                </c:pt>
                <c:pt idx="300">
                  <c:v>1602414</c:v>
                </c:pt>
                <c:pt idx="301">
                  <c:v>1602424</c:v>
                </c:pt>
                <c:pt idx="302">
                  <c:v>1602430</c:v>
                </c:pt>
                <c:pt idx="303">
                  <c:v>1602440</c:v>
                </c:pt>
                <c:pt idx="304">
                  <c:v>1602448</c:v>
                </c:pt>
                <c:pt idx="305">
                  <c:v>1602456</c:v>
                </c:pt>
                <c:pt idx="306">
                  <c:v>1602460</c:v>
                </c:pt>
                <c:pt idx="307">
                  <c:v>1602464</c:v>
                </c:pt>
                <c:pt idx="308">
                  <c:v>1602478</c:v>
                </c:pt>
                <c:pt idx="309">
                  <c:v>1602494</c:v>
                </c:pt>
                <c:pt idx="310">
                  <c:v>1602512</c:v>
                </c:pt>
                <c:pt idx="311">
                  <c:v>1602526</c:v>
                </c:pt>
                <c:pt idx="312">
                  <c:v>1682544</c:v>
                </c:pt>
                <c:pt idx="313">
                  <c:v>1682544</c:v>
                </c:pt>
                <c:pt idx="314">
                  <c:v>1682544</c:v>
                </c:pt>
                <c:pt idx="315">
                  <c:v>1682548</c:v>
                </c:pt>
                <c:pt idx="316">
                  <c:v>1682548</c:v>
                </c:pt>
                <c:pt idx="317">
                  <c:v>1682552</c:v>
                </c:pt>
                <c:pt idx="318">
                  <c:v>1682564</c:v>
                </c:pt>
                <c:pt idx="319">
                  <c:v>1682572</c:v>
                </c:pt>
                <c:pt idx="320">
                  <c:v>1682586</c:v>
                </c:pt>
                <c:pt idx="321">
                  <c:v>1682586</c:v>
                </c:pt>
                <c:pt idx="322">
                  <c:v>1682590</c:v>
                </c:pt>
                <c:pt idx="323">
                  <c:v>1682594</c:v>
                </c:pt>
                <c:pt idx="324">
                  <c:v>1682600</c:v>
                </c:pt>
                <c:pt idx="325">
                  <c:v>1682610</c:v>
                </c:pt>
                <c:pt idx="326">
                  <c:v>1682624</c:v>
                </c:pt>
                <c:pt idx="327">
                  <c:v>1682630</c:v>
                </c:pt>
                <c:pt idx="328">
                  <c:v>1682640</c:v>
                </c:pt>
                <c:pt idx="329">
                  <c:v>1682650</c:v>
                </c:pt>
                <c:pt idx="330">
                  <c:v>1682672</c:v>
                </c:pt>
                <c:pt idx="331">
                  <c:v>1682690</c:v>
                </c:pt>
                <c:pt idx="332">
                  <c:v>1762698</c:v>
                </c:pt>
                <c:pt idx="333">
                  <c:v>1762698</c:v>
                </c:pt>
                <c:pt idx="334">
                  <c:v>1762702</c:v>
                </c:pt>
                <c:pt idx="335">
                  <c:v>1762702</c:v>
                </c:pt>
                <c:pt idx="336">
                  <c:v>1762702</c:v>
                </c:pt>
                <c:pt idx="337">
                  <c:v>1762702</c:v>
                </c:pt>
                <c:pt idx="338">
                  <c:v>1762706</c:v>
                </c:pt>
                <c:pt idx="339">
                  <c:v>1762706</c:v>
                </c:pt>
                <c:pt idx="340">
                  <c:v>1762706</c:v>
                </c:pt>
                <c:pt idx="341">
                  <c:v>1762710</c:v>
                </c:pt>
                <c:pt idx="342">
                  <c:v>1762714</c:v>
                </c:pt>
                <c:pt idx="343">
                  <c:v>1762718</c:v>
                </c:pt>
                <c:pt idx="344">
                  <c:v>1762722</c:v>
                </c:pt>
                <c:pt idx="345">
                  <c:v>1762722</c:v>
                </c:pt>
                <c:pt idx="346">
                  <c:v>1762728</c:v>
                </c:pt>
                <c:pt idx="347">
                  <c:v>1762734</c:v>
                </c:pt>
                <c:pt idx="348">
                  <c:v>1762746</c:v>
                </c:pt>
                <c:pt idx="349">
                  <c:v>1762762</c:v>
                </c:pt>
                <c:pt idx="350">
                  <c:v>1762770</c:v>
                </c:pt>
                <c:pt idx="351">
                  <c:v>1762786</c:v>
                </c:pt>
                <c:pt idx="352">
                  <c:v>1762798</c:v>
                </c:pt>
                <c:pt idx="353">
                  <c:v>1762810</c:v>
                </c:pt>
                <c:pt idx="354">
                  <c:v>1762824</c:v>
                </c:pt>
                <c:pt idx="355">
                  <c:v>1762838</c:v>
                </c:pt>
                <c:pt idx="356">
                  <c:v>1762858</c:v>
                </c:pt>
                <c:pt idx="357">
                  <c:v>1762882</c:v>
                </c:pt>
                <c:pt idx="358">
                  <c:v>1842890</c:v>
                </c:pt>
                <c:pt idx="359">
                  <c:v>1842894</c:v>
                </c:pt>
                <c:pt idx="360">
                  <c:v>1842900</c:v>
                </c:pt>
                <c:pt idx="361">
                  <c:v>1842906</c:v>
                </c:pt>
                <c:pt idx="362">
                  <c:v>1842910</c:v>
                </c:pt>
                <c:pt idx="363">
                  <c:v>1842928</c:v>
                </c:pt>
                <c:pt idx="364">
                  <c:v>1842940</c:v>
                </c:pt>
                <c:pt idx="365">
                  <c:v>1842952</c:v>
                </c:pt>
                <c:pt idx="366">
                  <c:v>1842966</c:v>
                </c:pt>
                <c:pt idx="367">
                  <c:v>1842978</c:v>
                </c:pt>
                <c:pt idx="368">
                  <c:v>1842988</c:v>
                </c:pt>
                <c:pt idx="369">
                  <c:v>1842996</c:v>
                </c:pt>
                <c:pt idx="370">
                  <c:v>1842996</c:v>
                </c:pt>
                <c:pt idx="371">
                  <c:v>1843006</c:v>
                </c:pt>
                <c:pt idx="372">
                  <c:v>1843014</c:v>
                </c:pt>
                <c:pt idx="373">
                  <c:v>1843018</c:v>
                </c:pt>
                <c:pt idx="374">
                  <c:v>1843030</c:v>
                </c:pt>
                <c:pt idx="375">
                  <c:v>1843044</c:v>
                </c:pt>
                <c:pt idx="376">
                  <c:v>1843062</c:v>
                </c:pt>
                <c:pt idx="377">
                  <c:v>1923076</c:v>
                </c:pt>
                <c:pt idx="378">
                  <c:v>1923076</c:v>
                </c:pt>
                <c:pt idx="379">
                  <c:v>1923086</c:v>
                </c:pt>
                <c:pt idx="380">
                  <c:v>1923098</c:v>
                </c:pt>
                <c:pt idx="381">
                  <c:v>1923110</c:v>
                </c:pt>
                <c:pt idx="382">
                  <c:v>2003118</c:v>
                </c:pt>
                <c:pt idx="383">
                  <c:v>2003118</c:v>
                </c:pt>
                <c:pt idx="384">
                  <c:v>2003118</c:v>
                </c:pt>
                <c:pt idx="385">
                  <c:v>2003122</c:v>
                </c:pt>
                <c:pt idx="386">
                  <c:v>2003130</c:v>
                </c:pt>
                <c:pt idx="387">
                  <c:v>2003140</c:v>
                </c:pt>
                <c:pt idx="388">
                  <c:v>2003150</c:v>
                </c:pt>
                <c:pt idx="389">
                  <c:v>2003156</c:v>
                </c:pt>
                <c:pt idx="390">
                  <c:v>2003156</c:v>
                </c:pt>
                <c:pt idx="391">
                  <c:v>2003162</c:v>
                </c:pt>
                <c:pt idx="392">
                  <c:v>2003162</c:v>
                </c:pt>
                <c:pt idx="393">
                  <c:v>2003170</c:v>
                </c:pt>
                <c:pt idx="394">
                  <c:v>2003174</c:v>
                </c:pt>
                <c:pt idx="395">
                  <c:v>2003180</c:v>
                </c:pt>
                <c:pt idx="396">
                  <c:v>2003188</c:v>
                </c:pt>
                <c:pt idx="397">
                  <c:v>2003194</c:v>
                </c:pt>
                <c:pt idx="398">
                  <c:v>2003204</c:v>
                </c:pt>
                <c:pt idx="399">
                  <c:v>2003218</c:v>
                </c:pt>
                <c:pt idx="400">
                  <c:v>2003238</c:v>
                </c:pt>
                <c:pt idx="401">
                  <c:v>2003248</c:v>
                </c:pt>
                <c:pt idx="402">
                  <c:v>2083256</c:v>
                </c:pt>
                <c:pt idx="403">
                  <c:v>2083256</c:v>
                </c:pt>
                <c:pt idx="404">
                  <c:v>2083256</c:v>
                </c:pt>
                <c:pt idx="405">
                  <c:v>2083256</c:v>
                </c:pt>
                <c:pt idx="406">
                  <c:v>2083256</c:v>
                </c:pt>
                <c:pt idx="407">
                  <c:v>2083262</c:v>
                </c:pt>
                <c:pt idx="408">
                  <c:v>2083262</c:v>
                </c:pt>
                <c:pt idx="409">
                  <c:v>2083262</c:v>
                </c:pt>
                <c:pt idx="410">
                  <c:v>2083268</c:v>
                </c:pt>
                <c:pt idx="411">
                  <c:v>2083272</c:v>
                </c:pt>
                <c:pt idx="412">
                  <c:v>2083278</c:v>
                </c:pt>
                <c:pt idx="413">
                  <c:v>2083282</c:v>
                </c:pt>
                <c:pt idx="414">
                  <c:v>2083290</c:v>
                </c:pt>
                <c:pt idx="415">
                  <c:v>2083304</c:v>
                </c:pt>
                <c:pt idx="416">
                  <c:v>2163312</c:v>
                </c:pt>
                <c:pt idx="417">
                  <c:v>2163312</c:v>
                </c:pt>
                <c:pt idx="418">
                  <c:v>2163312</c:v>
                </c:pt>
                <c:pt idx="419">
                  <c:v>2163312</c:v>
                </c:pt>
                <c:pt idx="420">
                  <c:v>2163316</c:v>
                </c:pt>
                <c:pt idx="421">
                  <c:v>2163320</c:v>
                </c:pt>
                <c:pt idx="422">
                  <c:v>2163324</c:v>
                </c:pt>
                <c:pt idx="423">
                  <c:v>2163332</c:v>
                </c:pt>
                <c:pt idx="424">
                  <c:v>2163342</c:v>
                </c:pt>
                <c:pt idx="425">
                  <c:v>2163350</c:v>
                </c:pt>
                <c:pt idx="426">
                  <c:v>2163356</c:v>
                </c:pt>
                <c:pt idx="427">
                  <c:v>2163370</c:v>
                </c:pt>
                <c:pt idx="428">
                  <c:v>2163384</c:v>
                </c:pt>
                <c:pt idx="429">
                  <c:v>2243392</c:v>
                </c:pt>
                <c:pt idx="430">
                  <c:v>2243392</c:v>
                </c:pt>
                <c:pt idx="431">
                  <c:v>2243392</c:v>
                </c:pt>
                <c:pt idx="432">
                  <c:v>2243396</c:v>
                </c:pt>
                <c:pt idx="433">
                  <c:v>2243408</c:v>
                </c:pt>
                <c:pt idx="434">
                  <c:v>2243416</c:v>
                </c:pt>
                <c:pt idx="435">
                  <c:v>2243424</c:v>
                </c:pt>
                <c:pt idx="436">
                  <c:v>2243430</c:v>
                </c:pt>
                <c:pt idx="437">
                  <c:v>2243444</c:v>
                </c:pt>
                <c:pt idx="438">
                  <c:v>2243450</c:v>
                </c:pt>
                <c:pt idx="439">
                  <c:v>2243454</c:v>
                </c:pt>
                <c:pt idx="440">
                  <c:v>2243464</c:v>
                </c:pt>
                <c:pt idx="441">
                  <c:v>2243474</c:v>
                </c:pt>
                <c:pt idx="442">
                  <c:v>2243482</c:v>
                </c:pt>
                <c:pt idx="443">
                  <c:v>2243486</c:v>
                </c:pt>
                <c:pt idx="444">
                  <c:v>2243502</c:v>
                </c:pt>
                <c:pt idx="445">
                  <c:v>2243514</c:v>
                </c:pt>
                <c:pt idx="446">
                  <c:v>2243522</c:v>
                </c:pt>
                <c:pt idx="447">
                  <c:v>2243526</c:v>
                </c:pt>
                <c:pt idx="448">
                  <c:v>2243536</c:v>
                </c:pt>
                <c:pt idx="449">
                  <c:v>2243544</c:v>
                </c:pt>
                <c:pt idx="450">
                  <c:v>2243560</c:v>
                </c:pt>
                <c:pt idx="451">
                  <c:v>2243574</c:v>
                </c:pt>
                <c:pt idx="452">
                  <c:v>2243588</c:v>
                </c:pt>
                <c:pt idx="453">
                  <c:v>2243600</c:v>
                </c:pt>
                <c:pt idx="454">
                  <c:v>2243624</c:v>
                </c:pt>
                <c:pt idx="455">
                  <c:v>2323636</c:v>
                </c:pt>
                <c:pt idx="456">
                  <c:v>2323636</c:v>
                </c:pt>
                <c:pt idx="457">
                  <c:v>2323636</c:v>
                </c:pt>
                <c:pt idx="458">
                  <c:v>2323640</c:v>
                </c:pt>
                <c:pt idx="459">
                  <c:v>2323640</c:v>
                </c:pt>
                <c:pt idx="460">
                  <c:v>2323644</c:v>
                </c:pt>
                <c:pt idx="461">
                  <c:v>2323652</c:v>
                </c:pt>
                <c:pt idx="462">
                  <c:v>2323662</c:v>
                </c:pt>
                <c:pt idx="463">
                  <c:v>2323666</c:v>
                </c:pt>
                <c:pt idx="464">
                  <c:v>2323674</c:v>
                </c:pt>
                <c:pt idx="465">
                  <c:v>2323686</c:v>
                </c:pt>
                <c:pt idx="466">
                  <c:v>2323700</c:v>
                </c:pt>
                <c:pt idx="467">
                  <c:v>2323708</c:v>
                </c:pt>
                <c:pt idx="468">
                  <c:v>2323718</c:v>
                </c:pt>
                <c:pt idx="469">
                  <c:v>2323734</c:v>
                </c:pt>
                <c:pt idx="470">
                  <c:v>2323746</c:v>
                </c:pt>
                <c:pt idx="471">
                  <c:v>2323754</c:v>
                </c:pt>
                <c:pt idx="472">
                  <c:v>2323774</c:v>
                </c:pt>
                <c:pt idx="473">
                  <c:v>2323796</c:v>
                </c:pt>
                <c:pt idx="474">
                  <c:v>2323812</c:v>
                </c:pt>
                <c:pt idx="475">
                  <c:v>2323844</c:v>
                </c:pt>
                <c:pt idx="476">
                  <c:v>2403856</c:v>
                </c:pt>
                <c:pt idx="477">
                  <c:v>2403856</c:v>
                </c:pt>
                <c:pt idx="478">
                  <c:v>2403856</c:v>
                </c:pt>
                <c:pt idx="479">
                  <c:v>2403856</c:v>
                </c:pt>
                <c:pt idx="480">
                  <c:v>2403860</c:v>
                </c:pt>
                <c:pt idx="481">
                  <c:v>2403860</c:v>
                </c:pt>
                <c:pt idx="482">
                  <c:v>2403864</c:v>
                </c:pt>
                <c:pt idx="483">
                  <c:v>2403870</c:v>
                </c:pt>
                <c:pt idx="484">
                  <c:v>2403878</c:v>
                </c:pt>
                <c:pt idx="485">
                  <c:v>2403888</c:v>
                </c:pt>
                <c:pt idx="486">
                  <c:v>2403896</c:v>
                </c:pt>
                <c:pt idx="487">
                  <c:v>2403900</c:v>
                </c:pt>
                <c:pt idx="488">
                  <c:v>2403904</c:v>
                </c:pt>
                <c:pt idx="489">
                  <c:v>2403908</c:v>
                </c:pt>
                <c:pt idx="490">
                  <c:v>2403918</c:v>
                </c:pt>
                <c:pt idx="491">
                  <c:v>2403922</c:v>
                </c:pt>
                <c:pt idx="492">
                  <c:v>2403934</c:v>
                </c:pt>
                <c:pt idx="493">
                  <c:v>2403946</c:v>
                </c:pt>
                <c:pt idx="494">
                  <c:v>2403964</c:v>
                </c:pt>
                <c:pt idx="495">
                  <c:v>2403968</c:v>
                </c:pt>
                <c:pt idx="496">
                  <c:v>2403982</c:v>
                </c:pt>
                <c:pt idx="497">
                  <c:v>2483990</c:v>
                </c:pt>
                <c:pt idx="498">
                  <c:v>2483990</c:v>
                </c:pt>
                <c:pt idx="499">
                  <c:v>2483994</c:v>
                </c:pt>
                <c:pt idx="500">
                  <c:v>2484000</c:v>
                </c:pt>
                <c:pt idx="501">
                  <c:v>2484004</c:v>
                </c:pt>
                <c:pt idx="502">
                  <c:v>2484012</c:v>
                </c:pt>
                <c:pt idx="503">
                  <c:v>2484016</c:v>
                </c:pt>
                <c:pt idx="504">
                  <c:v>2484028</c:v>
                </c:pt>
                <c:pt idx="505">
                  <c:v>2484042</c:v>
                </c:pt>
                <c:pt idx="506">
                  <c:v>2484062</c:v>
                </c:pt>
                <c:pt idx="507">
                  <c:v>2564070</c:v>
                </c:pt>
                <c:pt idx="508">
                  <c:v>2564070</c:v>
                </c:pt>
                <c:pt idx="509">
                  <c:v>2564076</c:v>
                </c:pt>
                <c:pt idx="510">
                  <c:v>2564086</c:v>
                </c:pt>
                <c:pt idx="511">
                  <c:v>2564094</c:v>
                </c:pt>
                <c:pt idx="512">
                  <c:v>2564106</c:v>
                </c:pt>
                <c:pt idx="513">
                  <c:v>2644114</c:v>
                </c:pt>
                <c:pt idx="514">
                  <c:v>2644114</c:v>
                </c:pt>
                <c:pt idx="515">
                  <c:v>2644114</c:v>
                </c:pt>
                <c:pt idx="516">
                  <c:v>2644122</c:v>
                </c:pt>
                <c:pt idx="517">
                  <c:v>2644130</c:v>
                </c:pt>
                <c:pt idx="518">
                  <c:v>2644140</c:v>
                </c:pt>
                <c:pt idx="519">
                  <c:v>2644156</c:v>
                </c:pt>
                <c:pt idx="520">
                  <c:v>2644174</c:v>
                </c:pt>
                <c:pt idx="521">
                  <c:v>2724182</c:v>
                </c:pt>
                <c:pt idx="522">
                  <c:v>2724186</c:v>
                </c:pt>
                <c:pt idx="523">
                  <c:v>2724194</c:v>
                </c:pt>
                <c:pt idx="524">
                  <c:v>2724208</c:v>
                </c:pt>
                <c:pt idx="525">
                  <c:v>2724214</c:v>
                </c:pt>
                <c:pt idx="526">
                  <c:v>2724226</c:v>
                </c:pt>
                <c:pt idx="527">
                  <c:v>2724236</c:v>
                </c:pt>
                <c:pt idx="528">
                  <c:v>2724248</c:v>
                </c:pt>
                <c:pt idx="529">
                  <c:v>2724260</c:v>
                </c:pt>
                <c:pt idx="530">
                  <c:v>2724270</c:v>
                </c:pt>
                <c:pt idx="531">
                  <c:v>2724284</c:v>
                </c:pt>
                <c:pt idx="532">
                  <c:v>2804292</c:v>
                </c:pt>
                <c:pt idx="533">
                  <c:v>2804292</c:v>
                </c:pt>
                <c:pt idx="534">
                  <c:v>2804292</c:v>
                </c:pt>
                <c:pt idx="535">
                  <c:v>2804296</c:v>
                </c:pt>
                <c:pt idx="536">
                  <c:v>2804300</c:v>
                </c:pt>
                <c:pt idx="537">
                  <c:v>2804310</c:v>
                </c:pt>
                <c:pt idx="538">
                  <c:v>2804322</c:v>
                </c:pt>
                <c:pt idx="539">
                  <c:v>2804330</c:v>
                </c:pt>
                <c:pt idx="540">
                  <c:v>2804336</c:v>
                </c:pt>
                <c:pt idx="541">
                  <c:v>2804354</c:v>
                </c:pt>
                <c:pt idx="542">
                  <c:v>2804374</c:v>
                </c:pt>
                <c:pt idx="543">
                  <c:v>2804392</c:v>
                </c:pt>
                <c:pt idx="544">
                  <c:v>2884408</c:v>
                </c:pt>
                <c:pt idx="545">
                  <c:v>2884408</c:v>
                </c:pt>
                <c:pt idx="546">
                  <c:v>2884408</c:v>
                </c:pt>
                <c:pt idx="547">
                  <c:v>2884408</c:v>
                </c:pt>
                <c:pt idx="548">
                  <c:v>2884416</c:v>
                </c:pt>
                <c:pt idx="549">
                  <c:v>2884420</c:v>
                </c:pt>
                <c:pt idx="550">
                  <c:v>2884420</c:v>
                </c:pt>
                <c:pt idx="551">
                  <c:v>2884424</c:v>
                </c:pt>
                <c:pt idx="552">
                  <c:v>2884432</c:v>
                </c:pt>
                <c:pt idx="553">
                  <c:v>2884442</c:v>
                </c:pt>
                <c:pt idx="554">
                  <c:v>2884448</c:v>
                </c:pt>
                <c:pt idx="555">
                  <c:v>2884460</c:v>
                </c:pt>
                <c:pt idx="556">
                  <c:v>2884470</c:v>
                </c:pt>
                <c:pt idx="557">
                  <c:v>2884478</c:v>
                </c:pt>
                <c:pt idx="558">
                  <c:v>2884490</c:v>
                </c:pt>
                <c:pt idx="559">
                  <c:v>2884506</c:v>
                </c:pt>
                <c:pt idx="560">
                  <c:v>2884524</c:v>
                </c:pt>
                <c:pt idx="561">
                  <c:v>2884540</c:v>
                </c:pt>
                <c:pt idx="562">
                  <c:v>2964548</c:v>
                </c:pt>
                <c:pt idx="563">
                  <c:v>2964548</c:v>
                </c:pt>
                <c:pt idx="564">
                  <c:v>2964548</c:v>
                </c:pt>
                <c:pt idx="565">
                  <c:v>2964556</c:v>
                </c:pt>
                <c:pt idx="566">
                  <c:v>2964564</c:v>
                </c:pt>
                <c:pt idx="567">
                  <c:v>2964572</c:v>
                </c:pt>
                <c:pt idx="568">
                  <c:v>2964578</c:v>
                </c:pt>
                <c:pt idx="569">
                  <c:v>2964590</c:v>
                </c:pt>
                <c:pt idx="570">
                  <c:v>2964602</c:v>
                </c:pt>
                <c:pt idx="571">
                  <c:v>2964610</c:v>
                </c:pt>
                <c:pt idx="572">
                  <c:v>2964628</c:v>
                </c:pt>
                <c:pt idx="573">
                  <c:v>2964644</c:v>
                </c:pt>
                <c:pt idx="574">
                  <c:v>3044660</c:v>
                </c:pt>
                <c:pt idx="575">
                  <c:v>3044660</c:v>
                </c:pt>
                <c:pt idx="576">
                  <c:v>3044660</c:v>
                </c:pt>
                <c:pt idx="577">
                  <c:v>3044664</c:v>
                </c:pt>
                <c:pt idx="578">
                  <c:v>3044670</c:v>
                </c:pt>
                <c:pt idx="579">
                  <c:v>3044674</c:v>
                </c:pt>
                <c:pt idx="580">
                  <c:v>3044682</c:v>
                </c:pt>
                <c:pt idx="581">
                  <c:v>3044692</c:v>
                </c:pt>
                <c:pt idx="582">
                  <c:v>3044700</c:v>
                </c:pt>
                <c:pt idx="583">
                  <c:v>3044714</c:v>
                </c:pt>
                <c:pt idx="584">
                  <c:v>3044728</c:v>
                </c:pt>
                <c:pt idx="585">
                  <c:v>3124736</c:v>
                </c:pt>
                <c:pt idx="586">
                  <c:v>3124736</c:v>
                </c:pt>
                <c:pt idx="587">
                  <c:v>3124736</c:v>
                </c:pt>
                <c:pt idx="588">
                  <c:v>3124742</c:v>
                </c:pt>
                <c:pt idx="589">
                  <c:v>3124746</c:v>
                </c:pt>
                <c:pt idx="590">
                  <c:v>3124756</c:v>
                </c:pt>
                <c:pt idx="591">
                  <c:v>3124768</c:v>
                </c:pt>
                <c:pt idx="592">
                  <c:v>3124782</c:v>
                </c:pt>
                <c:pt idx="593">
                  <c:v>3204790</c:v>
                </c:pt>
                <c:pt idx="594">
                  <c:v>3204790</c:v>
                </c:pt>
                <c:pt idx="595">
                  <c:v>3204794</c:v>
                </c:pt>
                <c:pt idx="596">
                  <c:v>3204794</c:v>
                </c:pt>
                <c:pt idx="597">
                  <c:v>3204798</c:v>
                </c:pt>
                <c:pt idx="598">
                  <c:v>3204802</c:v>
                </c:pt>
                <c:pt idx="599">
                  <c:v>3204806</c:v>
                </c:pt>
                <c:pt idx="600">
                  <c:v>3204822</c:v>
                </c:pt>
                <c:pt idx="601">
                  <c:v>3204830</c:v>
                </c:pt>
                <c:pt idx="602">
                  <c:v>3204844</c:v>
                </c:pt>
                <c:pt idx="603">
                  <c:v>3204854</c:v>
                </c:pt>
                <c:pt idx="604">
                  <c:v>3204878</c:v>
                </c:pt>
                <c:pt idx="605">
                  <c:v>3204906</c:v>
                </c:pt>
                <c:pt idx="606">
                  <c:v>3284914</c:v>
                </c:pt>
                <c:pt idx="607">
                  <c:v>3284914</c:v>
                </c:pt>
                <c:pt idx="608">
                  <c:v>3284918</c:v>
                </c:pt>
                <c:pt idx="609">
                  <c:v>3284918</c:v>
                </c:pt>
                <c:pt idx="610">
                  <c:v>3284922</c:v>
                </c:pt>
                <c:pt idx="611">
                  <c:v>3284922</c:v>
                </c:pt>
                <c:pt idx="612">
                  <c:v>3284926</c:v>
                </c:pt>
                <c:pt idx="613">
                  <c:v>3284934</c:v>
                </c:pt>
                <c:pt idx="614">
                  <c:v>3284942</c:v>
                </c:pt>
                <c:pt idx="615">
                  <c:v>3284962</c:v>
                </c:pt>
                <c:pt idx="616">
                  <c:v>3284978</c:v>
                </c:pt>
                <c:pt idx="617">
                  <c:v>3364986</c:v>
                </c:pt>
                <c:pt idx="618">
                  <c:v>3364986</c:v>
                </c:pt>
                <c:pt idx="619">
                  <c:v>3364986</c:v>
                </c:pt>
                <c:pt idx="620">
                  <c:v>3364986</c:v>
                </c:pt>
                <c:pt idx="621">
                  <c:v>3364986</c:v>
                </c:pt>
                <c:pt idx="622">
                  <c:v>3364986</c:v>
                </c:pt>
                <c:pt idx="623">
                  <c:v>3364990</c:v>
                </c:pt>
                <c:pt idx="624">
                  <c:v>3365004</c:v>
                </c:pt>
                <c:pt idx="625">
                  <c:v>3365012</c:v>
                </c:pt>
                <c:pt idx="626">
                  <c:v>3365024</c:v>
                </c:pt>
                <c:pt idx="627">
                  <c:v>3445032</c:v>
                </c:pt>
                <c:pt idx="628">
                  <c:v>3445032</c:v>
                </c:pt>
                <c:pt idx="629">
                  <c:v>3445032</c:v>
                </c:pt>
                <c:pt idx="630">
                  <c:v>3445032</c:v>
                </c:pt>
                <c:pt idx="631">
                  <c:v>3445032</c:v>
                </c:pt>
                <c:pt idx="632">
                  <c:v>3445038</c:v>
                </c:pt>
                <c:pt idx="633">
                  <c:v>3445046</c:v>
                </c:pt>
                <c:pt idx="634">
                  <c:v>3445054</c:v>
                </c:pt>
                <c:pt idx="635">
                  <c:v>3445060</c:v>
                </c:pt>
                <c:pt idx="636">
                  <c:v>3445068</c:v>
                </c:pt>
                <c:pt idx="637">
                  <c:v>3445076</c:v>
                </c:pt>
                <c:pt idx="638">
                  <c:v>3445088</c:v>
                </c:pt>
                <c:pt idx="639">
                  <c:v>3445102</c:v>
                </c:pt>
                <c:pt idx="640">
                  <c:v>3445114</c:v>
                </c:pt>
                <c:pt idx="641">
                  <c:v>3445124</c:v>
                </c:pt>
                <c:pt idx="642">
                  <c:v>3445134</c:v>
                </c:pt>
                <c:pt idx="643">
                  <c:v>3445150</c:v>
                </c:pt>
                <c:pt idx="644">
                  <c:v>3525158</c:v>
                </c:pt>
                <c:pt idx="645">
                  <c:v>3525158</c:v>
                </c:pt>
                <c:pt idx="646">
                  <c:v>3525158</c:v>
                </c:pt>
                <c:pt idx="647">
                  <c:v>3525158</c:v>
                </c:pt>
                <c:pt idx="648">
                  <c:v>3525158</c:v>
                </c:pt>
                <c:pt idx="649">
                  <c:v>3525162</c:v>
                </c:pt>
                <c:pt idx="650">
                  <c:v>3525166</c:v>
                </c:pt>
                <c:pt idx="651">
                  <c:v>3525170</c:v>
                </c:pt>
                <c:pt idx="652">
                  <c:v>3525174</c:v>
                </c:pt>
                <c:pt idx="653">
                  <c:v>3525188</c:v>
                </c:pt>
                <c:pt idx="654">
                  <c:v>3525202</c:v>
                </c:pt>
                <c:pt idx="655">
                  <c:v>3525216</c:v>
                </c:pt>
                <c:pt idx="656">
                  <c:v>3605224</c:v>
                </c:pt>
                <c:pt idx="657">
                  <c:v>3605224</c:v>
                </c:pt>
                <c:pt idx="658">
                  <c:v>3605224</c:v>
                </c:pt>
                <c:pt idx="659">
                  <c:v>3605228</c:v>
                </c:pt>
                <c:pt idx="660">
                  <c:v>3605228</c:v>
                </c:pt>
                <c:pt idx="661">
                  <c:v>3605234</c:v>
                </c:pt>
                <c:pt idx="662">
                  <c:v>3605240</c:v>
                </c:pt>
                <c:pt idx="663">
                  <c:v>3605240</c:v>
                </c:pt>
                <c:pt idx="664">
                  <c:v>3605246</c:v>
                </c:pt>
                <c:pt idx="665">
                  <c:v>3605254</c:v>
                </c:pt>
                <c:pt idx="666">
                  <c:v>3605264</c:v>
                </c:pt>
                <c:pt idx="667">
                  <c:v>3605280</c:v>
                </c:pt>
                <c:pt idx="668">
                  <c:v>3685288</c:v>
                </c:pt>
                <c:pt idx="669">
                  <c:v>3685288</c:v>
                </c:pt>
                <c:pt idx="670">
                  <c:v>3685288</c:v>
                </c:pt>
                <c:pt idx="671">
                  <c:v>3685292</c:v>
                </c:pt>
                <c:pt idx="672">
                  <c:v>3685298</c:v>
                </c:pt>
                <c:pt idx="673">
                  <c:v>3685306</c:v>
                </c:pt>
                <c:pt idx="674">
                  <c:v>3685316</c:v>
                </c:pt>
                <c:pt idx="675">
                  <c:v>3685328</c:v>
                </c:pt>
                <c:pt idx="676">
                  <c:v>3685340</c:v>
                </c:pt>
                <c:pt idx="677">
                  <c:v>3685354</c:v>
                </c:pt>
                <c:pt idx="678">
                  <c:v>3685374</c:v>
                </c:pt>
                <c:pt idx="679">
                  <c:v>3685386</c:v>
                </c:pt>
                <c:pt idx="680">
                  <c:v>3685406</c:v>
                </c:pt>
                <c:pt idx="681">
                  <c:v>3765414</c:v>
                </c:pt>
                <c:pt idx="682">
                  <c:v>3765414</c:v>
                </c:pt>
                <c:pt idx="683">
                  <c:v>3765414</c:v>
                </c:pt>
                <c:pt idx="684">
                  <c:v>3765414</c:v>
                </c:pt>
                <c:pt idx="685">
                  <c:v>3765414</c:v>
                </c:pt>
                <c:pt idx="686">
                  <c:v>3765418</c:v>
                </c:pt>
                <c:pt idx="687">
                  <c:v>3765424</c:v>
                </c:pt>
                <c:pt idx="688">
                  <c:v>3765430</c:v>
                </c:pt>
                <c:pt idx="689">
                  <c:v>3765438</c:v>
                </c:pt>
                <c:pt idx="690">
                  <c:v>3765446</c:v>
                </c:pt>
                <c:pt idx="691">
                  <c:v>3765450</c:v>
                </c:pt>
                <c:pt idx="692">
                  <c:v>3765458</c:v>
                </c:pt>
                <c:pt idx="693">
                  <c:v>3765468</c:v>
                </c:pt>
                <c:pt idx="694">
                  <c:v>3765480</c:v>
                </c:pt>
                <c:pt idx="695">
                  <c:v>3765486</c:v>
                </c:pt>
                <c:pt idx="696">
                  <c:v>3765500</c:v>
                </c:pt>
                <c:pt idx="697">
                  <c:v>3765516</c:v>
                </c:pt>
                <c:pt idx="698">
                  <c:v>3845524</c:v>
                </c:pt>
                <c:pt idx="699">
                  <c:v>3845524</c:v>
                </c:pt>
                <c:pt idx="700">
                  <c:v>3845524</c:v>
                </c:pt>
                <c:pt idx="701">
                  <c:v>3845524</c:v>
                </c:pt>
                <c:pt idx="702">
                  <c:v>3845524</c:v>
                </c:pt>
                <c:pt idx="703">
                  <c:v>3845524</c:v>
                </c:pt>
                <c:pt idx="704">
                  <c:v>3845524</c:v>
                </c:pt>
                <c:pt idx="705">
                  <c:v>3845528</c:v>
                </c:pt>
                <c:pt idx="706">
                  <c:v>3845528</c:v>
                </c:pt>
                <c:pt idx="707">
                  <c:v>3845528</c:v>
                </c:pt>
                <c:pt idx="708">
                  <c:v>3845528</c:v>
                </c:pt>
                <c:pt idx="709">
                  <c:v>3845532</c:v>
                </c:pt>
                <c:pt idx="710">
                  <c:v>3845532</c:v>
                </c:pt>
                <c:pt idx="711">
                  <c:v>3845532</c:v>
                </c:pt>
                <c:pt idx="712">
                  <c:v>3845536</c:v>
                </c:pt>
                <c:pt idx="713">
                  <c:v>3845540</c:v>
                </c:pt>
                <c:pt idx="714">
                  <c:v>3845540</c:v>
                </c:pt>
                <c:pt idx="715">
                  <c:v>3845552</c:v>
                </c:pt>
                <c:pt idx="716">
                  <c:v>3845558</c:v>
                </c:pt>
                <c:pt idx="717">
                  <c:v>3845562</c:v>
                </c:pt>
                <c:pt idx="718">
                  <c:v>3845570</c:v>
                </c:pt>
                <c:pt idx="719">
                  <c:v>3845580</c:v>
                </c:pt>
                <c:pt idx="720">
                  <c:v>3845584</c:v>
                </c:pt>
                <c:pt idx="721">
                  <c:v>3845592</c:v>
                </c:pt>
                <c:pt idx="722">
                  <c:v>3845598</c:v>
                </c:pt>
                <c:pt idx="723">
                  <c:v>3845616</c:v>
                </c:pt>
                <c:pt idx="724">
                  <c:v>3845632</c:v>
                </c:pt>
                <c:pt idx="725">
                  <c:v>3845648</c:v>
                </c:pt>
                <c:pt idx="726">
                  <c:v>3845662</c:v>
                </c:pt>
                <c:pt idx="727">
                  <c:v>3845676</c:v>
                </c:pt>
                <c:pt idx="728">
                  <c:v>3845690</c:v>
                </c:pt>
                <c:pt idx="729">
                  <c:v>3845702</c:v>
                </c:pt>
                <c:pt idx="730">
                  <c:v>3845718</c:v>
                </c:pt>
                <c:pt idx="731">
                  <c:v>3845740</c:v>
                </c:pt>
                <c:pt idx="732">
                  <c:v>3925748</c:v>
                </c:pt>
                <c:pt idx="733">
                  <c:v>3925748</c:v>
                </c:pt>
                <c:pt idx="734">
                  <c:v>3925748</c:v>
                </c:pt>
                <c:pt idx="735">
                  <c:v>3925748</c:v>
                </c:pt>
                <c:pt idx="736">
                  <c:v>3925748</c:v>
                </c:pt>
                <c:pt idx="737">
                  <c:v>3925748</c:v>
                </c:pt>
                <c:pt idx="738">
                  <c:v>3925748</c:v>
                </c:pt>
                <c:pt idx="739">
                  <c:v>3925752</c:v>
                </c:pt>
                <c:pt idx="740">
                  <c:v>3925760</c:v>
                </c:pt>
                <c:pt idx="741">
                  <c:v>3925764</c:v>
                </c:pt>
                <c:pt idx="742">
                  <c:v>3925768</c:v>
                </c:pt>
                <c:pt idx="743">
                  <c:v>3925776</c:v>
                </c:pt>
                <c:pt idx="744">
                  <c:v>3925780</c:v>
                </c:pt>
                <c:pt idx="745">
                  <c:v>3925792</c:v>
                </c:pt>
                <c:pt idx="746">
                  <c:v>3925798</c:v>
                </c:pt>
                <c:pt idx="747">
                  <c:v>3925806</c:v>
                </c:pt>
                <c:pt idx="748">
                  <c:v>3925818</c:v>
                </c:pt>
                <c:pt idx="749">
                  <c:v>3925836</c:v>
                </c:pt>
                <c:pt idx="750">
                  <c:v>3925856</c:v>
                </c:pt>
                <c:pt idx="751">
                  <c:v>4005864</c:v>
                </c:pt>
                <c:pt idx="752">
                  <c:v>4005864</c:v>
                </c:pt>
                <c:pt idx="753">
                  <c:v>4005868</c:v>
                </c:pt>
                <c:pt idx="754">
                  <c:v>4005872</c:v>
                </c:pt>
                <c:pt idx="755">
                  <c:v>4005872</c:v>
                </c:pt>
                <c:pt idx="756">
                  <c:v>4005876</c:v>
                </c:pt>
                <c:pt idx="757">
                  <c:v>4005876</c:v>
                </c:pt>
                <c:pt idx="758">
                  <c:v>4005884</c:v>
                </c:pt>
                <c:pt idx="759">
                  <c:v>4005884</c:v>
                </c:pt>
                <c:pt idx="760">
                  <c:v>4005888</c:v>
                </c:pt>
                <c:pt idx="761">
                  <c:v>4005892</c:v>
                </c:pt>
                <c:pt idx="762">
                  <c:v>4005892</c:v>
                </c:pt>
                <c:pt idx="763">
                  <c:v>4005902</c:v>
                </c:pt>
                <c:pt idx="764">
                  <c:v>4005910</c:v>
                </c:pt>
                <c:pt idx="765">
                  <c:v>4005920</c:v>
                </c:pt>
                <c:pt idx="766">
                  <c:v>4005934</c:v>
                </c:pt>
                <c:pt idx="767">
                  <c:v>4005952</c:v>
                </c:pt>
                <c:pt idx="768">
                  <c:v>4085960</c:v>
                </c:pt>
                <c:pt idx="769">
                  <c:v>4085960</c:v>
                </c:pt>
                <c:pt idx="770">
                  <c:v>4085960</c:v>
                </c:pt>
                <c:pt idx="771">
                  <c:v>4085964</c:v>
                </c:pt>
                <c:pt idx="772">
                  <c:v>4085972</c:v>
                </c:pt>
                <c:pt idx="773">
                  <c:v>4085978</c:v>
                </c:pt>
                <c:pt idx="774">
                  <c:v>4085982</c:v>
                </c:pt>
                <c:pt idx="775">
                  <c:v>4085988</c:v>
                </c:pt>
                <c:pt idx="776">
                  <c:v>4085992</c:v>
                </c:pt>
                <c:pt idx="777">
                  <c:v>4085992</c:v>
                </c:pt>
                <c:pt idx="778">
                  <c:v>4085996</c:v>
                </c:pt>
                <c:pt idx="779">
                  <c:v>4086006</c:v>
                </c:pt>
                <c:pt idx="780">
                  <c:v>4086012</c:v>
                </c:pt>
                <c:pt idx="781">
                  <c:v>4086018</c:v>
                </c:pt>
                <c:pt idx="782">
                  <c:v>4086032</c:v>
                </c:pt>
                <c:pt idx="783">
                  <c:v>4086038</c:v>
                </c:pt>
                <c:pt idx="784">
                  <c:v>4166046</c:v>
                </c:pt>
                <c:pt idx="785">
                  <c:v>4166046</c:v>
                </c:pt>
                <c:pt idx="786">
                  <c:v>4166046</c:v>
                </c:pt>
                <c:pt idx="787">
                  <c:v>4166046</c:v>
                </c:pt>
                <c:pt idx="788">
                  <c:v>4166046</c:v>
                </c:pt>
                <c:pt idx="789">
                  <c:v>4166046</c:v>
                </c:pt>
                <c:pt idx="790">
                  <c:v>4166046</c:v>
                </c:pt>
                <c:pt idx="791">
                  <c:v>4166046</c:v>
                </c:pt>
                <c:pt idx="792">
                  <c:v>4166050</c:v>
                </c:pt>
                <c:pt idx="793">
                  <c:v>4166054</c:v>
                </c:pt>
                <c:pt idx="794">
                  <c:v>4166062</c:v>
                </c:pt>
                <c:pt idx="795">
                  <c:v>4166074</c:v>
                </c:pt>
                <c:pt idx="796">
                  <c:v>4166080</c:v>
                </c:pt>
                <c:pt idx="797">
                  <c:v>4166088</c:v>
                </c:pt>
                <c:pt idx="798">
                  <c:v>4246100</c:v>
                </c:pt>
                <c:pt idx="799">
                  <c:v>4246100</c:v>
                </c:pt>
                <c:pt idx="800">
                  <c:v>4246104</c:v>
                </c:pt>
                <c:pt idx="801">
                  <c:v>4246104</c:v>
                </c:pt>
                <c:pt idx="802">
                  <c:v>4246108</c:v>
                </c:pt>
                <c:pt idx="803">
                  <c:v>4246112</c:v>
                </c:pt>
                <c:pt idx="804">
                  <c:v>4246112</c:v>
                </c:pt>
                <c:pt idx="805">
                  <c:v>4246112</c:v>
                </c:pt>
                <c:pt idx="806">
                  <c:v>4246116</c:v>
                </c:pt>
                <c:pt idx="807">
                  <c:v>4246120</c:v>
                </c:pt>
                <c:pt idx="808">
                  <c:v>4246126</c:v>
                </c:pt>
                <c:pt idx="809">
                  <c:v>4246136</c:v>
                </c:pt>
                <c:pt idx="810">
                  <c:v>4246140</c:v>
                </c:pt>
                <c:pt idx="811">
                  <c:v>4246150</c:v>
                </c:pt>
                <c:pt idx="812">
                  <c:v>4246156</c:v>
                </c:pt>
                <c:pt idx="813">
                  <c:v>4246156</c:v>
                </c:pt>
                <c:pt idx="814">
                  <c:v>4246162</c:v>
                </c:pt>
                <c:pt idx="815">
                  <c:v>4246172</c:v>
                </c:pt>
                <c:pt idx="816">
                  <c:v>4246182</c:v>
                </c:pt>
                <c:pt idx="817">
                  <c:v>4246196</c:v>
                </c:pt>
                <c:pt idx="818">
                  <c:v>4246208</c:v>
                </c:pt>
                <c:pt idx="819">
                  <c:v>4246220</c:v>
                </c:pt>
                <c:pt idx="820">
                  <c:v>4246242</c:v>
                </c:pt>
                <c:pt idx="821">
                  <c:v>4246264</c:v>
                </c:pt>
                <c:pt idx="822">
                  <c:v>4246290</c:v>
                </c:pt>
                <c:pt idx="823">
                  <c:v>4326298</c:v>
                </c:pt>
                <c:pt idx="824">
                  <c:v>4326298</c:v>
                </c:pt>
                <c:pt idx="825">
                  <c:v>4326298</c:v>
                </c:pt>
                <c:pt idx="826">
                  <c:v>4326302</c:v>
                </c:pt>
                <c:pt idx="827">
                  <c:v>4326308</c:v>
                </c:pt>
                <c:pt idx="828">
                  <c:v>4326314</c:v>
                </c:pt>
                <c:pt idx="829">
                  <c:v>4326326</c:v>
                </c:pt>
                <c:pt idx="830">
                  <c:v>4326340</c:v>
                </c:pt>
                <c:pt idx="831">
                  <c:v>4326348</c:v>
                </c:pt>
                <c:pt idx="832">
                  <c:v>4326364</c:v>
                </c:pt>
                <c:pt idx="833">
                  <c:v>4406372</c:v>
                </c:pt>
                <c:pt idx="834">
                  <c:v>4406372</c:v>
                </c:pt>
                <c:pt idx="835">
                  <c:v>4406372</c:v>
                </c:pt>
                <c:pt idx="836">
                  <c:v>4406372</c:v>
                </c:pt>
                <c:pt idx="837">
                  <c:v>4406376</c:v>
                </c:pt>
                <c:pt idx="838">
                  <c:v>4406382</c:v>
                </c:pt>
                <c:pt idx="839">
                  <c:v>4406392</c:v>
                </c:pt>
                <c:pt idx="840">
                  <c:v>4406398</c:v>
                </c:pt>
                <c:pt idx="841">
                  <c:v>4406412</c:v>
                </c:pt>
                <c:pt idx="842">
                  <c:v>4406416</c:v>
                </c:pt>
                <c:pt idx="843">
                  <c:v>4406424</c:v>
                </c:pt>
                <c:pt idx="844">
                  <c:v>4406440</c:v>
                </c:pt>
                <c:pt idx="845">
                  <c:v>4406456</c:v>
                </c:pt>
                <c:pt idx="846">
                  <c:v>4406470</c:v>
                </c:pt>
                <c:pt idx="847">
                  <c:v>4406488</c:v>
                </c:pt>
                <c:pt idx="848">
                  <c:v>4406492</c:v>
                </c:pt>
                <c:pt idx="849">
                  <c:v>4406504</c:v>
                </c:pt>
                <c:pt idx="850">
                  <c:v>4406524</c:v>
                </c:pt>
                <c:pt idx="851">
                  <c:v>4406546</c:v>
                </c:pt>
                <c:pt idx="852">
                  <c:v>4486554</c:v>
                </c:pt>
                <c:pt idx="853">
                  <c:v>4486554</c:v>
                </c:pt>
                <c:pt idx="854">
                  <c:v>4486558</c:v>
                </c:pt>
                <c:pt idx="855">
                  <c:v>4486562</c:v>
                </c:pt>
                <c:pt idx="856">
                  <c:v>4486566</c:v>
                </c:pt>
                <c:pt idx="857">
                  <c:v>4486566</c:v>
                </c:pt>
                <c:pt idx="858">
                  <c:v>4486572</c:v>
                </c:pt>
                <c:pt idx="859">
                  <c:v>4486582</c:v>
                </c:pt>
                <c:pt idx="860">
                  <c:v>4566590</c:v>
                </c:pt>
                <c:pt idx="861">
                  <c:v>4566590</c:v>
                </c:pt>
                <c:pt idx="862">
                  <c:v>4566590</c:v>
                </c:pt>
                <c:pt idx="863">
                  <c:v>4566594</c:v>
                </c:pt>
                <c:pt idx="864">
                  <c:v>4566604</c:v>
                </c:pt>
                <c:pt idx="865">
                  <c:v>4566616</c:v>
                </c:pt>
                <c:pt idx="866">
                  <c:v>4566620</c:v>
                </c:pt>
                <c:pt idx="867">
                  <c:v>4566624</c:v>
                </c:pt>
                <c:pt idx="868">
                  <c:v>4566636</c:v>
                </c:pt>
                <c:pt idx="869">
                  <c:v>4566642</c:v>
                </c:pt>
                <c:pt idx="870">
                  <c:v>4566650</c:v>
                </c:pt>
                <c:pt idx="871">
                  <c:v>4566650</c:v>
                </c:pt>
                <c:pt idx="872">
                  <c:v>4566650</c:v>
                </c:pt>
                <c:pt idx="873">
                  <c:v>4566650</c:v>
                </c:pt>
                <c:pt idx="874">
                  <c:v>4566658</c:v>
                </c:pt>
                <c:pt idx="875">
                  <c:v>4566664</c:v>
                </c:pt>
                <c:pt idx="876">
                  <c:v>4566668</c:v>
                </c:pt>
                <c:pt idx="877">
                  <c:v>4566672</c:v>
                </c:pt>
                <c:pt idx="878">
                  <c:v>4566680</c:v>
                </c:pt>
                <c:pt idx="879">
                  <c:v>4566684</c:v>
                </c:pt>
                <c:pt idx="880">
                  <c:v>4566696</c:v>
                </c:pt>
                <c:pt idx="881">
                  <c:v>4566700</c:v>
                </c:pt>
                <c:pt idx="882">
                  <c:v>4566700</c:v>
                </c:pt>
                <c:pt idx="883">
                  <c:v>4566700</c:v>
                </c:pt>
                <c:pt idx="884">
                  <c:v>4566704</c:v>
                </c:pt>
                <c:pt idx="885">
                  <c:v>4566704</c:v>
                </c:pt>
                <c:pt idx="886">
                  <c:v>4566712</c:v>
                </c:pt>
                <c:pt idx="887">
                  <c:v>4566720</c:v>
                </c:pt>
                <c:pt idx="888">
                  <c:v>4566724</c:v>
                </c:pt>
                <c:pt idx="889">
                  <c:v>4566728</c:v>
                </c:pt>
                <c:pt idx="890">
                  <c:v>4566738</c:v>
                </c:pt>
                <c:pt idx="891">
                  <c:v>4566746</c:v>
                </c:pt>
                <c:pt idx="892">
                  <c:v>4566750</c:v>
                </c:pt>
                <c:pt idx="893">
                  <c:v>4566762</c:v>
                </c:pt>
                <c:pt idx="894">
                  <c:v>4646770</c:v>
                </c:pt>
                <c:pt idx="895">
                  <c:v>4646774</c:v>
                </c:pt>
                <c:pt idx="896">
                  <c:v>4646780</c:v>
                </c:pt>
                <c:pt idx="897">
                  <c:v>4646788</c:v>
                </c:pt>
                <c:pt idx="898">
                  <c:v>4646796</c:v>
                </c:pt>
                <c:pt idx="899">
                  <c:v>4646804</c:v>
                </c:pt>
                <c:pt idx="900">
                  <c:v>4726812</c:v>
                </c:pt>
                <c:pt idx="901">
                  <c:v>4726812</c:v>
                </c:pt>
                <c:pt idx="902">
                  <c:v>4726816</c:v>
                </c:pt>
                <c:pt idx="903">
                  <c:v>4726816</c:v>
                </c:pt>
                <c:pt idx="904">
                  <c:v>4726826</c:v>
                </c:pt>
                <c:pt idx="905">
                  <c:v>4726832</c:v>
                </c:pt>
                <c:pt idx="906">
                  <c:v>4726852</c:v>
                </c:pt>
                <c:pt idx="907">
                  <c:v>4726868</c:v>
                </c:pt>
                <c:pt idx="908">
                  <c:v>4726888</c:v>
                </c:pt>
                <c:pt idx="909">
                  <c:v>4806896</c:v>
                </c:pt>
                <c:pt idx="910">
                  <c:v>4806900</c:v>
                </c:pt>
                <c:pt idx="911">
                  <c:v>4806904</c:v>
                </c:pt>
                <c:pt idx="912">
                  <c:v>4806916</c:v>
                </c:pt>
                <c:pt idx="913">
                  <c:v>4806916</c:v>
                </c:pt>
                <c:pt idx="914">
                  <c:v>4806926</c:v>
                </c:pt>
                <c:pt idx="915">
                  <c:v>4886940</c:v>
                </c:pt>
                <c:pt idx="916">
                  <c:v>4886940</c:v>
                </c:pt>
                <c:pt idx="917">
                  <c:v>4886944</c:v>
                </c:pt>
                <c:pt idx="918">
                  <c:v>4886952</c:v>
                </c:pt>
                <c:pt idx="919">
                  <c:v>4886960</c:v>
                </c:pt>
                <c:pt idx="920">
                  <c:v>4886964</c:v>
                </c:pt>
                <c:pt idx="921">
                  <c:v>4886970</c:v>
                </c:pt>
                <c:pt idx="922">
                  <c:v>4886984</c:v>
                </c:pt>
                <c:pt idx="923">
                  <c:v>4886998</c:v>
                </c:pt>
                <c:pt idx="924">
                  <c:v>4967006</c:v>
                </c:pt>
                <c:pt idx="925">
                  <c:v>4967010</c:v>
                </c:pt>
                <c:pt idx="926">
                  <c:v>4967010</c:v>
                </c:pt>
                <c:pt idx="927">
                  <c:v>4967018</c:v>
                </c:pt>
                <c:pt idx="928">
                  <c:v>4967028</c:v>
                </c:pt>
                <c:pt idx="929">
                  <c:v>4967040</c:v>
                </c:pt>
                <c:pt idx="930">
                  <c:v>4967054</c:v>
                </c:pt>
                <c:pt idx="931">
                  <c:v>5047062</c:v>
                </c:pt>
                <c:pt idx="932">
                  <c:v>5047062</c:v>
                </c:pt>
                <c:pt idx="933">
                  <c:v>5047066</c:v>
                </c:pt>
                <c:pt idx="934">
                  <c:v>5047070</c:v>
                </c:pt>
                <c:pt idx="935">
                  <c:v>5047082</c:v>
                </c:pt>
                <c:pt idx="936">
                  <c:v>5047086</c:v>
                </c:pt>
                <c:pt idx="937">
                  <c:v>5047094</c:v>
                </c:pt>
                <c:pt idx="938">
                  <c:v>5047108</c:v>
                </c:pt>
                <c:pt idx="939">
                  <c:v>5047112</c:v>
                </c:pt>
                <c:pt idx="940">
                  <c:v>5047132</c:v>
                </c:pt>
                <c:pt idx="941">
                  <c:v>5047152</c:v>
                </c:pt>
                <c:pt idx="942">
                  <c:v>5127170</c:v>
                </c:pt>
                <c:pt idx="943">
                  <c:v>5127170</c:v>
                </c:pt>
                <c:pt idx="944">
                  <c:v>5127170</c:v>
                </c:pt>
                <c:pt idx="945">
                  <c:v>5127176</c:v>
                </c:pt>
                <c:pt idx="946">
                  <c:v>5127182</c:v>
                </c:pt>
                <c:pt idx="947">
                  <c:v>5127186</c:v>
                </c:pt>
                <c:pt idx="948">
                  <c:v>5127198</c:v>
                </c:pt>
                <c:pt idx="949">
                  <c:v>5127204</c:v>
                </c:pt>
                <c:pt idx="950">
                  <c:v>5127216</c:v>
                </c:pt>
                <c:pt idx="951">
                  <c:v>5207224</c:v>
                </c:pt>
                <c:pt idx="952">
                  <c:v>5207224</c:v>
                </c:pt>
                <c:pt idx="953">
                  <c:v>5207224</c:v>
                </c:pt>
                <c:pt idx="954">
                  <c:v>5207228</c:v>
                </c:pt>
                <c:pt idx="955">
                  <c:v>5207228</c:v>
                </c:pt>
                <c:pt idx="956">
                  <c:v>5207236</c:v>
                </c:pt>
                <c:pt idx="957">
                  <c:v>5207242</c:v>
                </c:pt>
                <c:pt idx="958">
                  <c:v>5207252</c:v>
                </c:pt>
                <c:pt idx="959">
                  <c:v>5207252</c:v>
                </c:pt>
                <c:pt idx="960">
                  <c:v>5207258</c:v>
                </c:pt>
                <c:pt idx="961">
                  <c:v>5207268</c:v>
                </c:pt>
                <c:pt idx="962">
                  <c:v>5207282</c:v>
                </c:pt>
                <c:pt idx="963">
                  <c:v>5207286</c:v>
                </c:pt>
                <c:pt idx="964">
                  <c:v>5207294</c:v>
                </c:pt>
                <c:pt idx="965">
                  <c:v>5207300</c:v>
                </c:pt>
                <c:pt idx="966">
                  <c:v>5207312</c:v>
                </c:pt>
                <c:pt idx="967">
                  <c:v>5207318</c:v>
                </c:pt>
                <c:pt idx="968">
                  <c:v>5207330</c:v>
                </c:pt>
                <c:pt idx="969">
                  <c:v>5207346</c:v>
                </c:pt>
                <c:pt idx="970">
                  <c:v>5287354</c:v>
                </c:pt>
                <c:pt idx="971">
                  <c:v>5287354</c:v>
                </c:pt>
                <c:pt idx="972">
                  <c:v>5287354</c:v>
                </c:pt>
                <c:pt idx="973">
                  <c:v>5287354</c:v>
                </c:pt>
                <c:pt idx="974">
                  <c:v>5287364</c:v>
                </c:pt>
                <c:pt idx="975">
                  <c:v>5287370</c:v>
                </c:pt>
                <c:pt idx="976">
                  <c:v>5287378</c:v>
                </c:pt>
                <c:pt idx="977">
                  <c:v>5287384</c:v>
                </c:pt>
                <c:pt idx="978">
                  <c:v>5287394</c:v>
                </c:pt>
                <c:pt idx="979">
                  <c:v>5287406</c:v>
                </c:pt>
                <c:pt idx="980">
                  <c:v>5287414</c:v>
                </c:pt>
                <c:pt idx="981">
                  <c:v>5287422</c:v>
                </c:pt>
                <c:pt idx="982">
                  <c:v>5367430</c:v>
                </c:pt>
                <c:pt idx="983">
                  <c:v>5367430</c:v>
                </c:pt>
                <c:pt idx="984">
                  <c:v>5367430</c:v>
                </c:pt>
                <c:pt idx="985">
                  <c:v>5367436</c:v>
                </c:pt>
                <c:pt idx="986">
                  <c:v>5367444</c:v>
                </c:pt>
                <c:pt idx="987">
                  <c:v>5367448</c:v>
                </c:pt>
                <c:pt idx="988">
                  <c:v>5367456</c:v>
                </c:pt>
                <c:pt idx="989">
                  <c:v>5367462</c:v>
                </c:pt>
                <c:pt idx="990">
                  <c:v>5367466</c:v>
                </c:pt>
                <c:pt idx="991">
                  <c:v>5367470</c:v>
                </c:pt>
                <c:pt idx="992">
                  <c:v>5367480</c:v>
                </c:pt>
                <c:pt idx="993">
                  <c:v>5367488</c:v>
                </c:pt>
                <c:pt idx="994">
                  <c:v>5367494</c:v>
                </c:pt>
                <c:pt idx="995">
                  <c:v>5367500</c:v>
                </c:pt>
                <c:pt idx="996">
                  <c:v>5367510</c:v>
                </c:pt>
                <c:pt idx="997">
                  <c:v>5367520</c:v>
                </c:pt>
                <c:pt idx="998">
                  <c:v>5367524</c:v>
                </c:pt>
                <c:pt idx="999">
                  <c:v>5367524</c:v>
                </c:pt>
                <c:pt idx="1000">
                  <c:v>5367538</c:v>
                </c:pt>
                <c:pt idx="1001">
                  <c:v>5367552</c:v>
                </c:pt>
                <c:pt idx="1002">
                  <c:v>5367566</c:v>
                </c:pt>
                <c:pt idx="1003">
                  <c:v>5367582</c:v>
                </c:pt>
                <c:pt idx="1004">
                  <c:v>5367594</c:v>
                </c:pt>
                <c:pt idx="1005">
                  <c:v>5367606</c:v>
                </c:pt>
                <c:pt idx="1006">
                  <c:v>5367616</c:v>
                </c:pt>
                <c:pt idx="1007">
                  <c:v>5367630</c:v>
                </c:pt>
                <c:pt idx="1008">
                  <c:v>5367646</c:v>
                </c:pt>
                <c:pt idx="1009">
                  <c:v>5447654</c:v>
                </c:pt>
                <c:pt idx="1010">
                  <c:v>5447654</c:v>
                </c:pt>
                <c:pt idx="1011">
                  <c:v>5447654</c:v>
                </c:pt>
                <c:pt idx="1012">
                  <c:v>5447654</c:v>
                </c:pt>
                <c:pt idx="1013">
                  <c:v>5447658</c:v>
                </c:pt>
                <c:pt idx="1014">
                  <c:v>5447662</c:v>
                </c:pt>
                <c:pt idx="1015">
                  <c:v>5447662</c:v>
                </c:pt>
                <c:pt idx="1016">
                  <c:v>5447666</c:v>
                </c:pt>
                <c:pt idx="1017">
                  <c:v>5447672</c:v>
                </c:pt>
                <c:pt idx="1018">
                  <c:v>5447672</c:v>
                </c:pt>
                <c:pt idx="1019">
                  <c:v>5447682</c:v>
                </c:pt>
                <c:pt idx="1020">
                  <c:v>5447694</c:v>
                </c:pt>
                <c:pt idx="1021">
                  <c:v>5527702</c:v>
                </c:pt>
                <c:pt idx="1022">
                  <c:v>5527702</c:v>
                </c:pt>
                <c:pt idx="1023">
                  <c:v>5527702</c:v>
                </c:pt>
                <c:pt idx="1024">
                  <c:v>5527708</c:v>
                </c:pt>
                <c:pt idx="1025">
                  <c:v>5527716</c:v>
                </c:pt>
                <c:pt idx="1026">
                  <c:v>5527720</c:v>
                </c:pt>
                <c:pt idx="1027">
                  <c:v>5527728</c:v>
                </c:pt>
                <c:pt idx="1028">
                  <c:v>5527734</c:v>
                </c:pt>
                <c:pt idx="1029">
                  <c:v>5527740</c:v>
                </c:pt>
                <c:pt idx="1030">
                  <c:v>5527748</c:v>
                </c:pt>
                <c:pt idx="1031">
                  <c:v>5527756</c:v>
                </c:pt>
                <c:pt idx="1032">
                  <c:v>5527760</c:v>
                </c:pt>
                <c:pt idx="1033">
                  <c:v>5527764</c:v>
                </c:pt>
                <c:pt idx="1034">
                  <c:v>5527768</c:v>
                </c:pt>
                <c:pt idx="1035">
                  <c:v>5527778</c:v>
                </c:pt>
                <c:pt idx="1036">
                  <c:v>5527784</c:v>
                </c:pt>
                <c:pt idx="1037">
                  <c:v>5527794</c:v>
                </c:pt>
                <c:pt idx="1038">
                  <c:v>5527816</c:v>
                </c:pt>
                <c:pt idx="1039">
                  <c:v>5527830</c:v>
                </c:pt>
                <c:pt idx="1040">
                  <c:v>5607838</c:v>
                </c:pt>
                <c:pt idx="1041">
                  <c:v>5607838</c:v>
                </c:pt>
                <c:pt idx="1042">
                  <c:v>5607842</c:v>
                </c:pt>
                <c:pt idx="1043">
                  <c:v>5607846</c:v>
                </c:pt>
                <c:pt idx="1044">
                  <c:v>5607852</c:v>
                </c:pt>
                <c:pt idx="1045">
                  <c:v>5607856</c:v>
                </c:pt>
                <c:pt idx="1046">
                  <c:v>5607860</c:v>
                </c:pt>
                <c:pt idx="1047">
                  <c:v>5607866</c:v>
                </c:pt>
                <c:pt idx="1048">
                  <c:v>5607870</c:v>
                </c:pt>
                <c:pt idx="1049">
                  <c:v>5607876</c:v>
                </c:pt>
                <c:pt idx="1050">
                  <c:v>5607880</c:v>
                </c:pt>
                <c:pt idx="1051">
                  <c:v>5607888</c:v>
                </c:pt>
                <c:pt idx="1052">
                  <c:v>5687904</c:v>
                </c:pt>
                <c:pt idx="1053">
                  <c:v>5687904</c:v>
                </c:pt>
                <c:pt idx="1054">
                  <c:v>5687908</c:v>
                </c:pt>
                <c:pt idx="1055">
                  <c:v>5687908</c:v>
                </c:pt>
                <c:pt idx="1056">
                  <c:v>5687908</c:v>
                </c:pt>
                <c:pt idx="1057">
                  <c:v>5687908</c:v>
                </c:pt>
                <c:pt idx="1058">
                  <c:v>5687918</c:v>
                </c:pt>
                <c:pt idx="1059">
                  <c:v>5687918</c:v>
                </c:pt>
                <c:pt idx="1060">
                  <c:v>5687924</c:v>
                </c:pt>
                <c:pt idx="1061">
                  <c:v>5687924</c:v>
                </c:pt>
                <c:pt idx="1062">
                  <c:v>5687928</c:v>
                </c:pt>
                <c:pt idx="1063">
                  <c:v>5687928</c:v>
                </c:pt>
                <c:pt idx="1064">
                  <c:v>5687934</c:v>
                </c:pt>
                <c:pt idx="1065">
                  <c:v>5687946</c:v>
                </c:pt>
                <c:pt idx="1066">
                  <c:v>5687960</c:v>
                </c:pt>
                <c:pt idx="1067">
                  <c:v>5687968</c:v>
                </c:pt>
                <c:pt idx="1068">
                  <c:v>5687978</c:v>
                </c:pt>
                <c:pt idx="1069">
                  <c:v>5687994</c:v>
                </c:pt>
                <c:pt idx="1070">
                  <c:v>5688012</c:v>
                </c:pt>
                <c:pt idx="1071">
                  <c:v>5768020</c:v>
                </c:pt>
                <c:pt idx="1072">
                  <c:v>5768024</c:v>
                </c:pt>
                <c:pt idx="1073">
                  <c:v>5768038</c:v>
                </c:pt>
                <c:pt idx="1074">
                  <c:v>5768048</c:v>
                </c:pt>
                <c:pt idx="1075">
                  <c:v>5768056</c:v>
                </c:pt>
                <c:pt idx="1076">
                  <c:v>5768068</c:v>
                </c:pt>
                <c:pt idx="1077">
                  <c:v>5768068</c:v>
                </c:pt>
                <c:pt idx="1078">
                  <c:v>5768074</c:v>
                </c:pt>
                <c:pt idx="1079">
                  <c:v>5768078</c:v>
                </c:pt>
                <c:pt idx="1080">
                  <c:v>5768078</c:v>
                </c:pt>
                <c:pt idx="1081">
                  <c:v>5768084</c:v>
                </c:pt>
                <c:pt idx="1082">
                  <c:v>5768098</c:v>
                </c:pt>
                <c:pt idx="1083">
                  <c:v>5768104</c:v>
                </c:pt>
                <c:pt idx="1084">
                  <c:v>5848112</c:v>
                </c:pt>
                <c:pt idx="1085">
                  <c:v>5848112</c:v>
                </c:pt>
                <c:pt idx="1086">
                  <c:v>5848112</c:v>
                </c:pt>
                <c:pt idx="1087">
                  <c:v>5848116</c:v>
                </c:pt>
                <c:pt idx="1088">
                  <c:v>5848120</c:v>
                </c:pt>
                <c:pt idx="1089">
                  <c:v>5848126</c:v>
                </c:pt>
                <c:pt idx="1090">
                  <c:v>5848126</c:v>
                </c:pt>
                <c:pt idx="1091">
                  <c:v>5848130</c:v>
                </c:pt>
                <c:pt idx="1092">
                  <c:v>5848134</c:v>
                </c:pt>
                <c:pt idx="1093">
                  <c:v>5848144</c:v>
                </c:pt>
                <c:pt idx="1094">
                  <c:v>5848152</c:v>
                </c:pt>
                <c:pt idx="1095">
                  <c:v>5848168</c:v>
                </c:pt>
                <c:pt idx="1096">
                  <c:v>5928176</c:v>
                </c:pt>
                <c:pt idx="1097">
                  <c:v>5928176</c:v>
                </c:pt>
                <c:pt idx="1098">
                  <c:v>5928176</c:v>
                </c:pt>
                <c:pt idx="1099">
                  <c:v>5928176</c:v>
                </c:pt>
                <c:pt idx="1100">
                  <c:v>5928180</c:v>
                </c:pt>
                <c:pt idx="1101">
                  <c:v>5928186</c:v>
                </c:pt>
                <c:pt idx="1102">
                  <c:v>5928190</c:v>
                </c:pt>
                <c:pt idx="1103">
                  <c:v>5928198</c:v>
                </c:pt>
                <c:pt idx="1104">
                  <c:v>5928206</c:v>
                </c:pt>
                <c:pt idx="1105">
                  <c:v>5928210</c:v>
                </c:pt>
                <c:pt idx="1106">
                  <c:v>5928220</c:v>
                </c:pt>
                <c:pt idx="1107">
                  <c:v>5928226</c:v>
                </c:pt>
                <c:pt idx="1108">
                  <c:v>5928234</c:v>
                </c:pt>
                <c:pt idx="1109">
                  <c:v>5928244</c:v>
                </c:pt>
                <c:pt idx="1110">
                  <c:v>5928264</c:v>
                </c:pt>
                <c:pt idx="1111">
                  <c:v>5928282</c:v>
                </c:pt>
                <c:pt idx="1112">
                  <c:v>5928292</c:v>
                </c:pt>
                <c:pt idx="1113">
                  <c:v>5928308</c:v>
                </c:pt>
                <c:pt idx="1114">
                  <c:v>5928334</c:v>
                </c:pt>
                <c:pt idx="1115">
                  <c:v>5928364</c:v>
                </c:pt>
                <c:pt idx="1116">
                  <c:v>6008372</c:v>
                </c:pt>
                <c:pt idx="1117">
                  <c:v>6008372</c:v>
                </c:pt>
                <c:pt idx="1118">
                  <c:v>6008372</c:v>
                </c:pt>
                <c:pt idx="1119">
                  <c:v>6008372</c:v>
                </c:pt>
                <c:pt idx="1120">
                  <c:v>6008380</c:v>
                </c:pt>
                <c:pt idx="1121">
                  <c:v>6008390</c:v>
                </c:pt>
                <c:pt idx="1122">
                  <c:v>6008398</c:v>
                </c:pt>
                <c:pt idx="1123">
                  <c:v>6008406</c:v>
                </c:pt>
                <c:pt idx="1124">
                  <c:v>6008414</c:v>
                </c:pt>
                <c:pt idx="1125">
                  <c:v>6008420</c:v>
                </c:pt>
                <c:pt idx="1126">
                  <c:v>6008432</c:v>
                </c:pt>
                <c:pt idx="1127">
                  <c:v>6008450</c:v>
                </c:pt>
                <c:pt idx="1128">
                  <c:v>6088458</c:v>
                </c:pt>
                <c:pt idx="1129">
                  <c:v>6088458</c:v>
                </c:pt>
                <c:pt idx="1130">
                  <c:v>6088458</c:v>
                </c:pt>
                <c:pt idx="1131">
                  <c:v>6088462</c:v>
                </c:pt>
                <c:pt idx="1132">
                  <c:v>6088466</c:v>
                </c:pt>
                <c:pt idx="1133">
                  <c:v>6088470</c:v>
                </c:pt>
                <c:pt idx="1134">
                  <c:v>6088474</c:v>
                </c:pt>
                <c:pt idx="1135">
                  <c:v>6088480</c:v>
                </c:pt>
                <c:pt idx="1136">
                  <c:v>6088486</c:v>
                </c:pt>
                <c:pt idx="1137">
                  <c:v>6088494</c:v>
                </c:pt>
                <c:pt idx="1138">
                  <c:v>6088502</c:v>
                </c:pt>
                <c:pt idx="1139">
                  <c:v>6088506</c:v>
                </c:pt>
                <c:pt idx="1140">
                  <c:v>6088512</c:v>
                </c:pt>
                <c:pt idx="1141">
                  <c:v>6088524</c:v>
                </c:pt>
                <c:pt idx="1142">
                  <c:v>6088534</c:v>
                </c:pt>
                <c:pt idx="1143">
                  <c:v>6088554</c:v>
                </c:pt>
                <c:pt idx="1144">
                  <c:v>6088576</c:v>
                </c:pt>
                <c:pt idx="1145">
                  <c:v>6168584</c:v>
                </c:pt>
                <c:pt idx="1146">
                  <c:v>6168584</c:v>
                </c:pt>
                <c:pt idx="1147">
                  <c:v>6168584</c:v>
                </c:pt>
                <c:pt idx="1148">
                  <c:v>6168588</c:v>
                </c:pt>
                <c:pt idx="1149">
                  <c:v>6168594</c:v>
                </c:pt>
                <c:pt idx="1150">
                  <c:v>6168604</c:v>
                </c:pt>
                <c:pt idx="1151">
                  <c:v>6168614</c:v>
                </c:pt>
                <c:pt idx="1152">
                  <c:v>6168626</c:v>
                </c:pt>
                <c:pt idx="1153">
                  <c:v>6168636</c:v>
                </c:pt>
                <c:pt idx="1154">
                  <c:v>6248644</c:v>
                </c:pt>
                <c:pt idx="1155">
                  <c:v>6248644</c:v>
                </c:pt>
                <c:pt idx="1156">
                  <c:v>6248644</c:v>
                </c:pt>
                <c:pt idx="1157">
                  <c:v>6248644</c:v>
                </c:pt>
                <c:pt idx="1158">
                  <c:v>6248644</c:v>
                </c:pt>
                <c:pt idx="1159">
                  <c:v>6248644</c:v>
                </c:pt>
                <c:pt idx="1160">
                  <c:v>6248644</c:v>
                </c:pt>
                <c:pt idx="1161">
                  <c:v>6248648</c:v>
                </c:pt>
                <c:pt idx="1162">
                  <c:v>6248654</c:v>
                </c:pt>
                <c:pt idx="1163">
                  <c:v>6248660</c:v>
                </c:pt>
                <c:pt idx="1164">
                  <c:v>6248670</c:v>
                </c:pt>
                <c:pt idx="1165">
                  <c:v>6248678</c:v>
                </c:pt>
                <c:pt idx="1166">
                  <c:v>6248684</c:v>
                </c:pt>
                <c:pt idx="1167">
                  <c:v>6248684</c:v>
                </c:pt>
                <c:pt idx="1168">
                  <c:v>6248692</c:v>
                </c:pt>
                <c:pt idx="1169">
                  <c:v>6248704</c:v>
                </c:pt>
                <c:pt idx="1170">
                  <c:v>6248712</c:v>
                </c:pt>
                <c:pt idx="1171">
                  <c:v>6248720</c:v>
                </c:pt>
                <c:pt idx="1172">
                  <c:v>6248732</c:v>
                </c:pt>
                <c:pt idx="1173">
                  <c:v>6248744</c:v>
                </c:pt>
                <c:pt idx="1174">
                  <c:v>6248752</c:v>
                </c:pt>
                <c:pt idx="1175">
                  <c:v>6248764</c:v>
                </c:pt>
                <c:pt idx="1176">
                  <c:v>6328772</c:v>
                </c:pt>
                <c:pt idx="1177">
                  <c:v>6328772</c:v>
                </c:pt>
                <c:pt idx="1178">
                  <c:v>6328772</c:v>
                </c:pt>
                <c:pt idx="1179">
                  <c:v>6328780</c:v>
                </c:pt>
                <c:pt idx="1180">
                  <c:v>6328784</c:v>
                </c:pt>
                <c:pt idx="1181">
                  <c:v>6328792</c:v>
                </c:pt>
                <c:pt idx="1182">
                  <c:v>6328802</c:v>
                </c:pt>
                <c:pt idx="1183">
                  <c:v>6328808</c:v>
                </c:pt>
                <c:pt idx="1184">
                  <c:v>6328820</c:v>
                </c:pt>
                <c:pt idx="1185">
                  <c:v>6328828</c:v>
                </c:pt>
                <c:pt idx="1186">
                  <c:v>6328834</c:v>
                </c:pt>
                <c:pt idx="1187">
                  <c:v>6328842</c:v>
                </c:pt>
                <c:pt idx="1188">
                  <c:v>6328846</c:v>
                </c:pt>
                <c:pt idx="1189">
                  <c:v>6328856</c:v>
                </c:pt>
                <c:pt idx="1190">
                  <c:v>6328870</c:v>
                </c:pt>
                <c:pt idx="1191">
                  <c:v>6328882</c:v>
                </c:pt>
                <c:pt idx="1192">
                  <c:v>6328900</c:v>
                </c:pt>
                <c:pt idx="1193">
                  <c:v>6408912</c:v>
                </c:pt>
                <c:pt idx="1194">
                  <c:v>6408912</c:v>
                </c:pt>
                <c:pt idx="1195">
                  <c:v>6408912</c:v>
                </c:pt>
                <c:pt idx="1196">
                  <c:v>6408922</c:v>
                </c:pt>
                <c:pt idx="1197">
                  <c:v>6408926</c:v>
                </c:pt>
                <c:pt idx="1198">
                  <c:v>6408930</c:v>
                </c:pt>
                <c:pt idx="1199">
                  <c:v>6408938</c:v>
                </c:pt>
                <c:pt idx="1200">
                  <c:v>6408948</c:v>
                </c:pt>
                <c:pt idx="1201">
                  <c:v>6408948</c:v>
                </c:pt>
                <c:pt idx="1202">
                  <c:v>6408954</c:v>
                </c:pt>
                <c:pt idx="1203">
                  <c:v>6408964</c:v>
                </c:pt>
                <c:pt idx="1204">
                  <c:v>6408976</c:v>
                </c:pt>
                <c:pt idx="1205">
                  <c:v>6408988</c:v>
                </c:pt>
                <c:pt idx="1206">
                  <c:v>6408992</c:v>
                </c:pt>
                <c:pt idx="1207">
                  <c:v>6408992</c:v>
                </c:pt>
                <c:pt idx="1208">
                  <c:v>6408992</c:v>
                </c:pt>
                <c:pt idx="1209">
                  <c:v>6408998</c:v>
                </c:pt>
                <c:pt idx="1210">
                  <c:v>6409010</c:v>
                </c:pt>
                <c:pt idx="1211">
                  <c:v>6409022</c:v>
                </c:pt>
                <c:pt idx="1212">
                  <c:v>6489030</c:v>
                </c:pt>
                <c:pt idx="1213">
                  <c:v>6489030</c:v>
                </c:pt>
                <c:pt idx="1214">
                  <c:v>6489034</c:v>
                </c:pt>
                <c:pt idx="1215">
                  <c:v>6489038</c:v>
                </c:pt>
                <c:pt idx="1216">
                  <c:v>6489044</c:v>
                </c:pt>
                <c:pt idx="1217">
                  <c:v>6489054</c:v>
                </c:pt>
                <c:pt idx="1218">
                  <c:v>6489060</c:v>
                </c:pt>
                <c:pt idx="1219">
                  <c:v>6489076</c:v>
                </c:pt>
                <c:pt idx="1220">
                  <c:v>6489094</c:v>
                </c:pt>
                <c:pt idx="1221">
                  <c:v>6489106</c:v>
                </c:pt>
                <c:pt idx="1222">
                  <c:v>6489116</c:v>
                </c:pt>
                <c:pt idx="1223">
                  <c:v>6489130</c:v>
                </c:pt>
                <c:pt idx="1224">
                  <c:v>6489134</c:v>
                </c:pt>
                <c:pt idx="1225">
                  <c:v>6489142</c:v>
                </c:pt>
                <c:pt idx="1226">
                  <c:v>6489156</c:v>
                </c:pt>
                <c:pt idx="1227">
                  <c:v>6489168</c:v>
                </c:pt>
                <c:pt idx="1228">
                  <c:v>6489188</c:v>
                </c:pt>
                <c:pt idx="1229">
                  <c:v>6569200</c:v>
                </c:pt>
                <c:pt idx="1230">
                  <c:v>6569200</c:v>
                </c:pt>
                <c:pt idx="1231">
                  <c:v>6569200</c:v>
                </c:pt>
                <c:pt idx="1232">
                  <c:v>6569204</c:v>
                </c:pt>
                <c:pt idx="1233">
                  <c:v>6569210</c:v>
                </c:pt>
                <c:pt idx="1234">
                  <c:v>6569214</c:v>
                </c:pt>
                <c:pt idx="1235">
                  <c:v>6569222</c:v>
                </c:pt>
                <c:pt idx="1236">
                  <c:v>6569230</c:v>
                </c:pt>
                <c:pt idx="1237">
                  <c:v>6649238</c:v>
                </c:pt>
                <c:pt idx="1238">
                  <c:v>6649238</c:v>
                </c:pt>
                <c:pt idx="1239">
                  <c:v>6649238</c:v>
                </c:pt>
                <c:pt idx="1240">
                  <c:v>6649242</c:v>
                </c:pt>
                <c:pt idx="1241">
                  <c:v>6649242</c:v>
                </c:pt>
                <c:pt idx="1242">
                  <c:v>6649242</c:v>
                </c:pt>
                <c:pt idx="1243">
                  <c:v>6649246</c:v>
                </c:pt>
                <c:pt idx="1244">
                  <c:v>6649252</c:v>
                </c:pt>
                <c:pt idx="1245">
                  <c:v>6649258</c:v>
                </c:pt>
                <c:pt idx="1246">
                  <c:v>6649264</c:v>
                </c:pt>
                <c:pt idx="1247">
                  <c:v>6649272</c:v>
                </c:pt>
                <c:pt idx="1248">
                  <c:v>6649278</c:v>
                </c:pt>
                <c:pt idx="1249">
                  <c:v>6649288</c:v>
                </c:pt>
                <c:pt idx="1250">
                  <c:v>6649300</c:v>
                </c:pt>
                <c:pt idx="1251">
                  <c:v>6729308</c:v>
                </c:pt>
                <c:pt idx="1252">
                  <c:v>6729308</c:v>
                </c:pt>
                <c:pt idx="1253">
                  <c:v>6729308</c:v>
                </c:pt>
                <c:pt idx="1254">
                  <c:v>6729308</c:v>
                </c:pt>
                <c:pt idx="1255">
                  <c:v>6729308</c:v>
                </c:pt>
                <c:pt idx="1256">
                  <c:v>6729312</c:v>
                </c:pt>
                <c:pt idx="1257">
                  <c:v>6729322</c:v>
                </c:pt>
                <c:pt idx="1258">
                  <c:v>6729326</c:v>
                </c:pt>
                <c:pt idx="1259">
                  <c:v>6729334</c:v>
                </c:pt>
                <c:pt idx="1260">
                  <c:v>6729334</c:v>
                </c:pt>
                <c:pt idx="1261">
                  <c:v>6729344</c:v>
                </c:pt>
                <c:pt idx="1262">
                  <c:v>6729348</c:v>
                </c:pt>
                <c:pt idx="1263">
                  <c:v>6729354</c:v>
                </c:pt>
                <c:pt idx="1264">
                  <c:v>6729360</c:v>
                </c:pt>
                <c:pt idx="1265">
                  <c:v>6729364</c:v>
                </c:pt>
                <c:pt idx="1266">
                  <c:v>6729374</c:v>
                </c:pt>
                <c:pt idx="1267">
                  <c:v>6729384</c:v>
                </c:pt>
                <c:pt idx="1268">
                  <c:v>6729400</c:v>
                </c:pt>
                <c:pt idx="1269">
                  <c:v>6729412</c:v>
                </c:pt>
                <c:pt idx="1270">
                  <c:v>6729426</c:v>
                </c:pt>
                <c:pt idx="1271">
                  <c:v>6729436</c:v>
                </c:pt>
                <c:pt idx="1272">
                  <c:v>6729448</c:v>
                </c:pt>
                <c:pt idx="1273">
                  <c:v>6809456</c:v>
                </c:pt>
                <c:pt idx="1274">
                  <c:v>6809456</c:v>
                </c:pt>
                <c:pt idx="1275">
                  <c:v>6809460</c:v>
                </c:pt>
                <c:pt idx="1276">
                  <c:v>6809464</c:v>
                </c:pt>
                <c:pt idx="1277">
                  <c:v>6809472</c:v>
                </c:pt>
                <c:pt idx="1278">
                  <c:v>6809480</c:v>
                </c:pt>
                <c:pt idx="1279">
                  <c:v>6809484</c:v>
                </c:pt>
                <c:pt idx="1280">
                  <c:v>6809490</c:v>
                </c:pt>
                <c:pt idx="1281">
                  <c:v>6809504</c:v>
                </c:pt>
                <c:pt idx="1282">
                  <c:v>6809524</c:v>
                </c:pt>
                <c:pt idx="1283">
                  <c:v>6889532</c:v>
                </c:pt>
                <c:pt idx="1284">
                  <c:v>6889532</c:v>
                </c:pt>
                <c:pt idx="1285">
                  <c:v>6889532</c:v>
                </c:pt>
                <c:pt idx="1286">
                  <c:v>6889532</c:v>
                </c:pt>
                <c:pt idx="1287">
                  <c:v>6889532</c:v>
                </c:pt>
                <c:pt idx="1288">
                  <c:v>6889538</c:v>
                </c:pt>
                <c:pt idx="1289">
                  <c:v>6889542</c:v>
                </c:pt>
                <c:pt idx="1290">
                  <c:v>6889542</c:v>
                </c:pt>
                <c:pt idx="1291">
                  <c:v>6889546</c:v>
                </c:pt>
                <c:pt idx="1292">
                  <c:v>6889550</c:v>
                </c:pt>
                <c:pt idx="1293">
                  <c:v>6889550</c:v>
                </c:pt>
                <c:pt idx="1294">
                  <c:v>6889558</c:v>
                </c:pt>
                <c:pt idx="1295">
                  <c:v>6889568</c:v>
                </c:pt>
                <c:pt idx="1296">
                  <c:v>6889586</c:v>
                </c:pt>
                <c:pt idx="1297">
                  <c:v>6889608</c:v>
                </c:pt>
                <c:pt idx="1298">
                  <c:v>6889628</c:v>
                </c:pt>
                <c:pt idx="1299">
                  <c:v>6889648</c:v>
                </c:pt>
                <c:pt idx="1300">
                  <c:v>6889664</c:v>
                </c:pt>
                <c:pt idx="1301">
                  <c:v>6969672</c:v>
                </c:pt>
                <c:pt idx="1302">
                  <c:v>6969672</c:v>
                </c:pt>
                <c:pt idx="1303">
                  <c:v>6969672</c:v>
                </c:pt>
                <c:pt idx="1304">
                  <c:v>6969676</c:v>
                </c:pt>
                <c:pt idx="1305">
                  <c:v>6969676</c:v>
                </c:pt>
                <c:pt idx="1306">
                  <c:v>6969682</c:v>
                </c:pt>
                <c:pt idx="1307">
                  <c:v>6969686</c:v>
                </c:pt>
                <c:pt idx="1308">
                  <c:v>6969692</c:v>
                </c:pt>
                <c:pt idx="1309">
                  <c:v>6969698</c:v>
                </c:pt>
                <c:pt idx="1310">
                  <c:v>6969706</c:v>
                </c:pt>
                <c:pt idx="1311">
                  <c:v>6969716</c:v>
                </c:pt>
                <c:pt idx="1312">
                  <c:v>6969716</c:v>
                </c:pt>
                <c:pt idx="1313">
                  <c:v>6969726</c:v>
                </c:pt>
                <c:pt idx="1314">
                  <c:v>6969740</c:v>
                </c:pt>
                <c:pt idx="1315">
                  <c:v>6969758</c:v>
                </c:pt>
                <c:pt idx="1316">
                  <c:v>6969778</c:v>
                </c:pt>
                <c:pt idx="1317">
                  <c:v>6969792</c:v>
                </c:pt>
                <c:pt idx="1318">
                  <c:v>6969804</c:v>
                </c:pt>
                <c:pt idx="1319">
                  <c:v>6969832</c:v>
                </c:pt>
                <c:pt idx="1320">
                  <c:v>7049840</c:v>
                </c:pt>
                <c:pt idx="1321">
                  <c:v>7049840</c:v>
                </c:pt>
                <c:pt idx="1322">
                  <c:v>7049840</c:v>
                </c:pt>
                <c:pt idx="1323">
                  <c:v>7049844</c:v>
                </c:pt>
                <c:pt idx="1324">
                  <c:v>7049848</c:v>
                </c:pt>
                <c:pt idx="1325">
                  <c:v>7049858</c:v>
                </c:pt>
                <c:pt idx="1326">
                  <c:v>7049862</c:v>
                </c:pt>
                <c:pt idx="1327">
                  <c:v>7049870</c:v>
                </c:pt>
                <c:pt idx="1328">
                  <c:v>7049874</c:v>
                </c:pt>
                <c:pt idx="1329">
                  <c:v>7049880</c:v>
                </c:pt>
                <c:pt idx="1330">
                  <c:v>7049898</c:v>
                </c:pt>
                <c:pt idx="1331">
                  <c:v>7049906</c:v>
                </c:pt>
                <c:pt idx="1332">
                  <c:v>7049918</c:v>
                </c:pt>
                <c:pt idx="1333">
                  <c:v>7049928</c:v>
                </c:pt>
                <c:pt idx="1334">
                  <c:v>7049942</c:v>
                </c:pt>
                <c:pt idx="1335">
                  <c:v>7049956</c:v>
                </c:pt>
                <c:pt idx="1336">
                  <c:v>7049980</c:v>
                </c:pt>
                <c:pt idx="1337">
                  <c:v>7129988</c:v>
                </c:pt>
                <c:pt idx="1338">
                  <c:v>7129988</c:v>
                </c:pt>
                <c:pt idx="1339">
                  <c:v>7129992</c:v>
                </c:pt>
                <c:pt idx="1340">
                  <c:v>7129992</c:v>
                </c:pt>
                <c:pt idx="1341">
                  <c:v>7129998</c:v>
                </c:pt>
                <c:pt idx="1342">
                  <c:v>7129998</c:v>
                </c:pt>
                <c:pt idx="1343">
                  <c:v>7129998</c:v>
                </c:pt>
                <c:pt idx="1344">
                  <c:v>7129998</c:v>
                </c:pt>
                <c:pt idx="1345">
                  <c:v>7130004</c:v>
                </c:pt>
                <c:pt idx="1346">
                  <c:v>7130012</c:v>
                </c:pt>
                <c:pt idx="1347">
                  <c:v>7130016</c:v>
                </c:pt>
                <c:pt idx="1348">
                  <c:v>7130020</c:v>
                </c:pt>
                <c:pt idx="1349">
                  <c:v>7130026</c:v>
                </c:pt>
                <c:pt idx="1350">
                  <c:v>7130030</c:v>
                </c:pt>
                <c:pt idx="1351">
                  <c:v>7130038</c:v>
                </c:pt>
                <c:pt idx="1352">
                  <c:v>7130046</c:v>
                </c:pt>
                <c:pt idx="1353">
                  <c:v>7130052</c:v>
                </c:pt>
                <c:pt idx="1354">
                  <c:v>7130052</c:v>
                </c:pt>
                <c:pt idx="1355">
                  <c:v>7130064</c:v>
                </c:pt>
                <c:pt idx="1356">
                  <c:v>7130082</c:v>
                </c:pt>
                <c:pt idx="1357">
                  <c:v>7210090</c:v>
                </c:pt>
                <c:pt idx="1358">
                  <c:v>7210090</c:v>
                </c:pt>
                <c:pt idx="1359">
                  <c:v>7210090</c:v>
                </c:pt>
                <c:pt idx="1360">
                  <c:v>7210090</c:v>
                </c:pt>
                <c:pt idx="1361">
                  <c:v>7210094</c:v>
                </c:pt>
                <c:pt idx="1362">
                  <c:v>7210102</c:v>
                </c:pt>
                <c:pt idx="1363">
                  <c:v>7210106</c:v>
                </c:pt>
                <c:pt idx="1364">
                  <c:v>7210120</c:v>
                </c:pt>
                <c:pt idx="1365">
                  <c:v>7210128</c:v>
                </c:pt>
                <c:pt idx="1366">
                  <c:v>7210132</c:v>
                </c:pt>
                <c:pt idx="1367">
                  <c:v>7210142</c:v>
                </c:pt>
                <c:pt idx="1368">
                  <c:v>7210150</c:v>
                </c:pt>
                <c:pt idx="1369">
                  <c:v>7210160</c:v>
                </c:pt>
                <c:pt idx="1370">
                  <c:v>7210174</c:v>
                </c:pt>
                <c:pt idx="1371">
                  <c:v>7210186</c:v>
                </c:pt>
                <c:pt idx="1372">
                  <c:v>7210190</c:v>
                </c:pt>
                <c:pt idx="1373">
                  <c:v>7210208</c:v>
                </c:pt>
                <c:pt idx="1374">
                  <c:v>7210224</c:v>
                </c:pt>
                <c:pt idx="1375">
                  <c:v>7210244</c:v>
                </c:pt>
                <c:pt idx="1376">
                  <c:v>7210260</c:v>
                </c:pt>
                <c:pt idx="1377">
                  <c:v>7290268</c:v>
                </c:pt>
                <c:pt idx="1378">
                  <c:v>7290268</c:v>
                </c:pt>
                <c:pt idx="1379">
                  <c:v>7290268</c:v>
                </c:pt>
                <c:pt idx="1380">
                  <c:v>7290268</c:v>
                </c:pt>
                <c:pt idx="1381">
                  <c:v>7290276</c:v>
                </c:pt>
                <c:pt idx="1382">
                  <c:v>7290286</c:v>
                </c:pt>
                <c:pt idx="1383">
                  <c:v>7290290</c:v>
                </c:pt>
                <c:pt idx="1384">
                  <c:v>7290302</c:v>
                </c:pt>
                <c:pt idx="1385">
                  <c:v>7290320</c:v>
                </c:pt>
                <c:pt idx="1386">
                  <c:v>7290330</c:v>
                </c:pt>
                <c:pt idx="1387">
                  <c:v>7290344</c:v>
                </c:pt>
                <c:pt idx="1388">
                  <c:v>7290360</c:v>
                </c:pt>
                <c:pt idx="1389">
                  <c:v>7370368</c:v>
                </c:pt>
                <c:pt idx="1390">
                  <c:v>7370368</c:v>
                </c:pt>
                <c:pt idx="1391">
                  <c:v>7370368</c:v>
                </c:pt>
                <c:pt idx="1392">
                  <c:v>7370368</c:v>
                </c:pt>
                <c:pt idx="1393">
                  <c:v>7370368</c:v>
                </c:pt>
                <c:pt idx="1394">
                  <c:v>7370372</c:v>
                </c:pt>
                <c:pt idx="1395">
                  <c:v>7370376</c:v>
                </c:pt>
                <c:pt idx="1396">
                  <c:v>7370376</c:v>
                </c:pt>
                <c:pt idx="1397">
                  <c:v>7370376</c:v>
                </c:pt>
                <c:pt idx="1398">
                  <c:v>7370382</c:v>
                </c:pt>
                <c:pt idx="1399">
                  <c:v>7370394</c:v>
                </c:pt>
                <c:pt idx="1400">
                  <c:v>7370402</c:v>
                </c:pt>
                <c:pt idx="1401">
                  <c:v>7370410</c:v>
                </c:pt>
                <c:pt idx="1402">
                  <c:v>7370416</c:v>
                </c:pt>
                <c:pt idx="1403">
                  <c:v>7370428</c:v>
                </c:pt>
                <c:pt idx="1404">
                  <c:v>7370446</c:v>
                </c:pt>
                <c:pt idx="1405">
                  <c:v>7370468</c:v>
                </c:pt>
                <c:pt idx="1406">
                  <c:v>7370480</c:v>
                </c:pt>
                <c:pt idx="1407">
                  <c:v>7450488</c:v>
                </c:pt>
                <c:pt idx="1408">
                  <c:v>7450488</c:v>
                </c:pt>
                <c:pt idx="1409">
                  <c:v>7450488</c:v>
                </c:pt>
                <c:pt idx="1410">
                  <c:v>7450492</c:v>
                </c:pt>
                <c:pt idx="1411">
                  <c:v>7450496</c:v>
                </c:pt>
                <c:pt idx="1412">
                  <c:v>7450504</c:v>
                </c:pt>
                <c:pt idx="1413">
                  <c:v>7450510</c:v>
                </c:pt>
                <c:pt idx="1414">
                  <c:v>7450516</c:v>
                </c:pt>
                <c:pt idx="1415">
                  <c:v>7450526</c:v>
                </c:pt>
                <c:pt idx="1416">
                  <c:v>7450540</c:v>
                </c:pt>
                <c:pt idx="1417">
                  <c:v>7450550</c:v>
                </c:pt>
                <c:pt idx="1418">
                  <c:v>7530558</c:v>
                </c:pt>
                <c:pt idx="1419">
                  <c:v>7530558</c:v>
                </c:pt>
                <c:pt idx="1420">
                  <c:v>7530562</c:v>
                </c:pt>
                <c:pt idx="1421">
                  <c:v>7530562</c:v>
                </c:pt>
                <c:pt idx="1422">
                  <c:v>7530562</c:v>
                </c:pt>
                <c:pt idx="1423">
                  <c:v>7530568</c:v>
                </c:pt>
                <c:pt idx="1424">
                  <c:v>7530572</c:v>
                </c:pt>
                <c:pt idx="1425">
                  <c:v>7530582</c:v>
                </c:pt>
                <c:pt idx="1426">
                  <c:v>7530594</c:v>
                </c:pt>
                <c:pt idx="1427">
                  <c:v>7530602</c:v>
                </c:pt>
                <c:pt idx="1428">
                  <c:v>7530608</c:v>
                </c:pt>
                <c:pt idx="1429">
                  <c:v>7610616</c:v>
                </c:pt>
                <c:pt idx="1430">
                  <c:v>7610616</c:v>
                </c:pt>
                <c:pt idx="1431">
                  <c:v>7610616</c:v>
                </c:pt>
                <c:pt idx="1432">
                  <c:v>7610616</c:v>
                </c:pt>
                <c:pt idx="1433">
                  <c:v>7610624</c:v>
                </c:pt>
                <c:pt idx="1434">
                  <c:v>7610632</c:v>
                </c:pt>
                <c:pt idx="1435">
                  <c:v>7610642</c:v>
                </c:pt>
                <c:pt idx="1436">
                  <c:v>7610660</c:v>
                </c:pt>
                <c:pt idx="1437">
                  <c:v>7690668</c:v>
                </c:pt>
                <c:pt idx="1438">
                  <c:v>7690668</c:v>
                </c:pt>
                <c:pt idx="1439">
                  <c:v>7690668</c:v>
                </c:pt>
                <c:pt idx="1440">
                  <c:v>7690668</c:v>
                </c:pt>
                <c:pt idx="1441">
                  <c:v>7690676</c:v>
                </c:pt>
                <c:pt idx="1442">
                  <c:v>7690684</c:v>
                </c:pt>
                <c:pt idx="1443">
                  <c:v>7690690</c:v>
                </c:pt>
                <c:pt idx="1444">
                  <c:v>7690694</c:v>
                </c:pt>
                <c:pt idx="1445">
                  <c:v>7690706</c:v>
                </c:pt>
                <c:pt idx="1446">
                  <c:v>7690710</c:v>
                </c:pt>
                <c:pt idx="1447">
                  <c:v>7690718</c:v>
                </c:pt>
                <c:pt idx="1448">
                  <c:v>7690734</c:v>
                </c:pt>
                <c:pt idx="1449">
                  <c:v>7690748</c:v>
                </c:pt>
                <c:pt idx="1450">
                  <c:v>7690760</c:v>
                </c:pt>
                <c:pt idx="1451">
                  <c:v>7690776</c:v>
                </c:pt>
                <c:pt idx="1452">
                  <c:v>7690790</c:v>
                </c:pt>
                <c:pt idx="1453">
                  <c:v>7690804</c:v>
                </c:pt>
                <c:pt idx="1454">
                  <c:v>7690812</c:v>
                </c:pt>
                <c:pt idx="1455">
                  <c:v>7690830</c:v>
                </c:pt>
                <c:pt idx="1456">
                  <c:v>7690842</c:v>
                </c:pt>
                <c:pt idx="1457">
                  <c:v>7770854</c:v>
                </c:pt>
                <c:pt idx="1458">
                  <c:v>7770854</c:v>
                </c:pt>
                <c:pt idx="1459">
                  <c:v>7770858</c:v>
                </c:pt>
                <c:pt idx="1460">
                  <c:v>7770866</c:v>
                </c:pt>
                <c:pt idx="1461">
                  <c:v>7770874</c:v>
                </c:pt>
                <c:pt idx="1462">
                  <c:v>7770886</c:v>
                </c:pt>
                <c:pt idx="1463">
                  <c:v>7770900</c:v>
                </c:pt>
                <c:pt idx="1464">
                  <c:v>7770904</c:v>
                </c:pt>
                <c:pt idx="1465">
                  <c:v>7770920</c:v>
                </c:pt>
                <c:pt idx="1466">
                  <c:v>7770936</c:v>
                </c:pt>
                <c:pt idx="1467">
                  <c:v>7850950</c:v>
                </c:pt>
                <c:pt idx="1468">
                  <c:v>7850950</c:v>
                </c:pt>
                <c:pt idx="1469">
                  <c:v>7850950</c:v>
                </c:pt>
                <c:pt idx="1470">
                  <c:v>7850950</c:v>
                </c:pt>
                <c:pt idx="1471">
                  <c:v>7850954</c:v>
                </c:pt>
                <c:pt idx="1472">
                  <c:v>7850962</c:v>
                </c:pt>
                <c:pt idx="1473">
                  <c:v>7850966</c:v>
                </c:pt>
                <c:pt idx="1474">
                  <c:v>7850974</c:v>
                </c:pt>
                <c:pt idx="1475">
                  <c:v>7850990</c:v>
                </c:pt>
                <c:pt idx="1476">
                  <c:v>7851006</c:v>
                </c:pt>
                <c:pt idx="1477">
                  <c:v>7851026</c:v>
                </c:pt>
                <c:pt idx="1478">
                  <c:v>7931034</c:v>
                </c:pt>
                <c:pt idx="1479">
                  <c:v>7931034</c:v>
                </c:pt>
                <c:pt idx="1480">
                  <c:v>7931034</c:v>
                </c:pt>
                <c:pt idx="1481">
                  <c:v>7931042</c:v>
                </c:pt>
                <c:pt idx="1482">
                  <c:v>7931050</c:v>
                </c:pt>
                <c:pt idx="1483">
                  <c:v>7931060</c:v>
                </c:pt>
                <c:pt idx="1484">
                  <c:v>7931066</c:v>
                </c:pt>
                <c:pt idx="1485">
                  <c:v>7931070</c:v>
                </c:pt>
                <c:pt idx="1486">
                  <c:v>7931076</c:v>
                </c:pt>
                <c:pt idx="1487">
                  <c:v>7931086</c:v>
                </c:pt>
                <c:pt idx="1488">
                  <c:v>7931098</c:v>
                </c:pt>
                <c:pt idx="1489">
                  <c:v>7931118</c:v>
                </c:pt>
                <c:pt idx="1490">
                  <c:v>7931136</c:v>
                </c:pt>
                <c:pt idx="1491">
                  <c:v>7931148</c:v>
                </c:pt>
                <c:pt idx="1492">
                  <c:v>7931170</c:v>
                </c:pt>
                <c:pt idx="1493">
                  <c:v>8011190</c:v>
                </c:pt>
                <c:pt idx="1494">
                  <c:v>8011190</c:v>
                </c:pt>
                <c:pt idx="1495">
                  <c:v>8011198</c:v>
                </c:pt>
                <c:pt idx="1496">
                  <c:v>8011202</c:v>
                </c:pt>
                <c:pt idx="1497">
                  <c:v>8011208</c:v>
                </c:pt>
                <c:pt idx="1498">
                  <c:v>8011216</c:v>
                </c:pt>
                <c:pt idx="1499">
                  <c:v>8011224</c:v>
                </c:pt>
                <c:pt idx="1500">
                  <c:v>8011238</c:v>
                </c:pt>
                <c:pt idx="1501">
                  <c:v>8011254</c:v>
                </c:pt>
                <c:pt idx="1502">
                  <c:v>8011270</c:v>
                </c:pt>
                <c:pt idx="1503">
                  <c:v>8011280</c:v>
                </c:pt>
                <c:pt idx="1504">
                  <c:v>8011286</c:v>
                </c:pt>
                <c:pt idx="1505">
                  <c:v>8011296</c:v>
                </c:pt>
                <c:pt idx="1506">
                  <c:v>8011314</c:v>
                </c:pt>
                <c:pt idx="1507">
                  <c:v>8011318</c:v>
                </c:pt>
                <c:pt idx="1508">
                  <c:v>8011334</c:v>
                </c:pt>
                <c:pt idx="1509">
                  <c:v>8091342</c:v>
                </c:pt>
                <c:pt idx="1510">
                  <c:v>8091342</c:v>
                </c:pt>
                <c:pt idx="1511">
                  <c:v>8091342</c:v>
                </c:pt>
                <c:pt idx="1512">
                  <c:v>8091342</c:v>
                </c:pt>
                <c:pt idx="1513">
                  <c:v>8091342</c:v>
                </c:pt>
                <c:pt idx="1514">
                  <c:v>8091346</c:v>
                </c:pt>
                <c:pt idx="1515">
                  <c:v>8091350</c:v>
                </c:pt>
                <c:pt idx="1516">
                  <c:v>8091356</c:v>
                </c:pt>
                <c:pt idx="1517">
                  <c:v>8091360</c:v>
                </c:pt>
                <c:pt idx="1518">
                  <c:v>8091370</c:v>
                </c:pt>
                <c:pt idx="1519">
                  <c:v>8091378</c:v>
                </c:pt>
                <c:pt idx="1520">
                  <c:v>8091392</c:v>
                </c:pt>
                <c:pt idx="1521">
                  <c:v>8091408</c:v>
                </c:pt>
                <c:pt idx="1522">
                  <c:v>8091422</c:v>
                </c:pt>
                <c:pt idx="1523">
                  <c:v>8091432</c:v>
                </c:pt>
                <c:pt idx="1524">
                  <c:v>8091448</c:v>
                </c:pt>
                <c:pt idx="1525">
                  <c:v>8171460</c:v>
                </c:pt>
                <c:pt idx="1526">
                  <c:v>8171460</c:v>
                </c:pt>
                <c:pt idx="1527">
                  <c:v>8171466</c:v>
                </c:pt>
                <c:pt idx="1528">
                  <c:v>8171476</c:v>
                </c:pt>
                <c:pt idx="1529">
                  <c:v>8171488</c:v>
                </c:pt>
                <c:pt idx="1530">
                  <c:v>8171504</c:v>
                </c:pt>
                <c:pt idx="1531">
                  <c:v>8251516</c:v>
                </c:pt>
                <c:pt idx="1532">
                  <c:v>8251516</c:v>
                </c:pt>
                <c:pt idx="1533">
                  <c:v>8251524</c:v>
                </c:pt>
                <c:pt idx="1534">
                  <c:v>8251534</c:v>
                </c:pt>
                <c:pt idx="1535">
                  <c:v>8251544</c:v>
                </c:pt>
                <c:pt idx="1536">
                  <c:v>8251550</c:v>
                </c:pt>
                <c:pt idx="1537">
                  <c:v>8251564</c:v>
                </c:pt>
                <c:pt idx="1538">
                  <c:v>8251572</c:v>
                </c:pt>
                <c:pt idx="1539">
                  <c:v>8251592</c:v>
                </c:pt>
                <c:pt idx="1540">
                  <c:v>8331604</c:v>
                </c:pt>
                <c:pt idx="1541">
                  <c:v>8331604</c:v>
                </c:pt>
                <c:pt idx="1542">
                  <c:v>8331608</c:v>
                </c:pt>
                <c:pt idx="1543">
                  <c:v>8331612</c:v>
                </c:pt>
                <c:pt idx="1544">
                  <c:v>8331616</c:v>
                </c:pt>
                <c:pt idx="1545">
                  <c:v>8331624</c:v>
                </c:pt>
                <c:pt idx="1546">
                  <c:v>8331632</c:v>
                </c:pt>
                <c:pt idx="1547">
                  <c:v>8331644</c:v>
                </c:pt>
                <c:pt idx="1548">
                  <c:v>8411652</c:v>
                </c:pt>
                <c:pt idx="1549">
                  <c:v>8411652</c:v>
                </c:pt>
                <c:pt idx="1550">
                  <c:v>8411652</c:v>
                </c:pt>
                <c:pt idx="1551">
                  <c:v>8411660</c:v>
                </c:pt>
                <c:pt idx="1552">
                  <c:v>8411668</c:v>
                </c:pt>
                <c:pt idx="1553">
                  <c:v>8411684</c:v>
                </c:pt>
                <c:pt idx="1554">
                  <c:v>8491692</c:v>
                </c:pt>
                <c:pt idx="1555">
                  <c:v>8491692</c:v>
                </c:pt>
                <c:pt idx="1556">
                  <c:v>8491692</c:v>
                </c:pt>
                <c:pt idx="1557">
                  <c:v>8491696</c:v>
                </c:pt>
                <c:pt idx="1558">
                  <c:v>8491700</c:v>
                </c:pt>
                <c:pt idx="1559">
                  <c:v>8491710</c:v>
                </c:pt>
                <c:pt idx="1560">
                  <c:v>8491718</c:v>
                </c:pt>
                <c:pt idx="1561">
                  <c:v>8491726</c:v>
                </c:pt>
                <c:pt idx="1562">
                  <c:v>8491726</c:v>
                </c:pt>
                <c:pt idx="1563">
                  <c:v>8491734</c:v>
                </c:pt>
                <c:pt idx="1564">
                  <c:v>8491738</c:v>
                </c:pt>
                <c:pt idx="1565">
                  <c:v>8491750</c:v>
                </c:pt>
                <c:pt idx="1566">
                  <c:v>8491760</c:v>
                </c:pt>
                <c:pt idx="1567">
                  <c:v>8491766</c:v>
                </c:pt>
                <c:pt idx="1568">
                  <c:v>8491780</c:v>
                </c:pt>
                <c:pt idx="1569">
                  <c:v>8571788</c:v>
                </c:pt>
                <c:pt idx="1570">
                  <c:v>8571788</c:v>
                </c:pt>
                <c:pt idx="1571">
                  <c:v>8571788</c:v>
                </c:pt>
                <c:pt idx="1572">
                  <c:v>8571788</c:v>
                </c:pt>
                <c:pt idx="1573">
                  <c:v>8571788</c:v>
                </c:pt>
                <c:pt idx="1574">
                  <c:v>8571792</c:v>
                </c:pt>
                <c:pt idx="1575">
                  <c:v>8571796</c:v>
                </c:pt>
                <c:pt idx="1576">
                  <c:v>8571804</c:v>
                </c:pt>
                <c:pt idx="1577">
                  <c:v>8571812</c:v>
                </c:pt>
                <c:pt idx="1578">
                  <c:v>8571818</c:v>
                </c:pt>
                <c:pt idx="1579">
                  <c:v>8571830</c:v>
                </c:pt>
                <c:pt idx="1580">
                  <c:v>8571846</c:v>
                </c:pt>
                <c:pt idx="1581">
                  <c:v>8571864</c:v>
                </c:pt>
                <c:pt idx="1582">
                  <c:v>8571882</c:v>
                </c:pt>
                <c:pt idx="1583">
                  <c:v>8651890</c:v>
                </c:pt>
                <c:pt idx="1584">
                  <c:v>8651890</c:v>
                </c:pt>
                <c:pt idx="1585">
                  <c:v>8651894</c:v>
                </c:pt>
                <c:pt idx="1586">
                  <c:v>8651894</c:v>
                </c:pt>
                <c:pt idx="1587">
                  <c:v>8651898</c:v>
                </c:pt>
                <c:pt idx="1588">
                  <c:v>8651902</c:v>
                </c:pt>
                <c:pt idx="1589">
                  <c:v>8651902</c:v>
                </c:pt>
                <c:pt idx="1590">
                  <c:v>8651906</c:v>
                </c:pt>
                <c:pt idx="1591">
                  <c:v>8651916</c:v>
                </c:pt>
                <c:pt idx="1592">
                  <c:v>8651926</c:v>
                </c:pt>
                <c:pt idx="1593">
                  <c:v>8651940</c:v>
                </c:pt>
                <c:pt idx="1594">
                  <c:v>8651954</c:v>
                </c:pt>
                <c:pt idx="1595">
                  <c:v>8651972</c:v>
                </c:pt>
                <c:pt idx="1596">
                  <c:v>8651982</c:v>
                </c:pt>
                <c:pt idx="1597">
                  <c:v>8731994</c:v>
                </c:pt>
                <c:pt idx="1598">
                  <c:v>8731994</c:v>
                </c:pt>
                <c:pt idx="1599">
                  <c:v>8731994</c:v>
                </c:pt>
                <c:pt idx="1600">
                  <c:v>8731994</c:v>
                </c:pt>
                <c:pt idx="1601">
                  <c:v>8731998</c:v>
                </c:pt>
                <c:pt idx="1602">
                  <c:v>8732010</c:v>
                </c:pt>
                <c:pt idx="1603">
                  <c:v>8732014</c:v>
                </c:pt>
                <c:pt idx="1604">
                  <c:v>8732024</c:v>
                </c:pt>
                <c:pt idx="1605">
                  <c:v>8732024</c:v>
                </c:pt>
                <c:pt idx="1606">
                  <c:v>8732032</c:v>
                </c:pt>
                <c:pt idx="1607">
                  <c:v>8732036</c:v>
                </c:pt>
                <c:pt idx="1608">
                  <c:v>8732036</c:v>
                </c:pt>
                <c:pt idx="1609">
                  <c:v>8732042</c:v>
                </c:pt>
                <c:pt idx="1610">
                  <c:v>8732050</c:v>
                </c:pt>
                <c:pt idx="1611">
                  <c:v>8732064</c:v>
                </c:pt>
                <c:pt idx="1612">
                  <c:v>8732082</c:v>
                </c:pt>
                <c:pt idx="1613">
                  <c:v>8812094</c:v>
                </c:pt>
                <c:pt idx="1614">
                  <c:v>8812094</c:v>
                </c:pt>
                <c:pt idx="1615">
                  <c:v>8812094</c:v>
                </c:pt>
                <c:pt idx="1616">
                  <c:v>8812094</c:v>
                </c:pt>
                <c:pt idx="1617">
                  <c:v>8812094</c:v>
                </c:pt>
                <c:pt idx="1618">
                  <c:v>8812094</c:v>
                </c:pt>
                <c:pt idx="1619">
                  <c:v>8812094</c:v>
                </c:pt>
                <c:pt idx="1620">
                  <c:v>8812094</c:v>
                </c:pt>
                <c:pt idx="1621">
                  <c:v>8812098</c:v>
                </c:pt>
                <c:pt idx="1622">
                  <c:v>8812108</c:v>
                </c:pt>
                <c:pt idx="1623">
                  <c:v>8812120</c:v>
                </c:pt>
                <c:pt idx="1624">
                  <c:v>8812130</c:v>
                </c:pt>
                <c:pt idx="1625">
                  <c:v>8812130</c:v>
                </c:pt>
                <c:pt idx="1626">
                  <c:v>8812130</c:v>
                </c:pt>
                <c:pt idx="1627">
                  <c:v>8812142</c:v>
                </c:pt>
                <c:pt idx="1628">
                  <c:v>8812154</c:v>
                </c:pt>
                <c:pt idx="1629">
                  <c:v>8812170</c:v>
                </c:pt>
                <c:pt idx="1630">
                  <c:v>8812190</c:v>
                </c:pt>
                <c:pt idx="1631">
                  <c:v>8812200</c:v>
                </c:pt>
                <c:pt idx="1632">
                  <c:v>8812208</c:v>
                </c:pt>
                <c:pt idx="1633">
                  <c:v>8812226</c:v>
                </c:pt>
                <c:pt idx="1634">
                  <c:v>8812240</c:v>
                </c:pt>
                <c:pt idx="1635">
                  <c:v>8812252</c:v>
                </c:pt>
                <c:pt idx="1636">
                  <c:v>8812268</c:v>
                </c:pt>
                <c:pt idx="1637">
                  <c:v>8892276</c:v>
                </c:pt>
                <c:pt idx="1638">
                  <c:v>8892276</c:v>
                </c:pt>
                <c:pt idx="1639">
                  <c:v>8892284</c:v>
                </c:pt>
                <c:pt idx="1640">
                  <c:v>8892288</c:v>
                </c:pt>
                <c:pt idx="1641">
                  <c:v>8892288</c:v>
                </c:pt>
                <c:pt idx="1642">
                  <c:v>8892292</c:v>
                </c:pt>
                <c:pt idx="1643">
                  <c:v>8892292</c:v>
                </c:pt>
                <c:pt idx="1644">
                  <c:v>8892296</c:v>
                </c:pt>
                <c:pt idx="1645">
                  <c:v>8892302</c:v>
                </c:pt>
                <c:pt idx="1646">
                  <c:v>8892310</c:v>
                </c:pt>
                <c:pt idx="1647">
                  <c:v>8892318</c:v>
                </c:pt>
                <c:pt idx="1648">
                  <c:v>8892324</c:v>
                </c:pt>
                <c:pt idx="1649">
                  <c:v>8892334</c:v>
                </c:pt>
                <c:pt idx="1650">
                  <c:v>8892346</c:v>
                </c:pt>
                <c:pt idx="1651">
                  <c:v>8892360</c:v>
                </c:pt>
                <c:pt idx="1652">
                  <c:v>8892366</c:v>
                </c:pt>
                <c:pt idx="1653">
                  <c:v>8892374</c:v>
                </c:pt>
                <c:pt idx="1654">
                  <c:v>8892378</c:v>
                </c:pt>
                <c:pt idx="1655">
                  <c:v>8892390</c:v>
                </c:pt>
                <c:pt idx="1656">
                  <c:v>8892394</c:v>
                </c:pt>
                <c:pt idx="1657">
                  <c:v>8892408</c:v>
                </c:pt>
                <c:pt idx="1658">
                  <c:v>8892420</c:v>
                </c:pt>
                <c:pt idx="1659">
                  <c:v>8892430</c:v>
                </c:pt>
                <c:pt idx="1660">
                  <c:v>8892442</c:v>
                </c:pt>
                <c:pt idx="1661">
                  <c:v>8892458</c:v>
                </c:pt>
                <c:pt idx="1662">
                  <c:v>8892474</c:v>
                </c:pt>
                <c:pt idx="1663">
                  <c:v>8972482</c:v>
                </c:pt>
                <c:pt idx="1664">
                  <c:v>8972482</c:v>
                </c:pt>
                <c:pt idx="1665">
                  <c:v>8972486</c:v>
                </c:pt>
                <c:pt idx="1666">
                  <c:v>8972496</c:v>
                </c:pt>
                <c:pt idx="1667">
                  <c:v>8972500</c:v>
                </c:pt>
                <c:pt idx="1668">
                  <c:v>8972500</c:v>
                </c:pt>
                <c:pt idx="1669">
                  <c:v>8972504</c:v>
                </c:pt>
                <c:pt idx="1670">
                  <c:v>8972508</c:v>
                </c:pt>
                <c:pt idx="1671">
                  <c:v>8972514</c:v>
                </c:pt>
                <c:pt idx="1672">
                  <c:v>8972520</c:v>
                </c:pt>
                <c:pt idx="1673">
                  <c:v>8972520</c:v>
                </c:pt>
                <c:pt idx="1674">
                  <c:v>8972532</c:v>
                </c:pt>
                <c:pt idx="1675">
                  <c:v>8972544</c:v>
                </c:pt>
                <c:pt idx="1676">
                  <c:v>8972560</c:v>
                </c:pt>
                <c:pt idx="1677">
                  <c:v>8972566</c:v>
                </c:pt>
                <c:pt idx="1678">
                  <c:v>8972580</c:v>
                </c:pt>
                <c:pt idx="1679">
                  <c:v>8972584</c:v>
                </c:pt>
                <c:pt idx="1680">
                  <c:v>8972600</c:v>
                </c:pt>
                <c:pt idx="1681">
                  <c:v>8972608</c:v>
                </c:pt>
                <c:pt idx="1682">
                  <c:v>8972622</c:v>
                </c:pt>
                <c:pt idx="1683">
                  <c:v>8972636</c:v>
                </c:pt>
                <c:pt idx="1684">
                  <c:v>8972652</c:v>
                </c:pt>
                <c:pt idx="1685">
                  <c:v>9052660</c:v>
                </c:pt>
                <c:pt idx="1686">
                  <c:v>9052660</c:v>
                </c:pt>
                <c:pt idx="1687">
                  <c:v>9052660</c:v>
                </c:pt>
                <c:pt idx="1688">
                  <c:v>9052664</c:v>
                </c:pt>
                <c:pt idx="1689">
                  <c:v>9052668</c:v>
                </c:pt>
                <c:pt idx="1690">
                  <c:v>9052672</c:v>
                </c:pt>
                <c:pt idx="1691">
                  <c:v>9052682</c:v>
                </c:pt>
                <c:pt idx="1692">
                  <c:v>9052686</c:v>
                </c:pt>
                <c:pt idx="1693">
                  <c:v>9052692</c:v>
                </c:pt>
                <c:pt idx="1694">
                  <c:v>9052704</c:v>
                </c:pt>
                <c:pt idx="1695">
                  <c:v>9052718</c:v>
                </c:pt>
                <c:pt idx="1696">
                  <c:v>9052736</c:v>
                </c:pt>
                <c:pt idx="1697">
                  <c:v>9052754</c:v>
                </c:pt>
                <c:pt idx="1698">
                  <c:v>9052772</c:v>
                </c:pt>
                <c:pt idx="1699">
                  <c:v>9052784</c:v>
                </c:pt>
                <c:pt idx="1700">
                  <c:v>9052800</c:v>
                </c:pt>
                <c:pt idx="1701">
                  <c:v>9132808</c:v>
                </c:pt>
                <c:pt idx="1702">
                  <c:v>9132808</c:v>
                </c:pt>
                <c:pt idx="1703">
                  <c:v>9132808</c:v>
                </c:pt>
                <c:pt idx="1704">
                  <c:v>9132808</c:v>
                </c:pt>
                <c:pt idx="1705">
                  <c:v>9132808</c:v>
                </c:pt>
                <c:pt idx="1706">
                  <c:v>9132808</c:v>
                </c:pt>
                <c:pt idx="1707">
                  <c:v>9132816</c:v>
                </c:pt>
                <c:pt idx="1708">
                  <c:v>9132822</c:v>
                </c:pt>
                <c:pt idx="1709">
                  <c:v>9132826</c:v>
                </c:pt>
                <c:pt idx="1710">
                  <c:v>9132840</c:v>
                </c:pt>
                <c:pt idx="1711">
                  <c:v>9132852</c:v>
                </c:pt>
                <c:pt idx="1712">
                  <c:v>9132852</c:v>
                </c:pt>
                <c:pt idx="1713">
                  <c:v>9132860</c:v>
                </c:pt>
                <c:pt idx="1714">
                  <c:v>9132868</c:v>
                </c:pt>
                <c:pt idx="1715">
                  <c:v>9132882</c:v>
                </c:pt>
                <c:pt idx="1716">
                  <c:v>9132904</c:v>
                </c:pt>
                <c:pt idx="1717">
                  <c:v>9132922</c:v>
                </c:pt>
                <c:pt idx="1718">
                  <c:v>9212930</c:v>
                </c:pt>
                <c:pt idx="1719">
                  <c:v>9212930</c:v>
                </c:pt>
                <c:pt idx="1720">
                  <c:v>9212930</c:v>
                </c:pt>
                <c:pt idx="1721">
                  <c:v>9212930</c:v>
                </c:pt>
                <c:pt idx="1722">
                  <c:v>9212930</c:v>
                </c:pt>
                <c:pt idx="1723">
                  <c:v>9212934</c:v>
                </c:pt>
                <c:pt idx="1724">
                  <c:v>9212938</c:v>
                </c:pt>
                <c:pt idx="1725">
                  <c:v>9212942</c:v>
                </c:pt>
                <c:pt idx="1726">
                  <c:v>9212942</c:v>
                </c:pt>
                <c:pt idx="1727">
                  <c:v>9212950</c:v>
                </c:pt>
                <c:pt idx="1728">
                  <c:v>9212958</c:v>
                </c:pt>
                <c:pt idx="1729">
                  <c:v>9212968</c:v>
                </c:pt>
                <c:pt idx="1730">
                  <c:v>9212980</c:v>
                </c:pt>
                <c:pt idx="1731">
                  <c:v>9212998</c:v>
                </c:pt>
                <c:pt idx="1732">
                  <c:v>9293006</c:v>
                </c:pt>
                <c:pt idx="1733">
                  <c:v>9293006</c:v>
                </c:pt>
                <c:pt idx="1734">
                  <c:v>9293006</c:v>
                </c:pt>
                <c:pt idx="1735">
                  <c:v>9293010</c:v>
                </c:pt>
                <c:pt idx="1736">
                  <c:v>9293016</c:v>
                </c:pt>
                <c:pt idx="1737">
                  <c:v>9293024</c:v>
                </c:pt>
                <c:pt idx="1738">
                  <c:v>9293028</c:v>
                </c:pt>
                <c:pt idx="1739">
                  <c:v>9293034</c:v>
                </c:pt>
                <c:pt idx="1740">
                  <c:v>9293038</c:v>
                </c:pt>
                <c:pt idx="1741">
                  <c:v>9293038</c:v>
                </c:pt>
                <c:pt idx="1742">
                  <c:v>9293048</c:v>
                </c:pt>
                <c:pt idx="1743">
                  <c:v>9293052</c:v>
                </c:pt>
                <c:pt idx="1744">
                  <c:v>9293064</c:v>
                </c:pt>
                <c:pt idx="1745">
                  <c:v>9293076</c:v>
                </c:pt>
                <c:pt idx="1746">
                  <c:v>9293092</c:v>
                </c:pt>
                <c:pt idx="1747">
                  <c:v>9373106</c:v>
                </c:pt>
                <c:pt idx="1748">
                  <c:v>9373106</c:v>
                </c:pt>
                <c:pt idx="1749">
                  <c:v>9373112</c:v>
                </c:pt>
                <c:pt idx="1750">
                  <c:v>9373124</c:v>
                </c:pt>
                <c:pt idx="1751">
                  <c:v>9373134</c:v>
                </c:pt>
                <c:pt idx="1752">
                  <c:v>9373134</c:v>
                </c:pt>
                <c:pt idx="1753">
                  <c:v>9373138</c:v>
                </c:pt>
                <c:pt idx="1754">
                  <c:v>9373138</c:v>
                </c:pt>
                <c:pt idx="1755">
                  <c:v>9373144</c:v>
                </c:pt>
                <c:pt idx="1756">
                  <c:v>9373152</c:v>
                </c:pt>
                <c:pt idx="1757">
                  <c:v>9373158</c:v>
                </c:pt>
                <c:pt idx="1758">
                  <c:v>9373170</c:v>
                </c:pt>
                <c:pt idx="1759">
                  <c:v>9373188</c:v>
                </c:pt>
                <c:pt idx="1760">
                  <c:v>9373212</c:v>
                </c:pt>
                <c:pt idx="1761">
                  <c:v>9453220</c:v>
                </c:pt>
                <c:pt idx="1762">
                  <c:v>9453220</c:v>
                </c:pt>
                <c:pt idx="1763">
                  <c:v>9453220</c:v>
                </c:pt>
                <c:pt idx="1764">
                  <c:v>9453224</c:v>
                </c:pt>
                <c:pt idx="1765">
                  <c:v>9453230</c:v>
                </c:pt>
                <c:pt idx="1766">
                  <c:v>9453242</c:v>
                </c:pt>
                <c:pt idx="1767">
                  <c:v>9453256</c:v>
                </c:pt>
                <c:pt idx="1768">
                  <c:v>9453272</c:v>
                </c:pt>
                <c:pt idx="1769">
                  <c:v>9533280</c:v>
                </c:pt>
                <c:pt idx="1770">
                  <c:v>9533280</c:v>
                </c:pt>
                <c:pt idx="1771">
                  <c:v>9533280</c:v>
                </c:pt>
                <c:pt idx="1772">
                  <c:v>9533280</c:v>
                </c:pt>
                <c:pt idx="1773">
                  <c:v>9533280</c:v>
                </c:pt>
                <c:pt idx="1774">
                  <c:v>9533280</c:v>
                </c:pt>
                <c:pt idx="1775">
                  <c:v>9533280</c:v>
                </c:pt>
                <c:pt idx="1776">
                  <c:v>9533280</c:v>
                </c:pt>
                <c:pt idx="1777">
                  <c:v>9533280</c:v>
                </c:pt>
                <c:pt idx="1778">
                  <c:v>9533280</c:v>
                </c:pt>
                <c:pt idx="1779">
                  <c:v>9533288</c:v>
                </c:pt>
                <c:pt idx="1780">
                  <c:v>9533298</c:v>
                </c:pt>
                <c:pt idx="1781">
                  <c:v>9533298</c:v>
                </c:pt>
                <c:pt idx="1782">
                  <c:v>9533308</c:v>
                </c:pt>
                <c:pt idx="1783">
                  <c:v>9533308</c:v>
                </c:pt>
                <c:pt idx="1784">
                  <c:v>9533312</c:v>
                </c:pt>
                <c:pt idx="1785">
                  <c:v>9533322</c:v>
                </c:pt>
                <c:pt idx="1786">
                  <c:v>9533340</c:v>
                </c:pt>
                <c:pt idx="1787">
                  <c:v>9533346</c:v>
                </c:pt>
                <c:pt idx="1788">
                  <c:v>9533360</c:v>
                </c:pt>
                <c:pt idx="1789">
                  <c:v>9533364</c:v>
                </c:pt>
                <c:pt idx="1790">
                  <c:v>9533370</c:v>
                </c:pt>
                <c:pt idx="1791">
                  <c:v>9533386</c:v>
                </c:pt>
                <c:pt idx="1792">
                  <c:v>9533400</c:v>
                </c:pt>
                <c:pt idx="1793">
                  <c:v>9533418</c:v>
                </c:pt>
                <c:pt idx="1794">
                  <c:v>9533434</c:v>
                </c:pt>
                <c:pt idx="1795">
                  <c:v>9533454</c:v>
                </c:pt>
                <c:pt idx="1796">
                  <c:v>9533458</c:v>
                </c:pt>
                <c:pt idx="1797">
                  <c:v>9533470</c:v>
                </c:pt>
                <c:pt idx="1798">
                  <c:v>9533484</c:v>
                </c:pt>
                <c:pt idx="1799">
                  <c:v>9533496</c:v>
                </c:pt>
                <c:pt idx="1800">
                  <c:v>9533512</c:v>
                </c:pt>
                <c:pt idx="1801">
                  <c:v>9533528</c:v>
                </c:pt>
                <c:pt idx="1802">
                  <c:v>9533546</c:v>
                </c:pt>
                <c:pt idx="1803">
                  <c:v>9533562</c:v>
                </c:pt>
                <c:pt idx="1804">
                  <c:v>9533584</c:v>
                </c:pt>
                <c:pt idx="1805">
                  <c:v>9613604</c:v>
                </c:pt>
                <c:pt idx="1806">
                  <c:v>9613604</c:v>
                </c:pt>
                <c:pt idx="1807">
                  <c:v>9613604</c:v>
                </c:pt>
                <c:pt idx="1808">
                  <c:v>9613604</c:v>
                </c:pt>
                <c:pt idx="1809">
                  <c:v>9613604</c:v>
                </c:pt>
                <c:pt idx="1810">
                  <c:v>9613608</c:v>
                </c:pt>
                <c:pt idx="1811">
                  <c:v>9613614</c:v>
                </c:pt>
                <c:pt idx="1812">
                  <c:v>9613614</c:v>
                </c:pt>
                <c:pt idx="1813">
                  <c:v>9613618</c:v>
                </c:pt>
                <c:pt idx="1814">
                  <c:v>9613622</c:v>
                </c:pt>
                <c:pt idx="1815">
                  <c:v>9613632</c:v>
                </c:pt>
                <c:pt idx="1816">
                  <c:v>9613632</c:v>
                </c:pt>
                <c:pt idx="1817">
                  <c:v>9613636</c:v>
                </c:pt>
                <c:pt idx="1818">
                  <c:v>9613640</c:v>
                </c:pt>
                <c:pt idx="1819">
                  <c:v>9613644</c:v>
                </c:pt>
                <c:pt idx="1820">
                  <c:v>9613656</c:v>
                </c:pt>
                <c:pt idx="1821">
                  <c:v>9613670</c:v>
                </c:pt>
                <c:pt idx="1822">
                  <c:v>9613686</c:v>
                </c:pt>
                <c:pt idx="1823">
                  <c:v>9693700</c:v>
                </c:pt>
                <c:pt idx="1824">
                  <c:v>9693704</c:v>
                </c:pt>
                <c:pt idx="1825">
                  <c:v>9693708</c:v>
                </c:pt>
                <c:pt idx="1826">
                  <c:v>9693714</c:v>
                </c:pt>
                <c:pt idx="1827">
                  <c:v>9693718</c:v>
                </c:pt>
                <c:pt idx="1828">
                  <c:v>9693722</c:v>
                </c:pt>
                <c:pt idx="1829">
                  <c:v>9693726</c:v>
                </c:pt>
                <c:pt idx="1830">
                  <c:v>9693740</c:v>
                </c:pt>
                <c:pt idx="1831">
                  <c:v>9693756</c:v>
                </c:pt>
                <c:pt idx="1832">
                  <c:v>9773764</c:v>
                </c:pt>
                <c:pt idx="1833">
                  <c:v>9773764</c:v>
                </c:pt>
                <c:pt idx="1834">
                  <c:v>9773764</c:v>
                </c:pt>
                <c:pt idx="1835">
                  <c:v>9773764</c:v>
                </c:pt>
                <c:pt idx="1836">
                  <c:v>9773764</c:v>
                </c:pt>
                <c:pt idx="1837">
                  <c:v>9773764</c:v>
                </c:pt>
                <c:pt idx="1838">
                  <c:v>9773768</c:v>
                </c:pt>
                <c:pt idx="1839">
                  <c:v>9773776</c:v>
                </c:pt>
                <c:pt idx="1840">
                  <c:v>9773784</c:v>
                </c:pt>
                <c:pt idx="1841">
                  <c:v>9773790</c:v>
                </c:pt>
                <c:pt idx="1842">
                  <c:v>9773790</c:v>
                </c:pt>
                <c:pt idx="1843">
                  <c:v>9773806</c:v>
                </c:pt>
                <c:pt idx="1844">
                  <c:v>9853814</c:v>
                </c:pt>
                <c:pt idx="1845">
                  <c:v>9853818</c:v>
                </c:pt>
                <c:pt idx="1846">
                  <c:v>9853818</c:v>
                </c:pt>
                <c:pt idx="1847">
                  <c:v>9853818</c:v>
                </c:pt>
                <c:pt idx="1848">
                  <c:v>9853822</c:v>
                </c:pt>
                <c:pt idx="1849">
                  <c:v>9853830</c:v>
                </c:pt>
                <c:pt idx="1850">
                  <c:v>9853838</c:v>
                </c:pt>
                <c:pt idx="1851">
                  <c:v>9853852</c:v>
                </c:pt>
                <c:pt idx="1852">
                  <c:v>9853864</c:v>
                </c:pt>
                <c:pt idx="1853">
                  <c:v>9853880</c:v>
                </c:pt>
                <c:pt idx="1854">
                  <c:v>9853898</c:v>
                </c:pt>
                <c:pt idx="1855">
                  <c:v>9853908</c:v>
                </c:pt>
                <c:pt idx="1856">
                  <c:v>9853908</c:v>
                </c:pt>
                <c:pt idx="1857">
                  <c:v>9853912</c:v>
                </c:pt>
                <c:pt idx="1858">
                  <c:v>9853922</c:v>
                </c:pt>
                <c:pt idx="1859">
                  <c:v>9853928</c:v>
                </c:pt>
                <c:pt idx="1860">
                  <c:v>9853942</c:v>
                </c:pt>
                <c:pt idx="1861">
                  <c:v>9853956</c:v>
                </c:pt>
                <c:pt idx="1862">
                  <c:v>9853972</c:v>
                </c:pt>
                <c:pt idx="1863">
                  <c:v>9933988</c:v>
                </c:pt>
                <c:pt idx="1864">
                  <c:v>9933988</c:v>
                </c:pt>
                <c:pt idx="1865">
                  <c:v>9933988</c:v>
                </c:pt>
                <c:pt idx="1866">
                  <c:v>9933992</c:v>
                </c:pt>
                <c:pt idx="1867">
                  <c:v>9933992</c:v>
                </c:pt>
                <c:pt idx="1868">
                  <c:v>9934000</c:v>
                </c:pt>
                <c:pt idx="1869">
                  <c:v>9934008</c:v>
                </c:pt>
                <c:pt idx="1870">
                  <c:v>9934014</c:v>
                </c:pt>
                <c:pt idx="1871">
                  <c:v>9934026</c:v>
                </c:pt>
                <c:pt idx="1872">
                  <c:v>10014034</c:v>
                </c:pt>
                <c:pt idx="1873">
                  <c:v>10014034</c:v>
                </c:pt>
                <c:pt idx="1874">
                  <c:v>10014034</c:v>
                </c:pt>
                <c:pt idx="1875">
                  <c:v>10014038</c:v>
                </c:pt>
                <c:pt idx="1876">
                  <c:v>10014042</c:v>
                </c:pt>
                <c:pt idx="1877">
                  <c:v>10014046</c:v>
                </c:pt>
                <c:pt idx="1878">
                  <c:v>10014054</c:v>
                </c:pt>
                <c:pt idx="1879">
                  <c:v>10014058</c:v>
                </c:pt>
                <c:pt idx="1880">
                  <c:v>10014068</c:v>
                </c:pt>
                <c:pt idx="1881">
                  <c:v>10014084</c:v>
                </c:pt>
                <c:pt idx="1882">
                  <c:v>10094092</c:v>
                </c:pt>
                <c:pt idx="1883">
                  <c:v>10094092</c:v>
                </c:pt>
                <c:pt idx="1884">
                  <c:v>10094096</c:v>
                </c:pt>
                <c:pt idx="1885">
                  <c:v>10094096</c:v>
                </c:pt>
                <c:pt idx="1886">
                  <c:v>10094100</c:v>
                </c:pt>
                <c:pt idx="1887">
                  <c:v>10094100</c:v>
                </c:pt>
                <c:pt idx="1888">
                  <c:v>10094100</c:v>
                </c:pt>
                <c:pt idx="1889">
                  <c:v>10094100</c:v>
                </c:pt>
                <c:pt idx="1890">
                  <c:v>10094100</c:v>
                </c:pt>
                <c:pt idx="1891">
                  <c:v>10094100</c:v>
                </c:pt>
                <c:pt idx="1892">
                  <c:v>10094108</c:v>
                </c:pt>
                <c:pt idx="1893">
                  <c:v>10094120</c:v>
                </c:pt>
                <c:pt idx="1894">
                  <c:v>10094126</c:v>
                </c:pt>
                <c:pt idx="1895">
                  <c:v>10094144</c:v>
                </c:pt>
                <c:pt idx="1896">
                  <c:v>10094160</c:v>
                </c:pt>
                <c:pt idx="1897">
                  <c:v>10174174</c:v>
                </c:pt>
                <c:pt idx="1898">
                  <c:v>10174174</c:v>
                </c:pt>
                <c:pt idx="1899">
                  <c:v>10174174</c:v>
                </c:pt>
                <c:pt idx="1900">
                  <c:v>10174178</c:v>
                </c:pt>
                <c:pt idx="1901">
                  <c:v>10174182</c:v>
                </c:pt>
                <c:pt idx="1902">
                  <c:v>10174188</c:v>
                </c:pt>
                <c:pt idx="1903">
                  <c:v>10174194</c:v>
                </c:pt>
                <c:pt idx="1904">
                  <c:v>10174198</c:v>
                </c:pt>
                <c:pt idx="1905">
                  <c:v>10174204</c:v>
                </c:pt>
                <c:pt idx="1906">
                  <c:v>10174214</c:v>
                </c:pt>
                <c:pt idx="1907">
                  <c:v>10174222</c:v>
                </c:pt>
                <c:pt idx="1908">
                  <c:v>10174230</c:v>
                </c:pt>
                <c:pt idx="1909">
                  <c:v>10174238</c:v>
                </c:pt>
                <c:pt idx="1910">
                  <c:v>10174246</c:v>
                </c:pt>
                <c:pt idx="1911">
                  <c:v>10174264</c:v>
                </c:pt>
                <c:pt idx="1912">
                  <c:v>10174284</c:v>
                </c:pt>
                <c:pt idx="1913">
                  <c:v>10174302</c:v>
                </c:pt>
                <c:pt idx="1914">
                  <c:v>10174318</c:v>
                </c:pt>
                <c:pt idx="1915">
                  <c:v>10174332</c:v>
                </c:pt>
                <c:pt idx="1916">
                  <c:v>10174352</c:v>
                </c:pt>
                <c:pt idx="1917">
                  <c:v>10174376</c:v>
                </c:pt>
                <c:pt idx="1918">
                  <c:v>10254384</c:v>
                </c:pt>
                <c:pt idx="1919">
                  <c:v>10254384</c:v>
                </c:pt>
                <c:pt idx="1920">
                  <c:v>10254388</c:v>
                </c:pt>
                <c:pt idx="1921">
                  <c:v>10254392</c:v>
                </c:pt>
                <c:pt idx="1922">
                  <c:v>10254398</c:v>
                </c:pt>
                <c:pt idx="1923">
                  <c:v>10254406</c:v>
                </c:pt>
                <c:pt idx="1924">
                  <c:v>10254420</c:v>
                </c:pt>
                <c:pt idx="1925">
                  <c:v>10334428</c:v>
                </c:pt>
                <c:pt idx="1926">
                  <c:v>10334428</c:v>
                </c:pt>
                <c:pt idx="1927">
                  <c:v>10334434</c:v>
                </c:pt>
                <c:pt idx="1928">
                  <c:v>10334440</c:v>
                </c:pt>
                <c:pt idx="1929">
                  <c:v>10334452</c:v>
                </c:pt>
                <c:pt idx="1930">
                  <c:v>10334458</c:v>
                </c:pt>
                <c:pt idx="1931">
                  <c:v>10334470</c:v>
                </c:pt>
                <c:pt idx="1932">
                  <c:v>10334482</c:v>
                </c:pt>
                <c:pt idx="1933">
                  <c:v>10334496</c:v>
                </c:pt>
                <c:pt idx="1934">
                  <c:v>10334508</c:v>
                </c:pt>
                <c:pt idx="1935">
                  <c:v>10334528</c:v>
                </c:pt>
                <c:pt idx="1936">
                  <c:v>10334554</c:v>
                </c:pt>
                <c:pt idx="1937">
                  <c:v>10414572</c:v>
                </c:pt>
                <c:pt idx="1938">
                  <c:v>10414572</c:v>
                </c:pt>
                <c:pt idx="1939">
                  <c:v>10414572</c:v>
                </c:pt>
                <c:pt idx="1940">
                  <c:v>10414576</c:v>
                </c:pt>
                <c:pt idx="1941">
                  <c:v>10414580</c:v>
                </c:pt>
                <c:pt idx="1942">
                  <c:v>10414584</c:v>
                </c:pt>
                <c:pt idx="1943">
                  <c:v>10414588</c:v>
                </c:pt>
                <c:pt idx="1944">
                  <c:v>10414592</c:v>
                </c:pt>
                <c:pt idx="1945">
                  <c:v>10414596</c:v>
                </c:pt>
                <c:pt idx="1946">
                  <c:v>10414608</c:v>
                </c:pt>
                <c:pt idx="1947">
                  <c:v>10414622</c:v>
                </c:pt>
                <c:pt idx="1948">
                  <c:v>10414634</c:v>
                </c:pt>
                <c:pt idx="1949">
                  <c:v>10414654</c:v>
                </c:pt>
                <c:pt idx="1950">
                  <c:v>10414666</c:v>
                </c:pt>
                <c:pt idx="1951">
                  <c:v>10494686</c:v>
                </c:pt>
                <c:pt idx="1952">
                  <c:v>10494686</c:v>
                </c:pt>
                <c:pt idx="1953">
                  <c:v>10494690</c:v>
                </c:pt>
                <c:pt idx="1954">
                  <c:v>10494694</c:v>
                </c:pt>
                <c:pt idx="1955">
                  <c:v>10494698</c:v>
                </c:pt>
                <c:pt idx="1956">
                  <c:v>10494698</c:v>
                </c:pt>
                <c:pt idx="1957">
                  <c:v>10494702</c:v>
                </c:pt>
                <c:pt idx="1958">
                  <c:v>10494706</c:v>
                </c:pt>
                <c:pt idx="1959">
                  <c:v>10494706</c:v>
                </c:pt>
                <c:pt idx="1960">
                  <c:v>10494710</c:v>
                </c:pt>
                <c:pt idx="1961">
                  <c:v>10494710</c:v>
                </c:pt>
                <c:pt idx="1962">
                  <c:v>10494718</c:v>
                </c:pt>
                <c:pt idx="1963">
                  <c:v>10494728</c:v>
                </c:pt>
                <c:pt idx="1964">
                  <c:v>10494736</c:v>
                </c:pt>
                <c:pt idx="1965">
                  <c:v>10494744</c:v>
                </c:pt>
                <c:pt idx="1966">
                  <c:v>10494758</c:v>
                </c:pt>
                <c:pt idx="1967">
                  <c:v>10494770</c:v>
                </c:pt>
                <c:pt idx="1968">
                  <c:v>10494790</c:v>
                </c:pt>
                <c:pt idx="1969">
                  <c:v>10494806</c:v>
                </c:pt>
                <c:pt idx="1970">
                  <c:v>10494826</c:v>
                </c:pt>
                <c:pt idx="1971">
                  <c:v>10494840</c:v>
                </c:pt>
                <c:pt idx="1972">
                  <c:v>10494856</c:v>
                </c:pt>
                <c:pt idx="1973">
                  <c:v>10494880</c:v>
                </c:pt>
                <c:pt idx="1974">
                  <c:v>10574896</c:v>
                </c:pt>
                <c:pt idx="1975">
                  <c:v>10574896</c:v>
                </c:pt>
                <c:pt idx="1976">
                  <c:v>10574896</c:v>
                </c:pt>
                <c:pt idx="1977">
                  <c:v>10574904</c:v>
                </c:pt>
                <c:pt idx="1978">
                  <c:v>10574910</c:v>
                </c:pt>
                <c:pt idx="1979">
                  <c:v>10574916</c:v>
                </c:pt>
                <c:pt idx="1980">
                  <c:v>10574924</c:v>
                </c:pt>
                <c:pt idx="1981">
                  <c:v>10574932</c:v>
                </c:pt>
                <c:pt idx="1982">
                  <c:v>10574944</c:v>
                </c:pt>
                <c:pt idx="1983">
                  <c:v>10654952</c:v>
                </c:pt>
                <c:pt idx="1984">
                  <c:v>10654952</c:v>
                </c:pt>
                <c:pt idx="1985">
                  <c:v>10654956</c:v>
                </c:pt>
                <c:pt idx="1986">
                  <c:v>10654956</c:v>
                </c:pt>
                <c:pt idx="1987">
                  <c:v>10654956</c:v>
                </c:pt>
                <c:pt idx="1988">
                  <c:v>10654964</c:v>
                </c:pt>
                <c:pt idx="1989">
                  <c:v>10654972</c:v>
                </c:pt>
                <c:pt idx="1990">
                  <c:v>10654980</c:v>
                </c:pt>
                <c:pt idx="1991">
                  <c:v>10654990</c:v>
                </c:pt>
                <c:pt idx="1992">
                  <c:v>10654994</c:v>
                </c:pt>
                <c:pt idx="1993">
                  <c:v>10654998</c:v>
                </c:pt>
                <c:pt idx="1994">
                  <c:v>10654998</c:v>
                </c:pt>
                <c:pt idx="1995">
                  <c:v>10655002</c:v>
                </c:pt>
                <c:pt idx="1996">
                  <c:v>10655006</c:v>
                </c:pt>
                <c:pt idx="1997">
                  <c:v>10655022</c:v>
                </c:pt>
                <c:pt idx="1998">
                  <c:v>10655038</c:v>
                </c:pt>
                <c:pt idx="1999">
                  <c:v>10655064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A3-4A39-B020-6E26180BCEAA}"/>
            </c:ext>
          </c:extLst>
        </c:ser>
        <c:ser>
          <c:idx val="2"/>
          <c:order val="1"/>
          <c:tx>
            <c:strRef>
              <c:f>Sheet1!$D$3:$D$4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Sheet1!$D$5:$D$2005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80000</c:v>
                </c:pt>
                <c:pt idx="101">
                  <c:v>80000</c:v>
                </c:pt>
                <c:pt idx="102">
                  <c:v>80000</c:v>
                </c:pt>
                <c:pt idx="103">
                  <c:v>80000</c:v>
                </c:pt>
                <c:pt idx="104">
                  <c:v>80000</c:v>
                </c:pt>
                <c:pt idx="105">
                  <c:v>80000</c:v>
                </c:pt>
                <c:pt idx="106">
                  <c:v>80000</c:v>
                </c:pt>
                <c:pt idx="107">
                  <c:v>80000</c:v>
                </c:pt>
                <c:pt idx="108">
                  <c:v>80000</c:v>
                </c:pt>
                <c:pt idx="109">
                  <c:v>80000</c:v>
                </c:pt>
                <c:pt idx="110">
                  <c:v>80000</c:v>
                </c:pt>
                <c:pt idx="111">
                  <c:v>80000</c:v>
                </c:pt>
                <c:pt idx="112">
                  <c:v>80000</c:v>
                </c:pt>
                <c:pt idx="113">
                  <c:v>80000</c:v>
                </c:pt>
                <c:pt idx="114">
                  <c:v>80000</c:v>
                </c:pt>
                <c:pt idx="115">
                  <c:v>80000</c:v>
                </c:pt>
                <c:pt idx="116">
                  <c:v>80000</c:v>
                </c:pt>
                <c:pt idx="117">
                  <c:v>80000</c:v>
                </c:pt>
                <c:pt idx="118">
                  <c:v>80000</c:v>
                </c:pt>
                <c:pt idx="119">
                  <c:v>80000</c:v>
                </c:pt>
                <c:pt idx="120">
                  <c:v>80000</c:v>
                </c:pt>
                <c:pt idx="121">
                  <c:v>80000</c:v>
                </c:pt>
                <c:pt idx="122">
                  <c:v>80000</c:v>
                </c:pt>
                <c:pt idx="123">
                  <c:v>80000</c:v>
                </c:pt>
                <c:pt idx="124">
                  <c:v>80000</c:v>
                </c:pt>
                <c:pt idx="125">
                  <c:v>80000</c:v>
                </c:pt>
                <c:pt idx="126">
                  <c:v>80000</c:v>
                </c:pt>
                <c:pt idx="127">
                  <c:v>80000</c:v>
                </c:pt>
                <c:pt idx="128">
                  <c:v>80000</c:v>
                </c:pt>
                <c:pt idx="129">
                  <c:v>80000</c:v>
                </c:pt>
                <c:pt idx="130">
                  <c:v>80000</c:v>
                </c:pt>
                <c:pt idx="131">
                  <c:v>80000</c:v>
                </c:pt>
                <c:pt idx="132">
                  <c:v>80000</c:v>
                </c:pt>
                <c:pt idx="133">
                  <c:v>80000</c:v>
                </c:pt>
                <c:pt idx="134">
                  <c:v>80000</c:v>
                </c:pt>
                <c:pt idx="135">
                  <c:v>80000</c:v>
                </c:pt>
                <c:pt idx="136">
                  <c:v>80000</c:v>
                </c:pt>
                <c:pt idx="137">
                  <c:v>80000</c:v>
                </c:pt>
                <c:pt idx="138">
                  <c:v>80000</c:v>
                </c:pt>
                <c:pt idx="139">
                  <c:v>80000</c:v>
                </c:pt>
                <c:pt idx="140">
                  <c:v>80000</c:v>
                </c:pt>
                <c:pt idx="141">
                  <c:v>80000</c:v>
                </c:pt>
                <c:pt idx="142">
                  <c:v>80000</c:v>
                </c:pt>
                <c:pt idx="143">
                  <c:v>80000</c:v>
                </c:pt>
                <c:pt idx="144">
                  <c:v>80000</c:v>
                </c:pt>
                <c:pt idx="145">
                  <c:v>80000</c:v>
                </c:pt>
                <c:pt idx="146">
                  <c:v>80000</c:v>
                </c:pt>
                <c:pt idx="147">
                  <c:v>80000</c:v>
                </c:pt>
                <c:pt idx="148">
                  <c:v>80000</c:v>
                </c:pt>
                <c:pt idx="149">
                  <c:v>80000</c:v>
                </c:pt>
                <c:pt idx="150">
                  <c:v>80000</c:v>
                </c:pt>
                <c:pt idx="151">
                  <c:v>80000</c:v>
                </c:pt>
                <c:pt idx="152">
                  <c:v>80000</c:v>
                </c:pt>
                <c:pt idx="153">
                  <c:v>80000</c:v>
                </c:pt>
                <c:pt idx="154">
                  <c:v>80000</c:v>
                </c:pt>
                <c:pt idx="155">
                  <c:v>80000</c:v>
                </c:pt>
                <c:pt idx="156">
                  <c:v>80000</c:v>
                </c:pt>
                <c:pt idx="157">
                  <c:v>80000</c:v>
                </c:pt>
                <c:pt idx="158">
                  <c:v>80000</c:v>
                </c:pt>
                <c:pt idx="159">
                  <c:v>80000</c:v>
                </c:pt>
                <c:pt idx="160">
                  <c:v>80000</c:v>
                </c:pt>
                <c:pt idx="161">
                  <c:v>80000</c:v>
                </c:pt>
                <c:pt idx="162">
                  <c:v>80000</c:v>
                </c:pt>
                <c:pt idx="163">
                  <c:v>80000</c:v>
                </c:pt>
                <c:pt idx="164">
                  <c:v>80000</c:v>
                </c:pt>
                <c:pt idx="165">
                  <c:v>80000</c:v>
                </c:pt>
                <c:pt idx="166">
                  <c:v>80000</c:v>
                </c:pt>
                <c:pt idx="167">
                  <c:v>80000</c:v>
                </c:pt>
                <c:pt idx="168">
                  <c:v>80000</c:v>
                </c:pt>
                <c:pt idx="169">
                  <c:v>80000</c:v>
                </c:pt>
                <c:pt idx="170">
                  <c:v>80000</c:v>
                </c:pt>
                <c:pt idx="171">
                  <c:v>80000</c:v>
                </c:pt>
                <c:pt idx="172">
                  <c:v>80000</c:v>
                </c:pt>
                <c:pt idx="173">
                  <c:v>80000</c:v>
                </c:pt>
                <c:pt idx="174">
                  <c:v>80000</c:v>
                </c:pt>
                <c:pt idx="175">
                  <c:v>80000</c:v>
                </c:pt>
                <c:pt idx="176">
                  <c:v>80000</c:v>
                </c:pt>
                <c:pt idx="177">
                  <c:v>80000</c:v>
                </c:pt>
                <c:pt idx="178">
                  <c:v>80000</c:v>
                </c:pt>
                <c:pt idx="179">
                  <c:v>80000</c:v>
                </c:pt>
                <c:pt idx="180">
                  <c:v>80000</c:v>
                </c:pt>
                <c:pt idx="181">
                  <c:v>80000</c:v>
                </c:pt>
                <c:pt idx="182">
                  <c:v>80000</c:v>
                </c:pt>
                <c:pt idx="183">
                  <c:v>80000</c:v>
                </c:pt>
                <c:pt idx="184">
                  <c:v>80000</c:v>
                </c:pt>
                <c:pt idx="185">
                  <c:v>80000</c:v>
                </c:pt>
                <c:pt idx="186">
                  <c:v>80000</c:v>
                </c:pt>
                <c:pt idx="187">
                  <c:v>80000</c:v>
                </c:pt>
                <c:pt idx="188">
                  <c:v>80000</c:v>
                </c:pt>
                <c:pt idx="189">
                  <c:v>80000</c:v>
                </c:pt>
                <c:pt idx="190">
                  <c:v>80000</c:v>
                </c:pt>
                <c:pt idx="191">
                  <c:v>80000</c:v>
                </c:pt>
                <c:pt idx="192">
                  <c:v>80000</c:v>
                </c:pt>
                <c:pt idx="193">
                  <c:v>80000</c:v>
                </c:pt>
                <c:pt idx="194">
                  <c:v>80000</c:v>
                </c:pt>
                <c:pt idx="195">
                  <c:v>80000</c:v>
                </c:pt>
                <c:pt idx="196">
                  <c:v>80000</c:v>
                </c:pt>
                <c:pt idx="197">
                  <c:v>80000</c:v>
                </c:pt>
                <c:pt idx="198">
                  <c:v>80000</c:v>
                </c:pt>
                <c:pt idx="199">
                  <c:v>80000</c:v>
                </c:pt>
                <c:pt idx="200">
                  <c:v>80000</c:v>
                </c:pt>
                <c:pt idx="201">
                  <c:v>80000</c:v>
                </c:pt>
                <c:pt idx="202">
                  <c:v>80000</c:v>
                </c:pt>
                <c:pt idx="203">
                  <c:v>80000</c:v>
                </c:pt>
                <c:pt idx="204">
                  <c:v>80000</c:v>
                </c:pt>
                <c:pt idx="205">
                  <c:v>80000</c:v>
                </c:pt>
                <c:pt idx="206">
                  <c:v>80000</c:v>
                </c:pt>
                <c:pt idx="207">
                  <c:v>80000</c:v>
                </c:pt>
                <c:pt idx="208">
                  <c:v>80000</c:v>
                </c:pt>
                <c:pt idx="209">
                  <c:v>80000</c:v>
                </c:pt>
                <c:pt idx="210">
                  <c:v>80000</c:v>
                </c:pt>
                <c:pt idx="211">
                  <c:v>80000</c:v>
                </c:pt>
                <c:pt idx="212">
                  <c:v>80000</c:v>
                </c:pt>
                <c:pt idx="213">
                  <c:v>80000</c:v>
                </c:pt>
                <c:pt idx="214">
                  <c:v>80000</c:v>
                </c:pt>
                <c:pt idx="215">
                  <c:v>80000</c:v>
                </c:pt>
                <c:pt idx="216">
                  <c:v>80000</c:v>
                </c:pt>
                <c:pt idx="217">
                  <c:v>80000</c:v>
                </c:pt>
                <c:pt idx="218">
                  <c:v>80000</c:v>
                </c:pt>
                <c:pt idx="219">
                  <c:v>80000</c:v>
                </c:pt>
                <c:pt idx="220">
                  <c:v>80000</c:v>
                </c:pt>
                <c:pt idx="221">
                  <c:v>80000</c:v>
                </c:pt>
                <c:pt idx="222">
                  <c:v>80000</c:v>
                </c:pt>
                <c:pt idx="223">
                  <c:v>80000</c:v>
                </c:pt>
                <c:pt idx="224">
                  <c:v>80000</c:v>
                </c:pt>
                <c:pt idx="225">
                  <c:v>80000</c:v>
                </c:pt>
                <c:pt idx="226">
                  <c:v>80000</c:v>
                </c:pt>
                <c:pt idx="227">
                  <c:v>80000</c:v>
                </c:pt>
                <c:pt idx="228">
                  <c:v>80000</c:v>
                </c:pt>
                <c:pt idx="229">
                  <c:v>80000</c:v>
                </c:pt>
                <c:pt idx="230">
                  <c:v>80000</c:v>
                </c:pt>
                <c:pt idx="231">
                  <c:v>80000</c:v>
                </c:pt>
                <c:pt idx="232">
                  <c:v>80000</c:v>
                </c:pt>
                <c:pt idx="233">
                  <c:v>80000</c:v>
                </c:pt>
                <c:pt idx="234">
                  <c:v>80000</c:v>
                </c:pt>
                <c:pt idx="235">
                  <c:v>80000</c:v>
                </c:pt>
                <c:pt idx="236">
                  <c:v>80000</c:v>
                </c:pt>
                <c:pt idx="237">
                  <c:v>80000</c:v>
                </c:pt>
                <c:pt idx="238">
                  <c:v>80000</c:v>
                </c:pt>
                <c:pt idx="239">
                  <c:v>80000</c:v>
                </c:pt>
                <c:pt idx="240">
                  <c:v>80000</c:v>
                </c:pt>
                <c:pt idx="241">
                  <c:v>80000</c:v>
                </c:pt>
                <c:pt idx="242">
                  <c:v>80000</c:v>
                </c:pt>
                <c:pt idx="243">
                  <c:v>80000</c:v>
                </c:pt>
                <c:pt idx="244">
                  <c:v>80000</c:v>
                </c:pt>
                <c:pt idx="245">
                  <c:v>80000</c:v>
                </c:pt>
                <c:pt idx="246">
                  <c:v>80000</c:v>
                </c:pt>
                <c:pt idx="247">
                  <c:v>80000</c:v>
                </c:pt>
                <c:pt idx="248">
                  <c:v>80000</c:v>
                </c:pt>
                <c:pt idx="249">
                  <c:v>80000</c:v>
                </c:pt>
                <c:pt idx="250">
                  <c:v>80000</c:v>
                </c:pt>
                <c:pt idx="251">
                  <c:v>80000</c:v>
                </c:pt>
                <c:pt idx="252">
                  <c:v>80000</c:v>
                </c:pt>
                <c:pt idx="253">
                  <c:v>80000</c:v>
                </c:pt>
                <c:pt idx="254">
                  <c:v>80000</c:v>
                </c:pt>
                <c:pt idx="255">
                  <c:v>80000</c:v>
                </c:pt>
                <c:pt idx="256">
                  <c:v>80000</c:v>
                </c:pt>
                <c:pt idx="257">
                  <c:v>80000</c:v>
                </c:pt>
                <c:pt idx="258">
                  <c:v>80000</c:v>
                </c:pt>
                <c:pt idx="259">
                  <c:v>80000</c:v>
                </c:pt>
                <c:pt idx="260">
                  <c:v>80000</c:v>
                </c:pt>
                <c:pt idx="261">
                  <c:v>80000</c:v>
                </c:pt>
                <c:pt idx="262">
                  <c:v>80000</c:v>
                </c:pt>
                <c:pt idx="263">
                  <c:v>80000</c:v>
                </c:pt>
                <c:pt idx="264">
                  <c:v>80000</c:v>
                </c:pt>
                <c:pt idx="265">
                  <c:v>80000</c:v>
                </c:pt>
                <c:pt idx="266">
                  <c:v>80000</c:v>
                </c:pt>
                <c:pt idx="267">
                  <c:v>80000</c:v>
                </c:pt>
                <c:pt idx="268">
                  <c:v>80000</c:v>
                </c:pt>
                <c:pt idx="269">
                  <c:v>80000</c:v>
                </c:pt>
                <c:pt idx="270">
                  <c:v>80000</c:v>
                </c:pt>
                <c:pt idx="271">
                  <c:v>80000</c:v>
                </c:pt>
                <c:pt idx="272">
                  <c:v>80000</c:v>
                </c:pt>
                <c:pt idx="273">
                  <c:v>80000</c:v>
                </c:pt>
                <c:pt idx="274">
                  <c:v>80000</c:v>
                </c:pt>
                <c:pt idx="275">
                  <c:v>80000</c:v>
                </c:pt>
                <c:pt idx="276">
                  <c:v>80000</c:v>
                </c:pt>
                <c:pt idx="277">
                  <c:v>80000</c:v>
                </c:pt>
                <c:pt idx="278">
                  <c:v>80000</c:v>
                </c:pt>
                <c:pt idx="279">
                  <c:v>80000</c:v>
                </c:pt>
                <c:pt idx="280">
                  <c:v>80000</c:v>
                </c:pt>
                <c:pt idx="281">
                  <c:v>80000</c:v>
                </c:pt>
                <c:pt idx="282">
                  <c:v>80000</c:v>
                </c:pt>
                <c:pt idx="283">
                  <c:v>80000</c:v>
                </c:pt>
                <c:pt idx="284">
                  <c:v>80000</c:v>
                </c:pt>
                <c:pt idx="285">
                  <c:v>80000</c:v>
                </c:pt>
                <c:pt idx="286">
                  <c:v>80000</c:v>
                </c:pt>
                <c:pt idx="287">
                  <c:v>80000</c:v>
                </c:pt>
                <c:pt idx="288">
                  <c:v>80000</c:v>
                </c:pt>
                <c:pt idx="289">
                  <c:v>80000</c:v>
                </c:pt>
                <c:pt idx="290">
                  <c:v>80000</c:v>
                </c:pt>
                <c:pt idx="291">
                  <c:v>80000</c:v>
                </c:pt>
                <c:pt idx="292">
                  <c:v>80000</c:v>
                </c:pt>
                <c:pt idx="293">
                  <c:v>160000</c:v>
                </c:pt>
                <c:pt idx="294">
                  <c:v>160000</c:v>
                </c:pt>
                <c:pt idx="295">
                  <c:v>160000</c:v>
                </c:pt>
                <c:pt idx="296">
                  <c:v>160000</c:v>
                </c:pt>
                <c:pt idx="297">
                  <c:v>160000</c:v>
                </c:pt>
                <c:pt idx="298">
                  <c:v>160000</c:v>
                </c:pt>
                <c:pt idx="299">
                  <c:v>160000</c:v>
                </c:pt>
                <c:pt idx="300">
                  <c:v>160000</c:v>
                </c:pt>
                <c:pt idx="301">
                  <c:v>160000</c:v>
                </c:pt>
                <c:pt idx="302">
                  <c:v>160000</c:v>
                </c:pt>
                <c:pt idx="303">
                  <c:v>160000</c:v>
                </c:pt>
                <c:pt idx="304">
                  <c:v>160000</c:v>
                </c:pt>
                <c:pt idx="305">
                  <c:v>160000</c:v>
                </c:pt>
                <c:pt idx="306">
                  <c:v>160000</c:v>
                </c:pt>
                <c:pt idx="307">
                  <c:v>160000</c:v>
                </c:pt>
                <c:pt idx="308">
                  <c:v>160000</c:v>
                </c:pt>
                <c:pt idx="309">
                  <c:v>160000</c:v>
                </c:pt>
                <c:pt idx="310">
                  <c:v>160000</c:v>
                </c:pt>
                <c:pt idx="311">
                  <c:v>160000</c:v>
                </c:pt>
                <c:pt idx="312">
                  <c:v>160000</c:v>
                </c:pt>
                <c:pt idx="313">
                  <c:v>160000</c:v>
                </c:pt>
                <c:pt idx="314">
                  <c:v>160000</c:v>
                </c:pt>
                <c:pt idx="315">
                  <c:v>160000</c:v>
                </c:pt>
                <c:pt idx="316">
                  <c:v>160000</c:v>
                </c:pt>
                <c:pt idx="317">
                  <c:v>160000</c:v>
                </c:pt>
                <c:pt idx="318">
                  <c:v>160000</c:v>
                </c:pt>
                <c:pt idx="319">
                  <c:v>160000</c:v>
                </c:pt>
                <c:pt idx="320">
                  <c:v>160000</c:v>
                </c:pt>
                <c:pt idx="321">
                  <c:v>160000</c:v>
                </c:pt>
                <c:pt idx="322">
                  <c:v>160000</c:v>
                </c:pt>
                <c:pt idx="323">
                  <c:v>160000</c:v>
                </c:pt>
                <c:pt idx="324">
                  <c:v>160000</c:v>
                </c:pt>
                <c:pt idx="325">
                  <c:v>160000</c:v>
                </c:pt>
                <c:pt idx="326">
                  <c:v>160000</c:v>
                </c:pt>
                <c:pt idx="327">
                  <c:v>160000</c:v>
                </c:pt>
                <c:pt idx="328">
                  <c:v>160000</c:v>
                </c:pt>
                <c:pt idx="329">
                  <c:v>160000</c:v>
                </c:pt>
                <c:pt idx="330">
                  <c:v>160000</c:v>
                </c:pt>
                <c:pt idx="331">
                  <c:v>160000</c:v>
                </c:pt>
                <c:pt idx="332">
                  <c:v>160000</c:v>
                </c:pt>
                <c:pt idx="333">
                  <c:v>160000</c:v>
                </c:pt>
                <c:pt idx="334">
                  <c:v>160000</c:v>
                </c:pt>
                <c:pt idx="335">
                  <c:v>160000</c:v>
                </c:pt>
                <c:pt idx="336">
                  <c:v>160000</c:v>
                </c:pt>
                <c:pt idx="337">
                  <c:v>160000</c:v>
                </c:pt>
                <c:pt idx="338">
                  <c:v>160000</c:v>
                </c:pt>
                <c:pt idx="339">
                  <c:v>160000</c:v>
                </c:pt>
                <c:pt idx="340">
                  <c:v>160000</c:v>
                </c:pt>
                <c:pt idx="341">
                  <c:v>160000</c:v>
                </c:pt>
                <c:pt idx="342">
                  <c:v>160000</c:v>
                </c:pt>
                <c:pt idx="343">
                  <c:v>160000</c:v>
                </c:pt>
                <c:pt idx="344">
                  <c:v>160000</c:v>
                </c:pt>
                <c:pt idx="345">
                  <c:v>160000</c:v>
                </c:pt>
                <c:pt idx="346">
                  <c:v>160000</c:v>
                </c:pt>
                <c:pt idx="347">
                  <c:v>160000</c:v>
                </c:pt>
                <c:pt idx="348">
                  <c:v>160000</c:v>
                </c:pt>
                <c:pt idx="349">
                  <c:v>160000</c:v>
                </c:pt>
                <c:pt idx="350">
                  <c:v>160000</c:v>
                </c:pt>
                <c:pt idx="351">
                  <c:v>160000</c:v>
                </c:pt>
                <c:pt idx="352">
                  <c:v>160000</c:v>
                </c:pt>
                <c:pt idx="353">
                  <c:v>160000</c:v>
                </c:pt>
                <c:pt idx="354">
                  <c:v>160000</c:v>
                </c:pt>
                <c:pt idx="355">
                  <c:v>160000</c:v>
                </c:pt>
                <c:pt idx="356">
                  <c:v>160000</c:v>
                </c:pt>
                <c:pt idx="357">
                  <c:v>160000</c:v>
                </c:pt>
                <c:pt idx="358">
                  <c:v>160000</c:v>
                </c:pt>
                <c:pt idx="359">
                  <c:v>160000</c:v>
                </c:pt>
                <c:pt idx="360">
                  <c:v>160000</c:v>
                </c:pt>
                <c:pt idx="361">
                  <c:v>160000</c:v>
                </c:pt>
                <c:pt idx="362">
                  <c:v>160000</c:v>
                </c:pt>
                <c:pt idx="363">
                  <c:v>160000</c:v>
                </c:pt>
                <c:pt idx="364">
                  <c:v>160000</c:v>
                </c:pt>
                <c:pt idx="365">
                  <c:v>160000</c:v>
                </c:pt>
                <c:pt idx="366">
                  <c:v>160000</c:v>
                </c:pt>
                <c:pt idx="367">
                  <c:v>160000</c:v>
                </c:pt>
                <c:pt idx="368">
                  <c:v>160000</c:v>
                </c:pt>
                <c:pt idx="369">
                  <c:v>160000</c:v>
                </c:pt>
                <c:pt idx="370">
                  <c:v>160000</c:v>
                </c:pt>
                <c:pt idx="371">
                  <c:v>160000</c:v>
                </c:pt>
                <c:pt idx="372">
                  <c:v>160000</c:v>
                </c:pt>
                <c:pt idx="373">
                  <c:v>160000</c:v>
                </c:pt>
                <c:pt idx="374">
                  <c:v>160000</c:v>
                </c:pt>
                <c:pt idx="375">
                  <c:v>160000</c:v>
                </c:pt>
                <c:pt idx="376">
                  <c:v>160000</c:v>
                </c:pt>
                <c:pt idx="377">
                  <c:v>160000</c:v>
                </c:pt>
                <c:pt idx="378">
                  <c:v>160000</c:v>
                </c:pt>
                <c:pt idx="379">
                  <c:v>160000</c:v>
                </c:pt>
                <c:pt idx="380">
                  <c:v>160000</c:v>
                </c:pt>
                <c:pt idx="381">
                  <c:v>240000</c:v>
                </c:pt>
                <c:pt idx="382">
                  <c:v>240000</c:v>
                </c:pt>
                <c:pt idx="383">
                  <c:v>240000</c:v>
                </c:pt>
                <c:pt idx="384">
                  <c:v>240000</c:v>
                </c:pt>
                <c:pt idx="385">
                  <c:v>240000</c:v>
                </c:pt>
                <c:pt idx="386">
                  <c:v>240000</c:v>
                </c:pt>
                <c:pt idx="387">
                  <c:v>240000</c:v>
                </c:pt>
                <c:pt idx="388">
                  <c:v>240000</c:v>
                </c:pt>
                <c:pt idx="389">
                  <c:v>240000</c:v>
                </c:pt>
                <c:pt idx="390">
                  <c:v>240000</c:v>
                </c:pt>
                <c:pt idx="391">
                  <c:v>240000</c:v>
                </c:pt>
                <c:pt idx="392">
                  <c:v>240000</c:v>
                </c:pt>
                <c:pt idx="393">
                  <c:v>240000</c:v>
                </c:pt>
                <c:pt idx="394">
                  <c:v>240000</c:v>
                </c:pt>
                <c:pt idx="395">
                  <c:v>240000</c:v>
                </c:pt>
                <c:pt idx="396">
                  <c:v>240000</c:v>
                </c:pt>
                <c:pt idx="397">
                  <c:v>240000</c:v>
                </c:pt>
                <c:pt idx="398">
                  <c:v>240000</c:v>
                </c:pt>
                <c:pt idx="399">
                  <c:v>240000</c:v>
                </c:pt>
                <c:pt idx="400">
                  <c:v>240000</c:v>
                </c:pt>
                <c:pt idx="401">
                  <c:v>240000</c:v>
                </c:pt>
                <c:pt idx="402">
                  <c:v>240000</c:v>
                </c:pt>
                <c:pt idx="403">
                  <c:v>240000</c:v>
                </c:pt>
                <c:pt idx="404">
                  <c:v>240000</c:v>
                </c:pt>
                <c:pt idx="405">
                  <c:v>240000</c:v>
                </c:pt>
                <c:pt idx="406">
                  <c:v>240000</c:v>
                </c:pt>
                <c:pt idx="407">
                  <c:v>240000</c:v>
                </c:pt>
                <c:pt idx="408">
                  <c:v>240000</c:v>
                </c:pt>
                <c:pt idx="409">
                  <c:v>240000</c:v>
                </c:pt>
                <c:pt idx="410">
                  <c:v>240000</c:v>
                </c:pt>
                <c:pt idx="411">
                  <c:v>240000</c:v>
                </c:pt>
                <c:pt idx="412">
                  <c:v>240000</c:v>
                </c:pt>
                <c:pt idx="413">
                  <c:v>240000</c:v>
                </c:pt>
                <c:pt idx="414">
                  <c:v>240000</c:v>
                </c:pt>
                <c:pt idx="415">
                  <c:v>240000</c:v>
                </c:pt>
                <c:pt idx="416">
                  <c:v>240000</c:v>
                </c:pt>
                <c:pt idx="417">
                  <c:v>240000</c:v>
                </c:pt>
                <c:pt idx="418">
                  <c:v>240000</c:v>
                </c:pt>
                <c:pt idx="419">
                  <c:v>240000</c:v>
                </c:pt>
                <c:pt idx="420">
                  <c:v>240000</c:v>
                </c:pt>
                <c:pt idx="421">
                  <c:v>240000</c:v>
                </c:pt>
                <c:pt idx="422">
                  <c:v>240000</c:v>
                </c:pt>
                <c:pt idx="423">
                  <c:v>240000</c:v>
                </c:pt>
                <c:pt idx="424">
                  <c:v>240000</c:v>
                </c:pt>
                <c:pt idx="425">
                  <c:v>240000</c:v>
                </c:pt>
                <c:pt idx="426">
                  <c:v>240000</c:v>
                </c:pt>
                <c:pt idx="427">
                  <c:v>240000</c:v>
                </c:pt>
                <c:pt idx="428">
                  <c:v>240000</c:v>
                </c:pt>
                <c:pt idx="429">
                  <c:v>240000</c:v>
                </c:pt>
                <c:pt idx="430">
                  <c:v>240000</c:v>
                </c:pt>
                <c:pt idx="431">
                  <c:v>240000</c:v>
                </c:pt>
                <c:pt idx="432">
                  <c:v>240000</c:v>
                </c:pt>
                <c:pt idx="433">
                  <c:v>240000</c:v>
                </c:pt>
                <c:pt idx="434">
                  <c:v>240000</c:v>
                </c:pt>
                <c:pt idx="435">
                  <c:v>240000</c:v>
                </c:pt>
                <c:pt idx="436">
                  <c:v>240000</c:v>
                </c:pt>
                <c:pt idx="437">
                  <c:v>240000</c:v>
                </c:pt>
                <c:pt idx="438">
                  <c:v>240000</c:v>
                </c:pt>
                <c:pt idx="439">
                  <c:v>240000</c:v>
                </c:pt>
                <c:pt idx="440">
                  <c:v>240000</c:v>
                </c:pt>
                <c:pt idx="441">
                  <c:v>240000</c:v>
                </c:pt>
                <c:pt idx="442">
                  <c:v>240000</c:v>
                </c:pt>
                <c:pt idx="443">
                  <c:v>240000</c:v>
                </c:pt>
                <c:pt idx="444">
                  <c:v>240000</c:v>
                </c:pt>
                <c:pt idx="445">
                  <c:v>240000</c:v>
                </c:pt>
                <c:pt idx="446">
                  <c:v>240000</c:v>
                </c:pt>
                <c:pt idx="447">
                  <c:v>240000</c:v>
                </c:pt>
                <c:pt idx="448">
                  <c:v>240000</c:v>
                </c:pt>
                <c:pt idx="449">
                  <c:v>240000</c:v>
                </c:pt>
                <c:pt idx="450">
                  <c:v>240000</c:v>
                </c:pt>
                <c:pt idx="451">
                  <c:v>240000</c:v>
                </c:pt>
                <c:pt idx="452">
                  <c:v>240000</c:v>
                </c:pt>
                <c:pt idx="453">
                  <c:v>240000</c:v>
                </c:pt>
                <c:pt idx="454">
                  <c:v>240000</c:v>
                </c:pt>
                <c:pt idx="455">
                  <c:v>240000</c:v>
                </c:pt>
                <c:pt idx="456">
                  <c:v>240000</c:v>
                </c:pt>
                <c:pt idx="457">
                  <c:v>240000</c:v>
                </c:pt>
                <c:pt idx="458">
                  <c:v>240000</c:v>
                </c:pt>
                <c:pt idx="459">
                  <c:v>240000</c:v>
                </c:pt>
                <c:pt idx="460">
                  <c:v>240000</c:v>
                </c:pt>
                <c:pt idx="461">
                  <c:v>240000</c:v>
                </c:pt>
                <c:pt idx="462">
                  <c:v>240000</c:v>
                </c:pt>
                <c:pt idx="463">
                  <c:v>240000</c:v>
                </c:pt>
                <c:pt idx="464">
                  <c:v>240000</c:v>
                </c:pt>
                <c:pt idx="465">
                  <c:v>240000</c:v>
                </c:pt>
                <c:pt idx="466">
                  <c:v>240000</c:v>
                </c:pt>
                <c:pt idx="467">
                  <c:v>240000</c:v>
                </c:pt>
                <c:pt idx="468">
                  <c:v>240000</c:v>
                </c:pt>
                <c:pt idx="469">
                  <c:v>240000</c:v>
                </c:pt>
                <c:pt idx="470">
                  <c:v>240000</c:v>
                </c:pt>
                <c:pt idx="471">
                  <c:v>240000</c:v>
                </c:pt>
                <c:pt idx="472">
                  <c:v>240000</c:v>
                </c:pt>
                <c:pt idx="473">
                  <c:v>240000</c:v>
                </c:pt>
                <c:pt idx="474">
                  <c:v>240000</c:v>
                </c:pt>
                <c:pt idx="475">
                  <c:v>240000</c:v>
                </c:pt>
                <c:pt idx="476">
                  <c:v>240000</c:v>
                </c:pt>
                <c:pt idx="477">
                  <c:v>240000</c:v>
                </c:pt>
                <c:pt idx="478">
                  <c:v>240000</c:v>
                </c:pt>
                <c:pt idx="479">
                  <c:v>240000</c:v>
                </c:pt>
                <c:pt idx="480">
                  <c:v>240000</c:v>
                </c:pt>
                <c:pt idx="481">
                  <c:v>240000</c:v>
                </c:pt>
                <c:pt idx="482">
                  <c:v>240000</c:v>
                </c:pt>
                <c:pt idx="483">
                  <c:v>240000</c:v>
                </c:pt>
                <c:pt idx="484">
                  <c:v>240000</c:v>
                </c:pt>
                <c:pt idx="485">
                  <c:v>240000</c:v>
                </c:pt>
                <c:pt idx="486">
                  <c:v>240000</c:v>
                </c:pt>
                <c:pt idx="487">
                  <c:v>240000</c:v>
                </c:pt>
                <c:pt idx="488">
                  <c:v>240000</c:v>
                </c:pt>
                <c:pt idx="489">
                  <c:v>240000</c:v>
                </c:pt>
                <c:pt idx="490">
                  <c:v>240000</c:v>
                </c:pt>
                <c:pt idx="491">
                  <c:v>240000</c:v>
                </c:pt>
                <c:pt idx="492">
                  <c:v>240000</c:v>
                </c:pt>
                <c:pt idx="493">
                  <c:v>240000</c:v>
                </c:pt>
                <c:pt idx="494">
                  <c:v>240000</c:v>
                </c:pt>
                <c:pt idx="495">
                  <c:v>240000</c:v>
                </c:pt>
                <c:pt idx="496">
                  <c:v>240000</c:v>
                </c:pt>
                <c:pt idx="497">
                  <c:v>240000</c:v>
                </c:pt>
                <c:pt idx="498">
                  <c:v>240000</c:v>
                </c:pt>
                <c:pt idx="499">
                  <c:v>240000</c:v>
                </c:pt>
                <c:pt idx="500">
                  <c:v>240000</c:v>
                </c:pt>
                <c:pt idx="501">
                  <c:v>240000</c:v>
                </c:pt>
                <c:pt idx="502">
                  <c:v>240000</c:v>
                </c:pt>
                <c:pt idx="503">
                  <c:v>240000</c:v>
                </c:pt>
                <c:pt idx="504">
                  <c:v>240000</c:v>
                </c:pt>
                <c:pt idx="505">
                  <c:v>240000</c:v>
                </c:pt>
                <c:pt idx="506">
                  <c:v>240000</c:v>
                </c:pt>
                <c:pt idx="507">
                  <c:v>240000</c:v>
                </c:pt>
                <c:pt idx="508">
                  <c:v>240000</c:v>
                </c:pt>
                <c:pt idx="509">
                  <c:v>240000</c:v>
                </c:pt>
                <c:pt idx="510">
                  <c:v>240000</c:v>
                </c:pt>
                <c:pt idx="511">
                  <c:v>320000</c:v>
                </c:pt>
                <c:pt idx="512">
                  <c:v>320000</c:v>
                </c:pt>
                <c:pt idx="513">
                  <c:v>320000</c:v>
                </c:pt>
                <c:pt idx="514">
                  <c:v>320000</c:v>
                </c:pt>
                <c:pt idx="515">
                  <c:v>320000</c:v>
                </c:pt>
                <c:pt idx="516">
                  <c:v>320000</c:v>
                </c:pt>
                <c:pt idx="517">
                  <c:v>320000</c:v>
                </c:pt>
                <c:pt idx="518">
                  <c:v>320000</c:v>
                </c:pt>
                <c:pt idx="519">
                  <c:v>320000</c:v>
                </c:pt>
                <c:pt idx="520">
                  <c:v>320000</c:v>
                </c:pt>
                <c:pt idx="521">
                  <c:v>320000</c:v>
                </c:pt>
                <c:pt idx="522">
                  <c:v>320000</c:v>
                </c:pt>
                <c:pt idx="523">
                  <c:v>320000</c:v>
                </c:pt>
                <c:pt idx="524">
                  <c:v>320000</c:v>
                </c:pt>
                <c:pt idx="525">
                  <c:v>320000</c:v>
                </c:pt>
                <c:pt idx="526">
                  <c:v>320000</c:v>
                </c:pt>
                <c:pt idx="527">
                  <c:v>320000</c:v>
                </c:pt>
                <c:pt idx="528">
                  <c:v>320000</c:v>
                </c:pt>
                <c:pt idx="529">
                  <c:v>320000</c:v>
                </c:pt>
                <c:pt idx="530">
                  <c:v>320000</c:v>
                </c:pt>
                <c:pt idx="531">
                  <c:v>320000</c:v>
                </c:pt>
                <c:pt idx="532">
                  <c:v>320000</c:v>
                </c:pt>
                <c:pt idx="533">
                  <c:v>320000</c:v>
                </c:pt>
                <c:pt idx="534">
                  <c:v>320000</c:v>
                </c:pt>
                <c:pt idx="535">
                  <c:v>320000</c:v>
                </c:pt>
                <c:pt idx="536">
                  <c:v>320000</c:v>
                </c:pt>
                <c:pt idx="537">
                  <c:v>320000</c:v>
                </c:pt>
                <c:pt idx="538">
                  <c:v>320000</c:v>
                </c:pt>
                <c:pt idx="539">
                  <c:v>320000</c:v>
                </c:pt>
                <c:pt idx="540">
                  <c:v>320000</c:v>
                </c:pt>
                <c:pt idx="541">
                  <c:v>320000</c:v>
                </c:pt>
                <c:pt idx="542">
                  <c:v>320000</c:v>
                </c:pt>
                <c:pt idx="543">
                  <c:v>320000</c:v>
                </c:pt>
                <c:pt idx="544">
                  <c:v>320000</c:v>
                </c:pt>
                <c:pt idx="545">
                  <c:v>320000</c:v>
                </c:pt>
                <c:pt idx="546">
                  <c:v>320000</c:v>
                </c:pt>
                <c:pt idx="547">
                  <c:v>320000</c:v>
                </c:pt>
                <c:pt idx="548">
                  <c:v>320000</c:v>
                </c:pt>
                <c:pt idx="549">
                  <c:v>320000</c:v>
                </c:pt>
                <c:pt idx="550">
                  <c:v>320000</c:v>
                </c:pt>
                <c:pt idx="551">
                  <c:v>320000</c:v>
                </c:pt>
                <c:pt idx="552">
                  <c:v>320000</c:v>
                </c:pt>
                <c:pt idx="553">
                  <c:v>320000</c:v>
                </c:pt>
                <c:pt idx="554">
                  <c:v>320000</c:v>
                </c:pt>
                <c:pt idx="555">
                  <c:v>320000</c:v>
                </c:pt>
                <c:pt idx="556">
                  <c:v>320000</c:v>
                </c:pt>
                <c:pt idx="557">
                  <c:v>320000</c:v>
                </c:pt>
                <c:pt idx="558">
                  <c:v>320000</c:v>
                </c:pt>
                <c:pt idx="559">
                  <c:v>320000</c:v>
                </c:pt>
                <c:pt idx="560">
                  <c:v>320000</c:v>
                </c:pt>
                <c:pt idx="561">
                  <c:v>320000</c:v>
                </c:pt>
                <c:pt idx="562">
                  <c:v>320000</c:v>
                </c:pt>
                <c:pt idx="563">
                  <c:v>400000</c:v>
                </c:pt>
                <c:pt idx="564">
                  <c:v>400000</c:v>
                </c:pt>
                <c:pt idx="565">
                  <c:v>400000</c:v>
                </c:pt>
                <c:pt idx="566">
                  <c:v>400000</c:v>
                </c:pt>
                <c:pt idx="567">
                  <c:v>400000</c:v>
                </c:pt>
                <c:pt idx="568">
                  <c:v>400000</c:v>
                </c:pt>
                <c:pt idx="569">
                  <c:v>400000</c:v>
                </c:pt>
                <c:pt idx="570">
                  <c:v>400000</c:v>
                </c:pt>
                <c:pt idx="571">
                  <c:v>400000</c:v>
                </c:pt>
                <c:pt idx="572">
                  <c:v>400000</c:v>
                </c:pt>
                <c:pt idx="573">
                  <c:v>400000</c:v>
                </c:pt>
                <c:pt idx="574">
                  <c:v>400000</c:v>
                </c:pt>
                <c:pt idx="575">
                  <c:v>400000</c:v>
                </c:pt>
                <c:pt idx="576">
                  <c:v>400000</c:v>
                </c:pt>
                <c:pt idx="577">
                  <c:v>400000</c:v>
                </c:pt>
                <c:pt idx="578">
                  <c:v>400000</c:v>
                </c:pt>
                <c:pt idx="579">
                  <c:v>400000</c:v>
                </c:pt>
                <c:pt idx="580">
                  <c:v>400000</c:v>
                </c:pt>
                <c:pt idx="581">
                  <c:v>400000</c:v>
                </c:pt>
                <c:pt idx="582">
                  <c:v>400000</c:v>
                </c:pt>
                <c:pt idx="583">
                  <c:v>400000</c:v>
                </c:pt>
                <c:pt idx="584">
                  <c:v>400000</c:v>
                </c:pt>
                <c:pt idx="585">
                  <c:v>400000</c:v>
                </c:pt>
                <c:pt idx="586">
                  <c:v>400000</c:v>
                </c:pt>
                <c:pt idx="587">
                  <c:v>400000</c:v>
                </c:pt>
                <c:pt idx="588">
                  <c:v>400000</c:v>
                </c:pt>
                <c:pt idx="589">
                  <c:v>400000</c:v>
                </c:pt>
                <c:pt idx="590">
                  <c:v>400000</c:v>
                </c:pt>
                <c:pt idx="591">
                  <c:v>400000</c:v>
                </c:pt>
                <c:pt idx="592">
                  <c:v>400000</c:v>
                </c:pt>
                <c:pt idx="593">
                  <c:v>400000</c:v>
                </c:pt>
                <c:pt idx="594">
                  <c:v>400000</c:v>
                </c:pt>
                <c:pt idx="595">
                  <c:v>400000</c:v>
                </c:pt>
                <c:pt idx="596">
                  <c:v>400000</c:v>
                </c:pt>
                <c:pt idx="597">
                  <c:v>400000</c:v>
                </c:pt>
                <c:pt idx="598">
                  <c:v>400000</c:v>
                </c:pt>
                <c:pt idx="599">
                  <c:v>400000</c:v>
                </c:pt>
                <c:pt idx="600">
                  <c:v>400000</c:v>
                </c:pt>
                <c:pt idx="601">
                  <c:v>400000</c:v>
                </c:pt>
                <c:pt idx="602">
                  <c:v>400000</c:v>
                </c:pt>
                <c:pt idx="603">
                  <c:v>400000</c:v>
                </c:pt>
                <c:pt idx="604">
                  <c:v>400000</c:v>
                </c:pt>
                <c:pt idx="605">
                  <c:v>400000</c:v>
                </c:pt>
                <c:pt idx="606">
                  <c:v>400000</c:v>
                </c:pt>
                <c:pt idx="607">
                  <c:v>480000</c:v>
                </c:pt>
                <c:pt idx="608">
                  <c:v>480000</c:v>
                </c:pt>
                <c:pt idx="609">
                  <c:v>480000</c:v>
                </c:pt>
                <c:pt idx="610">
                  <c:v>480000</c:v>
                </c:pt>
                <c:pt idx="611">
                  <c:v>480000</c:v>
                </c:pt>
                <c:pt idx="612">
                  <c:v>480000</c:v>
                </c:pt>
                <c:pt idx="613">
                  <c:v>480000</c:v>
                </c:pt>
                <c:pt idx="614">
                  <c:v>480000</c:v>
                </c:pt>
                <c:pt idx="615">
                  <c:v>480000</c:v>
                </c:pt>
                <c:pt idx="616">
                  <c:v>480000</c:v>
                </c:pt>
                <c:pt idx="617">
                  <c:v>480000</c:v>
                </c:pt>
                <c:pt idx="618">
                  <c:v>480000</c:v>
                </c:pt>
                <c:pt idx="619">
                  <c:v>480000</c:v>
                </c:pt>
                <c:pt idx="620">
                  <c:v>480000</c:v>
                </c:pt>
                <c:pt idx="621">
                  <c:v>480000</c:v>
                </c:pt>
                <c:pt idx="622">
                  <c:v>480000</c:v>
                </c:pt>
                <c:pt idx="623">
                  <c:v>480000</c:v>
                </c:pt>
                <c:pt idx="624">
                  <c:v>480000</c:v>
                </c:pt>
                <c:pt idx="625">
                  <c:v>480000</c:v>
                </c:pt>
                <c:pt idx="626">
                  <c:v>480000</c:v>
                </c:pt>
                <c:pt idx="627">
                  <c:v>560000</c:v>
                </c:pt>
                <c:pt idx="628">
                  <c:v>560000</c:v>
                </c:pt>
                <c:pt idx="629">
                  <c:v>560000</c:v>
                </c:pt>
                <c:pt idx="630">
                  <c:v>560000</c:v>
                </c:pt>
                <c:pt idx="631">
                  <c:v>560000</c:v>
                </c:pt>
                <c:pt idx="632">
                  <c:v>560000</c:v>
                </c:pt>
                <c:pt idx="633">
                  <c:v>560000</c:v>
                </c:pt>
                <c:pt idx="634">
                  <c:v>560000</c:v>
                </c:pt>
                <c:pt idx="635">
                  <c:v>560000</c:v>
                </c:pt>
                <c:pt idx="636">
                  <c:v>560000</c:v>
                </c:pt>
                <c:pt idx="637">
                  <c:v>560000</c:v>
                </c:pt>
                <c:pt idx="638">
                  <c:v>560000</c:v>
                </c:pt>
                <c:pt idx="639">
                  <c:v>560000</c:v>
                </c:pt>
                <c:pt idx="640">
                  <c:v>560000</c:v>
                </c:pt>
                <c:pt idx="641">
                  <c:v>560000</c:v>
                </c:pt>
                <c:pt idx="642">
                  <c:v>560000</c:v>
                </c:pt>
                <c:pt idx="643">
                  <c:v>560000</c:v>
                </c:pt>
                <c:pt idx="644">
                  <c:v>560000</c:v>
                </c:pt>
                <c:pt idx="645">
                  <c:v>560000</c:v>
                </c:pt>
                <c:pt idx="646">
                  <c:v>560000</c:v>
                </c:pt>
                <c:pt idx="647">
                  <c:v>560000</c:v>
                </c:pt>
                <c:pt idx="648">
                  <c:v>560000</c:v>
                </c:pt>
                <c:pt idx="649">
                  <c:v>560000</c:v>
                </c:pt>
                <c:pt idx="650">
                  <c:v>560000</c:v>
                </c:pt>
                <c:pt idx="651">
                  <c:v>560000</c:v>
                </c:pt>
                <c:pt idx="652">
                  <c:v>560000</c:v>
                </c:pt>
                <c:pt idx="653">
                  <c:v>560000</c:v>
                </c:pt>
                <c:pt idx="654">
                  <c:v>560000</c:v>
                </c:pt>
                <c:pt idx="655">
                  <c:v>560000</c:v>
                </c:pt>
                <c:pt idx="656">
                  <c:v>560000</c:v>
                </c:pt>
                <c:pt idx="657">
                  <c:v>560000</c:v>
                </c:pt>
                <c:pt idx="658">
                  <c:v>560000</c:v>
                </c:pt>
                <c:pt idx="659">
                  <c:v>560000</c:v>
                </c:pt>
                <c:pt idx="660">
                  <c:v>560000</c:v>
                </c:pt>
                <c:pt idx="661">
                  <c:v>560000</c:v>
                </c:pt>
                <c:pt idx="662">
                  <c:v>560000</c:v>
                </c:pt>
                <c:pt idx="663">
                  <c:v>560000</c:v>
                </c:pt>
                <c:pt idx="664">
                  <c:v>560000</c:v>
                </c:pt>
                <c:pt idx="665">
                  <c:v>560000</c:v>
                </c:pt>
                <c:pt idx="666">
                  <c:v>560000</c:v>
                </c:pt>
                <c:pt idx="667">
                  <c:v>560000</c:v>
                </c:pt>
                <c:pt idx="668">
                  <c:v>560000</c:v>
                </c:pt>
                <c:pt idx="669">
                  <c:v>560000</c:v>
                </c:pt>
                <c:pt idx="670">
                  <c:v>560000</c:v>
                </c:pt>
                <c:pt idx="671">
                  <c:v>560000</c:v>
                </c:pt>
                <c:pt idx="672">
                  <c:v>560000</c:v>
                </c:pt>
                <c:pt idx="673">
                  <c:v>560000</c:v>
                </c:pt>
                <c:pt idx="674">
                  <c:v>560000</c:v>
                </c:pt>
                <c:pt idx="675">
                  <c:v>560000</c:v>
                </c:pt>
                <c:pt idx="676">
                  <c:v>560000</c:v>
                </c:pt>
                <c:pt idx="677">
                  <c:v>560000</c:v>
                </c:pt>
                <c:pt idx="678">
                  <c:v>560000</c:v>
                </c:pt>
                <c:pt idx="679">
                  <c:v>560000</c:v>
                </c:pt>
                <c:pt idx="680">
                  <c:v>560000</c:v>
                </c:pt>
                <c:pt idx="681">
                  <c:v>560000</c:v>
                </c:pt>
                <c:pt idx="682">
                  <c:v>560000</c:v>
                </c:pt>
                <c:pt idx="683">
                  <c:v>560000</c:v>
                </c:pt>
                <c:pt idx="684">
                  <c:v>560000</c:v>
                </c:pt>
                <c:pt idx="685">
                  <c:v>560000</c:v>
                </c:pt>
                <c:pt idx="686">
                  <c:v>560000</c:v>
                </c:pt>
                <c:pt idx="687">
                  <c:v>560000</c:v>
                </c:pt>
                <c:pt idx="688">
                  <c:v>560000</c:v>
                </c:pt>
                <c:pt idx="689">
                  <c:v>560000</c:v>
                </c:pt>
                <c:pt idx="690">
                  <c:v>560000</c:v>
                </c:pt>
                <c:pt idx="691">
                  <c:v>560000</c:v>
                </c:pt>
                <c:pt idx="692">
                  <c:v>560000</c:v>
                </c:pt>
                <c:pt idx="693">
                  <c:v>560000</c:v>
                </c:pt>
                <c:pt idx="694">
                  <c:v>560000</c:v>
                </c:pt>
                <c:pt idx="695">
                  <c:v>560000</c:v>
                </c:pt>
                <c:pt idx="696">
                  <c:v>560000</c:v>
                </c:pt>
                <c:pt idx="697">
                  <c:v>560000</c:v>
                </c:pt>
                <c:pt idx="698">
                  <c:v>560000</c:v>
                </c:pt>
                <c:pt idx="699">
                  <c:v>560000</c:v>
                </c:pt>
                <c:pt idx="700">
                  <c:v>560000</c:v>
                </c:pt>
                <c:pt idx="701">
                  <c:v>560000</c:v>
                </c:pt>
                <c:pt idx="702">
                  <c:v>560000</c:v>
                </c:pt>
                <c:pt idx="703">
                  <c:v>560000</c:v>
                </c:pt>
                <c:pt idx="704">
                  <c:v>560000</c:v>
                </c:pt>
                <c:pt idx="705">
                  <c:v>560000</c:v>
                </c:pt>
                <c:pt idx="706">
                  <c:v>560000</c:v>
                </c:pt>
                <c:pt idx="707">
                  <c:v>560000</c:v>
                </c:pt>
                <c:pt idx="708">
                  <c:v>560000</c:v>
                </c:pt>
                <c:pt idx="709">
                  <c:v>560000</c:v>
                </c:pt>
                <c:pt idx="710">
                  <c:v>560000</c:v>
                </c:pt>
                <c:pt idx="711">
                  <c:v>560000</c:v>
                </c:pt>
                <c:pt idx="712">
                  <c:v>560000</c:v>
                </c:pt>
                <c:pt idx="713">
                  <c:v>560000</c:v>
                </c:pt>
                <c:pt idx="714">
                  <c:v>560000</c:v>
                </c:pt>
                <c:pt idx="715">
                  <c:v>560000</c:v>
                </c:pt>
                <c:pt idx="716">
                  <c:v>560000</c:v>
                </c:pt>
                <c:pt idx="717">
                  <c:v>560000</c:v>
                </c:pt>
                <c:pt idx="718">
                  <c:v>560000</c:v>
                </c:pt>
                <c:pt idx="719">
                  <c:v>560000</c:v>
                </c:pt>
                <c:pt idx="720">
                  <c:v>560000</c:v>
                </c:pt>
                <c:pt idx="721">
                  <c:v>560000</c:v>
                </c:pt>
                <c:pt idx="722">
                  <c:v>560000</c:v>
                </c:pt>
                <c:pt idx="723">
                  <c:v>560000</c:v>
                </c:pt>
                <c:pt idx="724">
                  <c:v>560000</c:v>
                </c:pt>
                <c:pt idx="725">
                  <c:v>560000</c:v>
                </c:pt>
                <c:pt idx="726">
                  <c:v>560000</c:v>
                </c:pt>
                <c:pt idx="727">
                  <c:v>560000</c:v>
                </c:pt>
                <c:pt idx="728">
                  <c:v>560000</c:v>
                </c:pt>
                <c:pt idx="729">
                  <c:v>560000</c:v>
                </c:pt>
                <c:pt idx="730">
                  <c:v>560000</c:v>
                </c:pt>
                <c:pt idx="731">
                  <c:v>560000</c:v>
                </c:pt>
                <c:pt idx="732">
                  <c:v>560000</c:v>
                </c:pt>
                <c:pt idx="733">
                  <c:v>560000</c:v>
                </c:pt>
                <c:pt idx="734">
                  <c:v>560000</c:v>
                </c:pt>
                <c:pt idx="735">
                  <c:v>560000</c:v>
                </c:pt>
                <c:pt idx="736">
                  <c:v>560000</c:v>
                </c:pt>
                <c:pt idx="737">
                  <c:v>560000</c:v>
                </c:pt>
                <c:pt idx="738">
                  <c:v>560000</c:v>
                </c:pt>
                <c:pt idx="739">
                  <c:v>560000</c:v>
                </c:pt>
                <c:pt idx="740">
                  <c:v>560000</c:v>
                </c:pt>
                <c:pt idx="741">
                  <c:v>560000</c:v>
                </c:pt>
                <c:pt idx="742">
                  <c:v>560000</c:v>
                </c:pt>
                <c:pt idx="743">
                  <c:v>560000</c:v>
                </c:pt>
                <c:pt idx="744">
                  <c:v>560000</c:v>
                </c:pt>
                <c:pt idx="745">
                  <c:v>560000</c:v>
                </c:pt>
                <c:pt idx="746">
                  <c:v>560000</c:v>
                </c:pt>
                <c:pt idx="747">
                  <c:v>560000</c:v>
                </c:pt>
                <c:pt idx="748">
                  <c:v>560000</c:v>
                </c:pt>
                <c:pt idx="749">
                  <c:v>560000</c:v>
                </c:pt>
                <c:pt idx="750">
                  <c:v>560000</c:v>
                </c:pt>
                <c:pt idx="751">
                  <c:v>560000</c:v>
                </c:pt>
                <c:pt idx="752">
                  <c:v>560000</c:v>
                </c:pt>
                <c:pt idx="753">
                  <c:v>560000</c:v>
                </c:pt>
                <c:pt idx="754">
                  <c:v>560000</c:v>
                </c:pt>
                <c:pt idx="755">
                  <c:v>560000</c:v>
                </c:pt>
                <c:pt idx="756">
                  <c:v>560000</c:v>
                </c:pt>
                <c:pt idx="757">
                  <c:v>560000</c:v>
                </c:pt>
                <c:pt idx="758">
                  <c:v>560000</c:v>
                </c:pt>
                <c:pt idx="759">
                  <c:v>560000</c:v>
                </c:pt>
                <c:pt idx="760">
                  <c:v>560000</c:v>
                </c:pt>
                <c:pt idx="761">
                  <c:v>560000</c:v>
                </c:pt>
                <c:pt idx="762">
                  <c:v>560000</c:v>
                </c:pt>
                <c:pt idx="763">
                  <c:v>560000</c:v>
                </c:pt>
                <c:pt idx="764">
                  <c:v>560000</c:v>
                </c:pt>
                <c:pt idx="765">
                  <c:v>560000</c:v>
                </c:pt>
                <c:pt idx="766">
                  <c:v>560000</c:v>
                </c:pt>
                <c:pt idx="767">
                  <c:v>560000</c:v>
                </c:pt>
                <c:pt idx="768">
                  <c:v>560000</c:v>
                </c:pt>
                <c:pt idx="769">
                  <c:v>560000</c:v>
                </c:pt>
                <c:pt idx="770">
                  <c:v>560000</c:v>
                </c:pt>
                <c:pt idx="771">
                  <c:v>560000</c:v>
                </c:pt>
                <c:pt idx="772">
                  <c:v>560000</c:v>
                </c:pt>
                <c:pt idx="773">
                  <c:v>560000</c:v>
                </c:pt>
                <c:pt idx="774">
                  <c:v>560000</c:v>
                </c:pt>
                <c:pt idx="775">
                  <c:v>560000</c:v>
                </c:pt>
                <c:pt idx="776">
                  <c:v>560000</c:v>
                </c:pt>
                <c:pt idx="777">
                  <c:v>560000</c:v>
                </c:pt>
                <c:pt idx="778">
                  <c:v>560000</c:v>
                </c:pt>
                <c:pt idx="779">
                  <c:v>560000</c:v>
                </c:pt>
                <c:pt idx="780">
                  <c:v>560000</c:v>
                </c:pt>
                <c:pt idx="781">
                  <c:v>560000</c:v>
                </c:pt>
                <c:pt idx="782">
                  <c:v>560000</c:v>
                </c:pt>
                <c:pt idx="783">
                  <c:v>560000</c:v>
                </c:pt>
                <c:pt idx="784">
                  <c:v>560000</c:v>
                </c:pt>
                <c:pt idx="785">
                  <c:v>560000</c:v>
                </c:pt>
                <c:pt idx="786">
                  <c:v>560000</c:v>
                </c:pt>
                <c:pt idx="787">
                  <c:v>560000</c:v>
                </c:pt>
                <c:pt idx="788">
                  <c:v>560000</c:v>
                </c:pt>
                <c:pt idx="789">
                  <c:v>560000</c:v>
                </c:pt>
                <c:pt idx="790">
                  <c:v>560000</c:v>
                </c:pt>
                <c:pt idx="791">
                  <c:v>560000</c:v>
                </c:pt>
                <c:pt idx="792">
                  <c:v>560000</c:v>
                </c:pt>
                <c:pt idx="793">
                  <c:v>560000</c:v>
                </c:pt>
                <c:pt idx="794">
                  <c:v>560000</c:v>
                </c:pt>
                <c:pt idx="795">
                  <c:v>560000</c:v>
                </c:pt>
                <c:pt idx="796">
                  <c:v>560000</c:v>
                </c:pt>
                <c:pt idx="797">
                  <c:v>560000</c:v>
                </c:pt>
                <c:pt idx="798">
                  <c:v>560000</c:v>
                </c:pt>
                <c:pt idx="799">
                  <c:v>560000</c:v>
                </c:pt>
                <c:pt idx="800">
                  <c:v>560000</c:v>
                </c:pt>
                <c:pt idx="801">
                  <c:v>560000</c:v>
                </c:pt>
                <c:pt idx="802">
                  <c:v>560000</c:v>
                </c:pt>
                <c:pt idx="803">
                  <c:v>560000</c:v>
                </c:pt>
                <c:pt idx="804">
                  <c:v>560000</c:v>
                </c:pt>
                <c:pt idx="805">
                  <c:v>560000</c:v>
                </c:pt>
                <c:pt idx="806">
                  <c:v>560000</c:v>
                </c:pt>
                <c:pt idx="807">
                  <c:v>560000</c:v>
                </c:pt>
                <c:pt idx="808">
                  <c:v>560000</c:v>
                </c:pt>
                <c:pt idx="809">
                  <c:v>560000</c:v>
                </c:pt>
                <c:pt idx="810">
                  <c:v>560000</c:v>
                </c:pt>
                <c:pt idx="811">
                  <c:v>560000</c:v>
                </c:pt>
                <c:pt idx="812">
                  <c:v>560000</c:v>
                </c:pt>
                <c:pt idx="813">
                  <c:v>560000</c:v>
                </c:pt>
                <c:pt idx="814">
                  <c:v>560000</c:v>
                </c:pt>
                <c:pt idx="815">
                  <c:v>560000</c:v>
                </c:pt>
                <c:pt idx="816">
                  <c:v>560000</c:v>
                </c:pt>
                <c:pt idx="817">
                  <c:v>560000</c:v>
                </c:pt>
                <c:pt idx="818">
                  <c:v>560000</c:v>
                </c:pt>
                <c:pt idx="819">
                  <c:v>560000</c:v>
                </c:pt>
                <c:pt idx="820">
                  <c:v>560000</c:v>
                </c:pt>
                <c:pt idx="821">
                  <c:v>560000</c:v>
                </c:pt>
                <c:pt idx="822">
                  <c:v>560000</c:v>
                </c:pt>
                <c:pt idx="823">
                  <c:v>560000</c:v>
                </c:pt>
                <c:pt idx="824">
                  <c:v>560000</c:v>
                </c:pt>
                <c:pt idx="825">
                  <c:v>560000</c:v>
                </c:pt>
                <c:pt idx="826">
                  <c:v>560000</c:v>
                </c:pt>
                <c:pt idx="827">
                  <c:v>560000</c:v>
                </c:pt>
                <c:pt idx="828">
                  <c:v>560000</c:v>
                </c:pt>
                <c:pt idx="829">
                  <c:v>560000</c:v>
                </c:pt>
                <c:pt idx="830">
                  <c:v>560000</c:v>
                </c:pt>
                <c:pt idx="831">
                  <c:v>560000</c:v>
                </c:pt>
                <c:pt idx="832">
                  <c:v>560000</c:v>
                </c:pt>
                <c:pt idx="833">
                  <c:v>560000</c:v>
                </c:pt>
                <c:pt idx="834">
                  <c:v>560000</c:v>
                </c:pt>
                <c:pt idx="835">
                  <c:v>560000</c:v>
                </c:pt>
                <c:pt idx="836">
                  <c:v>640000</c:v>
                </c:pt>
                <c:pt idx="837">
                  <c:v>640000</c:v>
                </c:pt>
                <c:pt idx="838">
                  <c:v>640000</c:v>
                </c:pt>
                <c:pt idx="839">
                  <c:v>640000</c:v>
                </c:pt>
                <c:pt idx="840">
                  <c:v>640000</c:v>
                </c:pt>
                <c:pt idx="841">
                  <c:v>640000</c:v>
                </c:pt>
                <c:pt idx="842">
                  <c:v>640000</c:v>
                </c:pt>
                <c:pt idx="843">
                  <c:v>640000</c:v>
                </c:pt>
                <c:pt idx="844">
                  <c:v>640000</c:v>
                </c:pt>
                <c:pt idx="845">
                  <c:v>640000</c:v>
                </c:pt>
                <c:pt idx="846">
                  <c:v>640000</c:v>
                </c:pt>
                <c:pt idx="847">
                  <c:v>640000</c:v>
                </c:pt>
                <c:pt idx="848">
                  <c:v>640000</c:v>
                </c:pt>
                <c:pt idx="849">
                  <c:v>640000</c:v>
                </c:pt>
                <c:pt idx="850">
                  <c:v>640000</c:v>
                </c:pt>
                <c:pt idx="851">
                  <c:v>640000</c:v>
                </c:pt>
                <c:pt idx="852">
                  <c:v>640000</c:v>
                </c:pt>
                <c:pt idx="853">
                  <c:v>640000</c:v>
                </c:pt>
                <c:pt idx="854">
                  <c:v>640000</c:v>
                </c:pt>
                <c:pt idx="855">
                  <c:v>640000</c:v>
                </c:pt>
                <c:pt idx="856">
                  <c:v>640000</c:v>
                </c:pt>
                <c:pt idx="857">
                  <c:v>720000</c:v>
                </c:pt>
                <c:pt idx="858">
                  <c:v>720000</c:v>
                </c:pt>
                <c:pt idx="859">
                  <c:v>720000</c:v>
                </c:pt>
                <c:pt idx="860">
                  <c:v>720000</c:v>
                </c:pt>
                <c:pt idx="861">
                  <c:v>720000</c:v>
                </c:pt>
                <c:pt idx="862">
                  <c:v>720000</c:v>
                </c:pt>
                <c:pt idx="863">
                  <c:v>720000</c:v>
                </c:pt>
                <c:pt idx="864">
                  <c:v>720000</c:v>
                </c:pt>
                <c:pt idx="865">
                  <c:v>720000</c:v>
                </c:pt>
                <c:pt idx="866">
                  <c:v>720000</c:v>
                </c:pt>
                <c:pt idx="867">
                  <c:v>720000</c:v>
                </c:pt>
                <c:pt idx="868">
                  <c:v>720000</c:v>
                </c:pt>
                <c:pt idx="869">
                  <c:v>720000</c:v>
                </c:pt>
                <c:pt idx="870">
                  <c:v>720000</c:v>
                </c:pt>
                <c:pt idx="871">
                  <c:v>720000</c:v>
                </c:pt>
                <c:pt idx="872">
                  <c:v>720000</c:v>
                </c:pt>
                <c:pt idx="873">
                  <c:v>720000</c:v>
                </c:pt>
                <c:pt idx="874">
                  <c:v>720000</c:v>
                </c:pt>
                <c:pt idx="875">
                  <c:v>720000</c:v>
                </c:pt>
                <c:pt idx="876">
                  <c:v>720000</c:v>
                </c:pt>
                <c:pt idx="877">
                  <c:v>720000</c:v>
                </c:pt>
                <c:pt idx="878">
                  <c:v>720000</c:v>
                </c:pt>
                <c:pt idx="879">
                  <c:v>720000</c:v>
                </c:pt>
                <c:pt idx="880">
                  <c:v>720000</c:v>
                </c:pt>
                <c:pt idx="881">
                  <c:v>720000</c:v>
                </c:pt>
                <c:pt idx="882">
                  <c:v>720000</c:v>
                </c:pt>
                <c:pt idx="883">
                  <c:v>720000</c:v>
                </c:pt>
                <c:pt idx="884">
                  <c:v>720000</c:v>
                </c:pt>
                <c:pt idx="885">
                  <c:v>720000</c:v>
                </c:pt>
                <c:pt idx="886">
                  <c:v>720000</c:v>
                </c:pt>
                <c:pt idx="887">
                  <c:v>720000</c:v>
                </c:pt>
                <c:pt idx="888">
                  <c:v>720000</c:v>
                </c:pt>
                <c:pt idx="889">
                  <c:v>720000</c:v>
                </c:pt>
                <c:pt idx="890">
                  <c:v>720000</c:v>
                </c:pt>
                <c:pt idx="891">
                  <c:v>720000</c:v>
                </c:pt>
                <c:pt idx="892">
                  <c:v>720000</c:v>
                </c:pt>
                <c:pt idx="893">
                  <c:v>720000</c:v>
                </c:pt>
                <c:pt idx="894">
                  <c:v>720000</c:v>
                </c:pt>
                <c:pt idx="895">
                  <c:v>720000</c:v>
                </c:pt>
                <c:pt idx="896">
                  <c:v>720000</c:v>
                </c:pt>
                <c:pt idx="897">
                  <c:v>720000</c:v>
                </c:pt>
                <c:pt idx="898">
                  <c:v>720000</c:v>
                </c:pt>
                <c:pt idx="899">
                  <c:v>720000</c:v>
                </c:pt>
                <c:pt idx="900">
                  <c:v>720000</c:v>
                </c:pt>
                <c:pt idx="901">
                  <c:v>720000</c:v>
                </c:pt>
                <c:pt idx="902">
                  <c:v>800000</c:v>
                </c:pt>
                <c:pt idx="903">
                  <c:v>800000</c:v>
                </c:pt>
                <c:pt idx="904">
                  <c:v>800000</c:v>
                </c:pt>
                <c:pt idx="905">
                  <c:v>800000</c:v>
                </c:pt>
                <c:pt idx="906">
                  <c:v>800000</c:v>
                </c:pt>
                <c:pt idx="907">
                  <c:v>800000</c:v>
                </c:pt>
                <c:pt idx="908">
                  <c:v>800000</c:v>
                </c:pt>
                <c:pt idx="909">
                  <c:v>800000</c:v>
                </c:pt>
                <c:pt idx="910">
                  <c:v>800000</c:v>
                </c:pt>
                <c:pt idx="911">
                  <c:v>800000</c:v>
                </c:pt>
                <c:pt idx="912">
                  <c:v>800000</c:v>
                </c:pt>
                <c:pt idx="913">
                  <c:v>800000</c:v>
                </c:pt>
                <c:pt idx="914">
                  <c:v>800000</c:v>
                </c:pt>
                <c:pt idx="915">
                  <c:v>800000</c:v>
                </c:pt>
                <c:pt idx="916">
                  <c:v>800000</c:v>
                </c:pt>
                <c:pt idx="917">
                  <c:v>800000</c:v>
                </c:pt>
                <c:pt idx="918">
                  <c:v>800000</c:v>
                </c:pt>
                <c:pt idx="919">
                  <c:v>800000</c:v>
                </c:pt>
                <c:pt idx="920">
                  <c:v>800000</c:v>
                </c:pt>
                <c:pt idx="921">
                  <c:v>800000</c:v>
                </c:pt>
                <c:pt idx="922">
                  <c:v>800000</c:v>
                </c:pt>
                <c:pt idx="923">
                  <c:v>800000</c:v>
                </c:pt>
                <c:pt idx="924">
                  <c:v>800000</c:v>
                </c:pt>
                <c:pt idx="925">
                  <c:v>800000</c:v>
                </c:pt>
                <c:pt idx="926">
                  <c:v>800000</c:v>
                </c:pt>
                <c:pt idx="927">
                  <c:v>880000</c:v>
                </c:pt>
                <c:pt idx="928">
                  <c:v>880000</c:v>
                </c:pt>
                <c:pt idx="929">
                  <c:v>880000</c:v>
                </c:pt>
                <c:pt idx="930">
                  <c:v>880000</c:v>
                </c:pt>
                <c:pt idx="931">
                  <c:v>880000</c:v>
                </c:pt>
                <c:pt idx="932">
                  <c:v>880000</c:v>
                </c:pt>
                <c:pt idx="933">
                  <c:v>880000</c:v>
                </c:pt>
                <c:pt idx="934">
                  <c:v>880000</c:v>
                </c:pt>
                <c:pt idx="935">
                  <c:v>880000</c:v>
                </c:pt>
                <c:pt idx="936">
                  <c:v>880000</c:v>
                </c:pt>
                <c:pt idx="937">
                  <c:v>880000</c:v>
                </c:pt>
                <c:pt idx="938">
                  <c:v>880000</c:v>
                </c:pt>
                <c:pt idx="939">
                  <c:v>880000</c:v>
                </c:pt>
                <c:pt idx="940">
                  <c:v>880000</c:v>
                </c:pt>
                <c:pt idx="941">
                  <c:v>880000</c:v>
                </c:pt>
                <c:pt idx="942">
                  <c:v>880000</c:v>
                </c:pt>
                <c:pt idx="943">
                  <c:v>880000</c:v>
                </c:pt>
                <c:pt idx="944">
                  <c:v>880000</c:v>
                </c:pt>
                <c:pt idx="945">
                  <c:v>880000</c:v>
                </c:pt>
                <c:pt idx="946">
                  <c:v>880000</c:v>
                </c:pt>
                <c:pt idx="947">
                  <c:v>880000</c:v>
                </c:pt>
                <c:pt idx="948">
                  <c:v>880000</c:v>
                </c:pt>
                <c:pt idx="949">
                  <c:v>880000</c:v>
                </c:pt>
                <c:pt idx="950">
                  <c:v>880000</c:v>
                </c:pt>
                <c:pt idx="951">
                  <c:v>880000</c:v>
                </c:pt>
                <c:pt idx="952">
                  <c:v>880000</c:v>
                </c:pt>
                <c:pt idx="953">
                  <c:v>880000</c:v>
                </c:pt>
                <c:pt idx="954">
                  <c:v>880000</c:v>
                </c:pt>
                <c:pt idx="955">
                  <c:v>880000</c:v>
                </c:pt>
                <c:pt idx="956">
                  <c:v>880000</c:v>
                </c:pt>
                <c:pt idx="957">
                  <c:v>880000</c:v>
                </c:pt>
                <c:pt idx="958">
                  <c:v>880000</c:v>
                </c:pt>
                <c:pt idx="959">
                  <c:v>880000</c:v>
                </c:pt>
                <c:pt idx="960">
                  <c:v>880000</c:v>
                </c:pt>
                <c:pt idx="961">
                  <c:v>880000</c:v>
                </c:pt>
                <c:pt idx="962">
                  <c:v>880000</c:v>
                </c:pt>
                <c:pt idx="963">
                  <c:v>880000</c:v>
                </c:pt>
                <c:pt idx="964">
                  <c:v>880000</c:v>
                </c:pt>
                <c:pt idx="965">
                  <c:v>880000</c:v>
                </c:pt>
                <c:pt idx="966">
                  <c:v>880000</c:v>
                </c:pt>
                <c:pt idx="967">
                  <c:v>880000</c:v>
                </c:pt>
                <c:pt idx="968">
                  <c:v>880000</c:v>
                </c:pt>
                <c:pt idx="969">
                  <c:v>880000</c:v>
                </c:pt>
                <c:pt idx="970">
                  <c:v>880000</c:v>
                </c:pt>
                <c:pt idx="971">
                  <c:v>880000</c:v>
                </c:pt>
                <c:pt idx="972">
                  <c:v>880000</c:v>
                </c:pt>
                <c:pt idx="973">
                  <c:v>880000</c:v>
                </c:pt>
                <c:pt idx="974">
                  <c:v>880000</c:v>
                </c:pt>
                <c:pt idx="975">
                  <c:v>880000</c:v>
                </c:pt>
                <c:pt idx="976">
                  <c:v>880000</c:v>
                </c:pt>
                <c:pt idx="977">
                  <c:v>880000</c:v>
                </c:pt>
                <c:pt idx="978">
                  <c:v>880000</c:v>
                </c:pt>
                <c:pt idx="979">
                  <c:v>880000</c:v>
                </c:pt>
                <c:pt idx="980">
                  <c:v>880000</c:v>
                </c:pt>
                <c:pt idx="981">
                  <c:v>880000</c:v>
                </c:pt>
                <c:pt idx="982">
                  <c:v>880000</c:v>
                </c:pt>
                <c:pt idx="983">
                  <c:v>880000</c:v>
                </c:pt>
                <c:pt idx="984">
                  <c:v>880000</c:v>
                </c:pt>
                <c:pt idx="985">
                  <c:v>880000</c:v>
                </c:pt>
                <c:pt idx="986">
                  <c:v>880000</c:v>
                </c:pt>
                <c:pt idx="987">
                  <c:v>880000</c:v>
                </c:pt>
                <c:pt idx="988">
                  <c:v>880000</c:v>
                </c:pt>
                <c:pt idx="989">
                  <c:v>880000</c:v>
                </c:pt>
                <c:pt idx="990">
                  <c:v>880000</c:v>
                </c:pt>
                <c:pt idx="991">
                  <c:v>880000</c:v>
                </c:pt>
                <c:pt idx="992">
                  <c:v>880000</c:v>
                </c:pt>
                <c:pt idx="993">
                  <c:v>880000</c:v>
                </c:pt>
                <c:pt idx="994">
                  <c:v>880000</c:v>
                </c:pt>
                <c:pt idx="995">
                  <c:v>880000</c:v>
                </c:pt>
                <c:pt idx="996">
                  <c:v>880000</c:v>
                </c:pt>
                <c:pt idx="997">
                  <c:v>880000</c:v>
                </c:pt>
                <c:pt idx="998">
                  <c:v>880000</c:v>
                </c:pt>
                <c:pt idx="999">
                  <c:v>880000</c:v>
                </c:pt>
                <c:pt idx="1000">
                  <c:v>880000</c:v>
                </c:pt>
                <c:pt idx="1001">
                  <c:v>880000</c:v>
                </c:pt>
                <c:pt idx="1002">
                  <c:v>880000</c:v>
                </c:pt>
                <c:pt idx="1003">
                  <c:v>880000</c:v>
                </c:pt>
                <c:pt idx="1004">
                  <c:v>880000</c:v>
                </c:pt>
                <c:pt idx="1005">
                  <c:v>880000</c:v>
                </c:pt>
                <c:pt idx="1006">
                  <c:v>880000</c:v>
                </c:pt>
                <c:pt idx="1007">
                  <c:v>880000</c:v>
                </c:pt>
                <c:pt idx="1008">
                  <c:v>880000</c:v>
                </c:pt>
                <c:pt idx="1009">
                  <c:v>880000</c:v>
                </c:pt>
                <c:pt idx="1010">
                  <c:v>880000</c:v>
                </c:pt>
                <c:pt idx="1011">
                  <c:v>880000</c:v>
                </c:pt>
                <c:pt idx="1012">
                  <c:v>880000</c:v>
                </c:pt>
                <c:pt idx="1013">
                  <c:v>880000</c:v>
                </c:pt>
                <c:pt idx="1014">
                  <c:v>880000</c:v>
                </c:pt>
                <c:pt idx="1015">
                  <c:v>880000</c:v>
                </c:pt>
                <c:pt idx="1016">
                  <c:v>880000</c:v>
                </c:pt>
                <c:pt idx="1017">
                  <c:v>880000</c:v>
                </c:pt>
                <c:pt idx="1018">
                  <c:v>880000</c:v>
                </c:pt>
                <c:pt idx="1019">
                  <c:v>880000</c:v>
                </c:pt>
                <c:pt idx="1020">
                  <c:v>880000</c:v>
                </c:pt>
                <c:pt idx="1021">
                  <c:v>880000</c:v>
                </c:pt>
                <c:pt idx="1022">
                  <c:v>880000</c:v>
                </c:pt>
                <c:pt idx="1023">
                  <c:v>880000</c:v>
                </c:pt>
                <c:pt idx="1024">
                  <c:v>880000</c:v>
                </c:pt>
                <c:pt idx="1025">
                  <c:v>880000</c:v>
                </c:pt>
                <c:pt idx="1026">
                  <c:v>880000</c:v>
                </c:pt>
                <c:pt idx="1027">
                  <c:v>880000</c:v>
                </c:pt>
                <c:pt idx="1028">
                  <c:v>880000</c:v>
                </c:pt>
                <c:pt idx="1029">
                  <c:v>880000</c:v>
                </c:pt>
                <c:pt idx="1030">
                  <c:v>880000</c:v>
                </c:pt>
                <c:pt idx="1031">
                  <c:v>880000</c:v>
                </c:pt>
                <c:pt idx="1032">
                  <c:v>880000</c:v>
                </c:pt>
                <c:pt idx="1033">
                  <c:v>880000</c:v>
                </c:pt>
                <c:pt idx="1034">
                  <c:v>880000</c:v>
                </c:pt>
                <c:pt idx="1035">
                  <c:v>880000</c:v>
                </c:pt>
                <c:pt idx="1036">
                  <c:v>880000</c:v>
                </c:pt>
                <c:pt idx="1037">
                  <c:v>880000</c:v>
                </c:pt>
                <c:pt idx="1038">
                  <c:v>880000</c:v>
                </c:pt>
                <c:pt idx="1039">
                  <c:v>880000</c:v>
                </c:pt>
                <c:pt idx="1040">
                  <c:v>880000</c:v>
                </c:pt>
                <c:pt idx="1041">
                  <c:v>880000</c:v>
                </c:pt>
                <c:pt idx="1042">
                  <c:v>880000</c:v>
                </c:pt>
                <c:pt idx="1043">
                  <c:v>880000</c:v>
                </c:pt>
                <c:pt idx="1044">
                  <c:v>880000</c:v>
                </c:pt>
                <c:pt idx="1045">
                  <c:v>880000</c:v>
                </c:pt>
                <c:pt idx="1046">
                  <c:v>880000</c:v>
                </c:pt>
                <c:pt idx="1047">
                  <c:v>880000</c:v>
                </c:pt>
                <c:pt idx="1048">
                  <c:v>880000</c:v>
                </c:pt>
                <c:pt idx="1049">
                  <c:v>880000</c:v>
                </c:pt>
                <c:pt idx="1050">
                  <c:v>880000</c:v>
                </c:pt>
                <c:pt idx="1051">
                  <c:v>880000</c:v>
                </c:pt>
                <c:pt idx="1052">
                  <c:v>880000</c:v>
                </c:pt>
                <c:pt idx="1053">
                  <c:v>880000</c:v>
                </c:pt>
                <c:pt idx="1054">
                  <c:v>880000</c:v>
                </c:pt>
                <c:pt idx="1055">
                  <c:v>880000</c:v>
                </c:pt>
                <c:pt idx="1056">
                  <c:v>880000</c:v>
                </c:pt>
                <c:pt idx="1057">
                  <c:v>880000</c:v>
                </c:pt>
                <c:pt idx="1058">
                  <c:v>880000</c:v>
                </c:pt>
                <c:pt idx="1059">
                  <c:v>880000</c:v>
                </c:pt>
                <c:pt idx="1060">
                  <c:v>880000</c:v>
                </c:pt>
                <c:pt idx="1061">
                  <c:v>880000</c:v>
                </c:pt>
                <c:pt idx="1062">
                  <c:v>880000</c:v>
                </c:pt>
                <c:pt idx="1063">
                  <c:v>880000</c:v>
                </c:pt>
                <c:pt idx="1064">
                  <c:v>880000</c:v>
                </c:pt>
                <c:pt idx="1065">
                  <c:v>880000</c:v>
                </c:pt>
                <c:pt idx="1066">
                  <c:v>880000</c:v>
                </c:pt>
                <c:pt idx="1067">
                  <c:v>880000</c:v>
                </c:pt>
                <c:pt idx="1068">
                  <c:v>880000</c:v>
                </c:pt>
                <c:pt idx="1069">
                  <c:v>880000</c:v>
                </c:pt>
                <c:pt idx="1070">
                  <c:v>880000</c:v>
                </c:pt>
                <c:pt idx="1071">
                  <c:v>880000</c:v>
                </c:pt>
                <c:pt idx="1072">
                  <c:v>880000</c:v>
                </c:pt>
                <c:pt idx="1073">
                  <c:v>880000</c:v>
                </c:pt>
                <c:pt idx="1074">
                  <c:v>880000</c:v>
                </c:pt>
                <c:pt idx="1075">
                  <c:v>880000</c:v>
                </c:pt>
                <c:pt idx="1076">
                  <c:v>880000</c:v>
                </c:pt>
                <c:pt idx="1077">
                  <c:v>880000</c:v>
                </c:pt>
                <c:pt idx="1078">
                  <c:v>880000</c:v>
                </c:pt>
                <c:pt idx="1079">
                  <c:v>880000</c:v>
                </c:pt>
                <c:pt idx="1080">
                  <c:v>880000</c:v>
                </c:pt>
                <c:pt idx="1081">
                  <c:v>880000</c:v>
                </c:pt>
                <c:pt idx="1082">
                  <c:v>880000</c:v>
                </c:pt>
                <c:pt idx="1083">
                  <c:v>880000</c:v>
                </c:pt>
                <c:pt idx="1084">
                  <c:v>880000</c:v>
                </c:pt>
                <c:pt idx="1085">
                  <c:v>880000</c:v>
                </c:pt>
                <c:pt idx="1086">
                  <c:v>880000</c:v>
                </c:pt>
                <c:pt idx="1087">
                  <c:v>880000</c:v>
                </c:pt>
                <c:pt idx="1088">
                  <c:v>880000</c:v>
                </c:pt>
                <c:pt idx="1089">
                  <c:v>880000</c:v>
                </c:pt>
                <c:pt idx="1090">
                  <c:v>880000</c:v>
                </c:pt>
                <c:pt idx="1091">
                  <c:v>880000</c:v>
                </c:pt>
                <c:pt idx="1092">
                  <c:v>880000</c:v>
                </c:pt>
                <c:pt idx="1093">
                  <c:v>880000</c:v>
                </c:pt>
                <c:pt idx="1094">
                  <c:v>880000</c:v>
                </c:pt>
                <c:pt idx="1095">
                  <c:v>880000</c:v>
                </c:pt>
                <c:pt idx="1096">
                  <c:v>880000</c:v>
                </c:pt>
                <c:pt idx="1097">
                  <c:v>880000</c:v>
                </c:pt>
                <c:pt idx="1098">
                  <c:v>880000</c:v>
                </c:pt>
                <c:pt idx="1099">
                  <c:v>880000</c:v>
                </c:pt>
                <c:pt idx="1100">
                  <c:v>880000</c:v>
                </c:pt>
                <c:pt idx="1101">
                  <c:v>880000</c:v>
                </c:pt>
                <c:pt idx="1102">
                  <c:v>880000</c:v>
                </c:pt>
                <c:pt idx="1103">
                  <c:v>880000</c:v>
                </c:pt>
                <c:pt idx="1104">
                  <c:v>880000</c:v>
                </c:pt>
                <c:pt idx="1105">
                  <c:v>880000</c:v>
                </c:pt>
                <c:pt idx="1106">
                  <c:v>880000</c:v>
                </c:pt>
                <c:pt idx="1107">
                  <c:v>880000</c:v>
                </c:pt>
                <c:pt idx="1108">
                  <c:v>880000</c:v>
                </c:pt>
                <c:pt idx="1109">
                  <c:v>880000</c:v>
                </c:pt>
                <c:pt idx="1110">
                  <c:v>880000</c:v>
                </c:pt>
                <c:pt idx="1111">
                  <c:v>880000</c:v>
                </c:pt>
                <c:pt idx="1112">
                  <c:v>880000</c:v>
                </c:pt>
                <c:pt idx="1113">
                  <c:v>880000</c:v>
                </c:pt>
                <c:pt idx="1114">
                  <c:v>880000</c:v>
                </c:pt>
                <c:pt idx="1115">
                  <c:v>880000</c:v>
                </c:pt>
                <c:pt idx="1116">
                  <c:v>880000</c:v>
                </c:pt>
                <c:pt idx="1117">
                  <c:v>880000</c:v>
                </c:pt>
                <c:pt idx="1118">
                  <c:v>880000</c:v>
                </c:pt>
                <c:pt idx="1119">
                  <c:v>880000</c:v>
                </c:pt>
                <c:pt idx="1120">
                  <c:v>880000</c:v>
                </c:pt>
                <c:pt idx="1121">
                  <c:v>880000</c:v>
                </c:pt>
                <c:pt idx="1122">
                  <c:v>880000</c:v>
                </c:pt>
                <c:pt idx="1123">
                  <c:v>880000</c:v>
                </c:pt>
                <c:pt idx="1124">
                  <c:v>880000</c:v>
                </c:pt>
                <c:pt idx="1125">
                  <c:v>880000</c:v>
                </c:pt>
                <c:pt idx="1126">
                  <c:v>880000</c:v>
                </c:pt>
                <c:pt idx="1127">
                  <c:v>880000</c:v>
                </c:pt>
                <c:pt idx="1128">
                  <c:v>880000</c:v>
                </c:pt>
                <c:pt idx="1129">
                  <c:v>880000</c:v>
                </c:pt>
                <c:pt idx="1130">
                  <c:v>880000</c:v>
                </c:pt>
                <c:pt idx="1131">
                  <c:v>880000</c:v>
                </c:pt>
                <c:pt idx="1132">
                  <c:v>880000</c:v>
                </c:pt>
                <c:pt idx="1133">
                  <c:v>880000</c:v>
                </c:pt>
                <c:pt idx="1134">
                  <c:v>880000</c:v>
                </c:pt>
                <c:pt idx="1135">
                  <c:v>880000</c:v>
                </c:pt>
                <c:pt idx="1136">
                  <c:v>880000</c:v>
                </c:pt>
                <c:pt idx="1137">
                  <c:v>880000</c:v>
                </c:pt>
                <c:pt idx="1138">
                  <c:v>880000</c:v>
                </c:pt>
                <c:pt idx="1139">
                  <c:v>880000</c:v>
                </c:pt>
                <c:pt idx="1140">
                  <c:v>880000</c:v>
                </c:pt>
                <c:pt idx="1141">
                  <c:v>880000</c:v>
                </c:pt>
                <c:pt idx="1142">
                  <c:v>880000</c:v>
                </c:pt>
                <c:pt idx="1143">
                  <c:v>880000</c:v>
                </c:pt>
                <c:pt idx="1144">
                  <c:v>880000</c:v>
                </c:pt>
                <c:pt idx="1145">
                  <c:v>880000</c:v>
                </c:pt>
                <c:pt idx="1146">
                  <c:v>880000</c:v>
                </c:pt>
                <c:pt idx="1147">
                  <c:v>880000</c:v>
                </c:pt>
                <c:pt idx="1148">
                  <c:v>880000</c:v>
                </c:pt>
                <c:pt idx="1149">
                  <c:v>880000</c:v>
                </c:pt>
                <c:pt idx="1150">
                  <c:v>880000</c:v>
                </c:pt>
                <c:pt idx="1151">
                  <c:v>880000</c:v>
                </c:pt>
                <c:pt idx="1152">
                  <c:v>880000</c:v>
                </c:pt>
                <c:pt idx="1153">
                  <c:v>880000</c:v>
                </c:pt>
                <c:pt idx="1154">
                  <c:v>880000</c:v>
                </c:pt>
                <c:pt idx="1155">
                  <c:v>880000</c:v>
                </c:pt>
                <c:pt idx="1156">
                  <c:v>880000</c:v>
                </c:pt>
                <c:pt idx="1157">
                  <c:v>880000</c:v>
                </c:pt>
                <c:pt idx="1158">
                  <c:v>880000</c:v>
                </c:pt>
                <c:pt idx="1159">
                  <c:v>880000</c:v>
                </c:pt>
                <c:pt idx="1160">
                  <c:v>880000</c:v>
                </c:pt>
                <c:pt idx="1161">
                  <c:v>880000</c:v>
                </c:pt>
                <c:pt idx="1162">
                  <c:v>880000</c:v>
                </c:pt>
                <c:pt idx="1163">
                  <c:v>880000</c:v>
                </c:pt>
                <c:pt idx="1164">
                  <c:v>880000</c:v>
                </c:pt>
                <c:pt idx="1165">
                  <c:v>880000</c:v>
                </c:pt>
                <c:pt idx="1166">
                  <c:v>880000</c:v>
                </c:pt>
                <c:pt idx="1167">
                  <c:v>880000</c:v>
                </c:pt>
                <c:pt idx="1168">
                  <c:v>880000</c:v>
                </c:pt>
                <c:pt idx="1169">
                  <c:v>880000</c:v>
                </c:pt>
                <c:pt idx="1170">
                  <c:v>880000</c:v>
                </c:pt>
                <c:pt idx="1171">
                  <c:v>880000</c:v>
                </c:pt>
                <c:pt idx="1172">
                  <c:v>880000</c:v>
                </c:pt>
                <c:pt idx="1173">
                  <c:v>880000</c:v>
                </c:pt>
                <c:pt idx="1174">
                  <c:v>880000</c:v>
                </c:pt>
                <c:pt idx="1175">
                  <c:v>880000</c:v>
                </c:pt>
                <c:pt idx="1176">
                  <c:v>880000</c:v>
                </c:pt>
                <c:pt idx="1177">
                  <c:v>880000</c:v>
                </c:pt>
                <c:pt idx="1178">
                  <c:v>880000</c:v>
                </c:pt>
                <c:pt idx="1179">
                  <c:v>880000</c:v>
                </c:pt>
                <c:pt idx="1180">
                  <c:v>880000</c:v>
                </c:pt>
                <c:pt idx="1181">
                  <c:v>880000</c:v>
                </c:pt>
                <c:pt idx="1182">
                  <c:v>880000</c:v>
                </c:pt>
                <c:pt idx="1183">
                  <c:v>880000</c:v>
                </c:pt>
                <c:pt idx="1184">
                  <c:v>880000</c:v>
                </c:pt>
                <c:pt idx="1185">
                  <c:v>880000</c:v>
                </c:pt>
                <c:pt idx="1186">
                  <c:v>880000</c:v>
                </c:pt>
                <c:pt idx="1187">
                  <c:v>880000</c:v>
                </c:pt>
                <c:pt idx="1188">
                  <c:v>880000</c:v>
                </c:pt>
                <c:pt idx="1189">
                  <c:v>880000</c:v>
                </c:pt>
                <c:pt idx="1190">
                  <c:v>880000</c:v>
                </c:pt>
                <c:pt idx="1191">
                  <c:v>880000</c:v>
                </c:pt>
                <c:pt idx="1192">
                  <c:v>880000</c:v>
                </c:pt>
                <c:pt idx="1193">
                  <c:v>880000</c:v>
                </c:pt>
                <c:pt idx="1194">
                  <c:v>880000</c:v>
                </c:pt>
                <c:pt idx="1195">
                  <c:v>880000</c:v>
                </c:pt>
                <c:pt idx="1196">
                  <c:v>880000</c:v>
                </c:pt>
                <c:pt idx="1197">
                  <c:v>880000</c:v>
                </c:pt>
                <c:pt idx="1198">
                  <c:v>880000</c:v>
                </c:pt>
                <c:pt idx="1199">
                  <c:v>880000</c:v>
                </c:pt>
                <c:pt idx="1200">
                  <c:v>880000</c:v>
                </c:pt>
                <c:pt idx="1201">
                  <c:v>880000</c:v>
                </c:pt>
                <c:pt idx="1202">
                  <c:v>880000</c:v>
                </c:pt>
                <c:pt idx="1203">
                  <c:v>880000</c:v>
                </c:pt>
                <c:pt idx="1204">
                  <c:v>880000</c:v>
                </c:pt>
                <c:pt idx="1205">
                  <c:v>880000</c:v>
                </c:pt>
                <c:pt idx="1206">
                  <c:v>880000</c:v>
                </c:pt>
                <c:pt idx="1207">
                  <c:v>880000</c:v>
                </c:pt>
                <c:pt idx="1208">
                  <c:v>880000</c:v>
                </c:pt>
                <c:pt idx="1209">
                  <c:v>880000</c:v>
                </c:pt>
                <c:pt idx="1210">
                  <c:v>880000</c:v>
                </c:pt>
                <c:pt idx="1211">
                  <c:v>880000</c:v>
                </c:pt>
                <c:pt idx="1212">
                  <c:v>880000</c:v>
                </c:pt>
                <c:pt idx="1213">
                  <c:v>880000</c:v>
                </c:pt>
                <c:pt idx="1214">
                  <c:v>880000</c:v>
                </c:pt>
                <c:pt idx="1215">
                  <c:v>960000</c:v>
                </c:pt>
                <c:pt idx="1216">
                  <c:v>960000</c:v>
                </c:pt>
                <c:pt idx="1217">
                  <c:v>960000</c:v>
                </c:pt>
                <c:pt idx="1218">
                  <c:v>960000</c:v>
                </c:pt>
                <c:pt idx="1219">
                  <c:v>960000</c:v>
                </c:pt>
                <c:pt idx="1220">
                  <c:v>960000</c:v>
                </c:pt>
                <c:pt idx="1221">
                  <c:v>960000</c:v>
                </c:pt>
                <c:pt idx="1222">
                  <c:v>960000</c:v>
                </c:pt>
                <c:pt idx="1223">
                  <c:v>960000</c:v>
                </c:pt>
                <c:pt idx="1224">
                  <c:v>960000</c:v>
                </c:pt>
                <c:pt idx="1225">
                  <c:v>960000</c:v>
                </c:pt>
                <c:pt idx="1226">
                  <c:v>960000</c:v>
                </c:pt>
                <c:pt idx="1227">
                  <c:v>960000</c:v>
                </c:pt>
                <c:pt idx="1228">
                  <c:v>960000</c:v>
                </c:pt>
                <c:pt idx="1229">
                  <c:v>960000</c:v>
                </c:pt>
                <c:pt idx="1230">
                  <c:v>960000</c:v>
                </c:pt>
                <c:pt idx="1231">
                  <c:v>960000</c:v>
                </c:pt>
                <c:pt idx="1232">
                  <c:v>960000</c:v>
                </c:pt>
                <c:pt idx="1233">
                  <c:v>1040000</c:v>
                </c:pt>
                <c:pt idx="1234">
                  <c:v>1040000</c:v>
                </c:pt>
                <c:pt idx="1235">
                  <c:v>1040000</c:v>
                </c:pt>
                <c:pt idx="1236">
                  <c:v>1040000</c:v>
                </c:pt>
                <c:pt idx="1237">
                  <c:v>1040000</c:v>
                </c:pt>
                <c:pt idx="1238">
                  <c:v>1040000</c:v>
                </c:pt>
                <c:pt idx="1239">
                  <c:v>1040000</c:v>
                </c:pt>
                <c:pt idx="1240">
                  <c:v>1040000</c:v>
                </c:pt>
                <c:pt idx="1241">
                  <c:v>1040000</c:v>
                </c:pt>
                <c:pt idx="1242">
                  <c:v>1040000</c:v>
                </c:pt>
                <c:pt idx="1243">
                  <c:v>1040000</c:v>
                </c:pt>
                <c:pt idx="1244">
                  <c:v>1040000</c:v>
                </c:pt>
                <c:pt idx="1245">
                  <c:v>1040000</c:v>
                </c:pt>
                <c:pt idx="1246">
                  <c:v>1040000</c:v>
                </c:pt>
                <c:pt idx="1247">
                  <c:v>1040000</c:v>
                </c:pt>
                <c:pt idx="1248">
                  <c:v>1040000</c:v>
                </c:pt>
                <c:pt idx="1249">
                  <c:v>1040000</c:v>
                </c:pt>
                <c:pt idx="1250">
                  <c:v>1040000</c:v>
                </c:pt>
                <c:pt idx="1251">
                  <c:v>1040000</c:v>
                </c:pt>
                <c:pt idx="1252">
                  <c:v>1040000</c:v>
                </c:pt>
                <c:pt idx="1253">
                  <c:v>1040000</c:v>
                </c:pt>
                <c:pt idx="1254">
                  <c:v>1040000</c:v>
                </c:pt>
                <c:pt idx="1255">
                  <c:v>1040000</c:v>
                </c:pt>
                <c:pt idx="1256">
                  <c:v>1040000</c:v>
                </c:pt>
                <c:pt idx="1257">
                  <c:v>1040000</c:v>
                </c:pt>
                <c:pt idx="1258">
                  <c:v>1040000</c:v>
                </c:pt>
                <c:pt idx="1259">
                  <c:v>1040000</c:v>
                </c:pt>
                <c:pt idx="1260">
                  <c:v>1040000</c:v>
                </c:pt>
                <c:pt idx="1261">
                  <c:v>1040000</c:v>
                </c:pt>
                <c:pt idx="1262">
                  <c:v>1120000</c:v>
                </c:pt>
                <c:pt idx="1263">
                  <c:v>1120000</c:v>
                </c:pt>
                <c:pt idx="1264">
                  <c:v>1120000</c:v>
                </c:pt>
                <c:pt idx="1265">
                  <c:v>1120000</c:v>
                </c:pt>
                <c:pt idx="1266">
                  <c:v>1120000</c:v>
                </c:pt>
                <c:pt idx="1267">
                  <c:v>1120000</c:v>
                </c:pt>
                <c:pt idx="1268">
                  <c:v>1120000</c:v>
                </c:pt>
                <c:pt idx="1269">
                  <c:v>1120000</c:v>
                </c:pt>
                <c:pt idx="1270">
                  <c:v>1120000</c:v>
                </c:pt>
                <c:pt idx="1271">
                  <c:v>1120000</c:v>
                </c:pt>
                <c:pt idx="1272">
                  <c:v>1120000</c:v>
                </c:pt>
                <c:pt idx="1273">
                  <c:v>1120000</c:v>
                </c:pt>
                <c:pt idx="1274">
                  <c:v>1120000</c:v>
                </c:pt>
                <c:pt idx="1275">
                  <c:v>1120000</c:v>
                </c:pt>
                <c:pt idx="1276">
                  <c:v>1120000</c:v>
                </c:pt>
                <c:pt idx="1277">
                  <c:v>1120000</c:v>
                </c:pt>
                <c:pt idx="1278">
                  <c:v>1120000</c:v>
                </c:pt>
                <c:pt idx="1279">
                  <c:v>1120000</c:v>
                </c:pt>
                <c:pt idx="1280">
                  <c:v>1120000</c:v>
                </c:pt>
                <c:pt idx="1281">
                  <c:v>1120000</c:v>
                </c:pt>
                <c:pt idx="1282">
                  <c:v>1120000</c:v>
                </c:pt>
                <c:pt idx="1283">
                  <c:v>1200000</c:v>
                </c:pt>
                <c:pt idx="1284">
                  <c:v>1200000</c:v>
                </c:pt>
                <c:pt idx="1285">
                  <c:v>1200000</c:v>
                </c:pt>
                <c:pt idx="1286">
                  <c:v>1200000</c:v>
                </c:pt>
                <c:pt idx="1287">
                  <c:v>1200000</c:v>
                </c:pt>
                <c:pt idx="1288">
                  <c:v>1200000</c:v>
                </c:pt>
                <c:pt idx="1289">
                  <c:v>1200000</c:v>
                </c:pt>
                <c:pt idx="1290">
                  <c:v>1200000</c:v>
                </c:pt>
                <c:pt idx="1291">
                  <c:v>1200000</c:v>
                </c:pt>
                <c:pt idx="1292">
                  <c:v>1200000</c:v>
                </c:pt>
                <c:pt idx="1293">
                  <c:v>1200000</c:v>
                </c:pt>
                <c:pt idx="1294">
                  <c:v>1200000</c:v>
                </c:pt>
                <c:pt idx="1295">
                  <c:v>1200000</c:v>
                </c:pt>
                <c:pt idx="1296">
                  <c:v>1200000</c:v>
                </c:pt>
                <c:pt idx="1297">
                  <c:v>1200000</c:v>
                </c:pt>
                <c:pt idx="1298">
                  <c:v>1200000</c:v>
                </c:pt>
                <c:pt idx="1299">
                  <c:v>1200000</c:v>
                </c:pt>
                <c:pt idx="1300">
                  <c:v>1200000</c:v>
                </c:pt>
                <c:pt idx="1301">
                  <c:v>1200000</c:v>
                </c:pt>
                <c:pt idx="1302">
                  <c:v>1200000</c:v>
                </c:pt>
                <c:pt idx="1303">
                  <c:v>1200000</c:v>
                </c:pt>
                <c:pt idx="1304">
                  <c:v>1200000</c:v>
                </c:pt>
                <c:pt idx="1305">
                  <c:v>1200000</c:v>
                </c:pt>
                <c:pt idx="1306">
                  <c:v>1200000</c:v>
                </c:pt>
                <c:pt idx="1307">
                  <c:v>1200000</c:v>
                </c:pt>
                <c:pt idx="1308">
                  <c:v>1200000</c:v>
                </c:pt>
                <c:pt idx="1309">
                  <c:v>1200000</c:v>
                </c:pt>
                <c:pt idx="1310">
                  <c:v>1200000</c:v>
                </c:pt>
                <c:pt idx="1311">
                  <c:v>1200000</c:v>
                </c:pt>
                <c:pt idx="1312">
                  <c:v>1200000</c:v>
                </c:pt>
                <c:pt idx="1313">
                  <c:v>1200000</c:v>
                </c:pt>
                <c:pt idx="1314">
                  <c:v>1200000</c:v>
                </c:pt>
                <c:pt idx="1315">
                  <c:v>1200000</c:v>
                </c:pt>
                <c:pt idx="1316">
                  <c:v>1200000</c:v>
                </c:pt>
                <c:pt idx="1317">
                  <c:v>1200000</c:v>
                </c:pt>
                <c:pt idx="1318">
                  <c:v>1200000</c:v>
                </c:pt>
                <c:pt idx="1319">
                  <c:v>1200000</c:v>
                </c:pt>
                <c:pt idx="1320">
                  <c:v>1200000</c:v>
                </c:pt>
                <c:pt idx="1321">
                  <c:v>1200000</c:v>
                </c:pt>
                <c:pt idx="1322">
                  <c:v>1200000</c:v>
                </c:pt>
                <c:pt idx="1323">
                  <c:v>1200000</c:v>
                </c:pt>
                <c:pt idx="1324">
                  <c:v>1200000</c:v>
                </c:pt>
                <c:pt idx="1325">
                  <c:v>1200000</c:v>
                </c:pt>
                <c:pt idx="1326">
                  <c:v>1200000</c:v>
                </c:pt>
                <c:pt idx="1327">
                  <c:v>1200000</c:v>
                </c:pt>
                <c:pt idx="1328">
                  <c:v>1200000</c:v>
                </c:pt>
                <c:pt idx="1329">
                  <c:v>1200000</c:v>
                </c:pt>
                <c:pt idx="1330">
                  <c:v>1200000</c:v>
                </c:pt>
                <c:pt idx="1331">
                  <c:v>1200000</c:v>
                </c:pt>
                <c:pt idx="1332">
                  <c:v>1200000</c:v>
                </c:pt>
                <c:pt idx="1333">
                  <c:v>1200000</c:v>
                </c:pt>
                <c:pt idx="1334">
                  <c:v>1200000</c:v>
                </c:pt>
                <c:pt idx="1335">
                  <c:v>1200000</c:v>
                </c:pt>
                <c:pt idx="1336">
                  <c:v>1200000</c:v>
                </c:pt>
                <c:pt idx="1337">
                  <c:v>1200000</c:v>
                </c:pt>
                <c:pt idx="1338">
                  <c:v>1200000</c:v>
                </c:pt>
                <c:pt idx="1339">
                  <c:v>1200000</c:v>
                </c:pt>
                <c:pt idx="1340">
                  <c:v>1200000</c:v>
                </c:pt>
                <c:pt idx="1341">
                  <c:v>1200000</c:v>
                </c:pt>
                <c:pt idx="1342">
                  <c:v>1200000</c:v>
                </c:pt>
                <c:pt idx="1343">
                  <c:v>1200000</c:v>
                </c:pt>
                <c:pt idx="1344">
                  <c:v>1200000</c:v>
                </c:pt>
                <c:pt idx="1345">
                  <c:v>1200000</c:v>
                </c:pt>
                <c:pt idx="1346">
                  <c:v>1200000</c:v>
                </c:pt>
                <c:pt idx="1347">
                  <c:v>1200000</c:v>
                </c:pt>
                <c:pt idx="1348">
                  <c:v>1200000</c:v>
                </c:pt>
                <c:pt idx="1349">
                  <c:v>1200000</c:v>
                </c:pt>
                <c:pt idx="1350">
                  <c:v>1200000</c:v>
                </c:pt>
                <c:pt idx="1351">
                  <c:v>1200000</c:v>
                </c:pt>
                <c:pt idx="1352">
                  <c:v>1200000</c:v>
                </c:pt>
                <c:pt idx="1353">
                  <c:v>1200000</c:v>
                </c:pt>
                <c:pt idx="1354">
                  <c:v>1200000</c:v>
                </c:pt>
                <c:pt idx="1355">
                  <c:v>1200000</c:v>
                </c:pt>
                <c:pt idx="1356">
                  <c:v>1200000</c:v>
                </c:pt>
                <c:pt idx="1357">
                  <c:v>1280000</c:v>
                </c:pt>
                <c:pt idx="1358">
                  <c:v>1280000</c:v>
                </c:pt>
                <c:pt idx="1359">
                  <c:v>1280000</c:v>
                </c:pt>
                <c:pt idx="1360">
                  <c:v>1280000</c:v>
                </c:pt>
                <c:pt idx="1361">
                  <c:v>1280000</c:v>
                </c:pt>
                <c:pt idx="1362">
                  <c:v>1280000</c:v>
                </c:pt>
                <c:pt idx="1363">
                  <c:v>1280000</c:v>
                </c:pt>
                <c:pt idx="1364">
                  <c:v>1280000</c:v>
                </c:pt>
                <c:pt idx="1365">
                  <c:v>1280000</c:v>
                </c:pt>
                <c:pt idx="1366">
                  <c:v>1280000</c:v>
                </c:pt>
                <c:pt idx="1367">
                  <c:v>1280000</c:v>
                </c:pt>
                <c:pt idx="1368">
                  <c:v>1280000</c:v>
                </c:pt>
                <c:pt idx="1369">
                  <c:v>1280000</c:v>
                </c:pt>
                <c:pt idx="1370">
                  <c:v>1280000</c:v>
                </c:pt>
                <c:pt idx="1371">
                  <c:v>1280000</c:v>
                </c:pt>
                <c:pt idx="1372">
                  <c:v>1280000</c:v>
                </c:pt>
                <c:pt idx="1373">
                  <c:v>1280000</c:v>
                </c:pt>
                <c:pt idx="1374">
                  <c:v>1280000</c:v>
                </c:pt>
                <c:pt idx="1375">
                  <c:v>1280000</c:v>
                </c:pt>
                <c:pt idx="1376">
                  <c:v>1280000</c:v>
                </c:pt>
                <c:pt idx="1377">
                  <c:v>1280000</c:v>
                </c:pt>
                <c:pt idx="1378">
                  <c:v>1280000</c:v>
                </c:pt>
                <c:pt idx="1379">
                  <c:v>1280000</c:v>
                </c:pt>
                <c:pt idx="1380">
                  <c:v>1280000</c:v>
                </c:pt>
                <c:pt idx="1381">
                  <c:v>1280000</c:v>
                </c:pt>
                <c:pt idx="1382">
                  <c:v>1280000</c:v>
                </c:pt>
                <c:pt idx="1383">
                  <c:v>1280000</c:v>
                </c:pt>
                <c:pt idx="1384">
                  <c:v>1280000</c:v>
                </c:pt>
                <c:pt idx="1385">
                  <c:v>1280000</c:v>
                </c:pt>
                <c:pt idx="1386">
                  <c:v>1280000</c:v>
                </c:pt>
                <c:pt idx="1387">
                  <c:v>1280000</c:v>
                </c:pt>
                <c:pt idx="1388">
                  <c:v>1280000</c:v>
                </c:pt>
                <c:pt idx="1389">
                  <c:v>1280000</c:v>
                </c:pt>
                <c:pt idx="1390">
                  <c:v>1280000</c:v>
                </c:pt>
                <c:pt idx="1391">
                  <c:v>1280000</c:v>
                </c:pt>
                <c:pt idx="1392">
                  <c:v>1280000</c:v>
                </c:pt>
                <c:pt idx="1393">
                  <c:v>1280000</c:v>
                </c:pt>
                <c:pt idx="1394">
                  <c:v>1280000</c:v>
                </c:pt>
                <c:pt idx="1395">
                  <c:v>1280000</c:v>
                </c:pt>
                <c:pt idx="1396">
                  <c:v>1280000</c:v>
                </c:pt>
                <c:pt idx="1397">
                  <c:v>1280000</c:v>
                </c:pt>
                <c:pt idx="1398">
                  <c:v>1280000</c:v>
                </c:pt>
                <c:pt idx="1399">
                  <c:v>1280000</c:v>
                </c:pt>
                <c:pt idx="1400">
                  <c:v>1280000</c:v>
                </c:pt>
                <c:pt idx="1401">
                  <c:v>1280000</c:v>
                </c:pt>
                <c:pt idx="1402">
                  <c:v>1280000</c:v>
                </c:pt>
                <c:pt idx="1403">
                  <c:v>1280000</c:v>
                </c:pt>
                <c:pt idx="1404">
                  <c:v>1280000</c:v>
                </c:pt>
                <c:pt idx="1405">
                  <c:v>1280000</c:v>
                </c:pt>
                <c:pt idx="1406">
                  <c:v>1280000</c:v>
                </c:pt>
                <c:pt idx="1407">
                  <c:v>1280000</c:v>
                </c:pt>
                <c:pt idx="1408">
                  <c:v>1280000</c:v>
                </c:pt>
                <c:pt idx="1409">
                  <c:v>1280000</c:v>
                </c:pt>
                <c:pt idx="1410">
                  <c:v>1280000</c:v>
                </c:pt>
                <c:pt idx="1411">
                  <c:v>1280000</c:v>
                </c:pt>
                <c:pt idx="1412">
                  <c:v>1280000</c:v>
                </c:pt>
                <c:pt idx="1413">
                  <c:v>1280000</c:v>
                </c:pt>
                <c:pt idx="1414">
                  <c:v>1280000</c:v>
                </c:pt>
                <c:pt idx="1415">
                  <c:v>1280000</c:v>
                </c:pt>
                <c:pt idx="1416">
                  <c:v>1280000</c:v>
                </c:pt>
                <c:pt idx="1417">
                  <c:v>1280000</c:v>
                </c:pt>
                <c:pt idx="1418">
                  <c:v>1280000</c:v>
                </c:pt>
                <c:pt idx="1419">
                  <c:v>1360000</c:v>
                </c:pt>
                <c:pt idx="1420">
                  <c:v>1360000</c:v>
                </c:pt>
                <c:pt idx="1421">
                  <c:v>1360000</c:v>
                </c:pt>
                <c:pt idx="1422">
                  <c:v>1360000</c:v>
                </c:pt>
                <c:pt idx="1423">
                  <c:v>1360000</c:v>
                </c:pt>
                <c:pt idx="1424">
                  <c:v>1360000</c:v>
                </c:pt>
                <c:pt idx="1425">
                  <c:v>1360000</c:v>
                </c:pt>
                <c:pt idx="1426">
                  <c:v>1360000</c:v>
                </c:pt>
                <c:pt idx="1427">
                  <c:v>1360000</c:v>
                </c:pt>
                <c:pt idx="1428">
                  <c:v>1360000</c:v>
                </c:pt>
                <c:pt idx="1429">
                  <c:v>1360000</c:v>
                </c:pt>
                <c:pt idx="1430">
                  <c:v>1360000</c:v>
                </c:pt>
                <c:pt idx="1431">
                  <c:v>1360000</c:v>
                </c:pt>
                <c:pt idx="1432">
                  <c:v>1360000</c:v>
                </c:pt>
                <c:pt idx="1433">
                  <c:v>1360000</c:v>
                </c:pt>
                <c:pt idx="1434">
                  <c:v>1360000</c:v>
                </c:pt>
                <c:pt idx="1435">
                  <c:v>1360000</c:v>
                </c:pt>
                <c:pt idx="1436">
                  <c:v>1360000</c:v>
                </c:pt>
                <c:pt idx="1437">
                  <c:v>1360000</c:v>
                </c:pt>
                <c:pt idx="1438">
                  <c:v>1360000</c:v>
                </c:pt>
                <c:pt idx="1439">
                  <c:v>1360000</c:v>
                </c:pt>
                <c:pt idx="1440">
                  <c:v>1360000</c:v>
                </c:pt>
                <c:pt idx="1441">
                  <c:v>1360000</c:v>
                </c:pt>
                <c:pt idx="1442">
                  <c:v>1440000</c:v>
                </c:pt>
                <c:pt idx="1443">
                  <c:v>1440000</c:v>
                </c:pt>
                <c:pt idx="1444">
                  <c:v>1440000</c:v>
                </c:pt>
                <c:pt idx="1445">
                  <c:v>1440000</c:v>
                </c:pt>
                <c:pt idx="1446">
                  <c:v>1440000</c:v>
                </c:pt>
                <c:pt idx="1447">
                  <c:v>1440000</c:v>
                </c:pt>
                <c:pt idx="1448">
                  <c:v>1440000</c:v>
                </c:pt>
                <c:pt idx="1449">
                  <c:v>1440000</c:v>
                </c:pt>
                <c:pt idx="1450">
                  <c:v>1440000</c:v>
                </c:pt>
                <c:pt idx="1451">
                  <c:v>1440000</c:v>
                </c:pt>
                <c:pt idx="1452">
                  <c:v>1440000</c:v>
                </c:pt>
                <c:pt idx="1453">
                  <c:v>1440000</c:v>
                </c:pt>
                <c:pt idx="1454">
                  <c:v>1440000</c:v>
                </c:pt>
                <c:pt idx="1455">
                  <c:v>1440000</c:v>
                </c:pt>
                <c:pt idx="1456">
                  <c:v>1440000</c:v>
                </c:pt>
                <c:pt idx="1457">
                  <c:v>1440000</c:v>
                </c:pt>
                <c:pt idx="1458">
                  <c:v>1440000</c:v>
                </c:pt>
                <c:pt idx="1459">
                  <c:v>1440000</c:v>
                </c:pt>
                <c:pt idx="1460">
                  <c:v>1440000</c:v>
                </c:pt>
                <c:pt idx="1461">
                  <c:v>1440000</c:v>
                </c:pt>
                <c:pt idx="1462">
                  <c:v>1520000</c:v>
                </c:pt>
                <c:pt idx="1463">
                  <c:v>1520000</c:v>
                </c:pt>
                <c:pt idx="1464">
                  <c:v>1520000</c:v>
                </c:pt>
                <c:pt idx="1465">
                  <c:v>1520000</c:v>
                </c:pt>
                <c:pt idx="1466">
                  <c:v>1520000</c:v>
                </c:pt>
                <c:pt idx="1467">
                  <c:v>1520000</c:v>
                </c:pt>
                <c:pt idx="1468">
                  <c:v>1520000</c:v>
                </c:pt>
                <c:pt idx="1469">
                  <c:v>1520000</c:v>
                </c:pt>
                <c:pt idx="1470">
                  <c:v>1520000</c:v>
                </c:pt>
                <c:pt idx="1471">
                  <c:v>1520000</c:v>
                </c:pt>
                <c:pt idx="1472">
                  <c:v>1520000</c:v>
                </c:pt>
                <c:pt idx="1473">
                  <c:v>1520000</c:v>
                </c:pt>
                <c:pt idx="1474">
                  <c:v>1520000</c:v>
                </c:pt>
                <c:pt idx="1475">
                  <c:v>1520000</c:v>
                </c:pt>
                <c:pt idx="1476">
                  <c:v>1520000</c:v>
                </c:pt>
                <c:pt idx="1477">
                  <c:v>1520000</c:v>
                </c:pt>
                <c:pt idx="1478">
                  <c:v>1520000</c:v>
                </c:pt>
                <c:pt idx="1479">
                  <c:v>1520000</c:v>
                </c:pt>
                <c:pt idx="1480">
                  <c:v>1520000</c:v>
                </c:pt>
                <c:pt idx="1481">
                  <c:v>1520000</c:v>
                </c:pt>
                <c:pt idx="1482">
                  <c:v>1520000</c:v>
                </c:pt>
                <c:pt idx="1483">
                  <c:v>1520000</c:v>
                </c:pt>
                <c:pt idx="1484">
                  <c:v>1520000</c:v>
                </c:pt>
                <c:pt idx="1485">
                  <c:v>1520000</c:v>
                </c:pt>
                <c:pt idx="1486">
                  <c:v>1520000</c:v>
                </c:pt>
                <c:pt idx="1487">
                  <c:v>1520000</c:v>
                </c:pt>
                <c:pt idx="1488">
                  <c:v>1520000</c:v>
                </c:pt>
                <c:pt idx="1489">
                  <c:v>1520000</c:v>
                </c:pt>
                <c:pt idx="1490">
                  <c:v>1520000</c:v>
                </c:pt>
                <c:pt idx="1491">
                  <c:v>1520000</c:v>
                </c:pt>
                <c:pt idx="1492">
                  <c:v>1520000</c:v>
                </c:pt>
                <c:pt idx="1493">
                  <c:v>1520000</c:v>
                </c:pt>
                <c:pt idx="1494">
                  <c:v>1520000</c:v>
                </c:pt>
                <c:pt idx="1495">
                  <c:v>1520000</c:v>
                </c:pt>
                <c:pt idx="1496">
                  <c:v>1520000</c:v>
                </c:pt>
                <c:pt idx="1497">
                  <c:v>1520000</c:v>
                </c:pt>
                <c:pt idx="1498">
                  <c:v>1520000</c:v>
                </c:pt>
                <c:pt idx="1499">
                  <c:v>1520000</c:v>
                </c:pt>
                <c:pt idx="1500">
                  <c:v>1520000</c:v>
                </c:pt>
                <c:pt idx="1501">
                  <c:v>1520000</c:v>
                </c:pt>
                <c:pt idx="1502">
                  <c:v>1520000</c:v>
                </c:pt>
                <c:pt idx="1503">
                  <c:v>1520000</c:v>
                </c:pt>
                <c:pt idx="1504">
                  <c:v>1520000</c:v>
                </c:pt>
                <c:pt idx="1505">
                  <c:v>1520000</c:v>
                </c:pt>
                <c:pt idx="1506">
                  <c:v>1520000</c:v>
                </c:pt>
                <c:pt idx="1507">
                  <c:v>1520000</c:v>
                </c:pt>
                <c:pt idx="1508">
                  <c:v>1520000</c:v>
                </c:pt>
                <c:pt idx="1509">
                  <c:v>1520000</c:v>
                </c:pt>
                <c:pt idx="1510">
                  <c:v>1520000</c:v>
                </c:pt>
                <c:pt idx="1511">
                  <c:v>1520000</c:v>
                </c:pt>
                <c:pt idx="1512">
                  <c:v>1520000</c:v>
                </c:pt>
                <c:pt idx="1513">
                  <c:v>1520000</c:v>
                </c:pt>
                <c:pt idx="1514">
                  <c:v>1520000</c:v>
                </c:pt>
                <c:pt idx="1515">
                  <c:v>1520000</c:v>
                </c:pt>
                <c:pt idx="1516">
                  <c:v>1520000</c:v>
                </c:pt>
                <c:pt idx="1517">
                  <c:v>1520000</c:v>
                </c:pt>
                <c:pt idx="1518">
                  <c:v>1520000</c:v>
                </c:pt>
                <c:pt idx="1519">
                  <c:v>1520000</c:v>
                </c:pt>
                <c:pt idx="1520">
                  <c:v>1520000</c:v>
                </c:pt>
                <c:pt idx="1521">
                  <c:v>1520000</c:v>
                </c:pt>
                <c:pt idx="1522">
                  <c:v>1520000</c:v>
                </c:pt>
                <c:pt idx="1523">
                  <c:v>1520000</c:v>
                </c:pt>
                <c:pt idx="1524">
                  <c:v>1520000</c:v>
                </c:pt>
                <c:pt idx="1525">
                  <c:v>1520000</c:v>
                </c:pt>
                <c:pt idx="1526">
                  <c:v>1520000</c:v>
                </c:pt>
                <c:pt idx="1527">
                  <c:v>1520000</c:v>
                </c:pt>
                <c:pt idx="1528">
                  <c:v>1520000</c:v>
                </c:pt>
                <c:pt idx="1529">
                  <c:v>1520000</c:v>
                </c:pt>
                <c:pt idx="1530">
                  <c:v>1520000</c:v>
                </c:pt>
                <c:pt idx="1531">
                  <c:v>1520000</c:v>
                </c:pt>
                <c:pt idx="1532">
                  <c:v>1600000</c:v>
                </c:pt>
                <c:pt idx="1533">
                  <c:v>1600000</c:v>
                </c:pt>
                <c:pt idx="1534">
                  <c:v>1600000</c:v>
                </c:pt>
                <c:pt idx="1535">
                  <c:v>1600000</c:v>
                </c:pt>
                <c:pt idx="1536">
                  <c:v>1600000</c:v>
                </c:pt>
                <c:pt idx="1537">
                  <c:v>1600000</c:v>
                </c:pt>
                <c:pt idx="1538">
                  <c:v>1600000</c:v>
                </c:pt>
                <c:pt idx="1539">
                  <c:v>1600000</c:v>
                </c:pt>
                <c:pt idx="1540">
                  <c:v>1600000</c:v>
                </c:pt>
                <c:pt idx="1541">
                  <c:v>1600000</c:v>
                </c:pt>
                <c:pt idx="1542">
                  <c:v>1600000</c:v>
                </c:pt>
                <c:pt idx="1543">
                  <c:v>1600000</c:v>
                </c:pt>
                <c:pt idx="1544">
                  <c:v>1600000</c:v>
                </c:pt>
                <c:pt idx="1545">
                  <c:v>1600000</c:v>
                </c:pt>
                <c:pt idx="1546">
                  <c:v>1600000</c:v>
                </c:pt>
                <c:pt idx="1547">
                  <c:v>1600000</c:v>
                </c:pt>
                <c:pt idx="1548">
                  <c:v>1600000</c:v>
                </c:pt>
                <c:pt idx="1549">
                  <c:v>1600000</c:v>
                </c:pt>
                <c:pt idx="1550">
                  <c:v>1600000</c:v>
                </c:pt>
                <c:pt idx="1551">
                  <c:v>1600000</c:v>
                </c:pt>
                <c:pt idx="1552">
                  <c:v>1600000</c:v>
                </c:pt>
                <c:pt idx="1553">
                  <c:v>1600000</c:v>
                </c:pt>
                <c:pt idx="1554">
                  <c:v>1680000</c:v>
                </c:pt>
                <c:pt idx="1555">
                  <c:v>1680000</c:v>
                </c:pt>
                <c:pt idx="1556">
                  <c:v>1680000</c:v>
                </c:pt>
                <c:pt idx="1557">
                  <c:v>1680000</c:v>
                </c:pt>
                <c:pt idx="1558">
                  <c:v>1680000</c:v>
                </c:pt>
                <c:pt idx="1559">
                  <c:v>1680000</c:v>
                </c:pt>
                <c:pt idx="1560">
                  <c:v>1680000</c:v>
                </c:pt>
                <c:pt idx="1561">
                  <c:v>1680000</c:v>
                </c:pt>
                <c:pt idx="1562">
                  <c:v>1680000</c:v>
                </c:pt>
                <c:pt idx="1563">
                  <c:v>1680000</c:v>
                </c:pt>
                <c:pt idx="1564">
                  <c:v>1680000</c:v>
                </c:pt>
                <c:pt idx="1565">
                  <c:v>1680000</c:v>
                </c:pt>
                <c:pt idx="1566">
                  <c:v>1680000</c:v>
                </c:pt>
                <c:pt idx="1567">
                  <c:v>1680000</c:v>
                </c:pt>
                <c:pt idx="1568">
                  <c:v>1680000</c:v>
                </c:pt>
                <c:pt idx="1569">
                  <c:v>1680000</c:v>
                </c:pt>
                <c:pt idx="1570">
                  <c:v>1680000</c:v>
                </c:pt>
                <c:pt idx="1571">
                  <c:v>1680000</c:v>
                </c:pt>
                <c:pt idx="1572">
                  <c:v>1680000</c:v>
                </c:pt>
                <c:pt idx="1573">
                  <c:v>1680000</c:v>
                </c:pt>
                <c:pt idx="1574">
                  <c:v>1680000</c:v>
                </c:pt>
                <c:pt idx="1575">
                  <c:v>1680000</c:v>
                </c:pt>
                <c:pt idx="1576">
                  <c:v>1680000</c:v>
                </c:pt>
                <c:pt idx="1577">
                  <c:v>1680000</c:v>
                </c:pt>
                <c:pt idx="1578">
                  <c:v>1680000</c:v>
                </c:pt>
                <c:pt idx="1579">
                  <c:v>1680000</c:v>
                </c:pt>
                <c:pt idx="1580">
                  <c:v>1680000</c:v>
                </c:pt>
                <c:pt idx="1581">
                  <c:v>1680000</c:v>
                </c:pt>
                <c:pt idx="1582">
                  <c:v>1680000</c:v>
                </c:pt>
                <c:pt idx="1583">
                  <c:v>1680000</c:v>
                </c:pt>
                <c:pt idx="1584">
                  <c:v>1680000</c:v>
                </c:pt>
                <c:pt idx="1585">
                  <c:v>1680000</c:v>
                </c:pt>
                <c:pt idx="1586">
                  <c:v>1680000</c:v>
                </c:pt>
                <c:pt idx="1587">
                  <c:v>1680000</c:v>
                </c:pt>
                <c:pt idx="1588">
                  <c:v>1680000</c:v>
                </c:pt>
                <c:pt idx="1589">
                  <c:v>1680000</c:v>
                </c:pt>
                <c:pt idx="1590">
                  <c:v>1680000</c:v>
                </c:pt>
                <c:pt idx="1591">
                  <c:v>1680000</c:v>
                </c:pt>
                <c:pt idx="1592">
                  <c:v>1680000</c:v>
                </c:pt>
                <c:pt idx="1593">
                  <c:v>1680000</c:v>
                </c:pt>
                <c:pt idx="1594">
                  <c:v>1680000</c:v>
                </c:pt>
                <c:pt idx="1595">
                  <c:v>1680000</c:v>
                </c:pt>
                <c:pt idx="1596">
                  <c:v>1680000</c:v>
                </c:pt>
                <c:pt idx="1597">
                  <c:v>1680000</c:v>
                </c:pt>
                <c:pt idx="1598">
                  <c:v>1680000</c:v>
                </c:pt>
                <c:pt idx="1599">
                  <c:v>1680000</c:v>
                </c:pt>
                <c:pt idx="1600">
                  <c:v>1680000</c:v>
                </c:pt>
                <c:pt idx="1601">
                  <c:v>1680000</c:v>
                </c:pt>
                <c:pt idx="1602">
                  <c:v>1680000</c:v>
                </c:pt>
                <c:pt idx="1603">
                  <c:v>1680000</c:v>
                </c:pt>
                <c:pt idx="1604">
                  <c:v>1680000</c:v>
                </c:pt>
                <c:pt idx="1605">
                  <c:v>1680000</c:v>
                </c:pt>
                <c:pt idx="1606">
                  <c:v>1680000</c:v>
                </c:pt>
                <c:pt idx="1607">
                  <c:v>1680000</c:v>
                </c:pt>
                <c:pt idx="1608">
                  <c:v>1680000</c:v>
                </c:pt>
                <c:pt idx="1609">
                  <c:v>1680000</c:v>
                </c:pt>
                <c:pt idx="1610">
                  <c:v>1680000</c:v>
                </c:pt>
                <c:pt idx="1611">
                  <c:v>1680000</c:v>
                </c:pt>
                <c:pt idx="1612">
                  <c:v>1680000</c:v>
                </c:pt>
                <c:pt idx="1613">
                  <c:v>1680000</c:v>
                </c:pt>
                <c:pt idx="1614">
                  <c:v>1680000</c:v>
                </c:pt>
                <c:pt idx="1615">
                  <c:v>1680000</c:v>
                </c:pt>
                <c:pt idx="1616">
                  <c:v>1680000</c:v>
                </c:pt>
                <c:pt idx="1617">
                  <c:v>1680000</c:v>
                </c:pt>
                <c:pt idx="1618">
                  <c:v>1680000</c:v>
                </c:pt>
                <c:pt idx="1619">
                  <c:v>1680000</c:v>
                </c:pt>
                <c:pt idx="1620">
                  <c:v>1680000</c:v>
                </c:pt>
                <c:pt idx="1621">
                  <c:v>1680000</c:v>
                </c:pt>
                <c:pt idx="1622">
                  <c:v>1680000</c:v>
                </c:pt>
                <c:pt idx="1623">
                  <c:v>1680000</c:v>
                </c:pt>
                <c:pt idx="1624">
                  <c:v>1680000</c:v>
                </c:pt>
                <c:pt idx="1625">
                  <c:v>1680000</c:v>
                </c:pt>
                <c:pt idx="1626">
                  <c:v>1680000</c:v>
                </c:pt>
                <c:pt idx="1627">
                  <c:v>1680000</c:v>
                </c:pt>
                <c:pt idx="1628">
                  <c:v>1680000</c:v>
                </c:pt>
                <c:pt idx="1629">
                  <c:v>1680000</c:v>
                </c:pt>
                <c:pt idx="1630">
                  <c:v>1680000</c:v>
                </c:pt>
                <c:pt idx="1631">
                  <c:v>1680000</c:v>
                </c:pt>
                <c:pt idx="1632">
                  <c:v>1680000</c:v>
                </c:pt>
                <c:pt idx="1633">
                  <c:v>1680000</c:v>
                </c:pt>
                <c:pt idx="1634">
                  <c:v>1680000</c:v>
                </c:pt>
                <c:pt idx="1635">
                  <c:v>1680000</c:v>
                </c:pt>
                <c:pt idx="1636">
                  <c:v>1680000</c:v>
                </c:pt>
                <c:pt idx="1637">
                  <c:v>1680000</c:v>
                </c:pt>
                <c:pt idx="1638">
                  <c:v>1680000</c:v>
                </c:pt>
                <c:pt idx="1639">
                  <c:v>1680000</c:v>
                </c:pt>
                <c:pt idx="1640">
                  <c:v>1680000</c:v>
                </c:pt>
                <c:pt idx="1641">
                  <c:v>1680000</c:v>
                </c:pt>
                <c:pt idx="1642">
                  <c:v>1680000</c:v>
                </c:pt>
                <c:pt idx="1643">
                  <c:v>1680000</c:v>
                </c:pt>
                <c:pt idx="1644">
                  <c:v>1680000</c:v>
                </c:pt>
                <c:pt idx="1645">
                  <c:v>1680000</c:v>
                </c:pt>
                <c:pt idx="1646">
                  <c:v>1680000</c:v>
                </c:pt>
                <c:pt idx="1647">
                  <c:v>1680000</c:v>
                </c:pt>
                <c:pt idx="1648">
                  <c:v>1680000</c:v>
                </c:pt>
                <c:pt idx="1649">
                  <c:v>1680000</c:v>
                </c:pt>
                <c:pt idx="1650">
                  <c:v>1680000</c:v>
                </c:pt>
                <c:pt idx="1651">
                  <c:v>1680000</c:v>
                </c:pt>
                <c:pt idx="1652">
                  <c:v>1680000</c:v>
                </c:pt>
                <c:pt idx="1653">
                  <c:v>1680000</c:v>
                </c:pt>
                <c:pt idx="1654">
                  <c:v>1680000</c:v>
                </c:pt>
                <c:pt idx="1655">
                  <c:v>1680000</c:v>
                </c:pt>
                <c:pt idx="1656">
                  <c:v>1680000</c:v>
                </c:pt>
                <c:pt idx="1657">
                  <c:v>1680000</c:v>
                </c:pt>
                <c:pt idx="1658">
                  <c:v>1680000</c:v>
                </c:pt>
                <c:pt idx="1659">
                  <c:v>1680000</c:v>
                </c:pt>
                <c:pt idx="1660">
                  <c:v>1680000</c:v>
                </c:pt>
                <c:pt idx="1661">
                  <c:v>1680000</c:v>
                </c:pt>
                <c:pt idx="1662">
                  <c:v>1680000</c:v>
                </c:pt>
                <c:pt idx="1663">
                  <c:v>1680000</c:v>
                </c:pt>
                <c:pt idx="1664">
                  <c:v>1680000</c:v>
                </c:pt>
                <c:pt idx="1665">
                  <c:v>1680000</c:v>
                </c:pt>
                <c:pt idx="1666">
                  <c:v>1680000</c:v>
                </c:pt>
                <c:pt idx="1667">
                  <c:v>1680000</c:v>
                </c:pt>
                <c:pt idx="1668">
                  <c:v>1680000</c:v>
                </c:pt>
                <c:pt idx="1669">
                  <c:v>1680000</c:v>
                </c:pt>
                <c:pt idx="1670">
                  <c:v>1680000</c:v>
                </c:pt>
                <c:pt idx="1671">
                  <c:v>1680000</c:v>
                </c:pt>
                <c:pt idx="1672">
                  <c:v>1680000</c:v>
                </c:pt>
                <c:pt idx="1673">
                  <c:v>1680000</c:v>
                </c:pt>
                <c:pt idx="1674">
                  <c:v>1680000</c:v>
                </c:pt>
                <c:pt idx="1675">
                  <c:v>1680000</c:v>
                </c:pt>
                <c:pt idx="1676">
                  <c:v>1680000</c:v>
                </c:pt>
                <c:pt idx="1677">
                  <c:v>1680000</c:v>
                </c:pt>
                <c:pt idx="1678">
                  <c:v>1680000</c:v>
                </c:pt>
                <c:pt idx="1679">
                  <c:v>1680000</c:v>
                </c:pt>
                <c:pt idx="1680">
                  <c:v>1680000</c:v>
                </c:pt>
                <c:pt idx="1681">
                  <c:v>1680000</c:v>
                </c:pt>
                <c:pt idx="1682">
                  <c:v>1680000</c:v>
                </c:pt>
                <c:pt idx="1683">
                  <c:v>1680000</c:v>
                </c:pt>
                <c:pt idx="1684">
                  <c:v>1680000</c:v>
                </c:pt>
                <c:pt idx="1685">
                  <c:v>1680000</c:v>
                </c:pt>
                <c:pt idx="1686">
                  <c:v>1680000</c:v>
                </c:pt>
                <c:pt idx="1687">
                  <c:v>1680000</c:v>
                </c:pt>
                <c:pt idx="1688">
                  <c:v>1680000</c:v>
                </c:pt>
                <c:pt idx="1689">
                  <c:v>1680000</c:v>
                </c:pt>
                <c:pt idx="1690">
                  <c:v>1680000</c:v>
                </c:pt>
                <c:pt idx="1691">
                  <c:v>1680000</c:v>
                </c:pt>
                <c:pt idx="1692">
                  <c:v>1680000</c:v>
                </c:pt>
                <c:pt idx="1693">
                  <c:v>1680000</c:v>
                </c:pt>
                <c:pt idx="1694">
                  <c:v>1680000</c:v>
                </c:pt>
                <c:pt idx="1695">
                  <c:v>1680000</c:v>
                </c:pt>
                <c:pt idx="1696">
                  <c:v>1680000</c:v>
                </c:pt>
                <c:pt idx="1697">
                  <c:v>1680000</c:v>
                </c:pt>
                <c:pt idx="1698">
                  <c:v>1680000</c:v>
                </c:pt>
                <c:pt idx="1699">
                  <c:v>1680000</c:v>
                </c:pt>
                <c:pt idx="1700">
                  <c:v>1680000</c:v>
                </c:pt>
                <c:pt idx="1701">
                  <c:v>1680000</c:v>
                </c:pt>
                <c:pt idx="1702">
                  <c:v>1680000</c:v>
                </c:pt>
                <c:pt idx="1703">
                  <c:v>1680000</c:v>
                </c:pt>
                <c:pt idx="1704">
                  <c:v>1680000</c:v>
                </c:pt>
                <c:pt idx="1705">
                  <c:v>1680000</c:v>
                </c:pt>
                <c:pt idx="1706">
                  <c:v>1680000</c:v>
                </c:pt>
                <c:pt idx="1707">
                  <c:v>1680000</c:v>
                </c:pt>
                <c:pt idx="1708">
                  <c:v>1680000</c:v>
                </c:pt>
                <c:pt idx="1709">
                  <c:v>1680000</c:v>
                </c:pt>
                <c:pt idx="1710">
                  <c:v>1680000</c:v>
                </c:pt>
                <c:pt idx="1711">
                  <c:v>1680000</c:v>
                </c:pt>
                <c:pt idx="1712">
                  <c:v>1680000</c:v>
                </c:pt>
                <c:pt idx="1713">
                  <c:v>1680000</c:v>
                </c:pt>
                <c:pt idx="1714">
                  <c:v>1680000</c:v>
                </c:pt>
                <c:pt idx="1715">
                  <c:v>1680000</c:v>
                </c:pt>
                <c:pt idx="1716">
                  <c:v>1680000</c:v>
                </c:pt>
                <c:pt idx="1717">
                  <c:v>1680000</c:v>
                </c:pt>
                <c:pt idx="1718">
                  <c:v>1680000</c:v>
                </c:pt>
                <c:pt idx="1719">
                  <c:v>1680000</c:v>
                </c:pt>
                <c:pt idx="1720">
                  <c:v>1680000</c:v>
                </c:pt>
                <c:pt idx="1721">
                  <c:v>1680000</c:v>
                </c:pt>
                <c:pt idx="1722">
                  <c:v>1680000</c:v>
                </c:pt>
                <c:pt idx="1723">
                  <c:v>1680000</c:v>
                </c:pt>
                <c:pt idx="1724">
                  <c:v>1680000</c:v>
                </c:pt>
                <c:pt idx="1725">
                  <c:v>1680000</c:v>
                </c:pt>
                <c:pt idx="1726">
                  <c:v>1680000</c:v>
                </c:pt>
                <c:pt idx="1727">
                  <c:v>1680000</c:v>
                </c:pt>
                <c:pt idx="1728">
                  <c:v>1680000</c:v>
                </c:pt>
                <c:pt idx="1729">
                  <c:v>1680000</c:v>
                </c:pt>
                <c:pt idx="1730">
                  <c:v>1680000</c:v>
                </c:pt>
                <c:pt idx="1731">
                  <c:v>1680000</c:v>
                </c:pt>
                <c:pt idx="1732">
                  <c:v>1680000</c:v>
                </c:pt>
                <c:pt idx="1733">
                  <c:v>1680000</c:v>
                </c:pt>
                <c:pt idx="1734">
                  <c:v>1680000</c:v>
                </c:pt>
                <c:pt idx="1735">
                  <c:v>1680000</c:v>
                </c:pt>
                <c:pt idx="1736">
                  <c:v>1680000</c:v>
                </c:pt>
                <c:pt idx="1737">
                  <c:v>1680000</c:v>
                </c:pt>
                <c:pt idx="1738">
                  <c:v>1680000</c:v>
                </c:pt>
                <c:pt idx="1739">
                  <c:v>1680000</c:v>
                </c:pt>
                <c:pt idx="1740">
                  <c:v>1680000</c:v>
                </c:pt>
                <c:pt idx="1741">
                  <c:v>1680000</c:v>
                </c:pt>
                <c:pt idx="1742">
                  <c:v>1680000</c:v>
                </c:pt>
                <c:pt idx="1743">
                  <c:v>1680000</c:v>
                </c:pt>
                <c:pt idx="1744">
                  <c:v>1680000</c:v>
                </c:pt>
                <c:pt idx="1745">
                  <c:v>1680000</c:v>
                </c:pt>
                <c:pt idx="1746">
                  <c:v>1680000</c:v>
                </c:pt>
                <c:pt idx="1747">
                  <c:v>1680000</c:v>
                </c:pt>
                <c:pt idx="1748">
                  <c:v>1680000</c:v>
                </c:pt>
                <c:pt idx="1749">
                  <c:v>1680000</c:v>
                </c:pt>
                <c:pt idx="1750">
                  <c:v>1680000</c:v>
                </c:pt>
                <c:pt idx="1751">
                  <c:v>1680000</c:v>
                </c:pt>
                <c:pt idx="1752">
                  <c:v>1680000</c:v>
                </c:pt>
                <c:pt idx="1753">
                  <c:v>1680000</c:v>
                </c:pt>
                <c:pt idx="1754">
                  <c:v>1680000</c:v>
                </c:pt>
                <c:pt idx="1755">
                  <c:v>1680000</c:v>
                </c:pt>
                <c:pt idx="1756">
                  <c:v>1680000</c:v>
                </c:pt>
                <c:pt idx="1757">
                  <c:v>1680000</c:v>
                </c:pt>
                <c:pt idx="1758">
                  <c:v>1680000</c:v>
                </c:pt>
                <c:pt idx="1759">
                  <c:v>1680000</c:v>
                </c:pt>
                <c:pt idx="1760">
                  <c:v>1680000</c:v>
                </c:pt>
                <c:pt idx="1761">
                  <c:v>1680000</c:v>
                </c:pt>
                <c:pt idx="1762">
                  <c:v>1680000</c:v>
                </c:pt>
                <c:pt idx="1763">
                  <c:v>1680000</c:v>
                </c:pt>
                <c:pt idx="1764">
                  <c:v>1680000</c:v>
                </c:pt>
                <c:pt idx="1765">
                  <c:v>1680000</c:v>
                </c:pt>
                <c:pt idx="1766">
                  <c:v>1680000</c:v>
                </c:pt>
                <c:pt idx="1767">
                  <c:v>1680000</c:v>
                </c:pt>
                <c:pt idx="1768">
                  <c:v>1680000</c:v>
                </c:pt>
                <c:pt idx="1769">
                  <c:v>1680000</c:v>
                </c:pt>
                <c:pt idx="1770">
                  <c:v>1680000</c:v>
                </c:pt>
                <c:pt idx="1771">
                  <c:v>1680000</c:v>
                </c:pt>
                <c:pt idx="1772">
                  <c:v>1680000</c:v>
                </c:pt>
                <c:pt idx="1773">
                  <c:v>1680000</c:v>
                </c:pt>
                <c:pt idx="1774">
                  <c:v>1680000</c:v>
                </c:pt>
                <c:pt idx="1775">
                  <c:v>1680000</c:v>
                </c:pt>
                <c:pt idx="1776">
                  <c:v>1680000</c:v>
                </c:pt>
                <c:pt idx="1777">
                  <c:v>1680000</c:v>
                </c:pt>
                <c:pt idx="1778">
                  <c:v>1680000</c:v>
                </c:pt>
                <c:pt idx="1779">
                  <c:v>1680000</c:v>
                </c:pt>
                <c:pt idx="1780">
                  <c:v>1680000</c:v>
                </c:pt>
                <c:pt idx="1781">
                  <c:v>1680000</c:v>
                </c:pt>
                <c:pt idx="1782">
                  <c:v>1680000</c:v>
                </c:pt>
                <c:pt idx="1783">
                  <c:v>1680000</c:v>
                </c:pt>
                <c:pt idx="1784">
                  <c:v>1680000</c:v>
                </c:pt>
                <c:pt idx="1785">
                  <c:v>1680000</c:v>
                </c:pt>
                <c:pt idx="1786">
                  <c:v>1680000</c:v>
                </c:pt>
                <c:pt idx="1787">
                  <c:v>1680000</c:v>
                </c:pt>
                <c:pt idx="1788">
                  <c:v>1680000</c:v>
                </c:pt>
                <c:pt idx="1789">
                  <c:v>1680000</c:v>
                </c:pt>
                <c:pt idx="1790">
                  <c:v>1680000</c:v>
                </c:pt>
                <c:pt idx="1791">
                  <c:v>1680000</c:v>
                </c:pt>
                <c:pt idx="1792">
                  <c:v>1680000</c:v>
                </c:pt>
                <c:pt idx="1793">
                  <c:v>1680000</c:v>
                </c:pt>
                <c:pt idx="1794">
                  <c:v>1680000</c:v>
                </c:pt>
                <c:pt idx="1795">
                  <c:v>1680000</c:v>
                </c:pt>
                <c:pt idx="1796">
                  <c:v>1680000</c:v>
                </c:pt>
                <c:pt idx="1797">
                  <c:v>1680000</c:v>
                </c:pt>
                <c:pt idx="1798">
                  <c:v>1680000</c:v>
                </c:pt>
                <c:pt idx="1799">
                  <c:v>1680000</c:v>
                </c:pt>
                <c:pt idx="1800">
                  <c:v>1680000</c:v>
                </c:pt>
                <c:pt idx="1801">
                  <c:v>1680000</c:v>
                </c:pt>
                <c:pt idx="1802">
                  <c:v>1680000</c:v>
                </c:pt>
                <c:pt idx="1803">
                  <c:v>1680000</c:v>
                </c:pt>
                <c:pt idx="1804">
                  <c:v>1680000</c:v>
                </c:pt>
                <c:pt idx="1805">
                  <c:v>1680000</c:v>
                </c:pt>
                <c:pt idx="1806">
                  <c:v>1680000</c:v>
                </c:pt>
                <c:pt idx="1807">
                  <c:v>1680000</c:v>
                </c:pt>
                <c:pt idx="1808">
                  <c:v>1680000</c:v>
                </c:pt>
                <c:pt idx="1809">
                  <c:v>1680000</c:v>
                </c:pt>
                <c:pt idx="1810">
                  <c:v>1680000</c:v>
                </c:pt>
                <c:pt idx="1811">
                  <c:v>1680000</c:v>
                </c:pt>
                <c:pt idx="1812">
                  <c:v>1680000</c:v>
                </c:pt>
                <c:pt idx="1813">
                  <c:v>1680000</c:v>
                </c:pt>
                <c:pt idx="1814">
                  <c:v>1680000</c:v>
                </c:pt>
                <c:pt idx="1815">
                  <c:v>1680000</c:v>
                </c:pt>
                <c:pt idx="1816">
                  <c:v>1680000</c:v>
                </c:pt>
                <c:pt idx="1817">
                  <c:v>1680000</c:v>
                </c:pt>
                <c:pt idx="1818">
                  <c:v>1680000</c:v>
                </c:pt>
                <c:pt idx="1819">
                  <c:v>1680000</c:v>
                </c:pt>
                <c:pt idx="1820">
                  <c:v>1680000</c:v>
                </c:pt>
                <c:pt idx="1821">
                  <c:v>1680000</c:v>
                </c:pt>
                <c:pt idx="1822">
                  <c:v>1680000</c:v>
                </c:pt>
                <c:pt idx="1823">
                  <c:v>1680000</c:v>
                </c:pt>
                <c:pt idx="1824">
                  <c:v>1680000</c:v>
                </c:pt>
                <c:pt idx="1825">
                  <c:v>1680000</c:v>
                </c:pt>
                <c:pt idx="1826">
                  <c:v>1680000</c:v>
                </c:pt>
                <c:pt idx="1827">
                  <c:v>1680000</c:v>
                </c:pt>
                <c:pt idx="1828">
                  <c:v>1680000</c:v>
                </c:pt>
                <c:pt idx="1829">
                  <c:v>1680000</c:v>
                </c:pt>
                <c:pt idx="1830">
                  <c:v>1680000</c:v>
                </c:pt>
                <c:pt idx="1831">
                  <c:v>1680000</c:v>
                </c:pt>
                <c:pt idx="1832">
                  <c:v>1760000</c:v>
                </c:pt>
                <c:pt idx="1833">
                  <c:v>1760000</c:v>
                </c:pt>
                <c:pt idx="1834">
                  <c:v>1760000</c:v>
                </c:pt>
                <c:pt idx="1835">
                  <c:v>1760000</c:v>
                </c:pt>
                <c:pt idx="1836">
                  <c:v>1760000</c:v>
                </c:pt>
                <c:pt idx="1837">
                  <c:v>1760000</c:v>
                </c:pt>
                <c:pt idx="1838">
                  <c:v>1760000</c:v>
                </c:pt>
                <c:pt idx="1839">
                  <c:v>1760000</c:v>
                </c:pt>
                <c:pt idx="1840">
                  <c:v>1760000</c:v>
                </c:pt>
                <c:pt idx="1841">
                  <c:v>1760000</c:v>
                </c:pt>
                <c:pt idx="1842">
                  <c:v>1760000</c:v>
                </c:pt>
                <c:pt idx="1843">
                  <c:v>1760000</c:v>
                </c:pt>
                <c:pt idx="1844">
                  <c:v>1760000</c:v>
                </c:pt>
                <c:pt idx="1845">
                  <c:v>1760000</c:v>
                </c:pt>
                <c:pt idx="1846">
                  <c:v>1760000</c:v>
                </c:pt>
                <c:pt idx="1847">
                  <c:v>1760000</c:v>
                </c:pt>
                <c:pt idx="1848">
                  <c:v>1760000</c:v>
                </c:pt>
                <c:pt idx="1849">
                  <c:v>1760000</c:v>
                </c:pt>
                <c:pt idx="1850">
                  <c:v>1760000</c:v>
                </c:pt>
                <c:pt idx="1851">
                  <c:v>1760000</c:v>
                </c:pt>
                <c:pt idx="1852">
                  <c:v>1760000</c:v>
                </c:pt>
                <c:pt idx="1853">
                  <c:v>1760000</c:v>
                </c:pt>
                <c:pt idx="1854">
                  <c:v>1760000</c:v>
                </c:pt>
                <c:pt idx="1855">
                  <c:v>1760000</c:v>
                </c:pt>
                <c:pt idx="1856">
                  <c:v>1760000</c:v>
                </c:pt>
                <c:pt idx="1857">
                  <c:v>1760000</c:v>
                </c:pt>
                <c:pt idx="1858">
                  <c:v>1760000</c:v>
                </c:pt>
                <c:pt idx="1859">
                  <c:v>1760000</c:v>
                </c:pt>
                <c:pt idx="1860">
                  <c:v>1760000</c:v>
                </c:pt>
                <c:pt idx="1861">
                  <c:v>1760000</c:v>
                </c:pt>
                <c:pt idx="1862">
                  <c:v>1760000</c:v>
                </c:pt>
                <c:pt idx="1863">
                  <c:v>1760000</c:v>
                </c:pt>
                <c:pt idx="1864">
                  <c:v>1760000</c:v>
                </c:pt>
                <c:pt idx="1865">
                  <c:v>1760000</c:v>
                </c:pt>
                <c:pt idx="1866">
                  <c:v>1760000</c:v>
                </c:pt>
                <c:pt idx="1867">
                  <c:v>1760000</c:v>
                </c:pt>
                <c:pt idx="1868">
                  <c:v>1760000</c:v>
                </c:pt>
                <c:pt idx="1869">
                  <c:v>1760000</c:v>
                </c:pt>
                <c:pt idx="1870">
                  <c:v>1760000</c:v>
                </c:pt>
                <c:pt idx="1871">
                  <c:v>1840000</c:v>
                </c:pt>
                <c:pt idx="1872">
                  <c:v>1840000</c:v>
                </c:pt>
                <c:pt idx="1873">
                  <c:v>1840000</c:v>
                </c:pt>
                <c:pt idx="1874">
                  <c:v>1840000</c:v>
                </c:pt>
                <c:pt idx="1875">
                  <c:v>1840000</c:v>
                </c:pt>
                <c:pt idx="1876">
                  <c:v>1840000</c:v>
                </c:pt>
                <c:pt idx="1877">
                  <c:v>1840000</c:v>
                </c:pt>
                <c:pt idx="1878">
                  <c:v>1840000</c:v>
                </c:pt>
                <c:pt idx="1879">
                  <c:v>1840000</c:v>
                </c:pt>
                <c:pt idx="1880">
                  <c:v>1840000</c:v>
                </c:pt>
                <c:pt idx="1881">
                  <c:v>1840000</c:v>
                </c:pt>
                <c:pt idx="1882">
                  <c:v>1840000</c:v>
                </c:pt>
                <c:pt idx="1883">
                  <c:v>1840000</c:v>
                </c:pt>
                <c:pt idx="1884">
                  <c:v>1840000</c:v>
                </c:pt>
                <c:pt idx="1885">
                  <c:v>1840000</c:v>
                </c:pt>
                <c:pt idx="1886">
                  <c:v>1840000</c:v>
                </c:pt>
                <c:pt idx="1887">
                  <c:v>1840000</c:v>
                </c:pt>
                <c:pt idx="1888">
                  <c:v>1840000</c:v>
                </c:pt>
                <c:pt idx="1889">
                  <c:v>1840000</c:v>
                </c:pt>
                <c:pt idx="1890">
                  <c:v>1840000</c:v>
                </c:pt>
                <c:pt idx="1891">
                  <c:v>1840000</c:v>
                </c:pt>
                <c:pt idx="1892">
                  <c:v>1840000</c:v>
                </c:pt>
                <c:pt idx="1893">
                  <c:v>1840000</c:v>
                </c:pt>
                <c:pt idx="1894">
                  <c:v>1840000</c:v>
                </c:pt>
                <c:pt idx="1895">
                  <c:v>1840000</c:v>
                </c:pt>
                <c:pt idx="1896">
                  <c:v>1840000</c:v>
                </c:pt>
                <c:pt idx="1897">
                  <c:v>1840000</c:v>
                </c:pt>
                <c:pt idx="1898">
                  <c:v>1840000</c:v>
                </c:pt>
                <c:pt idx="1899">
                  <c:v>1840000</c:v>
                </c:pt>
                <c:pt idx="1900">
                  <c:v>1840000</c:v>
                </c:pt>
                <c:pt idx="1901">
                  <c:v>1840000</c:v>
                </c:pt>
                <c:pt idx="1902">
                  <c:v>1840000</c:v>
                </c:pt>
                <c:pt idx="1903">
                  <c:v>1840000</c:v>
                </c:pt>
                <c:pt idx="1904">
                  <c:v>1840000</c:v>
                </c:pt>
                <c:pt idx="1905">
                  <c:v>1840000</c:v>
                </c:pt>
                <c:pt idx="1906">
                  <c:v>1840000</c:v>
                </c:pt>
                <c:pt idx="1907">
                  <c:v>1840000</c:v>
                </c:pt>
                <c:pt idx="1908">
                  <c:v>1840000</c:v>
                </c:pt>
                <c:pt idx="1909">
                  <c:v>1840000</c:v>
                </c:pt>
                <c:pt idx="1910">
                  <c:v>1840000</c:v>
                </c:pt>
                <c:pt idx="1911">
                  <c:v>1840000</c:v>
                </c:pt>
                <c:pt idx="1912">
                  <c:v>1840000</c:v>
                </c:pt>
                <c:pt idx="1913">
                  <c:v>1840000</c:v>
                </c:pt>
                <c:pt idx="1914">
                  <c:v>1840000</c:v>
                </c:pt>
                <c:pt idx="1915">
                  <c:v>1840000</c:v>
                </c:pt>
                <c:pt idx="1916">
                  <c:v>1840000</c:v>
                </c:pt>
                <c:pt idx="1917">
                  <c:v>1840000</c:v>
                </c:pt>
                <c:pt idx="1918">
                  <c:v>1840000</c:v>
                </c:pt>
                <c:pt idx="1919">
                  <c:v>1840000</c:v>
                </c:pt>
                <c:pt idx="1920">
                  <c:v>1840000</c:v>
                </c:pt>
                <c:pt idx="1921">
                  <c:v>1840000</c:v>
                </c:pt>
                <c:pt idx="1922">
                  <c:v>1840000</c:v>
                </c:pt>
                <c:pt idx="1923">
                  <c:v>1840000</c:v>
                </c:pt>
                <c:pt idx="1924">
                  <c:v>1920000</c:v>
                </c:pt>
                <c:pt idx="1925">
                  <c:v>1920000</c:v>
                </c:pt>
                <c:pt idx="1926">
                  <c:v>1920000</c:v>
                </c:pt>
                <c:pt idx="1927">
                  <c:v>1920000</c:v>
                </c:pt>
                <c:pt idx="1928">
                  <c:v>1920000</c:v>
                </c:pt>
                <c:pt idx="1929">
                  <c:v>1920000</c:v>
                </c:pt>
                <c:pt idx="1930">
                  <c:v>1920000</c:v>
                </c:pt>
                <c:pt idx="1931">
                  <c:v>1920000</c:v>
                </c:pt>
                <c:pt idx="1932">
                  <c:v>1920000</c:v>
                </c:pt>
                <c:pt idx="1933">
                  <c:v>1920000</c:v>
                </c:pt>
                <c:pt idx="1934">
                  <c:v>1920000</c:v>
                </c:pt>
                <c:pt idx="1935">
                  <c:v>1920000</c:v>
                </c:pt>
                <c:pt idx="1936">
                  <c:v>1920000</c:v>
                </c:pt>
                <c:pt idx="1937">
                  <c:v>1920000</c:v>
                </c:pt>
                <c:pt idx="1938">
                  <c:v>1920000</c:v>
                </c:pt>
                <c:pt idx="1939">
                  <c:v>1920000</c:v>
                </c:pt>
                <c:pt idx="1940">
                  <c:v>1920000</c:v>
                </c:pt>
                <c:pt idx="1941">
                  <c:v>1920000</c:v>
                </c:pt>
                <c:pt idx="1942">
                  <c:v>1920000</c:v>
                </c:pt>
                <c:pt idx="1943">
                  <c:v>1920000</c:v>
                </c:pt>
                <c:pt idx="1944">
                  <c:v>1920000</c:v>
                </c:pt>
                <c:pt idx="1945">
                  <c:v>1920000</c:v>
                </c:pt>
                <c:pt idx="1946">
                  <c:v>1920000</c:v>
                </c:pt>
                <c:pt idx="1947">
                  <c:v>1920000</c:v>
                </c:pt>
                <c:pt idx="1948">
                  <c:v>1920000</c:v>
                </c:pt>
                <c:pt idx="1949">
                  <c:v>1920000</c:v>
                </c:pt>
                <c:pt idx="1950">
                  <c:v>1920000</c:v>
                </c:pt>
                <c:pt idx="1951">
                  <c:v>1920000</c:v>
                </c:pt>
                <c:pt idx="1952">
                  <c:v>1920000</c:v>
                </c:pt>
                <c:pt idx="1953">
                  <c:v>1920000</c:v>
                </c:pt>
                <c:pt idx="1954">
                  <c:v>1920000</c:v>
                </c:pt>
                <c:pt idx="1955">
                  <c:v>1920000</c:v>
                </c:pt>
                <c:pt idx="1956">
                  <c:v>1920000</c:v>
                </c:pt>
                <c:pt idx="1957">
                  <c:v>1920000</c:v>
                </c:pt>
                <c:pt idx="1958">
                  <c:v>1920000</c:v>
                </c:pt>
                <c:pt idx="1959">
                  <c:v>1920000</c:v>
                </c:pt>
                <c:pt idx="1960">
                  <c:v>1920000</c:v>
                </c:pt>
                <c:pt idx="1961">
                  <c:v>1920000</c:v>
                </c:pt>
                <c:pt idx="1962">
                  <c:v>1920000</c:v>
                </c:pt>
                <c:pt idx="1963">
                  <c:v>1920000</c:v>
                </c:pt>
                <c:pt idx="1964">
                  <c:v>1920000</c:v>
                </c:pt>
                <c:pt idx="1965">
                  <c:v>1920000</c:v>
                </c:pt>
                <c:pt idx="1966">
                  <c:v>1920000</c:v>
                </c:pt>
                <c:pt idx="1967">
                  <c:v>1920000</c:v>
                </c:pt>
                <c:pt idx="1968">
                  <c:v>1920000</c:v>
                </c:pt>
                <c:pt idx="1969">
                  <c:v>1920000</c:v>
                </c:pt>
                <c:pt idx="1970">
                  <c:v>1920000</c:v>
                </c:pt>
                <c:pt idx="1971">
                  <c:v>1920000</c:v>
                </c:pt>
                <c:pt idx="1972">
                  <c:v>1920000</c:v>
                </c:pt>
                <c:pt idx="1973">
                  <c:v>1920000</c:v>
                </c:pt>
                <c:pt idx="1974">
                  <c:v>1920000</c:v>
                </c:pt>
                <c:pt idx="1975">
                  <c:v>1920000</c:v>
                </c:pt>
                <c:pt idx="1976">
                  <c:v>1920000</c:v>
                </c:pt>
                <c:pt idx="1977">
                  <c:v>1920000</c:v>
                </c:pt>
                <c:pt idx="1978">
                  <c:v>1920000</c:v>
                </c:pt>
                <c:pt idx="1979">
                  <c:v>1920000</c:v>
                </c:pt>
                <c:pt idx="1980">
                  <c:v>1920000</c:v>
                </c:pt>
                <c:pt idx="1981">
                  <c:v>1920000</c:v>
                </c:pt>
                <c:pt idx="1982">
                  <c:v>1920000</c:v>
                </c:pt>
                <c:pt idx="1983">
                  <c:v>2000000</c:v>
                </c:pt>
                <c:pt idx="1984">
                  <c:v>2000000</c:v>
                </c:pt>
                <c:pt idx="1985">
                  <c:v>2000000</c:v>
                </c:pt>
                <c:pt idx="1986">
                  <c:v>2000000</c:v>
                </c:pt>
                <c:pt idx="1987">
                  <c:v>2000000</c:v>
                </c:pt>
                <c:pt idx="1988">
                  <c:v>2000000</c:v>
                </c:pt>
                <c:pt idx="1989">
                  <c:v>2000000</c:v>
                </c:pt>
                <c:pt idx="1990">
                  <c:v>2000000</c:v>
                </c:pt>
                <c:pt idx="1991">
                  <c:v>2000000</c:v>
                </c:pt>
                <c:pt idx="1992">
                  <c:v>2000000</c:v>
                </c:pt>
                <c:pt idx="1993">
                  <c:v>2000000</c:v>
                </c:pt>
                <c:pt idx="1994">
                  <c:v>2000000</c:v>
                </c:pt>
                <c:pt idx="1995">
                  <c:v>2000000</c:v>
                </c:pt>
                <c:pt idx="1996">
                  <c:v>2000000</c:v>
                </c:pt>
                <c:pt idx="1997">
                  <c:v>2000000</c:v>
                </c:pt>
                <c:pt idx="1998">
                  <c:v>2000000</c:v>
                </c:pt>
                <c:pt idx="1999">
                  <c:v>2000000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A3-4A39-B020-6E26180BCEAA}"/>
            </c:ext>
          </c:extLst>
        </c:ser>
        <c:ser>
          <c:idx val="3"/>
          <c:order val="2"/>
          <c:tx>
            <c:strRef>
              <c:f>Sheet1!$E$3:$E$4</c:f>
              <c:strCache>
                <c:ptCount val="1"/>
                <c:pt idx="0">
                  <c:v>SKD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Sheet1!$E$5:$E$2005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22</c:v>
                </c:pt>
                <c:pt idx="5">
                  <c:v>32</c:v>
                </c:pt>
                <c:pt idx="6">
                  <c:v>42</c:v>
                </c:pt>
                <c:pt idx="7">
                  <c:v>48</c:v>
                </c:pt>
                <c:pt idx="8">
                  <c:v>62</c:v>
                </c:pt>
                <c:pt idx="9">
                  <c:v>356</c:v>
                </c:pt>
                <c:pt idx="10">
                  <c:v>374</c:v>
                </c:pt>
                <c:pt idx="11">
                  <c:v>392</c:v>
                </c:pt>
                <c:pt idx="12">
                  <c:v>414</c:v>
                </c:pt>
                <c:pt idx="13">
                  <c:v>436</c:v>
                </c:pt>
                <c:pt idx="14">
                  <c:v>758</c:v>
                </c:pt>
                <c:pt idx="15">
                  <c:v>1596</c:v>
                </c:pt>
                <c:pt idx="16">
                  <c:v>3596</c:v>
                </c:pt>
                <c:pt idx="17">
                  <c:v>7774</c:v>
                </c:pt>
                <c:pt idx="18">
                  <c:v>7796</c:v>
                </c:pt>
                <c:pt idx="19">
                  <c:v>8088</c:v>
                </c:pt>
                <c:pt idx="20">
                  <c:v>8096</c:v>
                </c:pt>
                <c:pt idx="21">
                  <c:v>8104</c:v>
                </c:pt>
                <c:pt idx="22">
                  <c:v>8116</c:v>
                </c:pt>
                <c:pt idx="23">
                  <c:v>8132</c:v>
                </c:pt>
                <c:pt idx="24">
                  <c:v>8150</c:v>
                </c:pt>
                <c:pt idx="25">
                  <c:v>8172</c:v>
                </c:pt>
                <c:pt idx="26">
                  <c:v>8186</c:v>
                </c:pt>
                <c:pt idx="27">
                  <c:v>8206</c:v>
                </c:pt>
                <c:pt idx="28">
                  <c:v>8228</c:v>
                </c:pt>
                <c:pt idx="29">
                  <c:v>8528</c:v>
                </c:pt>
                <c:pt idx="30">
                  <c:v>8552</c:v>
                </c:pt>
                <c:pt idx="31">
                  <c:v>8570</c:v>
                </c:pt>
                <c:pt idx="32">
                  <c:v>8590</c:v>
                </c:pt>
                <c:pt idx="33">
                  <c:v>8610</c:v>
                </c:pt>
                <c:pt idx="34">
                  <c:v>8636</c:v>
                </c:pt>
                <c:pt idx="35">
                  <c:v>8922</c:v>
                </c:pt>
                <c:pt idx="36">
                  <c:v>9228</c:v>
                </c:pt>
                <c:pt idx="37">
                  <c:v>9246</c:v>
                </c:pt>
                <c:pt idx="38">
                  <c:v>9268</c:v>
                </c:pt>
                <c:pt idx="39">
                  <c:v>9294</c:v>
                </c:pt>
                <c:pt idx="40">
                  <c:v>9898</c:v>
                </c:pt>
                <c:pt idx="41">
                  <c:v>10178</c:v>
                </c:pt>
                <c:pt idx="42">
                  <c:v>11008</c:v>
                </c:pt>
                <c:pt idx="43">
                  <c:v>11018</c:v>
                </c:pt>
                <c:pt idx="44">
                  <c:v>11038</c:v>
                </c:pt>
                <c:pt idx="45">
                  <c:v>11048</c:v>
                </c:pt>
                <c:pt idx="46">
                  <c:v>11364</c:v>
                </c:pt>
                <c:pt idx="47">
                  <c:v>11382</c:v>
                </c:pt>
                <c:pt idx="48">
                  <c:v>11398</c:v>
                </c:pt>
                <c:pt idx="49">
                  <c:v>11418</c:v>
                </c:pt>
                <c:pt idx="50">
                  <c:v>11734</c:v>
                </c:pt>
                <c:pt idx="51">
                  <c:v>12036</c:v>
                </c:pt>
                <c:pt idx="52">
                  <c:v>12054</c:v>
                </c:pt>
                <c:pt idx="53">
                  <c:v>12072</c:v>
                </c:pt>
                <c:pt idx="54">
                  <c:v>12362</c:v>
                </c:pt>
                <c:pt idx="55">
                  <c:v>12672</c:v>
                </c:pt>
                <c:pt idx="56">
                  <c:v>12684</c:v>
                </c:pt>
                <c:pt idx="57">
                  <c:v>12698</c:v>
                </c:pt>
                <c:pt idx="58">
                  <c:v>12718</c:v>
                </c:pt>
                <c:pt idx="59">
                  <c:v>12744</c:v>
                </c:pt>
                <c:pt idx="60">
                  <c:v>13594</c:v>
                </c:pt>
                <c:pt idx="61">
                  <c:v>14496</c:v>
                </c:pt>
                <c:pt idx="62">
                  <c:v>18640</c:v>
                </c:pt>
                <c:pt idx="63">
                  <c:v>18936</c:v>
                </c:pt>
                <c:pt idx="64">
                  <c:v>27546</c:v>
                </c:pt>
                <c:pt idx="65">
                  <c:v>36228</c:v>
                </c:pt>
                <c:pt idx="66">
                  <c:v>36512</c:v>
                </c:pt>
                <c:pt idx="67">
                  <c:v>36532</c:v>
                </c:pt>
                <c:pt idx="68">
                  <c:v>45164</c:v>
                </c:pt>
                <c:pt idx="69">
                  <c:v>45174</c:v>
                </c:pt>
                <c:pt idx="70">
                  <c:v>45186</c:v>
                </c:pt>
                <c:pt idx="71">
                  <c:v>53720</c:v>
                </c:pt>
                <c:pt idx="72">
                  <c:v>53734</c:v>
                </c:pt>
                <c:pt idx="73">
                  <c:v>53748</c:v>
                </c:pt>
                <c:pt idx="74">
                  <c:v>53762</c:v>
                </c:pt>
                <c:pt idx="75">
                  <c:v>53776</c:v>
                </c:pt>
                <c:pt idx="76">
                  <c:v>53792</c:v>
                </c:pt>
                <c:pt idx="77">
                  <c:v>53808</c:v>
                </c:pt>
                <c:pt idx="78">
                  <c:v>53828</c:v>
                </c:pt>
                <c:pt idx="79">
                  <c:v>53858</c:v>
                </c:pt>
                <c:pt idx="80">
                  <c:v>54854</c:v>
                </c:pt>
                <c:pt idx="81">
                  <c:v>54862</c:v>
                </c:pt>
                <c:pt idx="82">
                  <c:v>54868</c:v>
                </c:pt>
                <c:pt idx="83">
                  <c:v>54876</c:v>
                </c:pt>
                <c:pt idx="84">
                  <c:v>54888</c:v>
                </c:pt>
                <c:pt idx="85">
                  <c:v>55184</c:v>
                </c:pt>
                <c:pt idx="86">
                  <c:v>55496</c:v>
                </c:pt>
                <c:pt idx="87">
                  <c:v>55802</c:v>
                </c:pt>
                <c:pt idx="88">
                  <c:v>56652</c:v>
                </c:pt>
                <c:pt idx="89">
                  <c:v>56670</c:v>
                </c:pt>
                <c:pt idx="90">
                  <c:v>57550</c:v>
                </c:pt>
                <c:pt idx="91">
                  <c:v>57864</c:v>
                </c:pt>
                <c:pt idx="92">
                  <c:v>57880</c:v>
                </c:pt>
                <c:pt idx="93">
                  <c:v>58696</c:v>
                </c:pt>
                <c:pt idx="94">
                  <c:v>62876</c:v>
                </c:pt>
                <c:pt idx="95">
                  <c:v>71542</c:v>
                </c:pt>
                <c:pt idx="96">
                  <c:v>75814</c:v>
                </c:pt>
                <c:pt idx="97">
                  <c:v>84430</c:v>
                </c:pt>
                <c:pt idx="98">
                  <c:v>272568</c:v>
                </c:pt>
                <c:pt idx="99">
                  <c:v>272572</c:v>
                </c:pt>
                <c:pt idx="100">
                  <c:v>272578</c:v>
                </c:pt>
                <c:pt idx="101">
                  <c:v>272588</c:v>
                </c:pt>
                <c:pt idx="102">
                  <c:v>272600</c:v>
                </c:pt>
                <c:pt idx="103">
                  <c:v>273416</c:v>
                </c:pt>
                <c:pt idx="104">
                  <c:v>417362</c:v>
                </c:pt>
                <c:pt idx="105">
                  <c:v>417362</c:v>
                </c:pt>
                <c:pt idx="106">
                  <c:v>417366</c:v>
                </c:pt>
                <c:pt idx="107">
                  <c:v>417366</c:v>
                </c:pt>
                <c:pt idx="108">
                  <c:v>417366</c:v>
                </c:pt>
                <c:pt idx="109">
                  <c:v>417370</c:v>
                </c:pt>
                <c:pt idx="110">
                  <c:v>417382</c:v>
                </c:pt>
                <c:pt idx="111">
                  <c:v>417390</c:v>
                </c:pt>
                <c:pt idx="112">
                  <c:v>417390</c:v>
                </c:pt>
                <c:pt idx="113">
                  <c:v>417404</c:v>
                </c:pt>
                <c:pt idx="114">
                  <c:v>417410</c:v>
                </c:pt>
                <c:pt idx="115">
                  <c:v>417688</c:v>
                </c:pt>
                <c:pt idx="116">
                  <c:v>417708</c:v>
                </c:pt>
                <c:pt idx="117">
                  <c:v>417992</c:v>
                </c:pt>
                <c:pt idx="118">
                  <c:v>418878</c:v>
                </c:pt>
                <c:pt idx="119">
                  <c:v>483192</c:v>
                </c:pt>
                <c:pt idx="120">
                  <c:v>644962</c:v>
                </c:pt>
                <c:pt idx="121">
                  <c:v>644962</c:v>
                </c:pt>
                <c:pt idx="122">
                  <c:v>644968</c:v>
                </c:pt>
                <c:pt idx="123">
                  <c:v>644972</c:v>
                </c:pt>
                <c:pt idx="124">
                  <c:v>644978</c:v>
                </c:pt>
                <c:pt idx="125">
                  <c:v>644986</c:v>
                </c:pt>
                <c:pt idx="126">
                  <c:v>644998</c:v>
                </c:pt>
                <c:pt idx="127">
                  <c:v>645012</c:v>
                </c:pt>
                <c:pt idx="128">
                  <c:v>645018</c:v>
                </c:pt>
                <c:pt idx="129">
                  <c:v>645034</c:v>
                </c:pt>
                <c:pt idx="130">
                  <c:v>645050</c:v>
                </c:pt>
                <c:pt idx="131">
                  <c:v>645068</c:v>
                </c:pt>
                <c:pt idx="132">
                  <c:v>645080</c:v>
                </c:pt>
                <c:pt idx="133">
                  <c:v>645098</c:v>
                </c:pt>
                <c:pt idx="134">
                  <c:v>645114</c:v>
                </c:pt>
                <c:pt idx="135">
                  <c:v>645134</c:v>
                </c:pt>
                <c:pt idx="136">
                  <c:v>645158</c:v>
                </c:pt>
                <c:pt idx="137">
                  <c:v>645452</c:v>
                </c:pt>
                <c:pt idx="138">
                  <c:v>645470</c:v>
                </c:pt>
                <c:pt idx="139">
                  <c:v>645764</c:v>
                </c:pt>
                <c:pt idx="140">
                  <c:v>646044</c:v>
                </c:pt>
                <c:pt idx="141">
                  <c:v>646058</c:v>
                </c:pt>
                <c:pt idx="142">
                  <c:v>646364</c:v>
                </c:pt>
                <c:pt idx="143">
                  <c:v>646386</c:v>
                </c:pt>
                <c:pt idx="144">
                  <c:v>646400</c:v>
                </c:pt>
                <c:pt idx="145">
                  <c:v>646426</c:v>
                </c:pt>
                <c:pt idx="146">
                  <c:v>646976</c:v>
                </c:pt>
                <c:pt idx="147">
                  <c:v>646990</c:v>
                </c:pt>
                <c:pt idx="148">
                  <c:v>647004</c:v>
                </c:pt>
                <c:pt idx="149">
                  <c:v>647010</c:v>
                </c:pt>
                <c:pt idx="150">
                  <c:v>647014</c:v>
                </c:pt>
                <c:pt idx="151">
                  <c:v>647018</c:v>
                </c:pt>
                <c:pt idx="152">
                  <c:v>647034</c:v>
                </c:pt>
                <c:pt idx="153">
                  <c:v>647046</c:v>
                </c:pt>
                <c:pt idx="154">
                  <c:v>647062</c:v>
                </c:pt>
                <c:pt idx="155">
                  <c:v>647070</c:v>
                </c:pt>
                <c:pt idx="156">
                  <c:v>647082</c:v>
                </c:pt>
                <c:pt idx="157">
                  <c:v>647086</c:v>
                </c:pt>
                <c:pt idx="158">
                  <c:v>647106</c:v>
                </c:pt>
                <c:pt idx="159">
                  <c:v>647116</c:v>
                </c:pt>
                <c:pt idx="160">
                  <c:v>647130</c:v>
                </c:pt>
                <c:pt idx="161">
                  <c:v>647146</c:v>
                </c:pt>
                <c:pt idx="162">
                  <c:v>647412</c:v>
                </c:pt>
                <c:pt idx="163">
                  <c:v>647422</c:v>
                </c:pt>
                <c:pt idx="164">
                  <c:v>647440</c:v>
                </c:pt>
                <c:pt idx="165">
                  <c:v>647458</c:v>
                </c:pt>
                <c:pt idx="166">
                  <c:v>647744</c:v>
                </c:pt>
                <c:pt idx="167">
                  <c:v>647762</c:v>
                </c:pt>
                <c:pt idx="168">
                  <c:v>647778</c:v>
                </c:pt>
                <c:pt idx="169">
                  <c:v>647792</c:v>
                </c:pt>
                <c:pt idx="170">
                  <c:v>647802</c:v>
                </c:pt>
                <c:pt idx="171">
                  <c:v>647814</c:v>
                </c:pt>
                <c:pt idx="172">
                  <c:v>647814</c:v>
                </c:pt>
                <c:pt idx="173">
                  <c:v>647818</c:v>
                </c:pt>
                <c:pt idx="174">
                  <c:v>647832</c:v>
                </c:pt>
                <c:pt idx="175">
                  <c:v>648080</c:v>
                </c:pt>
                <c:pt idx="176">
                  <c:v>648100</c:v>
                </c:pt>
                <c:pt idx="177">
                  <c:v>648392</c:v>
                </c:pt>
                <c:pt idx="178">
                  <c:v>648400</c:v>
                </c:pt>
                <c:pt idx="179">
                  <c:v>648410</c:v>
                </c:pt>
                <c:pt idx="180">
                  <c:v>648416</c:v>
                </c:pt>
                <c:pt idx="181">
                  <c:v>648426</c:v>
                </c:pt>
                <c:pt idx="182">
                  <c:v>648438</c:v>
                </c:pt>
                <c:pt idx="183">
                  <c:v>648454</c:v>
                </c:pt>
                <c:pt idx="184">
                  <c:v>648480</c:v>
                </c:pt>
                <c:pt idx="185">
                  <c:v>648498</c:v>
                </c:pt>
                <c:pt idx="186">
                  <c:v>648520</c:v>
                </c:pt>
                <c:pt idx="187">
                  <c:v>648544</c:v>
                </c:pt>
                <c:pt idx="188">
                  <c:v>648570</c:v>
                </c:pt>
                <c:pt idx="189">
                  <c:v>648594</c:v>
                </c:pt>
                <c:pt idx="190">
                  <c:v>648618</c:v>
                </c:pt>
                <c:pt idx="191">
                  <c:v>648904</c:v>
                </c:pt>
                <c:pt idx="192">
                  <c:v>648922</c:v>
                </c:pt>
                <c:pt idx="193">
                  <c:v>648940</c:v>
                </c:pt>
                <c:pt idx="194">
                  <c:v>648956</c:v>
                </c:pt>
                <c:pt idx="195">
                  <c:v>649254</c:v>
                </c:pt>
                <c:pt idx="196">
                  <c:v>649274</c:v>
                </c:pt>
                <c:pt idx="197">
                  <c:v>649574</c:v>
                </c:pt>
                <c:pt idx="198">
                  <c:v>649592</c:v>
                </c:pt>
                <c:pt idx="199">
                  <c:v>649612</c:v>
                </c:pt>
                <c:pt idx="200">
                  <c:v>649896</c:v>
                </c:pt>
                <c:pt idx="201">
                  <c:v>650210</c:v>
                </c:pt>
                <c:pt idx="202">
                  <c:v>651074</c:v>
                </c:pt>
                <c:pt idx="203">
                  <c:v>651088</c:v>
                </c:pt>
                <c:pt idx="204">
                  <c:v>651108</c:v>
                </c:pt>
                <c:pt idx="205">
                  <c:v>651986</c:v>
                </c:pt>
                <c:pt idx="206">
                  <c:v>652302</c:v>
                </c:pt>
                <c:pt idx="207">
                  <c:v>652316</c:v>
                </c:pt>
                <c:pt idx="208">
                  <c:v>652612</c:v>
                </c:pt>
                <c:pt idx="209">
                  <c:v>652620</c:v>
                </c:pt>
                <c:pt idx="210">
                  <c:v>653500</c:v>
                </c:pt>
                <c:pt idx="211">
                  <c:v>655544</c:v>
                </c:pt>
                <c:pt idx="212">
                  <c:v>664018</c:v>
                </c:pt>
                <c:pt idx="213">
                  <c:v>851850</c:v>
                </c:pt>
                <c:pt idx="214">
                  <c:v>851850</c:v>
                </c:pt>
                <c:pt idx="215">
                  <c:v>851850</c:v>
                </c:pt>
                <c:pt idx="216">
                  <c:v>851854</c:v>
                </c:pt>
                <c:pt idx="217">
                  <c:v>851858</c:v>
                </c:pt>
                <c:pt idx="218">
                  <c:v>851866</c:v>
                </c:pt>
                <c:pt idx="219">
                  <c:v>851870</c:v>
                </c:pt>
                <c:pt idx="220">
                  <c:v>851878</c:v>
                </c:pt>
                <c:pt idx="221">
                  <c:v>851888</c:v>
                </c:pt>
                <c:pt idx="222">
                  <c:v>851900</c:v>
                </c:pt>
                <c:pt idx="223">
                  <c:v>851912</c:v>
                </c:pt>
                <c:pt idx="224">
                  <c:v>851924</c:v>
                </c:pt>
                <c:pt idx="225">
                  <c:v>851940</c:v>
                </c:pt>
                <c:pt idx="226">
                  <c:v>851956</c:v>
                </c:pt>
                <c:pt idx="227">
                  <c:v>851972</c:v>
                </c:pt>
                <c:pt idx="228">
                  <c:v>851990</c:v>
                </c:pt>
                <c:pt idx="229">
                  <c:v>852008</c:v>
                </c:pt>
                <c:pt idx="230">
                  <c:v>852300</c:v>
                </c:pt>
                <c:pt idx="231">
                  <c:v>852578</c:v>
                </c:pt>
                <c:pt idx="232">
                  <c:v>852596</c:v>
                </c:pt>
                <c:pt idx="233">
                  <c:v>854496</c:v>
                </c:pt>
                <c:pt idx="234">
                  <c:v>854516</c:v>
                </c:pt>
                <c:pt idx="235">
                  <c:v>854538</c:v>
                </c:pt>
                <c:pt idx="236">
                  <c:v>854558</c:v>
                </c:pt>
                <c:pt idx="237">
                  <c:v>854564</c:v>
                </c:pt>
                <c:pt idx="238">
                  <c:v>854584</c:v>
                </c:pt>
                <c:pt idx="239">
                  <c:v>854606</c:v>
                </c:pt>
                <c:pt idx="240">
                  <c:v>854884</c:v>
                </c:pt>
                <c:pt idx="241">
                  <c:v>854894</c:v>
                </c:pt>
                <c:pt idx="242">
                  <c:v>854902</c:v>
                </c:pt>
                <c:pt idx="243">
                  <c:v>854914</c:v>
                </c:pt>
                <c:pt idx="244">
                  <c:v>854924</c:v>
                </c:pt>
                <c:pt idx="245">
                  <c:v>854944</c:v>
                </c:pt>
                <c:pt idx="246">
                  <c:v>855716</c:v>
                </c:pt>
                <c:pt idx="247">
                  <c:v>864172</c:v>
                </c:pt>
                <c:pt idx="248">
                  <c:v>881464</c:v>
                </c:pt>
                <c:pt idx="249">
                  <c:v>881780</c:v>
                </c:pt>
                <c:pt idx="250">
                  <c:v>882076</c:v>
                </c:pt>
                <c:pt idx="251">
                  <c:v>882356</c:v>
                </c:pt>
                <c:pt idx="252">
                  <c:v>1070066</c:v>
                </c:pt>
                <c:pt idx="253">
                  <c:v>1070066</c:v>
                </c:pt>
                <c:pt idx="254">
                  <c:v>1070066</c:v>
                </c:pt>
                <c:pt idx="255">
                  <c:v>1070070</c:v>
                </c:pt>
                <c:pt idx="256">
                  <c:v>1070074</c:v>
                </c:pt>
                <c:pt idx="257">
                  <c:v>1070078</c:v>
                </c:pt>
                <c:pt idx="258">
                  <c:v>1070078</c:v>
                </c:pt>
                <c:pt idx="259">
                  <c:v>1070082</c:v>
                </c:pt>
                <c:pt idx="260">
                  <c:v>1070086</c:v>
                </c:pt>
                <c:pt idx="261">
                  <c:v>1070094</c:v>
                </c:pt>
                <c:pt idx="262">
                  <c:v>1070100</c:v>
                </c:pt>
                <c:pt idx="263">
                  <c:v>1070104</c:v>
                </c:pt>
                <c:pt idx="264">
                  <c:v>1070112</c:v>
                </c:pt>
                <c:pt idx="265">
                  <c:v>1070118</c:v>
                </c:pt>
                <c:pt idx="266">
                  <c:v>1070132</c:v>
                </c:pt>
                <c:pt idx="267">
                  <c:v>1070142</c:v>
                </c:pt>
                <c:pt idx="268">
                  <c:v>1070150</c:v>
                </c:pt>
                <c:pt idx="269">
                  <c:v>1070154</c:v>
                </c:pt>
                <c:pt idx="270">
                  <c:v>1070164</c:v>
                </c:pt>
                <c:pt idx="271">
                  <c:v>1070174</c:v>
                </c:pt>
                <c:pt idx="272">
                  <c:v>1070178</c:v>
                </c:pt>
                <c:pt idx="273">
                  <c:v>1070184</c:v>
                </c:pt>
                <c:pt idx="274">
                  <c:v>1070188</c:v>
                </c:pt>
                <c:pt idx="275">
                  <c:v>1070204</c:v>
                </c:pt>
                <c:pt idx="276">
                  <c:v>1070222</c:v>
                </c:pt>
                <c:pt idx="277">
                  <c:v>1070236</c:v>
                </c:pt>
                <c:pt idx="278">
                  <c:v>1070246</c:v>
                </c:pt>
                <c:pt idx="279">
                  <c:v>1070262</c:v>
                </c:pt>
                <c:pt idx="280">
                  <c:v>1070574</c:v>
                </c:pt>
                <c:pt idx="281">
                  <c:v>1070886</c:v>
                </c:pt>
                <c:pt idx="282">
                  <c:v>1070900</c:v>
                </c:pt>
                <c:pt idx="283">
                  <c:v>1070916</c:v>
                </c:pt>
                <c:pt idx="284">
                  <c:v>1071228</c:v>
                </c:pt>
                <c:pt idx="285">
                  <c:v>1071240</c:v>
                </c:pt>
                <c:pt idx="286">
                  <c:v>1071256</c:v>
                </c:pt>
                <c:pt idx="287">
                  <c:v>1071550</c:v>
                </c:pt>
                <c:pt idx="288">
                  <c:v>1071564</c:v>
                </c:pt>
                <c:pt idx="289">
                  <c:v>1071584</c:v>
                </c:pt>
                <c:pt idx="290">
                  <c:v>1071860</c:v>
                </c:pt>
                <c:pt idx="291">
                  <c:v>1071866</c:v>
                </c:pt>
                <c:pt idx="292">
                  <c:v>1071876</c:v>
                </c:pt>
                <c:pt idx="293">
                  <c:v>1072156</c:v>
                </c:pt>
                <c:pt idx="294">
                  <c:v>1076300</c:v>
                </c:pt>
                <c:pt idx="295">
                  <c:v>1076320</c:v>
                </c:pt>
                <c:pt idx="296">
                  <c:v>1076326</c:v>
                </c:pt>
                <c:pt idx="297">
                  <c:v>1076340</c:v>
                </c:pt>
                <c:pt idx="298">
                  <c:v>1076352</c:v>
                </c:pt>
                <c:pt idx="299">
                  <c:v>1076360</c:v>
                </c:pt>
                <c:pt idx="300">
                  <c:v>1076378</c:v>
                </c:pt>
                <c:pt idx="301">
                  <c:v>1076382</c:v>
                </c:pt>
                <c:pt idx="302">
                  <c:v>1076390</c:v>
                </c:pt>
                <c:pt idx="303">
                  <c:v>1076400</c:v>
                </c:pt>
                <c:pt idx="304">
                  <c:v>1076412</c:v>
                </c:pt>
                <c:pt idx="305">
                  <c:v>1076424</c:v>
                </c:pt>
                <c:pt idx="306">
                  <c:v>1076438</c:v>
                </c:pt>
                <c:pt idx="307">
                  <c:v>1076458</c:v>
                </c:pt>
                <c:pt idx="308">
                  <c:v>1076742</c:v>
                </c:pt>
                <c:pt idx="309">
                  <c:v>1076756</c:v>
                </c:pt>
                <c:pt idx="310">
                  <c:v>1076774</c:v>
                </c:pt>
                <c:pt idx="311">
                  <c:v>1076786</c:v>
                </c:pt>
                <c:pt idx="312">
                  <c:v>1076796</c:v>
                </c:pt>
                <c:pt idx="313">
                  <c:v>1076804</c:v>
                </c:pt>
                <c:pt idx="314">
                  <c:v>1076824</c:v>
                </c:pt>
                <c:pt idx="315">
                  <c:v>1076844</c:v>
                </c:pt>
                <c:pt idx="316">
                  <c:v>1076864</c:v>
                </c:pt>
                <c:pt idx="317">
                  <c:v>1076886</c:v>
                </c:pt>
                <c:pt idx="318">
                  <c:v>1076906</c:v>
                </c:pt>
                <c:pt idx="319">
                  <c:v>1076924</c:v>
                </c:pt>
                <c:pt idx="320">
                  <c:v>1076946</c:v>
                </c:pt>
                <c:pt idx="321">
                  <c:v>1076966</c:v>
                </c:pt>
                <c:pt idx="322">
                  <c:v>1076986</c:v>
                </c:pt>
                <c:pt idx="323">
                  <c:v>1077010</c:v>
                </c:pt>
                <c:pt idx="324">
                  <c:v>1077030</c:v>
                </c:pt>
                <c:pt idx="325">
                  <c:v>1077052</c:v>
                </c:pt>
                <c:pt idx="326">
                  <c:v>1077286</c:v>
                </c:pt>
                <c:pt idx="327">
                  <c:v>1077296</c:v>
                </c:pt>
                <c:pt idx="328">
                  <c:v>1077316</c:v>
                </c:pt>
                <c:pt idx="329">
                  <c:v>1077330</c:v>
                </c:pt>
                <c:pt idx="330">
                  <c:v>1078166</c:v>
                </c:pt>
                <c:pt idx="331">
                  <c:v>1078176</c:v>
                </c:pt>
                <c:pt idx="332">
                  <c:v>1078192</c:v>
                </c:pt>
                <c:pt idx="333">
                  <c:v>1078214</c:v>
                </c:pt>
                <c:pt idx="334">
                  <c:v>1078240</c:v>
                </c:pt>
                <c:pt idx="335">
                  <c:v>1078264</c:v>
                </c:pt>
                <c:pt idx="336">
                  <c:v>1078542</c:v>
                </c:pt>
                <c:pt idx="337">
                  <c:v>1078552</c:v>
                </c:pt>
                <c:pt idx="338">
                  <c:v>1078574</c:v>
                </c:pt>
                <c:pt idx="339">
                  <c:v>1078890</c:v>
                </c:pt>
                <c:pt idx="340">
                  <c:v>1079204</c:v>
                </c:pt>
                <c:pt idx="341">
                  <c:v>1083300</c:v>
                </c:pt>
                <c:pt idx="342">
                  <c:v>1083312</c:v>
                </c:pt>
                <c:pt idx="343">
                  <c:v>1083316</c:v>
                </c:pt>
                <c:pt idx="344">
                  <c:v>1083332</c:v>
                </c:pt>
                <c:pt idx="345">
                  <c:v>1083342</c:v>
                </c:pt>
                <c:pt idx="346">
                  <c:v>1083342</c:v>
                </c:pt>
                <c:pt idx="347">
                  <c:v>1083348</c:v>
                </c:pt>
                <c:pt idx="348">
                  <c:v>1083352</c:v>
                </c:pt>
                <c:pt idx="349">
                  <c:v>1083360</c:v>
                </c:pt>
                <c:pt idx="350">
                  <c:v>1083360</c:v>
                </c:pt>
                <c:pt idx="351">
                  <c:v>1083370</c:v>
                </c:pt>
                <c:pt idx="352">
                  <c:v>1083378</c:v>
                </c:pt>
                <c:pt idx="353">
                  <c:v>1083384</c:v>
                </c:pt>
                <c:pt idx="354">
                  <c:v>1083398</c:v>
                </c:pt>
                <c:pt idx="355">
                  <c:v>1083404</c:v>
                </c:pt>
                <c:pt idx="356">
                  <c:v>1083680</c:v>
                </c:pt>
                <c:pt idx="357">
                  <c:v>1085610</c:v>
                </c:pt>
                <c:pt idx="358">
                  <c:v>1087654</c:v>
                </c:pt>
                <c:pt idx="359">
                  <c:v>1152144</c:v>
                </c:pt>
                <c:pt idx="360">
                  <c:v>1318002</c:v>
                </c:pt>
                <c:pt idx="361">
                  <c:v>1318002</c:v>
                </c:pt>
                <c:pt idx="362">
                  <c:v>1318002</c:v>
                </c:pt>
                <c:pt idx="363">
                  <c:v>1318006</c:v>
                </c:pt>
                <c:pt idx="364">
                  <c:v>1318012</c:v>
                </c:pt>
                <c:pt idx="365">
                  <c:v>1318020</c:v>
                </c:pt>
                <c:pt idx="366">
                  <c:v>1318028</c:v>
                </c:pt>
                <c:pt idx="367">
                  <c:v>1318038</c:v>
                </c:pt>
                <c:pt idx="368">
                  <c:v>1318046</c:v>
                </c:pt>
                <c:pt idx="369">
                  <c:v>1318050</c:v>
                </c:pt>
                <c:pt idx="370">
                  <c:v>1318056</c:v>
                </c:pt>
                <c:pt idx="371">
                  <c:v>1318060</c:v>
                </c:pt>
                <c:pt idx="372">
                  <c:v>1318068</c:v>
                </c:pt>
                <c:pt idx="373">
                  <c:v>1318074</c:v>
                </c:pt>
                <c:pt idx="374">
                  <c:v>1318086</c:v>
                </c:pt>
                <c:pt idx="375">
                  <c:v>1318100</c:v>
                </c:pt>
                <c:pt idx="376">
                  <c:v>1319910</c:v>
                </c:pt>
                <c:pt idx="377">
                  <c:v>1336814</c:v>
                </c:pt>
                <c:pt idx="378">
                  <c:v>1521580</c:v>
                </c:pt>
                <c:pt idx="379">
                  <c:v>1521584</c:v>
                </c:pt>
                <c:pt idx="380">
                  <c:v>1521590</c:v>
                </c:pt>
                <c:pt idx="381">
                  <c:v>1521602</c:v>
                </c:pt>
                <c:pt idx="382">
                  <c:v>1521618</c:v>
                </c:pt>
                <c:pt idx="383">
                  <c:v>1525600</c:v>
                </c:pt>
                <c:pt idx="384">
                  <c:v>1670584</c:v>
                </c:pt>
                <c:pt idx="385">
                  <c:v>1670584</c:v>
                </c:pt>
                <c:pt idx="386">
                  <c:v>1670588</c:v>
                </c:pt>
                <c:pt idx="387">
                  <c:v>1670592</c:v>
                </c:pt>
                <c:pt idx="388">
                  <c:v>1670596</c:v>
                </c:pt>
                <c:pt idx="389">
                  <c:v>1670604</c:v>
                </c:pt>
                <c:pt idx="390">
                  <c:v>1670610</c:v>
                </c:pt>
                <c:pt idx="391">
                  <c:v>1670620</c:v>
                </c:pt>
                <c:pt idx="392">
                  <c:v>1670624</c:v>
                </c:pt>
                <c:pt idx="393">
                  <c:v>1670632</c:v>
                </c:pt>
                <c:pt idx="394">
                  <c:v>1670636</c:v>
                </c:pt>
                <c:pt idx="395">
                  <c:v>1670640</c:v>
                </c:pt>
                <c:pt idx="396">
                  <c:v>1670656</c:v>
                </c:pt>
                <c:pt idx="397">
                  <c:v>1670670</c:v>
                </c:pt>
                <c:pt idx="398">
                  <c:v>1670950</c:v>
                </c:pt>
                <c:pt idx="399">
                  <c:v>1670966</c:v>
                </c:pt>
                <c:pt idx="400">
                  <c:v>1670984</c:v>
                </c:pt>
                <c:pt idx="401">
                  <c:v>1670994</c:v>
                </c:pt>
                <c:pt idx="402">
                  <c:v>1671794</c:v>
                </c:pt>
                <c:pt idx="403">
                  <c:v>1672608</c:v>
                </c:pt>
                <c:pt idx="404">
                  <c:v>1672628</c:v>
                </c:pt>
                <c:pt idx="405">
                  <c:v>1673492</c:v>
                </c:pt>
                <c:pt idx="406">
                  <c:v>1673804</c:v>
                </c:pt>
                <c:pt idx="407">
                  <c:v>1675794</c:v>
                </c:pt>
                <c:pt idx="408">
                  <c:v>1675802</c:v>
                </c:pt>
                <c:pt idx="409">
                  <c:v>1675802</c:v>
                </c:pt>
                <c:pt idx="410">
                  <c:v>1675806</c:v>
                </c:pt>
                <c:pt idx="411">
                  <c:v>1675806</c:v>
                </c:pt>
                <c:pt idx="412">
                  <c:v>1675810</c:v>
                </c:pt>
                <c:pt idx="413">
                  <c:v>1675814</c:v>
                </c:pt>
                <c:pt idx="414">
                  <c:v>1675814</c:v>
                </c:pt>
                <c:pt idx="415">
                  <c:v>1675818</c:v>
                </c:pt>
                <c:pt idx="416">
                  <c:v>1675826</c:v>
                </c:pt>
                <c:pt idx="417">
                  <c:v>1675826</c:v>
                </c:pt>
                <c:pt idx="418">
                  <c:v>1675830</c:v>
                </c:pt>
                <c:pt idx="419">
                  <c:v>1675842</c:v>
                </c:pt>
                <c:pt idx="420">
                  <c:v>1675860</c:v>
                </c:pt>
                <c:pt idx="421">
                  <c:v>1675884</c:v>
                </c:pt>
                <c:pt idx="422">
                  <c:v>1676158</c:v>
                </c:pt>
                <c:pt idx="423">
                  <c:v>1676960</c:v>
                </c:pt>
                <c:pt idx="424">
                  <c:v>1676980</c:v>
                </c:pt>
                <c:pt idx="425">
                  <c:v>1677292</c:v>
                </c:pt>
                <c:pt idx="426">
                  <c:v>1678138</c:v>
                </c:pt>
                <c:pt idx="427">
                  <c:v>1678438</c:v>
                </c:pt>
                <c:pt idx="428">
                  <c:v>1679302</c:v>
                </c:pt>
                <c:pt idx="429">
                  <c:v>1687658</c:v>
                </c:pt>
                <c:pt idx="430">
                  <c:v>1687672</c:v>
                </c:pt>
                <c:pt idx="431">
                  <c:v>1696228</c:v>
                </c:pt>
                <c:pt idx="432">
                  <c:v>1696248</c:v>
                </c:pt>
                <c:pt idx="433">
                  <c:v>1886412</c:v>
                </c:pt>
                <c:pt idx="434">
                  <c:v>1886412</c:v>
                </c:pt>
                <c:pt idx="435">
                  <c:v>1886412</c:v>
                </c:pt>
                <c:pt idx="436">
                  <c:v>1886420</c:v>
                </c:pt>
                <c:pt idx="437">
                  <c:v>1886426</c:v>
                </c:pt>
                <c:pt idx="438">
                  <c:v>1886436</c:v>
                </c:pt>
                <c:pt idx="439">
                  <c:v>1886440</c:v>
                </c:pt>
                <c:pt idx="440">
                  <c:v>1886444</c:v>
                </c:pt>
                <c:pt idx="441">
                  <c:v>1886444</c:v>
                </c:pt>
                <c:pt idx="442">
                  <c:v>1886448</c:v>
                </c:pt>
                <c:pt idx="443">
                  <c:v>1886454</c:v>
                </c:pt>
                <c:pt idx="444">
                  <c:v>1886468</c:v>
                </c:pt>
                <c:pt idx="445">
                  <c:v>1886482</c:v>
                </c:pt>
                <c:pt idx="446">
                  <c:v>1886492</c:v>
                </c:pt>
                <c:pt idx="447">
                  <c:v>1886500</c:v>
                </c:pt>
                <c:pt idx="448">
                  <c:v>1886512</c:v>
                </c:pt>
                <c:pt idx="449">
                  <c:v>1886524</c:v>
                </c:pt>
                <c:pt idx="450">
                  <c:v>1886536</c:v>
                </c:pt>
                <c:pt idx="451">
                  <c:v>1886806</c:v>
                </c:pt>
                <c:pt idx="452">
                  <c:v>1886828</c:v>
                </c:pt>
                <c:pt idx="453">
                  <c:v>1887714</c:v>
                </c:pt>
                <c:pt idx="454">
                  <c:v>1887738</c:v>
                </c:pt>
                <c:pt idx="455">
                  <c:v>1888634</c:v>
                </c:pt>
                <c:pt idx="456">
                  <c:v>1889486</c:v>
                </c:pt>
                <c:pt idx="457">
                  <c:v>1891430</c:v>
                </c:pt>
                <c:pt idx="458">
                  <c:v>1893406</c:v>
                </c:pt>
                <c:pt idx="459">
                  <c:v>1893416</c:v>
                </c:pt>
                <c:pt idx="460">
                  <c:v>1893434</c:v>
                </c:pt>
                <c:pt idx="461">
                  <c:v>1893446</c:v>
                </c:pt>
                <c:pt idx="462">
                  <c:v>1893452</c:v>
                </c:pt>
                <c:pt idx="463">
                  <c:v>1893466</c:v>
                </c:pt>
                <c:pt idx="464">
                  <c:v>1893762</c:v>
                </c:pt>
                <c:pt idx="465">
                  <c:v>1894048</c:v>
                </c:pt>
                <c:pt idx="466">
                  <c:v>1898082</c:v>
                </c:pt>
                <c:pt idx="467">
                  <c:v>1898962</c:v>
                </c:pt>
                <c:pt idx="468">
                  <c:v>1898984</c:v>
                </c:pt>
                <c:pt idx="469">
                  <c:v>1903112</c:v>
                </c:pt>
                <c:pt idx="470">
                  <c:v>1903122</c:v>
                </c:pt>
                <c:pt idx="471">
                  <c:v>1903132</c:v>
                </c:pt>
                <c:pt idx="472">
                  <c:v>1903144</c:v>
                </c:pt>
                <c:pt idx="473">
                  <c:v>1903162</c:v>
                </c:pt>
                <c:pt idx="474">
                  <c:v>1903180</c:v>
                </c:pt>
                <c:pt idx="475">
                  <c:v>1903464</c:v>
                </c:pt>
                <c:pt idx="476">
                  <c:v>1905426</c:v>
                </c:pt>
                <c:pt idx="477">
                  <c:v>1905434</c:v>
                </c:pt>
                <c:pt idx="478">
                  <c:v>1905730</c:v>
                </c:pt>
                <c:pt idx="479">
                  <c:v>1922712</c:v>
                </c:pt>
                <c:pt idx="480">
                  <c:v>1922728</c:v>
                </c:pt>
                <c:pt idx="481">
                  <c:v>1922744</c:v>
                </c:pt>
                <c:pt idx="482">
                  <c:v>1922760</c:v>
                </c:pt>
                <c:pt idx="483">
                  <c:v>1922774</c:v>
                </c:pt>
                <c:pt idx="484">
                  <c:v>1923020</c:v>
                </c:pt>
                <c:pt idx="485">
                  <c:v>1923038</c:v>
                </c:pt>
                <c:pt idx="486">
                  <c:v>1923054</c:v>
                </c:pt>
                <c:pt idx="487">
                  <c:v>1923072</c:v>
                </c:pt>
                <c:pt idx="488">
                  <c:v>1923904</c:v>
                </c:pt>
                <c:pt idx="489">
                  <c:v>1923912</c:v>
                </c:pt>
                <c:pt idx="490">
                  <c:v>1923932</c:v>
                </c:pt>
                <c:pt idx="491">
                  <c:v>1928012</c:v>
                </c:pt>
                <c:pt idx="492">
                  <c:v>1936548</c:v>
                </c:pt>
                <c:pt idx="493">
                  <c:v>1936566</c:v>
                </c:pt>
                <c:pt idx="494">
                  <c:v>1936580</c:v>
                </c:pt>
                <c:pt idx="495">
                  <c:v>1936586</c:v>
                </c:pt>
                <c:pt idx="496">
                  <c:v>1936598</c:v>
                </c:pt>
                <c:pt idx="497">
                  <c:v>1936598</c:v>
                </c:pt>
                <c:pt idx="498">
                  <c:v>1936612</c:v>
                </c:pt>
                <c:pt idx="499">
                  <c:v>1936628</c:v>
                </c:pt>
                <c:pt idx="500">
                  <c:v>1936924</c:v>
                </c:pt>
                <c:pt idx="501">
                  <c:v>1936934</c:v>
                </c:pt>
                <c:pt idx="502">
                  <c:v>1936950</c:v>
                </c:pt>
                <c:pt idx="503">
                  <c:v>1936968</c:v>
                </c:pt>
                <c:pt idx="504">
                  <c:v>1936992</c:v>
                </c:pt>
                <c:pt idx="505">
                  <c:v>1937012</c:v>
                </c:pt>
                <c:pt idx="506">
                  <c:v>1937304</c:v>
                </c:pt>
                <c:pt idx="507">
                  <c:v>1937608</c:v>
                </c:pt>
                <c:pt idx="508">
                  <c:v>1938472</c:v>
                </c:pt>
                <c:pt idx="509">
                  <c:v>1939042</c:v>
                </c:pt>
                <c:pt idx="510">
                  <c:v>1939944</c:v>
                </c:pt>
                <c:pt idx="511">
                  <c:v>1948314</c:v>
                </c:pt>
                <c:pt idx="512">
                  <c:v>2137678</c:v>
                </c:pt>
                <c:pt idx="513">
                  <c:v>2137678</c:v>
                </c:pt>
                <c:pt idx="514">
                  <c:v>2137678</c:v>
                </c:pt>
                <c:pt idx="515">
                  <c:v>2137682</c:v>
                </c:pt>
                <c:pt idx="516">
                  <c:v>2137688</c:v>
                </c:pt>
                <c:pt idx="517">
                  <c:v>2137696</c:v>
                </c:pt>
                <c:pt idx="518">
                  <c:v>2137712</c:v>
                </c:pt>
                <c:pt idx="519">
                  <c:v>2137732</c:v>
                </c:pt>
                <c:pt idx="520">
                  <c:v>2137752</c:v>
                </c:pt>
                <c:pt idx="521">
                  <c:v>2137764</c:v>
                </c:pt>
                <c:pt idx="522">
                  <c:v>2138034</c:v>
                </c:pt>
                <c:pt idx="523">
                  <c:v>2138336</c:v>
                </c:pt>
                <c:pt idx="524">
                  <c:v>2138636</c:v>
                </c:pt>
                <c:pt idx="525">
                  <c:v>2139208</c:v>
                </c:pt>
                <c:pt idx="526">
                  <c:v>2140084</c:v>
                </c:pt>
                <c:pt idx="527">
                  <c:v>2140962</c:v>
                </c:pt>
                <c:pt idx="528">
                  <c:v>2141868</c:v>
                </c:pt>
                <c:pt idx="529">
                  <c:v>2142144</c:v>
                </c:pt>
                <c:pt idx="530">
                  <c:v>2144174</c:v>
                </c:pt>
                <c:pt idx="531">
                  <c:v>2148342</c:v>
                </c:pt>
                <c:pt idx="532">
                  <c:v>2182036</c:v>
                </c:pt>
                <c:pt idx="533">
                  <c:v>2364814</c:v>
                </c:pt>
                <c:pt idx="534">
                  <c:v>2364814</c:v>
                </c:pt>
                <c:pt idx="535">
                  <c:v>2364818</c:v>
                </c:pt>
                <c:pt idx="536">
                  <c:v>2364822</c:v>
                </c:pt>
                <c:pt idx="537">
                  <c:v>2364834</c:v>
                </c:pt>
                <c:pt idx="538">
                  <c:v>2364840</c:v>
                </c:pt>
                <c:pt idx="539">
                  <c:v>2364848</c:v>
                </c:pt>
                <c:pt idx="540">
                  <c:v>2364856</c:v>
                </c:pt>
                <c:pt idx="541">
                  <c:v>2364870</c:v>
                </c:pt>
                <c:pt idx="542">
                  <c:v>2364884</c:v>
                </c:pt>
                <c:pt idx="543">
                  <c:v>2364892</c:v>
                </c:pt>
                <c:pt idx="544">
                  <c:v>2364910</c:v>
                </c:pt>
                <c:pt idx="545">
                  <c:v>2365192</c:v>
                </c:pt>
                <c:pt idx="546">
                  <c:v>2365202</c:v>
                </c:pt>
                <c:pt idx="547">
                  <c:v>2365222</c:v>
                </c:pt>
                <c:pt idx="548">
                  <c:v>2365506</c:v>
                </c:pt>
                <c:pt idx="549">
                  <c:v>2365522</c:v>
                </c:pt>
                <c:pt idx="550">
                  <c:v>2365544</c:v>
                </c:pt>
                <c:pt idx="551">
                  <c:v>2365844</c:v>
                </c:pt>
                <c:pt idx="552">
                  <c:v>2366708</c:v>
                </c:pt>
                <c:pt idx="553">
                  <c:v>2366724</c:v>
                </c:pt>
                <c:pt idx="554">
                  <c:v>2367008</c:v>
                </c:pt>
                <c:pt idx="555">
                  <c:v>2367892</c:v>
                </c:pt>
                <c:pt idx="556">
                  <c:v>2367908</c:v>
                </c:pt>
                <c:pt idx="557">
                  <c:v>2367930</c:v>
                </c:pt>
                <c:pt idx="558">
                  <c:v>2367946</c:v>
                </c:pt>
                <c:pt idx="559">
                  <c:v>2368782</c:v>
                </c:pt>
                <c:pt idx="560">
                  <c:v>2369098</c:v>
                </c:pt>
                <c:pt idx="561">
                  <c:v>2369414</c:v>
                </c:pt>
                <c:pt idx="562">
                  <c:v>2371444</c:v>
                </c:pt>
                <c:pt idx="563">
                  <c:v>2379948</c:v>
                </c:pt>
                <c:pt idx="564">
                  <c:v>2379966</c:v>
                </c:pt>
                <c:pt idx="565">
                  <c:v>2381966</c:v>
                </c:pt>
                <c:pt idx="566">
                  <c:v>2381990</c:v>
                </c:pt>
                <c:pt idx="567">
                  <c:v>2399080</c:v>
                </c:pt>
                <c:pt idx="568">
                  <c:v>2586894</c:v>
                </c:pt>
                <c:pt idx="569">
                  <c:v>2586894</c:v>
                </c:pt>
                <c:pt idx="570">
                  <c:v>2586898</c:v>
                </c:pt>
                <c:pt idx="571">
                  <c:v>2586898</c:v>
                </c:pt>
                <c:pt idx="572">
                  <c:v>2586898</c:v>
                </c:pt>
                <c:pt idx="573">
                  <c:v>2586898</c:v>
                </c:pt>
                <c:pt idx="574">
                  <c:v>2586898</c:v>
                </c:pt>
                <c:pt idx="575">
                  <c:v>2586902</c:v>
                </c:pt>
                <c:pt idx="576">
                  <c:v>2586912</c:v>
                </c:pt>
                <c:pt idx="577">
                  <c:v>2586920</c:v>
                </c:pt>
                <c:pt idx="578">
                  <c:v>2586938</c:v>
                </c:pt>
                <c:pt idx="579">
                  <c:v>2586942</c:v>
                </c:pt>
                <c:pt idx="580">
                  <c:v>2586954</c:v>
                </c:pt>
                <c:pt idx="581">
                  <c:v>2586968</c:v>
                </c:pt>
                <c:pt idx="582">
                  <c:v>2586992</c:v>
                </c:pt>
                <c:pt idx="583">
                  <c:v>2587276</c:v>
                </c:pt>
                <c:pt idx="584">
                  <c:v>2587288</c:v>
                </c:pt>
                <c:pt idx="585">
                  <c:v>2587604</c:v>
                </c:pt>
                <c:pt idx="586">
                  <c:v>2587618</c:v>
                </c:pt>
                <c:pt idx="587">
                  <c:v>2587920</c:v>
                </c:pt>
                <c:pt idx="588">
                  <c:v>2588804</c:v>
                </c:pt>
                <c:pt idx="589">
                  <c:v>2589672</c:v>
                </c:pt>
                <c:pt idx="590">
                  <c:v>2591664</c:v>
                </c:pt>
                <c:pt idx="591">
                  <c:v>2595956</c:v>
                </c:pt>
                <c:pt idx="592">
                  <c:v>2600152</c:v>
                </c:pt>
                <c:pt idx="593">
                  <c:v>2788954</c:v>
                </c:pt>
                <c:pt idx="594">
                  <c:v>2788954</c:v>
                </c:pt>
                <c:pt idx="595">
                  <c:v>2788958</c:v>
                </c:pt>
                <c:pt idx="596">
                  <c:v>2788958</c:v>
                </c:pt>
                <c:pt idx="597">
                  <c:v>2788958</c:v>
                </c:pt>
                <c:pt idx="598">
                  <c:v>2788962</c:v>
                </c:pt>
                <c:pt idx="599">
                  <c:v>2788968</c:v>
                </c:pt>
                <c:pt idx="600">
                  <c:v>2788980</c:v>
                </c:pt>
                <c:pt idx="601">
                  <c:v>2788984</c:v>
                </c:pt>
                <c:pt idx="602">
                  <c:v>2788992</c:v>
                </c:pt>
                <c:pt idx="603">
                  <c:v>2789002</c:v>
                </c:pt>
                <c:pt idx="604">
                  <c:v>2789024</c:v>
                </c:pt>
                <c:pt idx="605">
                  <c:v>2789050</c:v>
                </c:pt>
                <c:pt idx="606">
                  <c:v>2789348</c:v>
                </c:pt>
                <c:pt idx="607">
                  <c:v>2789360</c:v>
                </c:pt>
                <c:pt idx="608">
                  <c:v>2789376</c:v>
                </c:pt>
                <c:pt idx="609">
                  <c:v>2789390</c:v>
                </c:pt>
                <c:pt idx="610">
                  <c:v>2789408</c:v>
                </c:pt>
                <c:pt idx="611">
                  <c:v>2789422</c:v>
                </c:pt>
                <c:pt idx="612">
                  <c:v>2789728</c:v>
                </c:pt>
                <c:pt idx="613">
                  <c:v>2789736</c:v>
                </c:pt>
                <c:pt idx="614">
                  <c:v>2789746</c:v>
                </c:pt>
                <c:pt idx="615">
                  <c:v>2789758</c:v>
                </c:pt>
                <c:pt idx="616">
                  <c:v>2789776</c:v>
                </c:pt>
                <c:pt idx="617">
                  <c:v>2789796</c:v>
                </c:pt>
                <c:pt idx="618">
                  <c:v>2790092</c:v>
                </c:pt>
                <c:pt idx="619">
                  <c:v>2790106</c:v>
                </c:pt>
                <c:pt idx="620">
                  <c:v>2790120</c:v>
                </c:pt>
                <c:pt idx="621">
                  <c:v>2790136</c:v>
                </c:pt>
                <c:pt idx="622">
                  <c:v>2790164</c:v>
                </c:pt>
                <c:pt idx="623">
                  <c:v>2790450</c:v>
                </c:pt>
                <c:pt idx="624">
                  <c:v>2791290</c:v>
                </c:pt>
                <c:pt idx="625">
                  <c:v>2791616</c:v>
                </c:pt>
                <c:pt idx="626">
                  <c:v>2795934</c:v>
                </c:pt>
                <c:pt idx="627">
                  <c:v>2813148</c:v>
                </c:pt>
                <c:pt idx="628">
                  <c:v>2878320</c:v>
                </c:pt>
                <c:pt idx="629">
                  <c:v>2878340</c:v>
                </c:pt>
                <c:pt idx="630">
                  <c:v>2878356</c:v>
                </c:pt>
                <c:pt idx="631">
                  <c:v>2878360</c:v>
                </c:pt>
                <c:pt idx="632">
                  <c:v>2878370</c:v>
                </c:pt>
                <c:pt idx="633">
                  <c:v>2878376</c:v>
                </c:pt>
                <c:pt idx="634">
                  <c:v>2878384</c:v>
                </c:pt>
                <c:pt idx="635">
                  <c:v>2878392</c:v>
                </c:pt>
                <c:pt idx="636">
                  <c:v>2878392</c:v>
                </c:pt>
                <c:pt idx="637">
                  <c:v>2878398</c:v>
                </c:pt>
                <c:pt idx="638">
                  <c:v>2878410</c:v>
                </c:pt>
                <c:pt idx="639">
                  <c:v>2878422</c:v>
                </c:pt>
                <c:pt idx="640">
                  <c:v>2878436</c:v>
                </c:pt>
                <c:pt idx="641">
                  <c:v>2878450</c:v>
                </c:pt>
                <c:pt idx="642">
                  <c:v>2879206</c:v>
                </c:pt>
                <c:pt idx="643">
                  <c:v>2879216</c:v>
                </c:pt>
                <c:pt idx="644">
                  <c:v>2879234</c:v>
                </c:pt>
                <c:pt idx="645">
                  <c:v>2879244</c:v>
                </c:pt>
                <c:pt idx="646">
                  <c:v>2879252</c:v>
                </c:pt>
                <c:pt idx="647">
                  <c:v>2879264</c:v>
                </c:pt>
                <c:pt idx="648">
                  <c:v>2879564</c:v>
                </c:pt>
                <c:pt idx="649">
                  <c:v>2879876</c:v>
                </c:pt>
                <c:pt idx="650">
                  <c:v>2881804</c:v>
                </c:pt>
                <c:pt idx="651">
                  <c:v>2883764</c:v>
                </c:pt>
                <c:pt idx="652">
                  <c:v>2883782</c:v>
                </c:pt>
                <c:pt idx="653">
                  <c:v>2884084</c:v>
                </c:pt>
                <c:pt idx="654">
                  <c:v>2884384</c:v>
                </c:pt>
                <c:pt idx="655">
                  <c:v>2886380</c:v>
                </c:pt>
                <c:pt idx="656">
                  <c:v>2950780</c:v>
                </c:pt>
                <c:pt idx="657">
                  <c:v>2950798</c:v>
                </c:pt>
                <c:pt idx="658">
                  <c:v>2950808</c:v>
                </c:pt>
                <c:pt idx="659">
                  <c:v>2950826</c:v>
                </c:pt>
                <c:pt idx="660">
                  <c:v>2950850</c:v>
                </c:pt>
                <c:pt idx="661">
                  <c:v>2950860</c:v>
                </c:pt>
                <c:pt idx="662">
                  <c:v>2950872</c:v>
                </c:pt>
                <c:pt idx="663">
                  <c:v>2950880</c:v>
                </c:pt>
                <c:pt idx="664">
                  <c:v>2950900</c:v>
                </c:pt>
                <c:pt idx="665">
                  <c:v>2950914</c:v>
                </c:pt>
                <c:pt idx="666">
                  <c:v>2950928</c:v>
                </c:pt>
                <c:pt idx="667">
                  <c:v>2950944</c:v>
                </c:pt>
                <c:pt idx="668">
                  <c:v>2951188</c:v>
                </c:pt>
                <c:pt idx="669">
                  <c:v>2951192</c:v>
                </c:pt>
                <c:pt idx="670">
                  <c:v>2951206</c:v>
                </c:pt>
                <c:pt idx="671">
                  <c:v>2951226</c:v>
                </c:pt>
                <c:pt idx="672">
                  <c:v>2951246</c:v>
                </c:pt>
                <c:pt idx="673">
                  <c:v>2951546</c:v>
                </c:pt>
                <c:pt idx="674">
                  <c:v>2951562</c:v>
                </c:pt>
                <c:pt idx="675">
                  <c:v>2951588</c:v>
                </c:pt>
                <c:pt idx="676">
                  <c:v>2951618</c:v>
                </c:pt>
                <c:pt idx="677">
                  <c:v>2951646</c:v>
                </c:pt>
                <c:pt idx="678">
                  <c:v>2951936</c:v>
                </c:pt>
                <c:pt idx="679">
                  <c:v>2952258</c:v>
                </c:pt>
                <c:pt idx="680">
                  <c:v>2952270</c:v>
                </c:pt>
                <c:pt idx="681">
                  <c:v>2952286</c:v>
                </c:pt>
                <c:pt idx="682">
                  <c:v>2952304</c:v>
                </c:pt>
                <c:pt idx="683">
                  <c:v>2952330</c:v>
                </c:pt>
                <c:pt idx="684">
                  <c:v>2952358</c:v>
                </c:pt>
                <c:pt idx="685">
                  <c:v>2952376</c:v>
                </c:pt>
                <c:pt idx="686">
                  <c:v>2953178</c:v>
                </c:pt>
                <c:pt idx="687">
                  <c:v>2953490</c:v>
                </c:pt>
                <c:pt idx="688">
                  <c:v>2953510</c:v>
                </c:pt>
                <c:pt idx="689">
                  <c:v>2953526</c:v>
                </c:pt>
                <c:pt idx="690">
                  <c:v>2953546</c:v>
                </c:pt>
                <c:pt idx="691">
                  <c:v>2953560</c:v>
                </c:pt>
                <c:pt idx="692">
                  <c:v>2953576</c:v>
                </c:pt>
                <c:pt idx="693">
                  <c:v>2953594</c:v>
                </c:pt>
                <c:pt idx="694">
                  <c:v>2953614</c:v>
                </c:pt>
                <c:pt idx="695">
                  <c:v>2953630</c:v>
                </c:pt>
                <c:pt idx="696">
                  <c:v>2953914</c:v>
                </c:pt>
                <c:pt idx="697">
                  <c:v>2953934</c:v>
                </c:pt>
                <c:pt idx="698">
                  <c:v>2954814</c:v>
                </c:pt>
                <c:pt idx="699">
                  <c:v>2954832</c:v>
                </c:pt>
                <c:pt idx="700">
                  <c:v>2954850</c:v>
                </c:pt>
                <c:pt idx="701">
                  <c:v>2958856</c:v>
                </c:pt>
                <c:pt idx="702">
                  <c:v>2960878</c:v>
                </c:pt>
                <c:pt idx="703">
                  <c:v>2965116</c:v>
                </c:pt>
                <c:pt idx="704">
                  <c:v>2973844</c:v>
                </c:pt>
                <c:pt idx="705">
                  <c:v>2973860</c:v>
                </c:pt>
                <c:pt idx="706">
                  <c:v>2973872</c:v>
                </c:pt>
                <c:pt idx="707">
                  <c:v>2973884</c:v>
                </c:pt>
                <c:pt idx="708">
                  <c:v>2973896</c:v>
                </c:pt>
                <c:pt idx="709">
                  <c:v>2973900</c:v>
                </c:pt>
                <c:pt idx="710">
                  <c:v>2973910</c:v>
                </c:pt>
                <c:pt idx="711">
                  <c:v>2973916</c:v>
                </c:pt>
                <c:pt idx="712">
                  <c:v>2973926</c:v>
                </c:pt>
                <c:pt idx="713">
                  <c:v>2973926</c:v>
                </c:pt>
                <c:pt idx="714">
                  <c:v>2973936</c:v>
                </c:pt>
                <c:pt idx="715">
                  <c:v>2973948</c:v>
                </c:pt>
                <c:pt idx="716">
                  <c:v>2973954</c:v>
                </c:pt>
                <c:pt idx="717">
                  <c:v>2973966</c:v>
                </c:pt>
                <c:pt idx="718">
                  <c:v>2973976</c:v>
                </c:pt>
                <c:pt idx="719">
                  <c:v>2973990</c:v>
                </c:pt>
                <c:pt idx="720">
                  <c:v>2974258</c:v>
                </c:pt>
                <c:pt idx="721">
                  <c:v>2974274</c:v>
                </c:pt>
                <c:pt idx="722">
                  <c:v>2974290</c:v>
                </c:pt>
                <c:pt idx="723">
                  <c:v>2974312</c:v>
                </c:pt>
                <c:pt idx="724">
                  <c:v>2974316</c:v>
                </c:pt>
                <c:pt idx="725">
                  <c:v>2974328</c:v>
                </c:pt>
                <c:pt idx="726">
                  <c:v>2974346</c:v>
                </c:pt>
                <c:pt idx="727">
                  <c:v>2974360</c:v>
                </c:pt>
                <c:pt idx="728">
                  <c:v>2974642</c:v>
                </c:pt>
                <c:pt idx="729">
                  <c:v>2975474</c:v>
                </c:pt>
                <c:pt idx="730">
                  <c:v>2975494</c:v>
                </c:pt>
                <c:pt idx="731">
                  <c:v>2976362</c:v>
                </c:pt>
                <c:pt idx="732">
                  <c:v>2977246</c:v>
                </c:pt>
                <c:pt idx="733">
                  <c:v>2977260</c:v>
                </c:pt>
                <c:pt idx="734">
                  <c:v>2977564</c:v>
                </c:pt>
                <c:pt idx="735">
                  <c:v>2977582</c:v>
                </c:pt>
                <c:pt idx="736">
                  <c:v>2977590</c:v>
                </c:pt>
                <c:pt idx="737">
                  <c:v>2977602</c:v>
                </c:pt>
                <c:pt idx="738">
                  <c:v>2977614</c:v>
                </c:pt>
                <c:pt idx="739">
                  <c:v>2977632</c:v>
                </c:pt>
                <c:pt idx="740">
                  <c:v>2977644</c:v>
                </c:pt>
                <c:pt idx="741">
                  <c:v>2977658</c:v>
                </c:pt>
                <c:pt idx="742">
                  <c:v>2977672</c:v>
                </c:pt>
                <c:pt idx="743">
                  <c:v>2978532</c:v>
                </c:pt>
                <c:pt idx="744">
                  <c:v>2978550</c:v>
                </c:pt>
                <c:pt idx="745">
                  <c:v>2978572</c:v>
                </c:pt>
                <c:pt idx="746">
                  <c:v>2978578</c:v>
                </c:pt>
                <c:pt idx="747">
                  <c:v>2978594</c:v>
                </c:pt>
                <c:pt idx="748">
                  <c:v>2978612</c:v>
                </c:pt>
                <c:pt idx="749">
                  <c:v>2978632</c:v>
                </c:pt>
                <c:pt idx="750">
                  <c:v>2978648</c:v>
                </c:pt>
                <c:pt idx="751">
                  <c:v>2978662</c:v>
                </c:pt>
                <c:pt idx="752">
                  <c:v>2978684</c:v>
                </c:pt>
                <c:pt idx="753">
                  <c:v>2978954</c:v>
                </c:pt>
                <c:pt idx="754">
                  <c:v>2978978</c:v>
                </c:pt>
                <c:pt idx="755">
                  <c:v>2978994</c:v>
                </c:pt>
                <c:pt idx="756">
                  <c:v>2979010</c:v>
                </c:pt>
                <c:pt idx="757">
                  <c:v>2979024</c:v>
                </c:pt>
                <c:pt idx="758">
                  <c:v>2979334</c:v>
                </c:pt>
                <c:pt idx="759">
                  <c:v>2979350</c:v>
                </c:pt>
                <c:pt idx="760">
                  <c:v>2979662</c:v>
                </c:pt>
                <c:pt idx="761">
                  <c:v>2980482</c:v>
                </c:pt>
                <c:pt idx="762">
                  <c:v>2980496</c:v>
                </c:pt>
                <c:pt idx="763">
                  <c:v>2980504</c:v>
                </c:pt>
                <c:pt idx="764">
                  <c:v>2980806</c:v>
                </c:pt>
                <c:pt idx="765">
                  <c:v>2980820</c:v>
                </c:pt>
                <c:pt idx="766">
                  <c:v>2981684</c:v>
                </c:pt>
                <c:pt idx="767">
                  <c:v>2985792</c:v>
                </c:pt>
                <c:pt idx="768">
                  <c:v>2985810</c:v>
                </c:pt>
                <c:pt idx="769">
                  <c:v>2985824</c:v>
                </c:pt>
                <c:pt idx="770">
                  <c:v>2986624</c:v>
                </c:pt>
                <c:pt idx="771">
                  <c:v>2986638</c:v>
                </c:pt>
                <c:pt idx="772">
                  <c:v>2986652</c:v>
                </c:pt>
                <c:pt idx="773">
                  <c:v>2990814</c:v>
                </c:pt>
                <c:pt idx="774">
                  <c:v>2999430</c:v>
                </c:pt>
                <c:pt idx="775">
                  <c:v>2999442</c:v>
                </c:pt>
                <c:pt idx="776">
                  <c:v>3000274</c:v>
                </c:pt>
                <c:pt idx="777">
                  <c:v>3000288</c:v>
                </c:pt>
                <c:pt idx="778">
                  <c:v>3000294</c:v>
                </c:pt>
                <c:pt idx="779">
                  <c:v>3000302</c:v>
                </c:pt>
                <c:pt idx="780">
                  <c:v>3000314</c:v>
                </c:pt>
                <c:pt idx="781">
                  <c:v>3000324</c:v>
                </c:pt>
                <c:pt idx="782">
                  <c:v>3000338</c:v>
                </c:pt>
                <c:pt idx="783">
                  <c:v>3000352</c:v>
                </c:pt>
                <c:pt idx="784">
                  <c:v>3000372</c:v>
                </c:pt>
                <c:pt idx="785">
                  <c:v>3000382</c:v>
                </c:pt>
                <c:pt idx="786">
                  <c:v>3000390</c:v>
                </c:pt>
                <c:pt idx="787">
                  <c:v>3000402</c:v>
                </c:pt>
                <c:pt idx="788">
                  <c:v>3000408</c:v>
                </c:pt>
                <c:pt idx="789">
                  <c:v>3000420</c:v>
                </c:pt>
                <c:pt idx="790">
                  <c:v>3000434</c:v>
                </c:pt>
                <c:pt idx="791">
                  <c:v>3000456</c:v>
                </c:pt>
                <c:pt idx="792">
                  <c:v>3000726</c:v>
                </c:pt>
                <c:pt idx="793">
                  <c:v>3000748</c:v>
                </c:pt>
                <c:pt idx="794">
                  <c:v>3001628</c:v>
                </c:pt>
                <c:pt idx="795">
                  <c:v>3003640</c:v>
                </c:pt>
                <c:pt idx="796">
                  <c:v>3003654</c:v>
                </c:pt>
                <c:pt idx="797">
                  <c:v>3007924</c:v>
                </c:pt>
                <c:pt idx="798">
                  <c:v>3196776</c:v>
                </c:pt>
                <c:pt idx="799">
                  <c:v>3196776</c:v>
                </c:pt>
                <c:pt idx="800">
                  <c:v>3196780</c:v>
                </c:pt>
                <c:pt idx="801">
                  <c:v>3196780</c:v>
                </c:pt>
                <c:pt idx="802">
                  <c:v>3196784</c:v>
                </c:pt>
                <c:pt idx="803">
                  <c:v>3196788</c:v>
                </c:pt>
                <c:pt idx="804">
                  <c:v>3196788</c:v>
                </c:pt>
                <c:pt idx="805">
                  <c:v>3196788</c:v>
                </c:pt>
                <c:pt idx="806">
                  <c:v>3196792</c:v>
                </c:pt>
                <c:pt idx="807">
                  <c:v>3196796</c:v>
                </c:pt>
                <c:pt idx="808">
                  <c:v>3196804</c:v>
                </c:pt>
                <c:pt idx="809">
                  <c:v>3196808</c:v>
                </c:pt>
                <c:pt idx="810">
                  <c:v>3196816</c:v>
                </c:pt>
                <c:pt idx="811">
                  <c:v>3196828</c:v>
                </c:pt>
                <c:pt idx="812">
                  <c:v>3196828</c:v>
                </c:pt>
                <c:pt idx="813">
                  <c:v>3196838</c:v>
                </c:pt>
                <c:pt idx="814">
                  <c:v>3196850</c:v>
                </c:pt>
                <c:pt idx="815">
                  <c:v>3196856</c:v>
                </c:pt>
                <c:pt idx="816">
                  <c:v>3196866</c:v>
                </c:pt>
                <c:pt idx="817">
                  <c:v>3196878</c:v>
                </c:pt>
                <c:pt idx="818">
                  <c:v>3196888</c:v>
                </c:pt>
                <c:pt idx="819">
                  <c:v>3196898</c:v>
                </c:pt>
                <c:pt idx="820">
                  <c:v>3196918</c:v>
                </c:pt>
                <c:pt idx="821">
                  <c:v>3196936</c:v>
                </c:pt>
                <c:pt idx="822">
                  <c:v>3196952</c:v>
                </c:pt>
                <c:pt idx="823">
                  <c:v>3197228</c:v>
                </c:pt>
                <c:pt idx="824">
                  <c:v>3197236</c:v>
                </c:pt>
                <c:pt idx="825">
                  <c:v>3197246</c:v>
                </c:pt>
                <c:pt idx="826">
                  <c:v>3197560</c:v>
                </c:pt>
                <c:pt idx="827">
                  <c:v>3197582</c:v>
                </c:pt>
                <c:pt idx="828">
                  <c:v>3197862</c:v>
                </c:pt>
                <c:pt idx="829">
                  <c:v>3201892</c:v>
                </c:pt>
                <c:pt idx="830">
                  <c:v>3218906</c:v>
                </c:pt>
                <c:pt idx="831">
                  <c:v>3218928</c:v>
                </c:pt>
                <c:pt idx="832">
                  <c:v>3227654</c:v>
                </c:pt>
                <c:pt idx="833">
                  <c:v>3236340</c:v>
                </c:pt>
                <c:pt idx="834">
                  <c:v>3301800</c:v>
                </c:pt>
                <c:pt idx="835">
                  <c:v>3458366</c:v>
                </c:pt>
                <c:pt idx="836">
                  <c:v>3458366</c:v>
                </c:pt>
                <c:pt idx="837">
                  <c:v>3458366</c:v>
                </c:pt>
                <c:pt idx="838">
                  <c:v>3458366</c:v>
                </c:pt>
                <c:pt idx="839">
                  <c:v>3458370</c:v>
                </c:pt>
                <c:pt idx="840">
                  <c:v>3458378</c:v>
                </c:pt>
                <c:pt idx="841">
                  <c:v>3458386</c:v>
                </c:pt>
                <c:pt idx="842">
                  <c:v>3458386</c:v>
                </c:pt>
                <c:pt idx="843">
                  <c:v>3458400</c:v>
                </c:pt>
                <c:pt idx="844">
                  <c:v>3458408</c:v>
                </c:pt>
                <c:pt idx="845">
                  <c:v>3458412</c:v>
                </c:pt>
                <c:pt idx="846">
                  <c:v>3458424</c:v>
                </c:pt>
                <c:pt idx="847">
                  <c:v>3458440</c:v>
                </c:pt>
                <c:pt idx="848">
                  <c:v>3458456</c:v>
                </c:pt>
                <c:pt idx="849">
                  <c:v>3458462</c:v>
                </c:pt>
                <c:pt idx="850">
                  <c:v>3458482</c:v>
                </c:pt>
                <c:pt idx="851">
                  <c:v>3458758</c:v>
                </c:pt>
                <c:pt idx="852">
                  <c:v>3459544</c:v>
                </c:pt>
                <c:pt idx="853">
                  <c:v>3463654</c:v>
                </c:pt>
                <c:pt idx="854">
                  <c:v>3463666</c:v>
                </c:pt>
                <c:pt idx="855">
                  <c:v>3467808</c:v>
                </c:pt>
                <c:pt idx="856">
                  <c:v>3532040</c:v>
                </c:pt>
                <c:pt idx="857">
                  <c:v>3697220</c:v>
                </c:pt>
                <c:pt idx="858">
                  <c:v>3697220</c:v>
                </c:pt>
                <c:pt idx="859">
                  <c:v>3697220</c:v>
                </c:pt>
                <c:pt idx="860">
                  <c:v>3697224</c:v>
                </c:pt>
                <c:pt idx="861">
                  <c:v>3697230</c:v>
                </c:pt>
                <c:pt idx="862">
                  <c:v>3697236</c:v>
                </c:pt>
                <c:pt idx="863">
                  <c:v>3697242</c:v>
                </c:pt>
                <c:pt idx="864">
                  <c:v>3697254</c:v>
                </c:pt>
                <c:pt idx="865">
                  <c:v>3697272</c:v>
                </c:pt>
                <c:pt idx="866">
                  <c:v>3697286</c:v>
                </c:pt>
                <c:pt idx="867">
                  <c:v>3697300</c:v>
                </c:pt>
                <c:pt idx="868">
                  <c:v>3697580</c:v>
                </c:pt>
                <c:pt idx="869">
                  <c:v>3697596</c:v>
                </c:pt>
                <c:pt idx="870">
                  <c:v>3697896</c:v>
                </c:pt>
                <c:pt idx="871">
                  <c:v>3697908</c:v>
                </c:pt>
                <c:pt idx="872">
                  <c:v>3697916</c:v>
                </c:pt>
                <c:pt idx="873">
                  <c:v>3697926</c:v>
                </c:pt>
                <c:pt idx="874">
                  <c:v>3697944</c:v>
                </c:pt>
                <c:pt idx="875">
                  <c:v>3698230</c:v>
                </c:pt>
                <c:pt idx="876">
                  <c:v>3699094</c:v>
                </c:pt>
                <c:pt idx="877">
                  <c:v>3699390</c:v>
                </c:pt>
                <c:pt idx="878">
                  <c:v>3699404</c:v>
                </c:pt>
                <c:pt idx="879">
                  <c:v>3699414</c:v>
                </c:pt>
                <c:pt idx="880">
                  <c:v>3699428</c:v>
                </c:pt>
                <c:pt idx="881">
                  <c:v>3699438</c:v>
                </c:pt>
                <c:pt idx="882">
                  <c:v>3699736</c:v>
                </c:pt>
                <c:pt idx="883">
                  <c:v>3699742</c:v>
                </c:pt>
                <c:pt idx="884">
                  <c:v>3700026</c:v>
                </c:pt>
                <c:pt idx="885">
                  <c:v>3700038</c:v>
                </c:pt>
                <c:pt idx="886">
                  <c:v>3700350</c:v>
                </c:pt>
                <c:pt idx="887">
                  <c:v>3700366</c:v>
                </c:pt>
                <c:pt idx="888">
                  <c:v>3700374</c:v>
                </c:pt>
                <c:pt idx="889">
                  <c:v>3700382</c:v>
                </c:pt>
                <c:pt idx="890">
                  <c:v>3700386</c:v>
                </c:pt>
                <c:pt idx="891">
                  <c:v>3700394</c:v>
                </c:pt>
                <c:pt idx="892">
                  <c:v>3700394</c:v>
                </c:pt>
                <c:pt idx="893">
                  <c:v>3700406</c:v>
                </c:pt>
                <c:pt idx="894">
                  <c:v>3700428</c:v>
                </c:pt>
                <c:pt idx="895">
                  <c:v>3701284</c:v>
                </c:pt>
                <c:pt idx="896">
                  <c:v>3702154</c:v>
                </c:pt>
                <c:pt idx="897">
                  <c:v>3704162</c:v>
                </c:pt>
                <c:pt idx="898">
                  <c:v>3706190</c:v>
                </c:pt>
                <c:pt idx="899">
                  <c:v>3739802</c:v>
                </c:pt>
                <c:pt idx="900">
                  <c:v>3924366</c:v>
                </c:pt>
                <c:pt idx="901">
                  <c:v>3924366</c:v>
                </c:pt>
                <c:pt idx="902">
                  <c:v>3924370</c:v>
                </c:pt>
                <c:pt idx="903">
                  <c:v>3924374</c:v>
                </c:pt>
                <c:pt idx="904">
                  <c:v>3924386</c:v>
                </c:pt>
                <c:pt idx="905">
                  <c:v>3924392</c:v>
                </c:pt>
                <c:pt idx="906">
                  <c:v>3924402</c:v>
                </c:pt>
                <c:pt idx="907">
                  <c:v>3924416</c:v>
                </c:pt>
                <c:pt idx="908">
                  <c:v>3924436</c:v>
                </c:pt>
                <c:pt idx="909">
                  <c:v>3924704</c:v>
                </c:pt>
                <c:pt idx="910">
                  <c:v>3925556</c:v>
                </c:pt>
                <c:pt idx="911">
                  <c:v>3925862</c:v>
                </c:pt>
                <c:pt idx="912">
                  <c:v>3925890</c:v>
                </c:pt>
                <c:pt idx="913">
                  <c:v>3925914</c:v>
                </c:pt>
                <c:pt idx="914">
                  <c:v>3925930</c:v>
                </c:pt>
                <c:pt idx="915">
                  <c:v>3926188</c:v>
                </c:pt>
                <c:pt idx="916">
                  <c:v>3926770</c:v>
                </c:pt>
                <c:pt idx="917">
                  <c:v>3926788</c:v>
                </c:pt>
                <c:pt idx="918">
                  <c:v>3926806</c:v>
                </c:pt>
                <c:pt idx="919">
                  <c:v>3927092</c:v>
                </c:pt>
                <c:pt idx="920">
                  <c:v>3927392</c:v>
                </c:pt>
                <c:pt idx="921">
                  <c:v>3928260</c:v>
                </c:pt>
                <c:pt idx="922">
                  <c:v>3929128</c:v>
                </c:pt>
                <c:pt idx="923">
                  <c:v>3931150</c:v>
                </c:pt>
                <c:pt idx="924">
                  <c:v>3948000</c:v>
                </c:pt>
                <c:pt idx="925">
                  <c:v>3948012</c:v>
                </c:pt>
                <c:pt idx="926">
                  <c:v>3948816</c:v>
                </c:pt>
                <c:pt idx="927">
                  <c:v>4138318</c:v>
                </c:pt>
                <c:pt idx="928">
                  <c:v>4138318</c:v>
                </c:pt>
                <c:pt idx="929">
                  <c:v>4138324</c:v>
                </c:pt>
                <c:pt idx="930">
                  <c:v>4138334</c:v>
                </c:pt>
                <c:pt idx="931">
                  <c:v>4138348</c:v>
                </c:pt>
                <c:pt idx="932">
                  <c:v>4138360</c:v>
                </c:pt>
                <c:pt idx="933">
                  <c:v>4138376</c:v>
                </c:pt>
                <c:pt idx="934">
                  <c:v>4138394</c:v>
                </c:pt>
                <c:pt idx="935">
                  <c:v>4138410</c:v>
                </c:pt>
                <c:pt idx="936">
                  <c:v>4138646</c:v>
                </c:pt>
                <c:pt idx="937">
                  <c:v>4138930</c:v>
                </c:pt>
                <c:pt idx="938">
                  <c:v>4143096</c:v>
                </c:pt>
                <c:pt idx="939">
                  <c:v>4143116</c:v>
                </c:pt>
                <c:pt idx="940">
                  <c:v>4151654</c:v>
                </c:pt>
                <c:pt idx="941">
                  <c:v>4151670</c:v>
                </c:pt>
                <c:pt idx="942">
                  <c:v>4151694</c:v>
                </c:pt>
                <c:pt idx="943">
                  <c:v>4151992</c:v>
                </c:pt>
                <c:pt idx="944">
                  <c:v>4152006</c:v>
                </c:pt>
                <c:pt idx="945">
                  <c:v>4152028</c:v>
                </c:pt>
                <c:pt idx="946">
                  <c:v>4152050</c:v>
                </c:pt>
                <c:pt idx="947">
                  <c:v>4152062</c:v>
                </c:pt>
                <c:pt idx="948">
                  <c:v>4152084</c:v>
                </c:pt>
                <c:pt idx="949">
                  <c:v>4152386</c:v>
                </c:pt>
                <c:pt idx="950">
                  <c:v>4152394</c:v>
                </c:pt>
                <c:pt idx="951">
                  <c:v>4152696</c:v>
                </c:pt>
                <c:pt idx="952">
                  <c:v>4152716</c:v>
                </c:pt>
                <c:pt idx="953">
                  <c:v>4152736</c:v>
                </c:pt>
                <c:pt idx="954">
                  <c:v>4152748</c:v>
                </c:pt>
                <c:pt idx="955">
                  <c:v>4152758</c:v>
                </c:pt>
                <c:pt idx="956">
                  <c:v>4152768</c:v>
                </c:pt>
                <c:pt idx="957">
                  <c:v>4152786</c:v>
                </c:pt>
                <c:pt idx="958">
                  <c:v>4153632</c:v>
                </c:pt>
                <c:pt idx="959">
                  <c:v>4153640</c:v>
                </c:pt>
                <c:pt idx="960">
                  <c:v>4153658</c:v>
                </c:pt>
                <c:pt idx="961">
                  <c:v>4153672</c:v>
                </c:pt>
                <c:pt idx="962">
                  <c:v>4153688</c:v>
                </c:pt>
                <c:pt idx="963">
                  <c:v>4153702</c:v>
                </c:pt>
                <c:pt idx="964">
                  <c:v>4153716</c:v>
                </c:pt>
                <c:pt idx="965">
                  <c:v>4153730</c:v>
                </c:pt>
                <c:pt idx="966">
                  <c:v>4153748</c:v>
                </c:pt>
                <c:pt idx="967">
                  <c:v>4153768</c:v>
                </c:pt>
                <c:pt idx="968">
                  <c:v>4153784</c:v>
                </c:pt>
                <c:pt idx="969">
                  <c:v>4154060</c:v>
                </c:pt>
                <c:pt idx="970">
                  <c:v>4154376</c:v>
                </c:pt>
                <c:pt idx="971">
                  <c:v>4154384</c:v>
                </c:pt>
                <c:pt idx="972">
                  <c:v>4154390</c:v>
                </c:pt>
                <c:pt idx="973">
                  <c:v>4154398</c:v>
                </c:pt>
                <c:pt idx="974">
                  <c:v>4154410</c:v>
                </c:pt>
                <c:pt idx="975">
                  <c:v>4154420</c:v>
                </c:pt>
                <c:pt idx="976">
                  <c:v>4154714</c:v>
                </c:pt>
                <c:pt idx="977">
                  <c:v>4154730</c:v>
                </c:pt>
                <c:pt idx="978">
                  <c:v>4154738</c:v>
                </c:pt>
                <c:pt idx="979">
                  <c:v>4154752</c:v>
                </c:pt>
                <c:pt idx="980">
                  <c:v>4154768</c:v>
                </c:pt>
                <c:pt idx="981">
                  <c:v>4154784</c:v>
                </c:pt>
                <c:pt idx="982">
                  <c:v>4155582</c:v>
                </c:pt>
                <c:pt idx="983">
                  <c:v>4155894</c:v>
                </c:pt>
                <c:pt idx="984">
                  <c:v>4157906</c:v>
                </c:pt>
                <c:pt idx="985">
                  <c:v>4159866</c:v>
                </c:pt>
                <c:pt idx="986">
                  <c:v>4159888</c:v>
                </c:pt>
                <c:pt idx="987">
                  <c:v>4161880</c:v>
                </c:pt>
                <c:pt idx="988">
                  <c:v>4161896</c:v>
                </c:pt>
                <c:pt idx="989">
                  <c:v>4162162</c:v>
                </c:pt>
                <c:pt idx="990">
                  <c:v>4163014</c:v>
                </c:pt>
                <c:pt idx="991">
                  <c:v>4163034</c:v>
                </c:pt>
                <c:pt idx="992">
                  <c:v>4163050</c:v>
                </c:pt>
                <c:pt idx="993">
                  <c:v>4163070</c:v>
                </c:pt>
                <c:pt idx="994">
                  <c:v>4163080</c:v>
                </c:pt>
                <c:pt idx="995">
                  <c:v>4163080</c:v>
                </c:pt>
                <c:pt idx="996">
                  <c:v>4163088</c:v>
                </c:pt>
                <c:pt idx="997">
                  <c:v>4163100</c:v>
                </c:pt>
                <c:pt idx="998">
                  <c:v>4163110</c:v>
                </c:pt>
                <c:pt idx="999">
                  <c:v>4163126</c:v>
                </c:pt>
                <c:pt idx="1000">
                  <c:v>4163146</c:v>
                </c:pt>
                <c:pt idx="1001">
                  <c:v>4163410</c:v>
                </c:pt>
                <c:pt idx="1002">
                  <c:v>4163422</c:v>
                </c:pt>
                <c:pt idx="1003">
                  <c:v>4163440</c:v>
                </c:pt>
                <c:pt idx="1004">
                  <c:v>4163452</c:v>
                </c:pt>
                <c:pt idx="1005">
                  <c:v>4163474</c:v>
                </c:pt>
                <c:pt idx="1006">
                  <c:v>4164342</c:v>
                </c:pt>
                <c:pt idx="1007">
                  <c:v>4164658</c:v>
                </c:pt>
                <c:pt idx="1008">
                  <c:v>4164974</c:v>
                </c:pt>
                <c:pt idx="1009">
                  <c:v>4165838</c:v>
                </c:pt>
                <c:pt idx="1010">
                  <c:v>4165860</c:v>
                </c:pt>
                <c:pt idx="1011">
                  <c:v>4165874</c:v>
                </c:pt>
                <c:pt idx="1012">
                  <c:v>4165882</c:v>
                </c:pt>
                <c:pt idx="1013">
                  <c:v>4165906</c:v>
                </c:pt>
                <c:pt idx="1014">
                  <c:v>4165918</c:v>
                </c:pt>
                <c:pt idx="1015">
                  <c:v>4166184</c:v>
                </c:pt>
                <c:pt idx="1016">
                  <c:v>4166484</c:v>
                </c:pt>
                <c:pt idx="1017">
                  <c:v>4166496</c:v>
                </c:pt>
                <c:pt idx="1018">
                  <c:v>4166508</c:v>
                </c:pt>
                <c:pt idx="1019">
                  <c:v>4166522</c:v>
                </c:pt>
                <c:pt idx="1020">
                  <c:v>4166528</c:v>
                </c:pt>
                <c:pt idx="1021">
                  <c:v>4166844</c:v>
                </c:pt>
                <c:pt idx="1022">
                  <c:v>4166854</c:v>
                </c:pt>
                <c:pt idx="1023">
                  <c:v>4167150</c:v>
                </c:pt>
                <c:pt idx="1024">
                  <c:v>4169130</c:v>
                </c:pt>
                <c:pt idx="1025">
                  <c:v>4169442</c:v>
                </c:pt>
                <c:pt idx="1026">
                  <c:v>4169450</c:v>
                </c:pt>
                <c:pt idx="1027">
                  <c:v>4169468</c:v>
                </c:pt>
                <c:pt idx="1028">
                  <c:v>4169490</c:v>
                </c:pt>
                <c:pt idx="1029">
                  <c:v>4169768</c:v>
                </c:pt>
                <c:pt idx="1030">
                  <c:v>4169782</c:v>
                </c:pt>
                <c:pt idx="1031">
                  <c:v>4169794</c:v>
                </c:pt>
                <c:pt idx="1032">
                  <c:v>4169806</c:v>
                </c:pt>
                <c:pt idx="1033">
                  <c:v>4169810</c:v>
                </c:pt>
                <c:pt idx="1034">
                  <c:v>4169810</c:v>
                </c:pt>
                <c:pt idx="1035">
                  <c:v>4169824</c:v>
                </c:pt>
                <c:pt idx="1036">
                  <c:v>4169838</c:v>
                </c:pt>
                <c:pt idx="1037">
                  <c:v>4169852</c:v>
                </c:pt>
                <c:pt idx="1038">
                  <c:v>4169866</c:v>
                </c:pt>
                <c:pt idx="1039">
                  <c:v>4169882</c:v>
                </c:pt>
                <c:pt idx="1040">
                  <c:v>4170668</c:v>
                </c:pt>
                <c:pt idx="1041">
                  <c:v>4170684</c:v>
                </c:pt>
                <c:pt idx="1042">
                  <c:v>4171548</c:v>
                </c:pt>
                <c:pt idx="1043">
                  <c:v>4172430</c:v>
                </c:pt>
                <c:pt idx="1044">
                  <c:v>4173310</c:v>
                </c:pt>
                <c:pt idx="1045">
                  <c:v>4173324</c:v>
                </c:pt>
                <c:pt idx="1046">
                  <c:v>4173332</c:v>
                </c:pt>
                <c:pt idx="1047">
                  <c:v>4173348</c:v>
                </c:pt>
                <c:pt idx="1048">
                  <c:v>4173364</c:v>
                </c:pt>
                <c:pt idx="1049">
                  <c:v>4173382</c:v>
                </c:pt>
                <c:pt idx="1050">
                  <c:v>4173402</c:v>
                </c:pt>
                <c:pt idx="1051">
                  <c:v>4173696</c:v>
                </c:pt>
                <c:pt idx="1052">
                  <c:v>4173996</c:v>
                </c:pt>
                <c:pt idx="1053">
                  <c:v>4174024</c:v>
                </c:pt>
                <c:pt idx="1054">
                  <c:v>4174318</c:v>
                </c:pt>
                <c:pt idx="1055">
                  <c:v>4174338</c:v>
                </c:pt>
                <c:pt idx="1056">
                  <c:v>4174342</c:v>
                </c:pt>
                <c:pt idx="1057">
                  <c:v>4174352</c:v>
                </c:pt>
                <c:pt idx="1058">
                  <c:v>4174370</c:v>
                </c:pt>
                <c:pt idx="1059">
                  <c:v>4174386</c:v>
                </c:pt>
                <c:pt idx="1060">
                  <c:v>4174398</c:v>
                </c:pt>
                <c:pt idx="1061">
                  <c:v>4174414</c:v>
                </c:pt>
                <c:pt idx="1062">
                  <c:v>4174434</c:v>
                </c:pt>
                <c:pt idx="1063">
                  <c:v>4174446</c:v>
                </c:pt>
                <c:pt idx="1064">
                  <c:v>4174706</c:v>
                </c:pt>
                <c:pt idx="1065">
                  <c:v>4174720</c:v>
                </c:pt>
                <c:pt idx="1066">
                  <c:v>4175028</c:v>
                </c:pt>
                <c:pt idx="1067">
                  <c:v>4175042</c:v>
                </c:pt>
                <c:pt idx="1068">
                  <c:v>4175062</c:v>
                </c:pt>
                <c:pt idx="1069">
                  <c:v>4175078</c:v>
                </c:pt>
                <c:pt idx="1070">
                  <c:v>4175092</c:v>
                </c:pt>
                <c:pt idx="1071">
                  <c:v>4175112</c:v>
                </c:pt>
                <c:pt idx="1072">
                  <c:v>4175430</c:v>
                </c:pt>
                <c:pt idx="1073">
                  <c:v>4175722</c:v>
                </c:pt>
                <c:pt idx="1074">
                  <c:v>4176034</c:v>
                </c:pt>
                <c:pt idx="1075">
                  <c:v>4176046</c:v>
                </c:pt>
                <c:pt idx="1076">
                  <c:v>4176052</c:v>
                </c:pt>
                <c:pt idx="1077">
                  <c:v>4176060</c:v>
                </c:pt>
                <c:pt idx="1078">
                  <c:v>4176074</c:v>
                </c:pt>
                <c:pt idx="1079">
                  <c:v>4176086</c:v>
                </c:pt>
                <c:pt idx="1080">
                  <c:v>4176102</c:v>
                </c:pt>
                <c:pt idx="1081">
                  <c:v>4176112</c:v>
                </c:pt>
                <c:pt idx="1082">
                  <c:v>4176132</c:v>
                </c:pt>
                <c:pt idx="1083">
                  <c:v>4176152</c:v>
                </c:pt>
                <c:pt idx="1084">
                  <c:v>4176446</c:v>
                </c:pt>
                <c:pt idx="1085">
                  <c:v>4176456</c:v>
                </c:pt>
                <c:pt idx="1086">
                  <c:v>4176466</c:v>
                </c:pt>
                <c:pt idx="1087">
                  <c:v>4176480</c:v>
                </c:pt>
                <c:pt idx="1088">
                  <c:v>4176500</c:v>
                </c:pt>
                <c:pt idx="1089">
                  <c:v>4176520</c:v>
                </c:pt>
                <c:pt idx="1090">
                  <c:v>4176526</c:v>
                </c:pt>
                <c:pt idx="1091">
                  <c:v>4176538</c:v>
                </c:pt>
                <c:pt idx="1092">
                  <c:v>4176800</c:v>
                </c:pt>
                <c:pt idx="1093">
                  <c:v>4176820</c:v>
                </c:pt>
                <c:pt idx="1094">
                  <c:v>4176838</c:v>
                </c:pt>
                <c:pt idx="1095">
                  <c:v>4177090</c:v>
                </c:pt>
                <c:pt idx="1096">
                  <c:v>4177404</c:v>
                </c:pt>
                <c:pt idx="1097">
                  <c:v>4177420</c:v>
                </c:pt>
                <c:pt idx="1098">
                  <c:v>4177716</c:v>
                </c:pt>
                <c:pt idx="1099">
                  <c:v>4178028</c:v>
                </c:pt>
                <c:pt idx="1100">
                  <c:v>4178054</c:v>
                </c:pt>
                <c:pt idx="1101">
                  <c:v>4178906</c:v>
                </c:pt>
                <c:pt idx="1102">
                  <c:v>4183080</c:v>
                </c:pt>
                <c:pt idx="1103">
                  <c:v>4183094</c:v>
                </c:pt>
                <c:pt idx="1104">
                  <c:v>4183114</c:v>
                </c:pt>
                <c:pt idx="1105">
                  <c:v>4183414</c:v>
                </c:pt>
                <c:pt idx="1106">
                  <c:v>4183424</c:v>
                </c:pt>
                <c:pt idx="1107">
                  <c:v>4183434</c:v>
                </c:pt>
                <c:pt idx="1108">
                  <c:v>4183444</c:v>
                </c:pt>
                <c:pt idx="1109">
                  <c:v>4183454</c:v>
                </c:pt>
                <c:pt idx="1110">
                  <c:v>4183474</c:v>
                </c:pt>
                <c:pt idx="1111">
                  <c:v>4183490</c:v>
                </c:pt>
                <c:pt idx="1112">
                  <c:v>4183502</c:v>
                </c:pt>
                <c:pt idx="1113">
                  <c:v>4183798</c:v>
                </c:pt>
                <c:pt idx="1114">
                  <c:v>4183818</c:v>
                </c:pt>
                <c:pt idx="1115">
                  <c:v>4183838</c:v>
                </c:pt>
                <c:pt idx="1116">
                  <c:v>4184114</c:v>
                </c:pt>
                <c:pt idx="1117">
                  <c:v>4184432</c:v>
                </c:pt>
                <c:pt idx="1118">
                  <c:v>4184448</c:v>
                </c:pt>
                <c:pt idx="1119">
                  <c:v>4184462</c:v>
                </c:pt>
                <c:pt idx="1120">
                  <c:v>4184480</c:v>
                </c:pt>
                <c:pt idx="1121">
                  <c:v>4184502</c:v>
                </c:pt>
                <c:pt idx="1122">
                  <c:v>4184808</c:v>
                </c:pt>
                <c:pt idx="1123">
                  <c:v>4184834</c:v>
                </c:pt>
                <c:pt idx="1124">
                  <c:v>4185134</c:v>
                </c:pt>
                <c:pt idx="1125">
                  <c:v>4185158</c:v>
                </c:pt>
                <c:pt idx="1126">
                  <c:v>4185476</c:v>
                </c:pt>
                <c:pt idx="1127">
                  <c:v>4185496</c:v>
                </c:pt>
                <c:pt idx="1128">
                  <c:v>4185796</c:v>
                </c:pt>
                <c:pt idx="1129">
                  <c:v>4185810</c:v>
                </c:pt>
                <c:pt idx="1130">
                  <c:v>4185830</c:v>
                </c:pt>
                <c:pt idx="1131">
                  <c:v>4186148</c:v>
                </c:pt>
                <c:pt idx="1132">
                  <c:v>4186448</c:v>
                </c:pt>
                <c:pt idx="1133">
                  <c:v>4188472</c:v>
                </c:pt>
                <c:pt idx="1134">
                  <c:v>4192694</c:v>
                </c:pt>
                <c:pt idx="1135">
                  <c:v>4201322</c:v>
                </c:pt>
                <c:pt idx="1136">
                  <c:v>4201334</c:v>
                </c:pt>
                <c:pt idx="1137">
                  <c:v>4205574</c:v>
                </c:pt>
                <c:pt idx="1138">
                  <c:v>4205588</c:v>
                </c:pt>
                <c:pt idx="1139">
                  <c:v>4205600</c:v>
                </c:pt>
                <c:pt idx="1140">
                  <c:v>4205604</c:v>
                </c:pt>
                <c:pt idx="1141">
                  <c:v>4205614</c:v>
                </c:pt>
                <c:pt idx="1142">
                  <c:v>4205622</c:v>
                </c:pt>
                <c:pt idx="1143">
                  <c:v>4205634</c:v>
                </c:pt>
                <c:pt idx="1144">
                  <c:v>4205656</c:v>
                </c:pt>
                <c:pt idx="1145">
                  <c:v>4205666</c:v>
                </c:pt>
                <c:pt idx="1146">
                  <c:v>4205978</c:v>
                </c:pt>
                <c:pt idx="1147">
                  <c:v>4206256</c:v>
                </c:pt>
                <c:pt idx="1148">
                  <c:v>4206272</c:v>
                </c:pt>
                <c:pt idx="1149">
                  <c:v>4208230</c:v>
                </c:pt>
                <c:pt idx="1150">
                  <c:v>4208254</c:v>
                </c:pt>
                <c:pt idx="1151">
                  <c:v>4210230</c:v>
                </c:pt>
                <c:pt idx="1152">
                  <c:v>4210246</c:v>
                </c:pt>
                <c:pt idx="1153">
                  <c:v>4218688</c:v>
                </c:pt>
                <c:pt idx="1154">
                  <c:v>4407772</c:v>
                </c:pt>
                <c:pt idx="1155">
                  <c:v>4407772</c:v>
                </c:pt>
                <c:pt idx="1156">
                  <c:v>4407772</c:v>
                </c:pt>
                <c:pt idx="1157">
                  <c:v>4407772</c:v>
                </c:pt>
                <c:pt idx="1158">
                  <c:v>4407772</c:v>
                </c:pt>
                <c:pt idx="1159">
                  <c:v>4407772</c:v>
                </c:pt>
                <c:pt idx="1160">
                  <c:v>4407772</c:v>
                </c:pt>
                <c:pt idx="1161">
                  <c:v>4407776</c:v>
                </c:pt>
                <c:pt idx="1162">
                  <c:v>4407780</c:v>
                </c:pt>
                <c:pt idx="1163">
                  <c:v>4407786</c:v>
                </c:pt>
                <c:pt idx="1164">
                  <c:v>4407796</c:v>
                </c:pt>
                <c:pt idx="1165">
                  <c:v>4407806</c:v>
                </c:pt>
                <c:pt idx="1166">
                  <c:v>4407818</c:v>
                </c:pt>
                <c:pt idx="1167">
                  <c:v>4407818</c:v>
                </c:pt>
                <c:pt idx="1168">
                  <c:v>4407822</c:v>
                </c:pt>
                <c:pt idx="1169">
                  <c:v>4407830</c:v>
                </c:pt>
                <c:pt idx="1170">
                  <c:v>4407842</c:v>
                </c:pt>
                <c:pt idx="1171">
                  <c:v>4407860</c:v>
                </c:pt>
                <c:pt idx="1172">
                  <c:v>4407870</c:v>
                </c:pt>
                <c:pt idx="1173">
                  <c:v>4407886</c:v>
                </c:pt>
                <c:pt idx="1174">
                  <c:v>4407898</c:v>
                </c:pt>
                <c:pt idx="1175">
                  <c:v>4407902</c:v>
                </c:pt>
                <c:pt idx="1176">
                  <c:v>4408180</c:v>
                </c:pt>
                <c:pt idx="1177">
                  <c:v>4408194</c:v>
                </c:pt>
                <c:pt idx="1178">
                  <c:v>4408208</c:v>
                </c:pt>
                <c:pt idx="1179">
                  <c:v>4408230</c:v>
                </c:pt>
                <c:pt idx="1180">
                  <c:v>4408252</c:v>
                </c:pt>
                <c:pt idx="1181">
                  <c:v>4408276</c:v>
                </c:pt>
                <c:pt idx="1182">
                  <c:v>4408564</c:v>
                </c:pt>
                <c:pt idx="1183">
                  <c:v>4408876</c:v>
                </c:pt>
                <c:pt idx="1184">
                  <c:v>4409706</c:v>
                </c:pt>
                <c:pt idx="1185">
                  <c:v>4409722</c:v>
                </c:pt>
                <c:pt idx="1186">
                  <c:v>4409740</c:v>
                </c:pt>
                <c:pt idx="1187">
                  <c:v>4409758</c:v>
                </c:pt>
                <c:pt idx="1188">
                  <c:v>4409772</c:v>
                </c:pt>
                <c:pt idx="1189">
                  <c:v>4409788</c:v>
                </c:pt>
                <c:pt idx="1190">
                  <c:v>4409804</c:v>
                </c:pt>
                <c:pt idx="1191">
                  <c:v>4409826</c:v>
                </c:pt>
                <c:pt idx="1192">
                  <c:v>4409848</c:v>
                </c:pt>
                <c:pt idx="1193">
                  <c:v>4410090</c:v>
                </c:pt>
                <c:pt idx="1194">
                  <c:v>4410116</c:v>
                </c:pt>
                <c:pt idx="1195">
                  <c:v>4410908</c:v>
                </c:pt>
                <c:pt idx="1196">
                  <c:v>4410934</c:v>
                </c:pt>
                <c:pt idx="1197">
                  <c:v>4410952</c:v>
                </c:pt>
                <c:pt idx="1198">
                  <c:v>4410974</c:v>
                </c:pt>
                <c:pt idx="1199">
                  <c:v>4410994</c:v>
                </c:pt>
                <c:pt idx="1200">
                  <c:v>4411020</c:v>
                </c:pt>
                <c:pt idx="1201">
                  <c:v>4411042</c:v>
                </c:pt>
                <c:pt idx="1202">
                  <c:v>4411070</c:v>
                </c:pt>
                <c:pt idx="1203">
                  <c:v>4411318</c:v>
                </c:pt>
                <c:pt idx="1204">
                  <c:v>4411334</c:v>
                </c:pt>
                <c:pt idx="1205">
                  <c:v>4411614</c:v>
                </c:pt>
                <c:pt idx="1206">
                  <c:v>4411624</c:v>
                </c:pt>
                <c:pt idx="1207">
                  <c:v>4411632</c:v>
                </c:pt>
                <c:pt idx="1208">
                  <c:v>4411944</c:v>
                </c:pt>
                <c:pt idx="1209">
                  <c:v>4411944</c:v>
                </c:pt>
                <c:pt idx="1210">
                  <c:v>4411952</c:v>
                </c:pt>
                <c:pt idx="1211">
                  <c:v>4411964</c:v>
                </c:pt>
                <c:pt idx="1212">
                  <c:v>4411976</c:v>
                </c:pt>
                <c:pt idx="1213">
                  <c:v>4412230</c:v>
                </c:pt>
                <c:pt idx="1214">
                  <c:v>4412248</c:v>
                </c:pt>
                <c:pt idx="1215">
                  <c:v>4412548</c:v>
                </c:pt>
                <c:pt idx="1216">
                  <c:v>4413384</c:v>
                </c:pt>
                <c:pt idx="1217">
                  <c:v>4415348</c:v>
                </c:pt>
                <c:pt idx="1218">
                  <c:v>4415366</c:v>
                </c:pt>
                <c:pt idx="1219">
                  <c:v>4417410</c:v>
                </c:pt>
                <c:pt idx="1220">
                  <c:v>4419436</c:v>
                </c:pt>
                <c:pt idx="1221">
                  <c:v>4419450</c:v>
                </c:pt>
                <c:pt idx="1222">
                  <c:v>4419466</c:v>
                </c:pt>
                <c:pt idx="1223">
                  <c:v>4419482</c:v>
                </c:pt>
                <c:pt idx="1224">
                  <c:v>4419496</c:v>
                </c:pt>
                <c:pt idx="1225">
                  <c:v>4419516</c:v>
                </c:pt>
                <c:pt idx="1226">
                  <c:v>4419792</c:v>
                </c:pt>
                <c:pt idx="1227">
                  <c:v>4419808</c:v>
                </c:pt>
                <c:pt idx="1228">
                  <c:v>4420072</c:v>
                </c:pt>
                <c:pt idx="1229">
                  <c:v>4422048</c:v>
                </c:pt>
                <c:pt idx="1230">
                  <c:v>4426254</c:v>
                </c:pt>
                <c:pt idx="1231">
                  <c:v>4426264</c:v>
                </c:pt>
                <c:pt idx="1232">
                  <c:v>4434798</c:v>
                </c:pt>
                <c:pt idx="1233">
                  <c:v>4499508</c:v>
                </c:pt>
                <c:pt idx="1234">
                  <c:v>4665108</c:v>
                </c:pt>
                <c:pt idx="1235">
                  <c:v>4665108</c:v>
                </c:pt>
                <c:pt idx="1236">
                  <c:v>4665108</c:v>
                </c:pt>
                <c:pt idx="1237">
                  <c:v>4665114</c:v>
                </c:pt>
                <c:pt idx="1238">
                  <c:v>4665118</c:v>
                </c:pt>
                <c:pt idx="1239">
                  <c:v>4665126</c:v>
                </c:pt>
                <c:pt idx="1240">
                  <c:v>4665138</c:v>
                </c:pt>
                <c:pt idx="1241">
                  <c:v>4665150</c:v>
                </c:pt>
                <c:pt idx="1242">
                  <c:v>4665166</c:v>
                </c:pt>
                <c:pt idx="1243">
                  <c:v>4665446</c:v>
                </c:pt>
                <c:pt idx="1244">
                  <c:v>4665460</c:v>
                </c:pt>
                <c:pt idx="1245">
                  <c:v>4665772</c:v>
                </c:pt>
                <c:pt idx="1246">
                  <c:v>4665782</c:v>
                </c:pt>
                <c:pt idx="1247">
                  <c:v>4665788</c:v>
                </c:pt>
                <c:pt idx="1248">
                  <c:v>4665804</c:v>
                </c:pt>
                <c:pt idx="1249">
                  <c:v>4666068</c:v>
                </c:pt>
                <c:pt idx="1250">
                  <c:v>4670176</c:v>
                </c:pt>
                <c:pt idx="1251">
                  <c:v>4678664</c:v>
                </c:pt>
                <c:pt idx="1252">
                  <c:v>4687372</c:v>
                </c:pt>
                <c:pt idx="1253">
                  <c:v>4687392</c:v>
                </c:pt>
                <c:pt idx="1254">
                  <c:v>4687402</c:v>
                </c:pt>
                <c:pt idx="1255">
                  <c:v>4687410</c:v>
                </c:pt>
                <c:pt idx="1256">
                  <c:v>4687426</c:v>
                </c:pt>
                <c:pt idx="1257">
                  <c:v>4687690</c:v>
                </c:pt>
                <c:pt idx="1258">
                  <c:v>4752740</c:v>
                </c:pt>
                <c:pt idx="1259">
                  <c:v>4918250</c:v>
                </c:pt>
                <c:pt idx="1260">
                  <c:v>4918250</c:v>
                </c:pt>
                <c:pt idx="1261">
                  <c:v>4918250</c:v>
                </c:pt>
                <c:pt idx="1262">
                  <c:v>4918254</c:v>
                </c:pt>
                <c:pt idx="1263">
                  <c:v>4918258</c:v>
                </c:pt>
                <c:pt idx="1264">
                  <c:v>4918258</c:v>
                </c:pt>
                <c:pt idx="1265">
                  <c:v>4918258</c:v>
                </c:pt>
                <c:pt idx="1266">
                  <c:v>4918266</c:v>
                </c:pt>
                <c:pt idx="1267">
                  <c:v>4918270</c:v>
                </c:pt>
                <c:pt idx="1268">
                  <c:v>4918270</c:v>
                </c:pt>
                <c:pt idx="1269">
                  <c:v>4918278</c:v>
                </c:pt>
                <c:pt idx="1270">
                  <c:v>4918284</c:v>
                </c:pt>
                <c:pt idx="1271">
                  <c:v>4918288</c:v>
                </c:pt>
                <c:pt idx="1272">
                  <c:v>4918296</c:v>
                </c:pt>
                <c:pt idx="1273">
                  <c:v>4918304</c:v>
                </c:pt>
                <c:pt idx="1274">
                  <c:v>4918312</c:v>
                </c:pt>
                <c:pt idx="1275">
                  <c:v>4918320</c:v>
                </c:pt>
                <c:pt idx="1276">
                  <c:v>4918330</c:v>
                </c:pt>
                <c:pt idx="1277">
                  <c:v>4918346</c:v>
                </c:pt>
                <c:pt idx="1278">
                  <c:v>4918608</c:v>
                </c:pt>
                <c:pt idx="1279">
                  <c:v>4919444</c:v>
                </c:pt>
                <c:pt idx="1280">
                  <c:v>4920308</c:v>
                </c:pt>
                <c:pt idx="1281">
                  <c:v>4924452</c:v>
                </c:pt>
                <c:pt idx="1282">
                  <c:v>4988490</c:v>
                </c:pt>
                <c:pt idx="1283">
                  <c:v>5154082</c:v>
                </c:pt>
                <c:pt idx="1284">
                  <c:v>5154082</c:v>
                </c:pt>
                <c:pt idx="1285">
                  <c:v>5154082</c:v>
                </c:pt>
                <c:pt idx="1286">
                  <c:v>5154082</c:v>
                </c:pt>
                <c:pt idx="1287">
                  <c:v>5154082</c:v>
                </c:pt>
                <c:pt idx="1288">
                  <c:v>5154088</c:v>
                </c:pt>
                <c:pt idx="1289">
                  <c:v>5154092</c:v>
                </c:pt>
                <c:pt idx="1290">
                  <c:v>5154092</c:v>
                </c:pt>
                <c:pt idx="1291">
                  <c:v>5154098</c:v>
                </c:pt>
                <c:pt idx="1292">
                  <c:v>5154106</c:v>
                </c:pt>
                <c:pt idx="1293">
                  <c:v>5154106</c:v>
                </c:pt>
                <c:pt idx="1294">
                  <c:v>5154110</c:v>
                </c:pt>
                <c:pt idx="1295">
                  <c:v>5154118</c:v>
                </c:pt>
                <c:pt idx="1296">
                  <c:v>5154136</c:v>
                </c:pt>
                <c:pt idx="1297">
                  <c:v>5154150</c:v>
                </c:pt>
                <c:pt idx="1298">
                  <c:v>5154174</c:v>
                </c:pt>
                <c:pt idx="1299">
                  <c:v>5154190</c:v>
                </c:pt>
                <c:pt idx="1300">
                  <c:v>5154206</c:v>
                </c:pt>
                <c:pt idx="1301">
                  <c:v>5154470</c:v>
                </c:pt>
                <c:pt idx="1302">
                  <c:v>5154482</c:v>
                </c:pt>
                <c:pt idx="1303">
                  <c:v>5154762</c:v>
                </c:pt>
                <c:pt idx="1304">
                  <c:v>5154784</c:v>
                </c:pt>
                <c:pt idx="1305">
                  <c:v>5155084</c:v>
                </c:pt>
                <c:pt idx="1306">
                  <c:v>5155100</c:v>
                </c:pt>
                <c:pt idx="1307">
                  <c:v>5155984</c:v>
                </c:pt>
                <c:pt idx="1308">
                  <c:v>5156862</c:v>
                </c:pt>
                <c:pt idx="1309">
                  <c:v>5157174</c:v>
                </c:pt>
                <c:pt idx="1310">
                  <c:v>5157188</c:v>
                </c:pt>
                <c:pt idx="1311">
                  <c:v>5161482</c:v>
                </c:pt>
                <c:pt idx="1312">
                  <c:v>5161486</c:v>
                </c:pt>
                <c:pt idx="1313">
                  <c:v>5161502</c:v>
                </c:pt>
                <c:pt idx="1314">
                  <c:v>5161520</c:v>
                </c:pt>
                <c:pt idx="1315">
                  <c:v>5161538</c:v>
                </c:pt>
                <c:pt idx="1316">
                  <c:v>5161546</c:v>
                </c:pt>
                <c:pt idx="1317">
                  <c:v>5161566</c:v>
                </c:pt>
                <c:pt idx="1318">
                  <c:v>5161586</c:v>
                </c:pt>
                <c:pt idx="1319">
                  <c:v>5161602</c:v>
                </c:pt>
                <c:pt idx="1320">
                  <c:v>5161624</c:v>
                </c:pt>
                <c:pt idx="1321">
                  <c:v>5161892</c:v>
                </c:pt>
                <c:pt idx="1322">
                  <c:v>5161904</c:v>
                </c:pt>
                <c:pt idx="1323">
                  <c:v>5161922</c:v>
                </c:pt>
                <c:pt idx="1324">
                  <c:v>5161938</c:v>
                </c:pt>
                <c:pt idx="1325">
                  <c:v>5161964</c:v>
                </c:pt>
                <c:pt idx="1326">
                  <c:v>5162252</c:v>
                </c:pt>
                <c:pt idx="1327">
                  <c:v>5162260</c:v>
                </c:pt>
                <c:pt idx="1328">
                  <c:v>5162276</c:v>
                </c:pt>
                <c:pt idx="1329">
                  <c:v>5162284</c:v>
                </c:pt>
                <c:pt idx="1330">
                  <c:v>5162302</c:v>
                </c:pt>
                <c:pt idx="1331">
                  <c:v>5162316</c:v>
                </c:pt>
                <c:pt idx="1332">
                  <c:v>5162330</c:v>
                </c:pt>
                <c:pt idx="1333">
                  <c:v>5162342</c:v>
                </c:pt>
                <c:pt idx="1334">
                  <c:v>5162638</c:v>
                </c:pt>
                <c:pt idx="1335">
                  <c:v>5162654</c:v>
                </c:pt>
                <c:pt idx="1336">
                  <c:v>5162670</c:v>
                </c:pt>
                <c:pt idx="1337">
                  <c:v>5164562</c:v>
                </c:pt>
                <c:pt idx="1338">
                  <c:v>5164866</c:v>
                </c:pt>
                <c:pt idx="1339">
                  <c:v>5165178</c:v>
                </c:pt>
                <c:pt idx="1340">
                  <c:v>5166082</c:v>
                </c:pt>
                <c:pt idx="1341">
                  <c:v>5199088</c:v>
                </c:pt>
                <c:pt idx="1342">
                  <c:v>5199100</c:v>
                </c:pt>
                <c:pt idx="1343">
                  <c:v>5199108</c:v>
                </c:pt>
                <c:pt idx="1344">
                  <c:v>5199116</c:v>
                </c:pt>
                <c:pt idx="1345">
                  <c:v>5199122</c:v>
                </c:pt>
                <c:pt idx="1346">
                  <c:v>5199122</c:v>
                </c:pt>
                <c:pt idx="1347">
                  <c:v>5199130</c:v>
                </c:pt>
                <c:pt idx="1348">
                  <c:v>5199136</c:v>
                </c:pt>
                <c:pt idx="1349">
                  <c:v>5199150</c:v>
                </c:pt>
                <c:pt idx="1350">
                  <c:v>5199166</c:v>
                </c:pt>
                <c:pt idx="1351">
                  <c:v>5199170</c:v>
                </c:pt>
                <c:pt idx="1352">
                  <c:v>5199184</c:v>
                </c:pt>
                <c:pt idx="1353">
                  <c:v>5199984</c:v>
                </c:pt>
                <c:pt idx="1354">
                  <c:v>5199998</c:v>
                </c:pt>
                <c:pt idx="1355">
                  <c:v>5208354</c:v>
                </c:pt>
                <c:pt idx="1356">
                  <c:v>5397580</c:v>
                </c:pt>
                <c:pt idx="1357">
                  <c:v>5397580</c:v>
                </c:pt>
                <c:pt idx="1358">
                  <c:v>5397580</c:v>
                </c:pt>
                <c:pt idx="1359">
                  <c:v>5397580</c:v>
                </c:pt>
                <c:pt idx="1360">
                  <c:v>5397580</c:v>
                </c:pt>
                <c:pt idx="1361">
                  <c:v>5397584</c:v>
                </c:pt>
                <c:pt idx="1362">
                  <c:v>5397592</c:v>
                </c:pt>
                <c:pt idx="1363">
                  <c:v>5397600</c:v>
                </c:pt>
                <c:pt idx="1364">
                  <c:v>5397612</c:v>
                </c:pt>
                <c:pt idx="1365">
                  <c:v>5397624</c:v>
                </c:pt>
                <c:pt idx="1366">
                  <c:v>5397628</c:v>
                </c:pt>
                <c:pt idx="1367">
                  <c:v>5397640</c:v>
                </c:pt>
                <c:pt idx="1368">
                  <c:v>5397644</c:v>
                </c:pt>
                <c:pt idx="1369">
                  <c:v>5397654</c:v>
                </c:pt>
                <c:pt idx="1370">
                  <c:v>5397662</c:v>
                </c:pt>
                <c:pt idx="1371">
                  <c:v>5397672</c:v>
                </c:pt>
                <c:pt idx="1372">
                  <c:v>5397684</c:v>
                </c:pt>
                <c:pt idx="1373">
                  <c:v>5397704</c:v>
                </c:pt>
                <c:pt idx="1374">
                  <c:v>5397718</c:v>
                </c:pt>
                <c:pt idx="1375">
                  <c:v>5397730</c:v>
                </c:pt>
                <c:pt idx="1376">
                  <c:v>5397752</c:v>
                </c:pt>
                <c:pt idx="1377">
                  <c:v>5397998</c:v>
                </c:pt>
                <c:pt idx="1378">
                  <c:v>5398012</c:v>
                </c:pt>
                <c:pt idx="1379">
                  <c:v>5398032</c:v>
                </c:pt>
                <c:pt idx="1380">
                  <c:v>5398050</c:v>
                </c:pt>
                <c:pt idx="1381">
                  <c:v>5398344</c:v>
                </c:pt>
                <c:pt idx="1382">
                  <c:v>5398660</c:v>
                </c:pt>
                <c:pt idx="1383">
                  <c:v>5398680</c:v>
                </c:pt>
                <c:pt idx="1384">
                  <c:v>5402710</c:v>
                </c:pt>
                <c:pt idx="1385">
                  <c:v>5402724</c:v>
                </c:pt>
                <c:pt idx="1386">
                  <c:v>5402736</c:v>
                </c:pt>
                <c:pt idx="1387">
                  <c:v>5404614</c:v>
                </c:pt>
                <c:pt idx="1388">
                  <c:v>5404632</c:v>
                </c:pt>
                <c:pt idx="1389">
                  <c:v>5406622</c:v>
                </c:pt>
                <c:pt idx="1390">
                  <c:v>5407484</c:v>
                </c:pt>
                <c:pt idx="1391">
                  <c:v>5407496</c:v>
                </c:pt>
                <c:pt idx="1392">
                  <c:v>5407508</c:v>
                </c:pt>
                <c:pt idx="1393">
                  <c:v>5409466</c:v>
                </c:pt>
                <c:pt idx="1394">
                  <c:v>5409474</c:v>
                </c:pt>
                <c:pt idx="1395">
                  <c:v>5409488</c:v>
                </c:pt>
                <c:pt idx="1396">
                  <c:v>5409498</c:v>
                </c:pt>
                <c:pt idx="1397">
                  <c:v>5409508</c:v>
                </c:pt>
                <c:pt idx="1398">
                  <c:v>5409516</c:v>
                </c:pt>
                <c:pt idx="1399">
                  <c:v>5409520</c:v>
                </c:pt>
                <c:pt idx="1400">
                  <c:v>5409526</c:v>
                </c:pt>
                <c:pt idx="1401">
                  <c:v>5409542</c:v>
                </c:pt>
                <c:pt idx="1402">
                  <c:v>5409554</c:v>
                </c:pt>
                <c:pt idx="1403">
                  <c:v>5409566</c:v>
                </c:pt>
                <c:pt idx="1404">
                  <c:v>5409588</c:v>
                </c:pt>
                <c:pt idx="1405">
                  <c:v>5409604</c:v>
                </c:pt>
                <c:pt idx="1406">
                  <c:v>5409612</c:v>
                </c:pt>
                <c:pt idx="1407">
                  <c:v>5409630</c:v>
                </c:pt>
                <c:pt idx="1408">
                  <c:v>5409930</c:v>
                </c:pt>
                <c:pt idx="1409">
                  <c:v>5409942</c:v>
                </c:pt>
                <c:pt idx="1410">
                  <c:v>5409960</c:v>
                </c:pt>
                <c:pt idx="1411">
                  <c:v>5410256</c:v>
                </c:pt>
                <c:pt idx="1412">
                  <c:v>5410270</c:v>
                </c:pt>
                <c:pt idx="1413">
                  <c:v>5410288</c:v>
                </c:pt>
                <c:pt idx="1414">
                  <c:v>5410312</c:v>
                </c:pt>
                <c:pt idx="1415">
                  <c:v>5411176</c:v>
                </c:pt>
                <c:pt idx="1416">
                  <c:v>5412056</c:v>
                </c:pt>
                <c:pt idx="1417">
                  <c:v>5414050</c:v>
                </c:pt>
                <c:pt idx="1418">
                  <c:v>5478538</c:v>
                </c:pt>
                <c:pt idx="1419">
                  <c:v>5650178</c:v>
                </c:pt>
                <c:pt idx="1420">
                  <c:v>5650178</c:v>
                </c:pt>
                <c:pt idx="1421">
                  <c:v>5650178</c:v>
                </c:pt>
                <c:pt idx="1422">
                  <c:v>5650178</c:v>
                </c:pt>
                <c:pt idx="1423">
                  <c:v>5650182</c:v>
                </c:pt>
                <c:pt idx="1424">
                  <c:v>5650192</c:v>
                </c:pt>
                <c:pt idx="1425">
                  <c:v>5650192</c:v>
                </c:pt>
                <c:pt idx="1426">
                  <c:v>5650202</c:v>
                </c:pt>
                <c:pt idx="1427">
                  <c:v>5650212</c:v>
                </c:pt>
                <c:pt idx="1428">
                  <c:v>5650212</c:v>
                </c:pt>
                <c:pt idx="1429">
                  <c:v>5650222</c:v>
                </c:pt>
                <c:pt idx="1430">
                  <c:v>5650238</c:v>
                </c:pt>
                <c:pt idx="1431">
                  <c:v>5650254</c:v>
                </c:pt>
                <c:pt idx="1432">
                  <c:v>5650530</c:v>
                </c:pt>
                <c:pt idx="1433">
                  <c:v>5651360</c:v>
                </c:pt>
                <c:pt idx="1434">
                  <c:v>5655486</c:v>
                </c:pt>
                <c:pt idx="1435">
                  <c:v>5672558</c:v>
                </c:pt>
                <c:pt idx="1436">
                  <c:v>5854614</c:v>
                </c:pt>
                <c:pt idx="1437">
                  <c:v>5854614</c:v>
                </c:pt>
                <c:pt idx="1438">
                  <c:v>5854614</c:v>
                </c:pt>
                <c:pt idx="1439">
                  <c:v>5854614</c:v>
                </c:pt>
                <c:pt idx="1440">
                  <c:v>5854618</c:v>
                </c:pt>
                <c:pt idx="1441">
                  <c:v>5854624</c:v>
                </c:pt>
                <c:pt idx="1442">
                  <c:v>5854630</c:v>
                </c:pt>
                <c:pt idx="1443">
                  <c:v>5854636</c:v>
                </c:pt>
                <c:pt idx="1444">
                  <c:v>5854644</c:v>
                </c:pt>
                <c:pt idx="1445">
                  <c:v>5854654</c:v>
                </c:pt>
                <c:pt idx="1446">
                  <c:v>5854658</c:v>
                </c:pt>
                <c:pt idx="1447">
                  <c:v>5854664</c:v>
                </c:pt>
                <c:pt idx="1448">
                  <c:v>5854944</c:v>
                </c:pt>
                <c:pt idx="1449">
                  <c:v>5854958</c:v>
                </c:pt>
                <c:pt idx="1450">
                  <c:v>5854974</c:v>
                </c:pt>
                <c:pt idx="1451">
                  <c:v>5854988</c:v>
                </c:pt>
                <c:pt idx="1452">
                  <c:v>5854998</c:v>
                </c:pt>
                <c:pt idx="1453">
                  <c:v>5855008</c:v>
                </c:pt>
                <c:pt idx="1454">
                  <c:v>5855014</c:v>
                </c:pt>
                <c:pt idx="1455">
                  <c:v>5855028</c:v>
                </c:pt>
                <c:pt idx="1456">
                  <c:v>5855042</c:v>
                </c:pt>
                <c:pt idx="1457">
                  <c:v>5855342</c:v>
                </c:pt>
                <c:pt idx="1458">
                  <c:v>5855364</c:v>
                </c:pt>
                <c:pt idx="1459">
                  <c:v>5857248</c:v>
                </c:pt>
                <c:pt idx="1460">
                  <c:v>5857550</c:v>
                </c:pt>
                <c:pt idx="1461">
                  <c:v>5861768</c:v>
                </c:pt>
                <c:pt idx="1462">
                  <c:v>6051478</c:v>
                </c:pt>
                <c:pt idx="1463">
                  <c:v>6051478</c:v>
                </c:pt>
                <c:pt idx="1464">
                  <c:v>6051478</c:v>
                </c:pt>
                <c:pt idx="1465">
                  <c:v>6051478</c:v>
                </c:pt>
                <c:pt idx="1466">
                  <c:v>6051478</c:v>
                </c:pt>
                <c:pt idx="1467">
                  <c:v>6051478</c:v>
                </c:pt>
                <c:pt idx="1468">
                  <c:v>6051478</c:v>
                </c:pt>
                <c:pt idx="1469">
                  <c:v>6051486</c:v>
                </c:pt>
                <c:pt idx="1470">
                  <c:v>6051496</c:v>
                </c:pt>
                <c:pt idx="1471">
                  <c:v>6051500</c:v>
                </c:pt>
                <c:pt idx="1472">
                  <c:v>6051508</c:v>
                </c:pt>
                <c:pt idx="1473">
                  <c:v>6051512</c:v>
                </c:pt>
                <c:pt idx="1474">
                  <c:v>6051526</c:v>
                </c:pt>
                <c:pt idx="1475">
                  <c:v>6051536</c:v>
                </c:pt>
                <c:pt idx="1476">
                  <c:v>6051554</c:v>
                </c:pt>
                <c:pt idx="1477">
                  <c:v>6051842</c:v>
                </c:pt>
                <c:pt idx="1478">
                  <c:v>6051862</c:v>
                </c:pt>
                <c:pt idx="1479">
                  <c:v>6052180</c:v>
                </c:pt>
                <c:pt idx="1480">
                  <c:v>6053018</c:v>
                </c:pt>
                <c:pt idx="1481">
                  <c:v>6057230</c:v>
                </c:pt>
                <c:pt idx="1482">
                  <c:v>6090716</c:v>
                </c:pt>
                <c:pt idx="1483">
                  <c:v>6090736</c:v>
                </c:pt>
                <c:pt idx="1484">
                  <c:v>6090756</c:v>
                </c:pt>
                <c:pt idx="1485">
                  <c:v>6090776</c:v>
                </c:pt>
                <c:pt idx="1486">
                  <c:v>6090800</c:v>
                </c:pt>
                <c:pt idx="1487">
                  <c:v>6091104</c:v>
                </c:pt>
                <c:pt idx="1488">
                  <c:v>6091396</c:v>
                </c:pt>
                <c:pt idx="1489">
                  <c:v>6091416</c:v>
                </c:pt>
                <c:pt idx="1490">
                  <c:v>6091432</c:v>
                </c:pt>
                <c:pt idx="1491">
                  <c:v>6091448</c:v>
                </c:pt>
                <c:pt idx="1492">
                  <c:v>6091462</c:v>
                </c:pt>
                <c:pt idx="1493">
                  <c:v>6091478</c:v>
                </c:pt>
                <c:pt idx="1494">
                  <c:v>6091498</c:v>
                </c:pt>
                <c:pt idx="1495">
                  <c:v>6091800</c:v>
                </c:pt>
                <c:pt idx="1496">
                  <c:v>6091822</c:v>
                </c:pt>
                <c:pt idx="1497">
                  <c:v>6092690</c:v>
                </c:pt>
                <c:pt idx="1498">
                  <c:v>6092990</c:v>
                </c:pt>
                <c:pt idx="1499">
                  <c:v>6093308</c:v>
                </c:pt>
                <c:pt idx="1500">
                  <c:v>6093326</c:v>
                </c:pt>
                <c:pt idx="1501">
                  <c:v>6093588</c:v>
                </c:pt>
                <c:pt idx="1502">
                  <c:v>6093608</c:v>
                </c:pt>
                <c:pt idx="1503">
                  <c:v>6093628</c:v>
                </c:pt>
                <c:pt idx="1504">
                  <c:v>6093640</c:v>
                </c:pt>
                <c:pt idx="1505">
                  <c:v>6093652</c:v>
                </c:pt>
                <c:pt idx="1506">
                  <c:v>6093668</c:v>
                </c:pt>
                <c:pt idx="1507">
                  <c:v>6093678</c:v>
                </c:pt>
                <c:pt idx="1508">
                  <c:v>6093970</c:v>
                </c:pt>
                <c:pt idx="1509">
                  <c:v>6093986</c:v>
                </c:pt>
                <c:pt idx="1510">
                  <c:v>6094266</c:v>
                </c:pt>
                <c:pt idx="1511">
                  <c:v>6095150</c:v>
                </c:pt>
                <c:pt idx="1512">
                  <c:v>6097094</c:v>
                </c:pt>
                <c:pt idx="1513">
                  <c:v>6097114</c:v>
                </c:pt>
                <c:pt idx="1514">
                  <c:v>6099078</c:v>
                </c:pt>
                <c:pt idx="1515">
                  <c:v>6099948</c:v>
                </c:pt>
                <c:pt idx="1516">
                  <c:v>6101992</c:v>
                </c:pt>
                <c:pt idx="1517">
                  <c:v>6102012</c:v>
                </c:pt>
                <c:pt idx="1518">
                  <c:v>6102032</c:v>
                </c:pt>
                <c:pt idx="1519">
                  <c:v>6102292</c:v>
                </c:pt>
                <c:pt idx="1520">
                  <c:v>6102312</c:v>
                </c:pt>
                <c:pt idx="1521">
                  <c:v>6102616</c:v>
                </c:pt>
                <c:pt idx="1522">
                  <c:v>6102642</c:v>
                </c:pt>
                <c:pt idx="1523">
                  <c:v>6102652</c:v>
                </c:pt>
                <c:pt idx="1524">
                  <c:v>6102668</c:v>
                </c:pt>
                <c:pt idx="1525">
                  <c:v>6102690</c:v>
                </c:pt>
                <c:pt idx="1526">
                  <c:v>6103006</c:v>
                </c:pt>
                <c:pt idx="1527">
                  <c:v>6103854</c:v>
                </c:pt>
                <c:pt idx="1528">
                  <c:v>6104722</c:v>
                </c:pt>
                <c:pt idx="1529">
                  <c:v>6106704</c:v>
                </c:pt>
                <c:pt idx="1530">
                  <c:v>6110958</c:v>
                </c:pt>
                <c:pt idx="1531">
                  <c:v>6301104</c:v>
                </c:pt>
                <c:pt idx="1532">
                  <c:v>6301104</c:v>
                </c:pt>
                <c:pt idx="1533">
                  <c:v>6301112</c:v>
                </c:pt>
                <c:pt idx="1534">
                  <c:v>6301116</c:v>
                </c:pt>
                <c:pt idx="1535">
                  <c:v>6301124</c:v>
                </c:pt>
                <c:pt idx="1536">
                  <c:v>6301138</c:v>
                </c:pt>
                <c:pt idx="1537">
                  <c:v>6301150</c:v>
                </c:pt>
                <c:pt idx="1538">
                  <c:v>6301160</c:v>
                </c:pt>
                <c:pt idx="1539">
                  <c:v>6301174</c:v>
                </c:pt>
                <c:pt idx="1540">
                  <c:v>6301468</c:v>
                </c:pt>
                <c:pt idx="1541">
                  <c:v>6301476</c:v>
                </c:pt>
                <c:pt idx="1542">
                  <c:v>6301784</c:v>
                </c:pt>
                <c:pt idx="1543">
                  <c:v>6301792</c:v>
                </c:pt>
                <c:pt idx="1544">
                  <c:v>6301802</c:v>
                </c:pt>
                <c:pt idx="1545">
                  <c:v>6301808</c:v>
                </c:pt>
                <c:pt idx="1546">
                  <c:v>6301814</c:v>
                </c:pt>
                <c:pt idx="1547">
                  <c:v>6301828</c:v>
                </c:pt>
                <c:pt idx="1548">
                  <c:v>6301836</c:v>
                </c:pt>
                <c:pt idx="1549">
                  <c:v>6301854</c:v>
                </c:pt>
                <c:pt idx="1550">
                  <c:v>6301868</c:v>
                </c:pt>
                <c:pt idx="1551">
                  <c:v>6302668</c:v>
                </c:pt>
                <c:pt idx="1552">
                  <c:v>6302970</c:v>
                </c:pt>
                <c:pt idx="1553">
                  <c:v>6319638</c:v>
                </c:pt>
                <c:pt idx="1554">
                  <c:v>6509878</c:v>
                </c:pt>
                <c:pt idx="1555">
                  <c:v>6509878</c:v>
                </c:pt>
                <c:pt idx="1556">
                  <c:v>6509878</c:v>
                </c:pt>
                <c:pt idx="1557">
                  <c:v>6509882</c:v>
                </c:pt>
                <c:pt idx="1558">
                  <c:v>6509882</c:v>
                </c:pt>
                <c:pt idx="1559">
                  <c:v>6509890</c:v>
                </c:pt>
                <c:pt idx="1560">
                  <c:v>6509894</c:v>
                </c:pt>
                <c:pt idx="1561">
                  <c:v>6509904</c:v>
                </c:pt>
                <c:pt idx="1562">
                  <c:v>6509908</c:v>
                </c:pt>
                <c:pt idx="1563">
                  <c:v>6509918</c:v>
                </c:pt>
                <c:pt idx="1564">
                  <c:v>6509926</c:v>
                </c:pt>
                <c:pt idx="1565">
                  <c:v>6509936</c:v>
                </c:pt>
                <c:pt idx="1566">
                  <c:v>6509950</c:v>
                </c:pt>
                <c:pt idx="1567">
                  <c:v>6509964</c:v>
                </c:pt>
                <c:pt idx="1568">
                  <c:v>6509982</c:v>
                </c:pt>
                <c:pt idx="1569">
                  <c:v>6510282</c:v>
                </c:pt>
                <c:pt idx="1570">
                  <c:v>6510594</c:v>
                </c:pt>
                <c:pt idx="1571">
                  <c:v>6510610</c:v>
                </c:pt>
                <c:pt idx="1572">
                  <c:v>6510926</c:v>
                </c:pt>
                <c:pt idx="1573">
                  <c:v>6511210</c:v>
                </c:pt>
                <c:pt idx="1574">
                  <c:v>6512104</c:v>
                </c:pt>
                <c:pt idx="1575">
                  <c:v>6512124</c:v>
                </c:pt>
                <c:pt idx="1576">
                  <c:v>6512960</c:v>
                </c:pt>
                <c:pt idx="1577">
                  <c:v>6513854</c:v>
                </c:pt>
                <c:pt idx="1578">
                  <c:v>6514702</c:v>
                </c:pt>
                <c:pt idx="1579">
                  <c:v>6531698</c:v>
                </c:pt>
                <c:pt idx="1580">
                  <c:v>6597118</c:v>
                </c:pt>
                <c:pt idx="1581">
                  <c:v>6597140</c:v>
                </c:pt>
                <c:pt idx="1582">
                  <c:v>6601104</c:v>
                </c:pt>
                <c:pt idx="1583">
                  <c:v>6601130</c:v>
                </c:pt>
                <c:pt idx="1584">
                  <c:v>6601428</c:v>
                </c:pt>
                <c:pt idx="1585">
                  <c:v>6601450</c:v>
                </c:pt>
                <c:pt idx="1586">
                  <c:v>6601470</c:v>
                </c:pt>
                <c:pt idx="1587">
                  <c:v>6601496</c:v>
                </c:pt>
                <c:pt idx="1588">
                  <c:v>6601512</c:v>
                </c:pt>
                <c:pt idx="1589">
                  <c:v>6601538</c:v>
                </c:pt>
                <c:pt idx="1590">
                  <c:v>6601548</c:v>
                </c:pt>
                <c:pt idx="1591">
                  <c:v>6601570</c:v>
                </c:pt>
                <c:pt idx="1592">
                  <c:v>6601868</c:v>
                </c:pt>
                <c:pt idx="1593">
                  <c:v>6601884</c:v>
                </c:pt>
                <c:pt idx="1594">
                  <c:v>6601894</c:v>
                </c:pt>
                <c:pt idx="1595">
                  <c:v>6601920</c:v>
                </c:pt>
                <c:pt idx="1596">
                  <c:v>6601936</c:v>
                </c:pt>
                <c:pt idx="1597">
                  <c:v>6601954</c:v>
                </c:pt>
                <c:pt idx="1598">
                  <c:v>6601964</c:v>
                </c:pt>
                <c:pt idx="1599">
                  <c:v>6601982</c:v>
                </c:pt>
                <c:pt idx="1600">
                  <c:v>6602006</c:v>
                </c:pt>
                <c:pt idx="1601">
                  <c:v>6602246</c:v>
                </c:pt>
                <c:pt idx="1602">
                  <c:v>6602268</c:v>
                </c:pt>
                <c:pt idx="1603">
                  <c:v>6602534</c:v>
                </c:pt>
                <c:pt idx="1604">
                  <c:v>6602546</c:v>
                </c:pt>
                <c:pt idx="1605">
                  <c:v>6602564</c:v>
                </c:pt>
                <c:pt idx="1606">
                  <c:v>6602578</c:v>
                </c:pt>
                <c:pt idx="1607">
                  <c:v>6602598</c:v>
                </c:pt>
                <c:pt idx="1608">
                  <c:v>6602618</c:v>
                </c:pt>
                <c:pt idx="1609">
                  <c:v>6602886</c:v>
                </c:pt>
                <c:pt idx="1610">
                  <c:v>6602896</c:v>
                </c:pt>
                <c:pt idx="1611">
                  <c:v>6602916</c:v>
                </c:pt>
                <c:pt idx="1612">
                  <c:v>6602932</c:v>
                </c:pt>
                <c:pt idx="1613">
                  <c:v>6602956</c:v>
                </c:pt>
                <c:pt idx="1614">
                  <c:v>6603258</c:v>
                </c:pt>
                <c:pt idx="1615">
                  <c:v>6603270</c:v>
                </c:pt>
                <c:pt idx="1616">
                  <c:v>6603286</c:v>
                </c:pt>
                <c:pt idx="1617">
                  <c:v>6603588</c:v>
                </c:pt>
                <c:pt idx="1618">
                  <c:v>6603602</c:v>
                </c:pt>
                <c:pt idx="1619">
                  <c:v>6603612</c:v>
                </c:pt>
                <c:pt idx="1620">
                  <c:v>6603628</c:v>
                </c:pt>
                <c:pt idx="1621">
                  <c:v>6604524</c:v>
                </c:pt>
                <c:pt idx="1622">
                  <c:v>6604546</c:v>
                </c:pt>
                <c:pt idx="1623">
                  <c:v>6604564</c:v>
                </c:pt>
                <c:pt idx="1624">
                  <c:v>6604578</c:v>
                </c:pt>
                <c:pt idx="1625">
                  <c:v>6604888</c:v>
                </c:pt>
                <c:pt idx="1626">
                  <c:v>6605204</c:v>
                </c:pt>
                <c:pt idx="1627">
                  <c:v>6607102</c:v>
                </c:pt>
                <c:pt idx="1628">
                  <c:v>6607120</c:v>
                </c:pt>
                <c:pt idx="1629">
                  <c:v>6607140</c:v>
                </c:pt>
                <c:pt idx="1630">
                  <c:v>6607150</c:v>
                </c:pt>
                <c:pt idx="1631">
                  <c:v>6607164</c:v>
                </c:pt>
                <c:pt idx="1632">
                  <c:v>6607176</c:v>
                </c:pt>
                <c:pt idx="1633">
                  <c:v>6607190</c:v>
                </c:pt>
                <c:pt idx="1634">
                  <c:v>6607448</c:v>
                </c:pt>
                <c:pt idx="1635">
                  <c:v>6607456</c:v>
                </c:pt>
                <c:pt idx="1636">
                  <c:v>6607470</c:v>
                </c:pt>
                <c:pt idx="1637">
                  <c:v>6607492</c:v>
                </c:pt>
                <c:pt idx="1638">
                  <c:v>6607510</c:v>
                </c:pt>
                <c:pt idx="1639">
                  <c:v>6607528</c:v>
                </c:pt>
                <c:pt idx="1640">
                  <c:v>6607552</c:v>
                </c:pt>
                <c:pt idx="1641">
                  <c:v>6607578</c:v>
                </c:pt>
                <c:pt idx="1642">
                  <c:v>6607600</c:v>
                </c:pt>
                <c:pt idx="1643">
                  <c:v>6607622</c:v>
                </c:pt>
                <c:pt idx="1644">
                  <c:v>6607890</c:v>
                </c:pt>
                <c:pt idx="1645">
                  <c:v>6607908</c:v>
                </c:pt>
                <c:pt idx="1646">
                  <c:v>6608224</c:v>
                </c:pt>
                <c:pt idx="1647">
                  <c:v>6608508</c:v>
                </c:pt>
                <c:pt idx="1648">
                  <c:v>6608526</c:v>
                </c:pt>
                <c:pt idx="1649">
                  <c:v>6608542</c:v>
                </c:pt>
                <c:pt idx="1650">
                  <c:v>6608550</c:v>
                </c:pt>
                <c:pt idx="1651">
                  <c:v>6608568</c:v>
                </c:pt>
                <c:pt idx="1652">
                  <c:v>6608574</c:v>
                </c:pt>
                <c:pt idx="1653">
                  <c:v>6608582</c:v>
                </c:pt>
                <c:pt idx="1654">
                  <c:v>6608588</c:v>
                </c:pt>
                <c:pt idx="1655">
                  <c:v>6608602</c:v>
                </c:pt>
                <c:pt idx="1656">
                  <c:v>6608880</c:v>
                </c:pt>
                <c:pt idx="1657">
                  <c:v>6608900</c:v>
                </c:pt>
                <c:pt idx="1658">
                  <c:v>6608914</c:v>
                </c:pt>
                <c:pt idx="1659">
                  <c:v>6608930</c:v>
                </c:pt>
                <c:pt idx="1660">
                  <c:v>6608952</c:v>
                </c:pt>
                <c:pt idx="1661">
                  <c:v>6609268</c:v>
                </c:pt>
                <c:pt idx="1662">
                  <c:v>6609290</c:v>
                </c:pt>
                <c:pt idx="1663">
                  <c:v>6610126</c:v>
                </c:pt>
                <c:pt idx="1664">
                  <c:v>6610142</c:v>
                </c:pt>
                <c:pt idx="1665">
                  <c:v>6612088</c:v>
                </c:pt>
                <c:pt idx="1666">
                  <c:v>6620576</c:v>
                </c:pt>
                <c:pt idx="1667">
                  <c:v>6629306</c:v>
                </c:pt>
                <c:pt idx="1668">
                  <c:v>6629324</c:v>
                </c:pt>
                <c:pt idx="1669">
                  <c:v>6629344</c:v>
                </c:pt>
                <c:pt idx="1670">
                  <c:v>6629354</c:v>
                </c:pt>
                <c:pt idx="1671">
                  <c:v>6629372</c:v>
                </c:pt>
                <c:pt idx="1672">
                  <c:v>6629384</c:v>
                </c:pt>
                <c:pt idx="1673">
                  <c:v>6629400</c:v>
                </c:pt>
                <c:pt idx="1674">
                  <c:v>6629418</c:v>
                </c:pt>
                <c:pt idx="1675">
                  <c:v>6629712</c:v>
                </c:pt>
                <c:pt idx="1676">
                  <c:v>6629726</c:v>
                </c:pt>
                <c:pt idx="1677">
                  <c:v>6629740</c:v>
                </c:pt>
                <c:pt idx="1678">
                  <c:v>6629764</c:v>
                </c:pt>
                <c:pt idx="1679">
                  <c:v>6629778</c:v>
                </c:pt>
                <c:pt idx="1680">
                  <c:v>6630028</c:v>
                </c:pt>
                <c:pt idx="1681">
                  <c:v>6630040</c:v>
                </c:pt>
                <c:pt idx="1682">
                  <c:v>6630052</c:v>
                </c:pt>
                <c:pt idx="1683">
                  <c:v>6630060</c:v>
                </c:pt>
                <c:pt idx="1684">
                  <c:v>6630074</c:v>
                </c:pt>
                <c:pt idx="1685">
                  <c:v>6630090</c:v>
                </c:pt>
                <c:pt idx="1686">
                  <c:v>6630104</c:v>
                </c:pt>
                <c:pt idx="1687">
                  <c:v>6630128</c:v>
                </c:pt>
                <c:pt idx="1688">
                  <c:v>6630146</c:v>
                </c:pt>
                <c:pt idx="1689">
                  <c:v>6630168</c:v>
                </c:pt>
                <c:pt idx="1690">
                  <c:v>6630442</c:v>
                </c:pt>
                <c:pt idx="1691">
                  <c:v>6630462</c:v>
                </c:pt>
                <c:pt idx="1692">
                  <c:v>6630478</c:v>
                </c:pt>
                <c:pt idx="1693">
                  <c:v>6630496</c:v>
                </c:pt>
                <c:pt idx="1694">
                  <c:v>6630516</c:v>
                </c:pt>
                <c:pt idx="1695">
                  <c:v>6630542</c:v>
                </c:pt>
                <c:pt idx="1696">
                  <c:v>6630566</c:v>
                </c:pt>
                <c:pt idx="1697">
                  <c:v>6630586</c:v>
                </c:pt>
                <c:pt idx="1698">
                  <c:v>6630872</c:v>
                </c:pt>
                <c:pt idx="1699">
                  <c:v>6630882</c:v>
                </c:pt>
                <c:pt idx="1700">
                  <c:v>6630894</c:v>
                </c:pt>
                <c:pt idx="1701">
                  <c:v>6630910</c:v>
                </c:pt>
                <c:pt idx="1702">
                  <c:v>6630918</c:v>
                </c:pt>
                <c:pt idx="1703">
                  <c:v>6630942</c:v>
                </c:pt>
                <c:pt idx="1704">
                  <c:v>6630952</c:v>
                </c:pt>
                <c:pt idx="1705">
                  <c:v>6631220</c:v>
                </c:pt>
                <c:pt idx="1706">
                  <c:v>6631234</c:v>
                </c:pt>
                <c:pt idx="1707">
                  <c:v>6631250</c:v>
                </c:pt>
                <c:pt idx="1708">
                  <c:v>6631258</c:v>
                </c:pt>
                <c:pt idx="1709">
                  <c:v>6631276</c:v>
                </c:pt>
                <c:pt idx="1710">
                  <c:v>6631292</c:v>
                </c:pt>
                <c:pt idx="1711">
                  <c:v>6631312</c:v>
                </c:pt>
                <c:pt idx="1712">
                  <c:v>6631334</c:v>
                </c:pt>
                <c:pt idx="1713">
                  <c:v>6631616</c:v>
                </c:pt>
                <c:pt idx="1714">
                  <c:v>6631624</c:v>
                </c:pt>
                <c:pt idx="1715">
                  <c:v>6631634</c:v>
                </c:pt>
                <c:pt idx="1716">
                  <c:v>6631654</c:v>
                </c:pt>
                <c:pt idx="1717">
                  <c:v>6631676</c:v>
                </c:pt>
                <c:pt idx="1718">
                  <c:v>6631982</c:v>
                </c:pt>
                <c:pt idx="1719">
                  <c:v>6632006</c:v>
                </c:pt>
                <c:pt idx="1720">
                  <c:v>6632024</c:v>
                </c:pt>
                <c:pt idx="1721">
                  <c:v>6632056</c:v>
                </c:pt>
                <c:pt idx="1722">
                  <c:v>6632338</c:v>
                </c:pt>
                <c:pt idx="1723">
                  <c:v>6632348</c:v>
                </c:pt>
                <c:pt idx="1724">
                  <c:v>6632368</c:v>
                </c:pt>
                <c:pt idx="1725">
                  <c:v>6632680</c:v>
                </c:pt>
                <c:pt idx="1726">
                  <c:v>6632690</c:v>
                </c:pt>
                <c:pt idx="1727">
                  <c:v>6632706</c:v>
                </c:pt>
                <c:pt idx="1728">
                  <c:v>6632716</c:v>
                </c:pt>
                <c:pt idx="1729">
                  <c:v>6632738</c:v>
                </c:pt>
                <c:pt idx="1730">
                  <c:v>6633038</c:v>
                </c:pt>
                <c:pt idx="1731">
                  <c:v>6633058</c:v>
                </c:pt>
                <c:pt idx="1732">
                  <c:v>6633354</c:v>
                </c:pt>
                <c:pt idx="1733">
                  <c:v>6633366</c:v>
                </c:pt>
                <c:pt idx="1734">
                  <c:v>6633386</c:v>
                </c:pt>
                <c:pt idx="1735">
                  <c:v>6633410</c:v>
                </c:pt>
                <c:pt idx="1736">
                  <c:v>6633734</c:v>
                </c:pt>
                <c:pt idx="1737">
                  <c:v>6633756</c:v>
                </c:pt>
                <c:pt idx="1738">
                  <c:v>6634608</c:v>
                </c:pt>
                <c:pt idx="1739">
                  <c:v>6634632</c:v>
                </c:pt>
                <c:pt idx="1740">
                  <c:v>6635490</c:v>
                </c:pt>
                <c:pt idx="1741">
                  <c:v>6635504</c:v>
                </c:pt>
                <c:pt idx="1742">
                  <c:v>6635794</c:v>
                </c:pt>
                <c:pt idx="1743">
                  <c:v>6635810</c:v>
                </c:pt>
                <c:pt idx="1744">
                  <c:v>6636128</c:v>
                </c:pt>
                <c:pt idx="1745">
                  <c:v>6636948</c:v>
                </c:pt>
                <c:pt idx="1746">
                  <c:v>6638890</c:v>
                </c:pt>
                <c:pt idx="1747">
                  <c:v>6672218</c:v>
                </c:pt>
                <c:pt idx="1748">
                  <c:v>6860592</c:v>
                </c:pt>
                <c:pt idx="1749">
                  <c:v>6860596</c:v>
                </c:pt>
                <c:pt idx="1750">
                  <c:v>6860602</c:v>
                </c:pt>
                <c:pt idx="1751">
                  <c:v>6860606</c:v>
                </c:pt>
                <c:pt idx="1752">
                  <c:v>6860606</c:v>
                </c:pt>
                <c:pt idx="1753">
                  <c:v>6860606</c:v>
                </c:pt>
                <c:pt idx="1754">
                  <c:v>6860606</c:v>
                </c:pt>
                <c:pt idx="1755">
                  <c:v>6860610</c:v>
                </c:pt>
                <c:pt idx="1756">
                  <c:v>6860618</c:v>
                </c:pt>
                <c:pt idx="1757">
                  <c:v>6860632</c:v>
                </c:pt>
                <c:pt idx="1758">
                  <c:v>6860642</c:v>
                </c:pt>
                <c:pt idx="1759">
                  <c:v>6860656</c:v>
                </c:pt>
                <c:pt idx="1760">
                  <c:v>6860958</c:v>
                </c:pt>
                <c:pt idx="1761">
                  <c:v>6861242</c:v>
                </c:pt>
                <c:pt idx="1762">
                  <c:v>6862078</c:v>
                </c:pt>
                <c:pt idx="1763">
                  <c:v>6862970</c:v>
                </c:pt>
                <c:pt idx="1764">
                  <c:v>6862994</c:v>
                </c:pt>
                <c:pt idx="1765">
                  <c:v>6863870</c:v>
                </c:pt>
                <c:pt idx="1766">
                  <c:v>6868076</c:v>
                </c:pt>
                <c:pt idx="1767">
                  <c:v>7056174</c:v>
                </c:pt>
                <c:pt idx="1768">
                  <c:v>7056174</c:v>
                </c:pt>
                <c:pt idx="1769">
                  <c:v>7056180</c:v>
                </c:pt>
                <c:pt idx="1770">
                  <c:v>7056180</c:v>
                </c:pt>
                <c:pt idx="1771">
                  <c:v>7056180</c:v>
                </c:pt>
                <c:pt idx="1772">
                  <c:v>7056190</c:v>
                </c:pt>
                <c:pt idx="1773">
                  <c:v>7056194</c:v>
                </c:pt>
                <c:pt idx="1774">
                  <c:v>7056198</c:v>
                </c:pt>
                <c:pt idx="1775">
                  <c:v>7056202</c:v>
                </c:pt>
                <c:pt idx="1776">
                  <c:v>7056202</c:v>
                </c:pt>
                <c:pt idx="1777">
                  <c:v>7056202</c:v>
                </c:pt>
                <c:pt idx="1778">
                  <c:v>7056210</c:v>
                </c:pt>
                <c:pt idx="1779">
                  <c:v>7056222</c:v>
                </c:pt>
                <c:pt idx="1780">
                  <c:v>7056234</c:v>
                </c:pt>
                <c:pt idx="1781">
                  <c:v>7056234</c:v>
                </c:pt>
                <c:pt idx="1782">
                  <c:v>7056242</c:v>
                </c:pt>
                <c:pt idx="1783">
                  <c:v>7056250</c:v>
                </c:pt>
                <c:pt idx="1784">
                  <c:v>7056562</c:v>
                </c:pt>
                <c:pt idx="1785">
                  <c:v>7057376</c:v>
                </c:pt>
                <c:pt idx="1786">
                  <c:v>7059384</c:v>
                </c:pt>
                <c:pt idx="1787">
                  <c:v>7059396</c:v>
                </c:pt>
                <c:pt idx="1788">
                  <c:v>7059410</c:v>
                </c:pt>
                <c:pt idx="1789">
                  <c:v>7059420</c:v>
                </c:pt>
                <c:pt idx="1790">
                  <c:v>7059426</c:v>
                </c:pt>
                <c:pt idx="1791">
                  <c:v>7060274</c:v>
                </c:pt>
                <c:pt idx="1792">
                  <c:v>7060296</c:v>
                </c:pt>
                <c:pt idx="1793">
                  <c:v>7060312</c:v>
                </c:pt>
                <c:pt idx="1794">
                  <c:v>7061176</c:v>
                </c:pt>
                <c:pt idx="1795">
                  <c:v>7061196</c:v>
                </c:pt>
                <c:pt idx="1796">
                  <c:v>7061196</c:v>
                </c:pt>
                <c:pt idx="1797">
                  <c:v>7061202</c:v>
                </c:pt>
                <c:pt idx="1798">
                  <c:v>7061210</c:v>
                </c:pt>
                <c:pt idx="1799">
                  <c:v>7061222</c:v>
                </c:pt>
                <c:pt idx="1800">
                  <c:v>7061242</c:v>
                </c:pt>
                <c:pt idx="1801">
                  <c:v>7061260</c:v>
                </c:pt>
                <c:pt idx="1802">
                  <c:v>7061280</c:v>
                </c:pt>
                <c:pt idx="1803">
                  <c:v>7061296</c:v>
                </c:pt>
                <c:pt idx="1804">
                  <c:v>7061312</c:v>
                </c:pt>
                <c:pt idx="1805">
                  <c:v>7061336</c:v>
                </c:pt>
                <c:pt idx="1806">
                  <c:v>7061616</c:v>
                </c:pt>
                <c:pt idx="1807">
                  <c:v>7061630</c:v>
                </c:pt>
                <c:pt idx="1808">
                  <c:v>7061648</c:v>
                </c:pt>
                <c:pt idx="1809">
                  <c:v>7061670</c:v>
                </c:pt>
                <c:pt idx="1810">
                  <c:v>7061694</c:v>
                </c:pt>
                <c:pt idx="1811">
                  <c:v>7062020</c:v>
                </c:pt>
                <c:pt idx="1812">
                  <c:v>7062048</c:v>
                </c:pt>
                <c:pt idx="1813">
                  <c:v>7062376</c:v>
                </c:pt>
                <c:pt idx="1814">
                  <c:v>7062664</c:v>
                </c:pt>
                <c:pt idx="1815">
                  <c:v>7063536</c:v>
                </c:pt>
                <c:pt idx="1816">
                  <c:v>7063554</c:v>
                </c:pt>
                <c:pt idx="1817">
                  <c:v>7063570</c:v>
                </c:pt>
                <c:pt idx="1818">
                  <c:v>7063588</c:v>
                </c:pt>
                <c:pt idx="1819">
                  <c:v>7063598</c:v>
                </c:pt>
                <c:pt idx="1820">
                  <c:v>7063618</c:v>
                </c:pt>
                <c:pt idx="1821">
                  <c:v>7063890</c:v>
                </c:pt>
                <c:pt idx="1822">
                  <c:v>7063910</c:v>
                </c:pt>
                <c:pt idx="1823">
                  <c:v>7064210</c:v>
                </c:pt>
                <c:pt idx="1824">
                  <c:v>7064496</c:v>
                </c:pt>
                <c:pt idx="1825">
                  <c:v>7064516</c:v>
                </c:pt>
                <c:pt idx="1826">
                  <c:v>7065396</c:v>
                </c:pt>
                <c:pt idx="1827">
                  <c:v>7065410</c:v>
                </c:pt>
                <c:pt idx="1828">
                  <c:v>7065728</c:v>
                </c:pt>
                <c:pt idx="1829">
                  <c:v>7073982</c:v>
                </c:pt>
                <c:pt idx="1830">
                  <c:v>7074002</c:v>
                </c:pt>
                <c:pt idx="1831">
                  <c:v>7264022</c:v>
                </c:pt>
                <c:pt idx="1832">
                  <c:v>7264022</c:v>
                </c:pt>
                <c:pt idx="1833">
                  <c:v>7264022</c:v>
                </c:pt>
                <c:pt idx="1834">
                  <c:v>7264026</c:v>
                </c:pt>
                <c:pt idx="1835">
                  <c:v>7264026</c:v>
                </c:pt>
                <c:pt idx="1836">
                  <c:v>7264026</c:v>
                </c:pt>
                <c:pt idx="1837">
                  <c:v>7264026</c:v>
                </c:pt>
                <c:pt idx="1838">
                  <c:v>7264026</c:v>
                </c:pt>
                <c:pt idx="1839">
                  <c:v>7264030</c:v>
                </c:pt>
                <c:pt idx="1840">
                  <c:v>7264038</c:v>
                </c:pt>
                <c:pt idx="1841">
                  <c:v>7264038</c:v>
                </c:pt>
                <c:pt idx="1842">
                  <c:v>7264042</c:v>
                </c:pt>
                <c:pt idx="1843">
                  <c:v>7264054</c:v>
                </c:pt>
                <c:pt idx="1844">
                  <c:v>7264066</c:v>
                </c:pt>
                <c:pt idx="1845">
                  <c:v>7264078</c:v>
                </c:pt>
                <c:pt idx="1846">
                  <c:v>7264088</c:v>
                </c:pt>
                <c:pt idx="1847">
                  <c:v>7264104</c:v>
                </c:pt>
                <c:pt idx="1848">
                  <c:v>7264396</c:v>
                </c:pt>
                <c:pt idx="1849">
                  <c:v>7264708</c:v>
                </c:pt>
                <c:pt idx="1850">
                  <c:v>7265004</c:v>
                </c:pt>
                <c:pt idx="1851">
                  <c:v>7265320</c:v>
                </c:pt>
                <c:pt idx="1852">
                  <c:v>7266206</c:v>
                </c:pt>
                <c:pt idx="1853">
                  <c:v>7268220</c:v>
                </c:pt>
                <c:pt idx="1854">
                  <c:v>7270228</c:v>
                </c:pt>
                <c:pt idx="1855">
                  <c:v>7270238</c:v>
                </c:pt>
                <c:pt idx="1856">
                  <c:v>7270244</c:v>
                </c:pt>
                <c:pt idx="1857">
                  <c:v>7270252</c:v>
                </c:pt>
                <c:pt idx="1858">
                  <c:v>7270260</c:v>
                </c:pt>
                <c:pt idx="1859">
                  <c:v>7270266</c:v>
                </c:pt>
                <c:pt idx="1860">
                  <c:v>7270274</c:v>
                </c:pt>
                <c:pt idx="1861">
                  <c:v>7270288</c:v>
                </c:pt>
                <c:pt idx="1862">
                  <c:v>7270302</c:v>
                </c:pt>
                <c:pt idx="1863">
                  <c:v>7270316</c:v>
                </c:pt>
                <c:pt idx="1864">
                  <c:v>7270604</c:v>
                </c:pt>
                <c:pt idx="1865">
                  <c:v>7270626</c:v>
                </c:pt>
                <c:pt idx="1866">
                  <c:v>7270926</c:v>
                </c:pt>
                <c:pt idx="1867">
                  <c:v>7271772</c:v>
                </c:pt>
                <c:pt idx="1868">
                  <c:v>7271792</c:v>
                </c:pt>
                <c:pt idx="1869">
                  <c:v>7275822</c:v>
                </c:pt>
                <c:pt idx="1870">
                  <c:v>7292964</c:v>
                </c:pt>
                <c:pt idx="1871">
                  <c:v>7482784</c:v>
                </c:pt>
                <c:pt idx="1872">
                  <c:v>7482784</c:v>
                </c:pt>
                <c:pt idx="1873">
                  <c:v>7482784</c:v>
                </c:pt>
                <c:pt idx="1874">
                  <c:v>7482788</c:v>
                </c:pt>
                <c:pt idx="1875">
                  <c:v>7482794</c:v>
                </c:pt>
                <c:pt idx="1876">
                  <c:v>7482798</c:v>
                </c:pt>
                <c:pt idx="1877">
                  <c:v>7482804</c:v>
                </c:pt>
                <c:pt idx="1878">
                  <c:v>7482814</c:v>
                </c:pt>
                <c:pt idx="1879">
                  <c:v>7482824</c:v>
                </c:pt>
                <c:pt idx="1880">
                  <c:v>7482838</c:v>
                </c:pt>
                <c:pt idx="1881">
                  <c:v>7483134</c:v>
                </c:pt>
                <c:pt idx="1882">
                  <c:v>7485074</c:v>
                </c:pt>
                <c:pt idx="1883">
                  <c:v>7487050</c:v>
                </c:pt>
                <c:pt idx="1884">
                  <c:v>7495506</c:v>
                </c:pt>
                <c:pt idx="1885">
                  <c:v>7504040</c:v>
                </c:pt>
                <c:pt idx="1886">
                  <c:v>7504054</c:v>
                </c:pt>
                <c:pt idx="1887">
                  <c:v>7512622</c:v>
                </c:pt>
                <c:pt idx="1888">
                  <c:v>7512634</c:v>
                </c:pt>
                <c:pt idx="1889">
                  <c:v>7512648</c:v>
                </c:pt>
                <c:pt idx="1890">
                  <c:v>7512658</c:v>
                </c:pt>
                <c:pt idx="1891">
                  <c:v>7512676</c:v>
                </c:pt>
                <c:pt idx="1892">
                  <c:v>7512690</c:v>
                </c:pt>
                <c:pt idx="1893">
                  <c:v>7512704</c:v>
                </c:pt>
                <c:pt idx="1894">
                  <c:v>7512714</c:v>
                </c:pt>
                <c:pt idx="1895">
                  <c:v>7512726</c:v>
                </c:pt>
                <c:pt idx="1896">
                  <c:v>7512734</c:v>
                </c:pt>
                <c:pt idx="1897">
                  <c:v>7512746</c:v>
                </c:pt>
                <c:pt idx="1898">
                  <c:v>7512764</c:v>
                </c:pt>
                <c:pt idx="1899">
                  <c:v>7512782</c:v>
                </c:pt>
                <c:pt idx="1900">
                  <c:v>7512802</c:v>
                </c:pt>
                <c:pt idx="1901">
                  <c:v>7512814</c:v>
                </c:pt>
                <c:pt idx="1902">
                  <c:v>7512828</c:v>
                </c:pt>
                <c:pt idx="1903">
                  <c:v>7512848</c:v>
                </c:pt>
                <c:pt idx="1904">
                  <c:v>7512870</c:v>
                </c:pt>
                <c:pt idx="1905">
                  <c:v>7512892</c:v>
                </c:pt>
                <c:pt idx="1906">
                  <c:v>7513138</c:v>
                </c:pt>
                <c:pt idx="1907">
                  <c:v>7513160</c:v>
                </c:pt>
                <c:pt idx="1908">
                  <c:v>7513178</c:v>
                </c:pt>
                <c:pt idx="1909">
                  <c:v>7513438</c:v>
                </c:pt>
                <c:pt idx="1910">
                  <c:v>7513454</c:v>
                </c:pt>
                <c:pt idx="1911">
                  <c:v>7513466</c:v>
                </c:pt>
                <c:pt idx="1912">
                  <c:v>7513484</c:v>
                </c:pt>
                <c:pt idx="1913">
                  <c:v>7513506</c:v>
                </c:pt>
                <c:pt idx="1914">
                  <c:v>7513526</c:v>
                </c:pt>
                <c:pt idx="1915">
                  <c:v>7513844</c:v>
                </c:pt>
                <c:pt idx="1916">
                  <c:v>7514152</c:v>
                </c:pt>
                <c:pt idx="1917">
                  <c:v>7515048</c:v>
                </c:pt>
                <c:pt idx="1918">
                  <c:v>7515908</c:v>
                </c:pt>
                <c:pt idx="1919">
                  <c:v>7516208</c:v>
                </c:pt>
                <c:pt idx="1920">
                  <c:v>7518216</c:v>
                </c:pt>
                <c:pt idx="1921">
                  <c:v>7526734</c:v>
                </c:pt>
                <c:pt idx="1922">
                  <c:v>7560340</c:v>
                </c:pt>
                <c:pt idx="1923">
                  <c:v>7742098</c:v>
                </c:pt>
                <c:pt idx="1924">
                  <c:v>7742098</c:v>
                </c:pt>
                <c:pt idx="1925">
                  <c:v>7742106</c:v>
                </c:pt>
                <c:pt idx="1926">
                  <c:v>7742116</c:v>
                </c:pt>
                <c:pt idx="1927">
                  <c:v>7742132</c:v>
                </c:pt>
                <c:pt idx="1928">
                  <c:v>7742148</c:v>
                </c:pt>
                <c:pt idx="1929">
                  <c:v>7742428</c:v>
                </c:pt>
                <c:pt idx="1930">
                  <c:v>7742436</c:v>
                </c:pt>
                <c:pt idx="1931">
                  <c:v>7742744</c:v>
                </c:pt>
                <c:pt idx="1932">
                  <c:v>7742756</c:v>
                </c:pt>
                <c:pt idx="1933">
                  <c:v>7742766</c:v>
                </c:pt>
                <c:pt idx="1934">
                  <c:v>7742776</c:v>
                </c:pt>
                <c:pt idx="1935">
                  <c:v>7742794</c:v>
                </c:pt>
                <c:pt idx="1936">
                  <c:v>7743090</c:v>
                </c:pt>
                <c:pt idx="1937">
                  <c:v>7743106</c:v>
                </c:pt>
                <c:pt idx="1938">
                  <c:v>7743122</c:v>
                </c:pt>
                <c:pt idx="1939">
                  <c:v>7743368</c:v>
                </c:pt>
                <c:pt idx="1940">
                  <c:v>7743648</c:v>
                </c:pt>
                <c:pt idx="1941">
                  <c:v>7745558</c:v>
                </c:pt>
                <c:pt idx="1942">
                  <c:v>7746426</c:v>
                </c:pt>
                <c:pt idx="1943">
                  <c:v>7746442</c:v>
                </c:pt>
                <c:pt idx="1944">
                  <c:v>7746464</c:v>
                </c:pt>
                <c:pt idx="1945">
                  <c:v>7746476</c:v>
                </c:pt>
                <c:pt idx="1946">
                  <c:v>7746498</c:v>
                </c:pt>
                <c:pt idx="1947">
                  <c:v>7746800</c:v>
                </c:pt>
                <c:pt idx="1948">
                  <c:v>7746816</c:v>
                </c:pt>
                <c:pt idx="1949">
                  <c:v>7747132</c:v>
                </c:pt>
                <c:pt idx="1950">
                  <c:v>7747142</c:v>
                </c:pt>
                <c:pt idx="1951">
                  <c:v>7747154</c:v>
                </c:pt>
                <c:pt idx="1952">
                  <c:v>7747168</c:v>
                </c:pt>
                <c:pt idx="1953">
                  <c:v>7747182</c:v>
                </c:pt>
                <c:pt idx="1954">
                  <c:v>7747480</c:v>
                </c:pt>
                <c:pt idx="1955">
                  <c:v>7747508</c:v>
                </c:pt>
                <c:pt idx="1956">
                  <c:v>7747526</c:v>
                </c:pt>
                <c:pt idx="1957">
                  <c:v>7747538</c:v>
                </c:pt>
                <c:pt idx="1958">
                  <c:v>7747558</c:v>
                </c:pt>
                <c:pt idx="1959">
                  <c:v>7747574</c:v>
                </c:pt>
                <c:pt idx="1960">
                  <c:v>7747586</c:v>
                </c:pt>
                <c:pt idx="1961">
                  <c:v>7747600</c:v>
                </c:pt>
                <c:pt idx="1962">
                  <c:v>7747620</c:v>
                </c:pt>
                <c:pt idx="1963">
                  <c:v>7747638</c:v>
                </c:pt>
                <c:pt idx="1964">
                  <c:v>7747660</c:v>
                </c:pt>
                <c:pt idx="1965">
                  <c:v>7747678</c:v>
                </c:pt>
                <c:pt idx="1966">
                  <c:v>7747966</c:v>
                </c:pt>
                <c:pt idx="1967">
                  <c:v>7747982</c:v>
                </c:pt>
                <c:pt idx="1968">
                  <c:v>7747998</c:v>
                </c:pt>
                <c:pt idx="1969">
                  <c:v>7748028</c:v>
                </c:pt>
                <c:pt idx="1970">
                  <c:v>7748048</c:v>
                </c:pt>
                <c:pt idx="1971">
                  <c:v>7748064</c:v>
                </c:pt>
                <c:pt idx="1972">
                  <c:v>7748350</c:v>
                </c:pt>
                <c:pt idx="1973">
                  <c:v>7748362</c:v>
                </c:pt>
                <c:pt idx="1974">
                  <c:v>7748378</c:v>
                </c:pt>
                <c:pt idx="1975">
                  <c:v>7748694</c:v>
                </c:pt>
                <c:pt idx="1976">
                  <c:v>7748998</c:v>
                </c:pt>
                <c:pt idx="1977">
                  <c:v>7749898</c:v>
                </c:pt>
                <c:pt idx="1978">
                  <c:v>7750794</c:v>
                </c:pt>
                <c:pt idx="1979">
                  <c:v>7754968</c:v>
                </c:pt>
                <c:pt idx="1980">
                  <c:v>7755806</c:v>
                </c:pt>
                <c:pt idx="1981">
                  <c:v>7759980</c:v>
                </c:pt>
                <c:pt idx="1982">
                  <c:v>7777114</c:v>
                </c:pt>
                <c:pt idx="1983">
                  <c:v>7963650</c:v>
                </c:pt>
                <c:pt idx="1984">
                  <c:v>7963650</c:v>
                </c:pt>
                <c:pt idx="1985">
                  <c:v>7963654</c:v>
                </c:pt>
                <c:pt idx="1986">
                  <c:v>7963654</c:v>
                </c:pt>
                <c:pt idx="1987">
                  <c:v>7963658</c:v>
                </c:pt>
                <c:pt idx="1988">
                  <c:v>7963662</c:v>
                </c:pt>
                <c:pt idx="1989">
                  <c:v>7963662</c:v>
                </c:pt>
                <c:pt idx="1990">
                  <c:v>7963672</c:v>
                </c:pt>
                <c:pt idx="1991">
                  <c:v>7963680</c:v>
                </c:pt>
                <c:pt idx="1992">
                  <c:v>7963686</c:v>
                </c:pt>
                <c:pt idx="1993">
                  <c:v>7963694</c:v>
                </c:pt>
                <c:pt idx="1994">
                  <c:v>7963700</c:v>
                </c:pt>
                <c:pt idx="1995">
                  <c:v>7963700</c:v>
                </c:pt>
                <c:pt idx="1996">
                  <c:v>7963700</c:v>
                </c:pt>
                <c:pt idx="1997">
                  <c:v>7963710</c:v>
                </c:pt>
                <c:pt idx="1998">
                  <c:v>7963716</c:v>
                </c:pt>
                <c:pt idx="1999">
                  <c:v>7963734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A3-4A39-B020-6E26180BCEAA}"/>
            </c:ext>
          </c:extLst>
        </c:ser>
        <c:ser>
          <c:idx val="4"/>
          <c:order val="3"/>
          <c:tx>
            <c:strRef>
              <c:f>Sheet1!$F$3:$F$4</c:f>
              <c:strCache>
                <c:ptCount val="1"/>
                <c:pt idx="0">
                  <c:v>SKV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Sheet1!$F$5:$F$2005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14</c:v>
                </c:pt>
                <c:pt idx="4">
                  <c:v>28</c:v>
                </c:pt>
                <c:pt idx="5">
                  <c:v>38</c:v>
                </c:pt>
                <c:pt idx="6">
                  <c:v>58</c:v>
                </c:pt>
                <c:pt idx="7">
                  <c:v>78</c:v>
                </c:pt>
                <c:pt idx="8">
                  <c:v>94</c:v>
                </c:pt>
                <c:pt idx="9">
                  <c:v>396</c:v>
                </c:pt>
                <c:pt idx="10">
                  <c:v>414</c:v>
                </c:pt>
                <c:pt idx="11">
                  <c:v>432</c:v>
                </c:pt>
                <c:pt idx="12">
                  <c:v>458</c:v>
                </c:pt>
                <c:pt idx="13">
                  <c:v>488</c:v>
                </c:pt>
                <c:pt idx="14">
                  <c:v>814</c:v>
                </c:pt>
                <c:pt idx="15">
                  <c:v>1652</c:v>
                </c:pt>
                <c:pt idx="16">
                  <c:v>3652</c:v>
                </c:pt>
                <c:pt idx="17">
                  <c:v>7834</c:v>
                </c:pt>
                <c:pt idx="18">
                  <c:v>7858</c:v>
                </c:pt>
                <c:pt idx="19">
                  <c:v>8152</c:v>
                </c:pt>
                <c:pt idx="20">
                  <c:v>8162</c:v>
                </c:pt>
                <c:pt idx="21">
                  <c:v>8174</c:v>
                </c:pt>
                <c:pt idx="22">
                  <c:v>8182</c:v>
                </c:pt>
                <c:pt idx="23">
                  <c:v>8198</c:v>
                </c:pt>
                <c:pt idx="24">
                  <c:v>8220</c:v>
                </c:pt>
                <c:pt idx="25">
                  <c:v>8240</c:v>
                </c:pt>
                <c:pt idx="26">
                  <c:v>8258</c:v>
                </c:pt>
                <c:pt idx="27">
                  <c:v>8274</c:v>
                </c:pt>
                <c:pt idx="28">
                  <c:v>8302</c:v>
                </c:pt>
                <c:pt idx="29">
                  <c:v>8602</c:v>
                </c:pt>
                <c:pt idx="30">
                  <c:v>8626</c:v>
                </c:pt>
                <c:pt idx="31">
                  <c:v>8644</c:v>
                </c:pt>
                <c:pt idx="32">
                  <c:v>8938</c:v>
                </c:pt>
                <c:pt idx="33">
                  <c:v>8954</c:v>
                </c:pt>
                <c:pt idx="34">
                  <c:v>8976</c:v>
                </c:pt>
                <c:pt idx="35">
                  <c:v>9264</c:v>
                </c:pt>
                <c:pt idx="36">
                  <c:v>9576</c:v>
                </c:pt>
                <c:pt idx="37">
                  <c:v>9598</c:v>
                </c:pt>
                <c:pt idx="38">
                  <c:v>9618</c:v>
                </c:pt>
                <c:pt idx="39">
                  <c:v>9642</c:v>
                </c:pt>
                <c:pt idx="40">
                  <c:v>9966</c:v>
                </c:pt>
                <c:pt idx="41">
                  <c:v>10804</c:v>
                </c:pt>
                <c:pt idx="42">
                  <c:v>10828</c:v>
                </c:pt>
                <c:pt idx="43">
                  <c:v>11148</c:v>
                </c:pt>
                <c:pt idx="44">
                  <c:v>11164</c:v>
                </c:pt>
                <c:pt idx="45">
                  <c:v>11176</c:v>
                </c:pt>
                <c:pt idx="46">
                  <c:v>11198</c:v>
                </c:pt>
                <c:pt idx="47">
                  <c:v>11220</c:v>
                </c:pt>
                <c:pt idx="48">
                  <c:v>11246</c:v>
                </c:pt>
                <c:pt idx="49">
                  <c:v>11562</c:v>
                </c:pt>
                <c:pt idx="50">
                  <c:v>11590</c:v>
                </c:pt>
                <c:pt idx="51">
                  <c:v>11892</c:v>
                </c:pt>
                <c:pt idx="52">
                  <c:v>11914</c:v>
                </c:pt>
                <c:pt idx="53">
                  <c:v>12226</c:v>
                </c:pt>
                <c:pt idx="54">
                  <c:v>12250</c:v>
                </c:pt>
                <c:pt idx="55">
                  <c:v>13118</c:v>
                </c:pt>
                <c:pt idx="56">
                  <c:v>13130</c:v>
                </c:pt>
                <c:pt idx="57">
                  <c:v>13138</c:v>
                </c:pt>
                <c:pt idx="58">
                  <c:v>13146</c:v>
                </c:pt>
                <c:pt idx="59">
                  <c:v>13158</c:v>
                </c:pt>
                <c:pt idx="60">
                  <c:v>13454</c:v>
                </c:pt>
                <c:pt idx="61">
                  <c:v>15448</c:v>
                </c:pt>
                <c:pt idx="62">
                  <c:v>19636</c:v>
                </c:pt>
                <c:pt idx="63">
                  <c:v>19646</c:v>
                </c:pt>
                <c:pt idx="64">
                  <c:v>28198</c:v>
                </c:pt>
                <c:pt idx="65">
                  <c:v>36962</c:v>
                </c:pt>
                <c:pt idx="66">
                  <c:v>37232</c:v>
                </c:pt>
                <c:pt idx="67">
                  <c:v>37254</c:v>
                </c:pt>
                <c:pt idx="68">
                  <c:v>45958</c:v>
                </c:pt>
                <c:pt idx="69">
                  <c:v>45968</c:v>
                </c:pt>
                <c:pt idx="70">
                  <c:v>45980</c:v>
                </c:pt>
                <c:pt idx="71">
                  <c:v>54426</c:v>
                </c:pt>
                <c:pt idx="72">
                  <c:v>54440</c:v>
                </c:pt>
                <c:pt idx="73">
                  <c:v>54456</c:v>
                </c:pt>
                <c:pt idx="74">
                  <c:v>54466</c:v>
                </c:pt>
                <c:pt idx="75">
                  <c:v>54472</c:v>
                </c:pt>
                <c:pt idx="76">
                  <c:v>54486</c:v>
                </c:pt>
                <c:pt idx="77">
                  <c:v>54496</c:v>
                </c:pt>
                <c:pt idx="78">
                  <c:v>54514</c:v>
                </c:pt>
                <c:pt idx="79">
                  <c:v>54546</c:v>
                </c:pt>
                <c:pt idx="80">
                  <c:v>55524</c:v>
                </c:pt>
                <c:pt idx="81">
                  <c:v>55540</c:v>
                </c:pt>
                <c:pt idx="82">
                  <c:v>55552</c:v>
                </c:pt>
                <c:pt idx="83">
                  <c:v>55560</c:v>
                </c:pt>
                <c:pt idx="84">
                  <c:v>55582</c:v>
                </c:pt>
                <c:pt idx="85">
                  <c:v>55896</c:v>
                </c:pt>
                <c:pt idx="86">
                  <c:v>56778</c:v>
                </c:pt>
                <c:pt idx="87">
                  <c:v>56798</c:v>
                </c:pt>
                <c:pt idx="88">
                  <c:v>57094</c:v>
                </c:pt>
                <c:pt idx="89">
                  <c:v>57110</c:v>
                </c:pt>
                <c:pt idx="90">
                  <c:v>57974</c:v>
                </c:pt>
                <c:pt idx="91">
                  <c:v>58290</c:v>
                </c:pt>
                <c:pt idx="92">
                  <c:v>58298</c:v>
                </c:pt>
                <c:pt idx="93">
                  <c:v>59102</c:v>
                </c:pt>
                <c:pt idx="94">
                  <c:v>63282</c:v>
                </c:pt>
                <c:pt idx="95">
                  <c:v>71992</c:v>
                </c:pt>
                <c:pt idx="96">
                  <c:v>76238</c:v>
                </c:pt>
                <c:pt idx="97">
                  <c:v>84764</c:v>
                </c:pt>
                <c:pt idx="98">
                  <c:v>272744</c:v>
                </c:pt>
                <c:pt idx="99">
                  <c:v>272748</c:v>
                </c:pt>
                <c:pt idx="100">
                  <c:v>272754</c:v>
                </c:pt>
                <c:pt idx="101">
                  <c:v>272762</c:v>
                </c:pt>
                <c:pt idx="102">
                  <c:v>272776</c:v>
                </c:pt>
                <c:pt idx="103">
                  <c:v>273592</c:v>
                </c:pt>
                <c:pt idx="104">
                  <c:v>417538</c:v>
                </c:pt>
                <c:pt idx="105">
                  <c:v>417538</c:v>
                </c:pt>
                <c:pt idx="106">
                  <c:v>417542</c:v>
                </c:pt>
                <c:pt idx="107">
                  <c:v>417542</c:v>
                </c:pt>
                <c:pt idx="108">
                  <c:v>417542</c:v>
                </c:pt>
                <c:pt idx="109">
                  <c:v>417548</c:v>
                </c:pt>
                <c:pt idx="110">
                  <c:v>417558</c:v>
                </c:pt>
                <c:pt idx="111">
                  <c:v>417566</c:v>
                </c:pt>
                <c:pt idx="112">
                  <c:v>417572</c:v>
                </c:pt>
                <c:pt idx="113">
                  <c:v>417590</c:v>
                </c:pt>
                <c:pt idx="114">
                  <c:v>417604</c:v>
                </c:pt>
                <c:pt idx="115">
                  <c:v>417880</c:v>
                </c:pt>
                <c:pt idx="116">
                  <c:v>417894</c:v>
                </c:pt>
                <c:pt idx="117">
                  <c:v>418174</c:v>
                </c:pt>
                <c:pt idx="118">
                  <c:v>420132</c:v>
                </c:pt>
                <c:pt idx="119">
                  <c:v>484398</c:v>
                </c:pt>
                <c:pt idx="120">
                  <c:v>645894</c:v>
                </c:pt>
                <c:pt idx="121">
                  <c:v>645894</c:v>
                </c:pt>
                <c:pt idx="122">
                  <c:v>645898</c:v>
                </c:pt>
                <c:pt idx="123">
                  <c:v>645904</c:v>
                </c:pt>
                <c:pt idx="124">
                  <c:v>645910</c:v>
                </c:pt>
                <c:pt idx="125">
                  <c:v>645916</c:v>
                </c:pt>
                <c:pt idx="126">
                  <c:v>645928</c:v>
                </c:pt>
                <c:pt idx="127">
                  <c:v>645936</c:v>
                </c:pt>
                <c:pt idx="128">
                  <c:v>645950</c:v>
                </c:pt>
                <c:pt idx="129">
                  <c:v>645962</c:v>
                </c:pt>
                <c:pt idx="130">
                  <c:v>646268</c:v>
                </c:pt>
                <c:pt idx="131">
                  <c:v>646280</c:v>
                </c:pt>
                <c:pt idx="132">
                  <c:v>646288</c:v>
                </c:pt>
                <c:pt idx="133">
                  <c:v>646302</c:v>
                </c:pt>
                <c:pt idx="134">
                  <c:v>646324</c:v>
                </c:pt>
                <c:pt idx="135">
                  <c:v>646334</c:v>
                </c:pt>
                <c:pt idx="136">
                  <c:v>646630</c:v>
                </c:pt>
                <c:pt idx="137">
                  <c:v>646644</c:v>
                </c:pt>
                <c:pt idx="138">
                  <c:v>646662</c:v>
                </c:pt>
                <c:pt idx="139">
                  <c:v>646956</c:v>
                </c:pt>
                <c:pt idx="140">
                  <c:v>647240</c:v>
                </c:pt>
                <c:pt idx="141">
                  <c:v>647556</c:v>
                </c:pt>
                <c:pt idx="142">
                  <c:v>647580</c:v>
                </c:pt>
                <c:pt idx="143">
                  <c:v>647606</c:v>
                </c:pt>
                <c:pt idx="144">
                  <c:v>647632</c:v>
                </c:pt>
                <c:pt idx="145">
                  <c:v>647922</c:v>
                </c:pt>
                <c:pt idx="146">
                  <c:v>648210</c:v>
                </c:pt>
                <c:pt idx="147">
                  <c:v>648228</c:v>
                </c:pt>
                <c:pt idx="148">
                  <c:v>648238</c:v>
                </c:pt>
                <c:pt idx="149">
                  <c:v>648242</c:v>
                </c:pt>
                <c:pt idx="150">
                  <c:v>648250</c:v>
                </c:pt>
                <c:pt idx="151">
                  <c:v>648264</c:v>
                </c:pt>
                <c:pt idx="152">
                  <c:v>648282</c:v>
                </c:pt>
                <c:pt idx="153">
                  <c:v>648296</c:v>
                </c:pt>
                <c:pt idx="154">
                  <c:v>648308</c:v>
                </c:pt>
                <c:pt idx="155">
                  <c:v>648326</c:v>
                </c:pt>
                <c:pt idx="156">
                  <c:v>648338</c:v>
                </c:pt>
                <c:pt idx="157">
                  <c:v>648338</c:v>
                </c:pt>
                <c:pt idx="158">
                  <c:v>648352</c:v>
                </c:pt>
                <c:pt idx="159">
                  <c:v>648362</c:v>
                </c:pt>
                <c:pt idx="160">
                  <c:v>648376</c:v>
                </c:pt>
                <c:pt idx="161">
                  <c:v>648674</c:v>
                </c:pt>
                <c:pt idx="162">
                  <c:v>648688</c:v>
                </c:pt>
                <c:pt idx="163">
                  <c:v>648698</c:v>
                </c:pt>
                <c:pt idx="164">
                  <c:v>648712</c:v>
                </c:pt>
                <c:pt idx="165">
                  <c:v>648736</c:v>
                </c:pt>
                <c:pt idx="166">
                  <c:v>649040</c:v>
                </c:pt>
                <c:pt idx="167">
                  <c:v>649344</c:v>
                </c:pt>
                <c:pt idx="168">
                  <c:v>649356</c:v>
                </c:pt>
                <c:pt idx="169">
                  <c:v>649364</c:v>
                </c:pt>
                <c:pt idx="170">
                  <c:v>649364</c:v>
                </c:pt>
                <c:pt idx="171">
                  <c:v>649374</c:v>
                </c:pt>
                <c:pt idx="172">
                  <c:v>649386</c:v>
                </c:pt>
                <c:pt idx="173">
                  <c:v>649396</c:v>
                </c:pt>
                <c:pt idx="174">
                  <c:v>649412</c:v>
                </c:pt>
                <c:pt idx="175">
                  <c:v>649660</c:v>
                </c:pt>
                <c:pt idx="176">
                  <c:v>649664</c:v>
                </c:pt>
                <c:pt idx="177">
                  <c:v>649678</c:v>
                </c:pt>
                <c:pt idx="178">
                  <c:v>649692</c:v>
                </c:pt>
                <c:pt idx="179">
                  <c:v>649706</c:v>
                </c:pt>
                <c:pt idx="180">
                  <c:v>649720</c:v>
                </c:pt>
                <c:pt idx="181">
                  <c:v>649740</c:v>
                </c:pt>
                <c:pt idx="182">
                  <c:v>649758</c:v>
                </c:pt>
                <c:pt idx="183">
                  <c:v>649776</c:v>
                </c:pt>
                <c:pt idx="184">
                  <c:v>649800</c:v>
                </c:pt>
                <c:pt idx="185">
                  <c:v>649828</c:v>
                </c:pt>
                <c:pt idx="186">
                  <c:v>649854</c:v>
                </c:pt>
                <c:pt idx="187">
                  <c:v>649878</c:v>
                </c:pt>
                <c:pt idx="188">
                  <c:v>649902</c:v>
                </c:pt>
                <c:pt idx="189">
                  <c:v>649930</c:v>
                </c:pt>
                <c:pt idx="190">
                  <c:v>650222</c:v>
                </c:pt>
                <c:pt idx="191">
                  <c:v>650504</c:v>
                </c:pt>
                <c:pt idx="192">
                  <c:v>650522</c:v>
                </c:pt>
                <c:pt idx="193">
                  <c:v>650536</c:v>
                </c:pt>
                <c:pt idx="194">
                  <c:v>650540</c:v>
                </c:pt>
                <c:pt idx="195">
                  <c:v>650554</c:v>
                </c:pt>
                <c:pt idx="196">
                  <c:v>650870</c:v>
                </c:pt>
                <c:pt idx="197">
                  <c:v>650890</c:v>
                </c:pt>
                <c:pt idx="198">
                  <c:v>650910</c:v>
                </c:pt>
                <c:pt idx="199">
                  <c:v>650930</c:v>
                </c:pt>
                <c:pt idx="200">
                  <c:v>651200</c:v>
                </c:pt>
                <c:pt idx="201">
                  <c:v>651500</c:v>
                </c:pt>
                <c:pt idx="202">
                  <c:v>652348</c:v>
                </c:pt>
                <c:pt idx="203">
                  <c:v>652362</c:v>
                </c:pt>
                <c:pt idx="204">
                  <c:v>652676</c:v>
                </c:pt>
                <c:pt idx="205">
                  <c:v>652954</c:v>
                </c:pt>
                <c:pt idx="206">
                  <c:v>653806</c:v>
                </c:pt>
                <c:pt idx="207">
                  <c:v>653822</c:v>
                </c:pt>
                <c:pt idx="208">
                  <c:v>654122</c:v>
                </c:pt>
                <c:pt idx="209">
                  <c:v>654132</c:v>
                </c:pt>
                <c:pt idx="210">
                  <c:v>655014</c:v>
                </c:pt>
                <c:pt idx="211">
                  <c:v>657008</c:v>
                </c:pt>
                <c:pt idx="212">
                  <c:v>665502</c:v>
                </c:pt>
                <c:pt idx="213">
                  <c:v>853056</c:v>
                </c:pt>
                <c:pt idx="214">
                  <c:v>853056</c:v>
                </c:pt>
                <c:pt idx="215">
                  <c:v>853056</c:v>
                </c:pt>
                <c:pt idx="216">
                  <c:v>853060</c:v>
                </c:pt>
                <c:pt idx="217">
                  <c:v>853060</c:v>
                </c:pt>
                <c:pt idx="218">
                  <c:v>853072</c:v>
                </c:pt>
                <c:pt idx="219">
                  <c:v>853078</c:v>
                </c:pt>
                <c:pt idx="220">
                  <c:v>853090</c:v>
                </c:pt>
                <c:pt idx="221">
                  <c:v>853098</c:v>
                </c:pt>
                <c:pt idx="222">
                  <c:v>853106</c:v>
                </c:pt>
                <c:pt idx="223">
                  <c:v>853116</c:v>
                </c:pt>
                <c:pt idx="224">
                  <c:v>853128</c:v>
                </c:pt>
                <c:pt idx="225">
                  <c:v>853140</c:v>
                </c:pt>
                <c:pt idx="226">
                  <c:v>853152</c:v>
                </c:pt>
                <c:pt idx="227">
                  <c:v>853162</c:v>
                </c:pt>
                <c:pt idx="228">
                  <c:v>853172</c:v>
                </c:pt>
                <c:pt idx="229">
                  <c:v>853192</c:v>
                </c:pt>
                <c:pt idx="230">
                  <c:v>853490</c:v>
                </c:pt>
                <c:pt idx="231">
                  <c:v>853768</c:v>
                </c:pt>
                <c:pt idx="232">
                  <c:v>853784</c:v>
                </c:pt>
                <c:pt idx="233">
                  <c:v>855688</c:v>
                </c:pt>
                <c:pt idx="234">
                  <c:v>855714</c:v>
                </c:pt>
                <c:pt idx="235">
                  <c:v>855742</c:v>
                </c:pt>
                <c:pt idx="236">
                  <c:v>855760</c:v>
                </c:pt>
                <c:pt idx="237">
                  <c:v>855772</c:v>
                </c:pt>
                <c:pt idx="238">
                  <c:v>855798</c:v>
                </c:pt>
                <c:pt idx="239">
                  <c:v>856082</c:v>
                </c:pt>
                <c:pt idx="240">
                  <c:v>856096</c:v>
                </c:pt>
                <c:pt idx="241">
                  <c:v>856112</c:v>
                </c:pt>
                <c:pt idx="242">
                  <c:v>856126</c:v>
                </c:pt>
                <c:pt idx="243">
                  <c:v>856142</c:v>
                </c:pt>
                <c:pt idx="244">
                  <c:v>856154</c:v>
                </c:pt>
                <c:pt idx="245">
                  <c:v>856170</c:v>
                </c:pt>
                <c:pt idx="246">
                  <c:v>856942</c:v>
                </c:pt>
                <c:pt idx="247">
                  <c:v>865398</c:v>
                </c:pt>
                <c:pt idx="248">
                  <c:v>882692</c:v>
                </c:pt>
                <c:pt idx="249">
                  <c:v>883004</c:v>
                </c:pt>
                <c:pt idx="250">
                  <c:v>883304</c:v>
                </c:pt>
                <c:pt idx="251">
                  <c:v>883584</c:v>
                </c:pt>
                <c:pt idx="252">
                  <c:v>1071294</c:v>
                </c:pt>
                <c:pt idx="253">
                  <c:v>1071294</c:v>
                </c:pt>
                <c:pt idx="254">
                  <c:v>1071294</c:v>
                </c:pt>
                <c:pt idx="255">
                  <c:v>1071298</c:v>
                </c:pt>
                <c:pt idx="256">
                  <c:v>1071302</c:v>
                </c:pt>
                <c:pt idx="257">
                  <c:v>1071310</c:v>
                </c:pt>
                <c:pt idx="258">
                  <c:v>1071314</c:v>
                </c:pt>
                <c:pt idx="259">
                  <c:v>1071314</c:v>
                </c:pt>
                <c:pt idx="260">
                  <c:v>1071320</c:v>
                </c:pt>
                <c:pt idx="261">
                  <c:v>1071330</c:v>
                </c:pt>
                <c:pt idx="262">
                  <c:v>1071330</c:v>
                </c:pt>
                <c:pt idx="263">
                  <c:v>1071334</c:v>
                </c:pt>
                <c:pt idx="264">
                  <c:v>1071334</c:v>
                </c:pt>
                <c:pt idx="265">
                  <c:v>1071344</c:v>
                </c:pt>
                <c:pt idx="266">
                  <c:v>1071354</c:v>
                </c:pt>
                <c:pt idx="267">
                  <c:v>1071354</c:v>
                </c:pt>
                <c:pt idx="268">
                  <c:v>1071366</c:v>
                </c:pt>
                <c:pt idx="269">
                  <c:v>1071376</c:v>
                </c:pt>
                <c:pt idx="270">
                  <c:v>1071384</c:v>
                </c:pt>
                <c:pt idx="271">
                  <c:v>1071394</c:v>
                </c:pt>
                <c:pt idx="272">
                  <c:v>1071402</c:v>
                </c:pt>
                <c:pt idx="273">
                  <c:v>1071412</c:v>
                </c:pt>
                <c:pt idx="274">
                  <c:v>1071418</c:v>
                </c:pt>
                <c:pt idx="275">
                  <c:v>1071432</c:v>
                </c:pt>
                <c:pt idx="276">
                  <c:v>1071448</c:v>
                </c:pt>
                <c:pt idx="277">
                  <c:v>1071464</c:v>
                </c:pt>
                <c:pt idx="278">
                  <c:v>1071484</c:v>
                </c:pt>
                <c:pt idx="279">
                  <c:v>1071498</c:v>
                </c:pt>
                <c:pt idx="280">
                  <c:v>1071810</c:v>
                </c:pt>
                <c:pt idx="281">
                  <c:v>1072122</c:v>
                </c:pt>
                <c:pt idx="282">
                  <c:v>1072140</c:v>
                </c:pt>
                <c:pt idx="283">
                  <c:v>1072156</c:v>
                </c:pt>
                <c:pt idx="284">
                  <c:v>1072474</c:v>
                </c:pt>
                <c:pt idx="285">
                  <c:v>1072498</c:v>
                </c:pt>
                <c:pt idx="286">
                  <c:v>1072510</c:v>
                </c:pt>
                <c:pt idx="287">
                  <c:v>1072804</c:v>
                </c:pt>
                <c:pt idx="288">
                  <c:v>1072820</c:v>
                </c:pt>
                <c:pt idx="289">
                  <c:v>1072836</c:v>
                </c:pt>
                <c:pt idx="290">
                  <c:v>1073112</c:v>
                </c:pt>
                <c:pt idx="291">
                  <c:v>1073122</c:v>
                </c:pt>
                <c:pt idx="292">
                  <c:v>1073130</c:v>
                </c:pt>
                <c:pt idx="293">
                  <c:v>1073408</c:v>
                </c:pt>
                <c:pt idx="294">
                  <c:v>1077546</c:v>
                </c:pt>
                <c:pt idx="295">
                  <c:v>1077560</c:v>
                </c:pt>
                <c:pt idx="296">
                  <c:v>1077566</c:v>
                </c:pt>
                <c:pt idx="297">
                  <c:v>1077578</c:v>
                </c:pt>
                <c:pt idx="298">
                  <c:v>1077582</c:v>
                </c:pt>
                <c:pt idx="299">
                  <c:v>1077588</c:v>
                </c:pt>
                <c:pt idx="300">
                  <c:v>1077602</c:v>
                </c:pt>
                <c:pt idx="301">
                  <c:v>1077606</c:v>
                </c:pt>
                <c:pt idx="302">
                  <c:v>1077614</c:v>
                </c:pt>
                <c:pt idx="303">
                  <c:v>1077618</c:v>
                </c:pt>
                <c:pt idx="304">
                  <c:v>1077630</c:v>
                </c:pt>
                <c:pt idx="305">
                  <c:v>1077640</c:v>
                </c:pt>
                <c:pt idx="306">
                  <c:v>1077648</c:v>
                </c:pt>
                <c:pt idx="307">
                  <c:v>1077654</c:v>
                </c:pt>
                <c:pt idx="308">
                  <c:v>1077932</c:v>
                </c:pt>
                <c:pt idx="309">
                  <c:v>1077946</c:v>
                </c:pt>
                <c:pt idx="310">
                  <c:v>1077956</c:v>
                </c:pt>
                <c:pt idx="311">
                  <c:v>1077976</c:v>
                </c:pt>
                <c:pt idx="312">
                  <c:v>1077990</c:v>
                </c:pt>
                <c:pt idx="313">
                  <c:v>1078010</c:v>
                </c:pt>
                <c:pt idx="314">
                  <c:v>1078026</c:v>
                </c:pt>
                <c:pt idx="315">
                  <c:v>1078030</c:v>
                </c:pt>
                <c:pt idx="316">
                  <c:v>1078038</c:v>
                </c:pt>
                <c:pt idx="317">
                  <c:v>1078054</c:v>
                </c:pt>
                <c:pt idx="318">
                  <c:v>1078074</c:v>
                </c:pt>
                <c:pt idx="319">
                  <c:v>1078092</c:v>
                </c:pt>
                <c:pt idx="320">
                  <c:v>1078114</c:v>
                </c:pt>
                <c:pt idx="321">
                  <c:v>1078134</c:v>
                </c:pt>
                <c:pt idx="322">
                  <c:v>1078144</c:v>
                </c:pt>
                <c:pt idx="323">
                  <c:v>1078166</c:v>
                </c:pt>
                <c:pt idx="324">
                  <c:v>1078194</c:v>
                </c:pt>
                <c:pt idx="325">
                  <c:v>1078214</c:v>
                </c:pt>
                <c:pt idx="326">
                  <c:v>1078452</c:v>
                </c:pt>
                <c:pt idx="327">
                  <c:v>1078468</c:v>
                </c:pt>
                <c:pt idx="328">
                  <c:v>1078482</c:v>
                </c:pt>
                <c:pt idx="329">
                  <c:v>1078798</c:v>
                </c:pt>
                <c:pt idx="330">
                  <c:v>1079094</c:v>
                </c:pt>
                <c:pt idx="331">
                  <c:v>1079106</c:v>
                </c:pt>
                <c:pt idx="332">
                  <c:v>1079126</c:v>
                </c:pt>
                <c:pt idx="333">
                  <c:v>1079422</c:v>
                </c:pt>
                <c:pt idx="334">
                  <c:v>1079444</c:v>
                </c:pt>
                <c:pt idx="335">
                  <c:v>1079462</c:v>
                </c:pt>
                <c:pt idx="336">
                  <c:v>1079772</c:v>
                </c:pt>
                <c:pt idx="337">
                  <c:v>1079780</c:v>
                </c:pt>
                <c:pt idx="338">
                  <c:v>1079796</c:v>
                </c:pt>
                <c:pt idx="339">
                  <c:v>1080634</c:v>
                </c:pt>
                <c:pt idx="340">
                  <c:v>1080652</c:v>
                </c:pt>
                <c:pt idx="341">
                  <c:v>1084732</c:v>
                </c:pt>
                <c:pt idx="342">
                  <c:v>1084748</c:v>
                </c:pt>
                <c:pt idx="343">
                  <c:v>1084760</c:v>
                </c:pt>
                <c:pt idx="344">
                  <c:v>1084774</c:v>
                </c:pt>
                <c:pt idx="345">
                  <c:v>1084778</c:v>
                </c:pt>
                <c:pt idx="346">
                  <c:v>1084784</c:v>
                </c:pt>
                <c:pt idx="347">
                  <c:v>1084788</c:v>
                </c:pt>
                <c:pt idx="348">
                  <c:v>1084798</c:v>
                </c:pt>
                <c:pt idx="349">
                  <c:v>1084808</c:v>
                </c:pt>
                <c:pt idx="350">
                  <c:v>1084812</c:v>
                </c:pt>
                <c:pt idx="351">
                  <c:v>1084824</c:v>
                </c:pt>
                <c:pt idx="352">
                  <c:v>1084834</c:v>
                </c:pt>
                <c:pt idx="353">
                  <c:v>1084838</c:v>
                </c:pt>
                <c:pt idx="354">
                  <c:v>1084854</c:v>
                </c:pt>
                <c:pt idx="355">
                  <c:v>1084862</c:v>
                </c:pt>
                <c:pt idx="356">
                  <c:v>1085144</c:v>
                </c:pt>
                <c:pt idx="357">
                  <c:v>1087070</c:v>
                </c:pt>
                <c:pt idx="358">
                  <c:v>1091276</c:v>
                </c:pt>
                <c:pt idx="359">
                  <c:v>1155848</c:v>
                </c:pt>
                <c:pt idx="360">
                  <c:v>1321176</c:v>
                </c:pt>
                <c:pt idx="361">
                  <c:v>1321176</c:v>
                </c:pt>
                <c:pt idx="362">
                  <c:v>1321176</c:v>
                </c:pt>
                <c:pt idx="363">
                  <c:v>1321180</c:v>
                </c:pt>
                <c:pt idx="364">
                  <c:v>1321180</c:v>
                </c:pt>
                <c:pt idx="365">
                  <c:v>1321188</c:v>
                </c:pt>
                <c:pt idx="366">
                  <c:v>1321194</c:v>
                </c:pt>
                <c:pt idx="367">
                  <c:v>1321204</c:v>
                </c:pt>
                <c:pt idx="368">
                  <c:v>1321208</c:v>
                </c:pt>
                <c:pt idx="369">
                  <c:v>1321212</c:v>
                </c:pt>
                <c:pt idx="370">
                  <c:v>1321212</c:v>
                </c:pt>
                <c:pt idx="371">
                  <c:v>1321212</c:v>
                </c:pt>
                <c:pt idx="372">
                  <c:v>1321220</c:v>
                </c:pt>
                <c:pt idx="373">
                  <c:v>1321226</c:v>
                </c:pt>
                <c:pt idx="374">
                  <c:v>1321240</c:v>
                </c:pt>
                <c:pt idx="375">
                  <c:v>1321250</c:v>
                </c:pt>
                <c:pt idx="376">
                  <c:v>1323064</c:v>
                </c:pt>
                <c:pt idx="377">
                  <c:v>1339972</c:v>
                </c:pt>
                <c:pt idx="378">
                  <c:v>1524742</c:v>
                </c:pt>
                <c:pt idx="379">
                  <c:v>1524746</c:v>
                </c:pt>
                <c:pt idx="380">
                  <c:v>1524756</c:v>
                </c:pt>
                <c:pt idx="381">
                  <c:v>1524766</c:v>
                </c:pt>
                <c:pt idx="382">
                  <c:v>1524780</c:v>
                </c:pt>
                <c:pt idx="383">
                  <c:v>1528764</c:v>
                </c:pt>
                <c:pt idx="384">
                  <c:v>1673748</c:v>
                </c:pt>
                <c:pt idx="385">
                  <c:v>1673748</c:v>
                </c:pt>
                <c:pt idx="386">
                  <c:v>1673752</c:v>
                </c:pt>
                <c:pt idx="387">
                  <c:v>1673756</c:v>
                </c:pt>
                <c:pt idx="388">
                  <c:v>1673760</c:v>
                </c:pt>
                <c:pt idx="389">
                  <c:v>1673766</c:v>
                </c:pt>
                <c:pt idx="390">
                  <c:v>1673774</c:v>
                </c:pt>
                <c:pt idx="391">
                  <c:v>1673784</c:v>
                </c:pt>
                <c:pt idx="392">
                  <c:v>1673790</c:v>
                </c:pt>
                <c:pt idx="393">
                  <c:v>1673796</c:v>
                </c:pt>
                <c:pt idx="394">
                  <c:v>1673800</c:v>
                </c:pt>
                <c:pt idx="395">
                  <c:v>1673808</c:v>
                </c:pt>
                <c:pt idx="396">
                  <c:v>1673822</c:v>
                </c:pt>
                <c:pt idx="397">
                  <c:v>1673838</c:v>
                </c:pt>
                <c:pt idx="398">
                  <c:v>1674116</c:v>
                </c:pt>
                <c:pt idx="399">
                  <c:v>1674130</c:v>
                </c:pt>
                <c:pt idx="400">
                  <c:v>1674428</c:v>
                </c:pt>
                <c:pt idx="401">
                  <c:v>1674434</c:v>
                </c:pt>
                <c:pt idx="402">
                  <c:v>1675298</c:v>
                </c:pt>
                <c:pt idx="403">
                  <c:v>1675598</c:v>
                </c:pt>
                <c:pt idx="404">
                  <c:v>1675614</c:v>
                </c:pt>
                <c:pt idx="405">
                  <c:v>1676462</c:v>
                </c:pt>
                <c:pt idx="406">
                  <c:v>1677310</c:v>
                </c:pt>
                <c:pt idx="407">
                  <c:v>1679318</c:v>
                </c:pt>
                <c:pt idx="408">
                  <c:v>1679326</c:v>
                </c:pt>
                <c:pt idx="409">
                  <c:v>1679330</c:v>
                </c:pt>
                <c:pt idx="410">
                  <c:v>1679338</c:v>
                </c:pt>
                <c:pt idx="411">
                  <c:v>1679338</c:v>
                </c:pt>
                <c:pt idx="412">
                  <c:v>1679342</c:v>
                </c:pt>
                <c:pt idx="413">
                  <c:v>1679348</c:v>
                </c:pt>
                <c:pt idx="414">
                  <c:v>1679348</c:v>
                </c:pt>
                <c:pt idx="415">
                  <c:v>1679354</c:v>
                </c:pt>
                <c:pt idx="416">
                  <c:v>1679360</c:v>
                </c:pt>
                <c:pt idx="417">
                  <c:v>1679364</c:v>
                </c:pt>
                <c:pt idx="418">
                  <c:v>1679370</c:v>
                </c:pt>
                <c:pt idx="419">
                  <c:v>1679386</c:v>
                </c:pt>
                <c:pt idx="420">
                  <c:v>1679402</c:v>
                </c:pt>
                <c:pt idx="421">
                  <c:v>1679420</c:v>
                </c:pt>
                <c:pt idx="422">
                  <c:v>1679698</c:v>
                </c:pt>
                <c:pt idx="423">
                  <c:v>1680534</c:v>
                </c:pt>
                <c:pt idx="424">
                  <c:v>1680556</c:v>
                </c:pt>
                <c:pt idx="425">
                  <c:v>1680868</c:v>
                </c:pt>
                <c:pt idx="426">
                  <c:v>1681768</c:v>
                </c:pt>
                <c:pt idx="427">
                  <c:v>1682070</c:v>
                </c:pt>
                <c:pt idx="428">
                  <c:v>1682934</c:v>
                </c:pt>
                <c:pt idx="429">
                  <c:v>1691304</c:v>
                </c:pt>
                <c:pt idx="430">
                  <c:v>1691320</c:v>
                </c:pt>
                <c:pt idx="431">
                  <c:v>1699924</c:v>
                </c:pt>
                <c:pt idx="432">
                  <c:v>1699942</c:v>
                </c:pt>
                <c:pt idx="433">
                  <c:v>1889944</c:v>
                </c:pt>
                <c:pt idx="434">
                  <c:v>1889944</c:v>
                </c:pt>
                <c:pt idx="435">
                  <c:v>1889944</c:v>
                </c:pt>
                <c:pt idx="436">
                  <c:v>1889950</c:v>
                </c:pt>
                <c:pt idx="437">
                  <c:v>1889954</c:v>
                </c:pt>
                <c:pt idx="438">
                  <c:v>1889960</c:v>
                </c:pt>
                <c:pt idx="439">
                  <c:v>1889964</c:v>
                </c:pt>
                <c:pt idx="440">
                  <c:v>1889970</c:v>
                </c:pt>
                <c:pt idx="441">
                  <c:v>1889970</c:v>
                </c:pt>
                <c:pt idx="442">
                  <c:v>1889974</c:v>
                </c:pt>
                <c:pt idx="443">
                  <c:v>1889978</c:v>
                </c:pt>
                <c:pt idx="444">
                  <c:v>1889992</c:v>
                </c:pt>
                <c:pt idx="445">
                  <c:v>1890000</c:v>
                </c:pt>
                <c:pt idx="446">
                  <c:v>1890012</c:v>
                </c:pt>
                <c:pt idx="447">
                  <c:v>1890024</c:v>
                </c:pt>
                <c:pt idx="448">
                  <c:v>1890036</c:v>
                </c:pt>
                <c:pt idx="449">
                  <c:v>1890044</c:v>
                </c:pt>
                <c:pt idx="450">
                  <c:v>1890060</c:v>
                </c:pt>
                <c:pt idx="451">
                  <c:v>1890326</c:v>
                </c:pt>
                <c:pt idx="452">
                  <c:v>1890346</c:v>
                </c:pt>
                <c:pt idx="453">
                  <c:v>1891224</c:v>
                </c:pt>
                <c:pt idx="454">
                  <c:v>1891244</c:v>
                </c:pt>
                <c:pt idx="455">
                  <c:v>1892140</c:v>
                </c:pt>
                <c:pt idx="456">
                  <c:v>1892994</c:v>
                </c:pt>
                <c:pt idx="457">
                  <c:v>1894942</c:v>
                </c:pt>
                <c:pt idx="458">
                  <c:v>1896922</c:v>
                </c:pt>
                <c:pt idx="459">
                  <c:v>1896932</c:v>
                </c:pt>
                <c:pt idx="460">
                  <c:v>1896950</c:v>
                </c:pt>
                <c:pt idx="461">
                  <c:v>1896966</c:v>
                </c:pt>
                <c:pt idx="462">
                  <c:v>1896978</c:v>
                </c:pt>
                <c:pt idx="463">
                  <c:v>1896994</c:v>
                </c:pt>
                <c:pt idx="464">
                  <c:v>1897282</c:v>
                </c:pt>
                <c:pt idx="465">
                  <c:v>1897564</c:v>
                </c:pt>
                <c:pt idx="466">
                  <c:v>1901598</c:v>
                </c:pt>
                <c:pt idx="467">
                  <c:v>1902478</c:v>
                </c:pt>
                <c:pt idx="468">
                  <c:v>1902494</c:v>
                </c:pt>
                <c:pt idx="469">
                  <c:v>1906630</c:v>
                </c:pt>
                <c:pt idx="470">
                  <c:v>1906642</c:v>
                </c:pt>
                <c:pt idx="471">
                  <c:v>1906656</c:v>
                </c:pt>
                <c:pt idx="472">
                  <c:v>1906668</c:v>
                </c:pt>
                <c:pt idx="473">
                  <c:v>1906686</c:v>
                </c:pt>
                <c:pt idx="474">
                  <c:v>1906698</c:v>
                </c:pt>
                <c:pt idx="475">
                  <c:v>1906978</c:v>
                </c:pt>
                <c:pt idx="476">
                  <c:v>1908938</c:v>
                </c:pt>
                <c:pt idx="477">
                  <c:v>1908946</c:v>
                </c:pt>
                <c:pt idx="478">
                  <c:v>1909246</c:v>
                </c:pt>
                <c:pt idx="479">
                  <c:v>1926228</c:v>
                </c:pt>
                <c:pt idx="480">
                  <c:v>1926244</c:v>
                </c:pt>
                <c:pt idx="481">
                  <c:v>1926260</c:v>
                </c:pt>
                <c:pt idx="482">
                  <c:v>1926276</c:v>
                </c:pt>
                <c:pt idx="483">
                  <c:v>1926290</c:v>
                </c:pt>
                <c:pt idx="484">
                  <c:v>1926542</c:v>
                </c:pt>
                <c:pt idx="485">
                  <c:v>1926558</c:v>
                </c:pt>
                <c:pt idx="486">
                  <c:v>1926582</c:v>
                </c:pt>
                <c:pt idx="487">
                  <c:v>1926592</c:v>
                </c:pt>
                <c:pt idx="488">
                  <c:v>1927424</c:v>
                </c:pt>
                <c:pt idx="489">
                  <c:v>1927432</c:v>
                </c:pt>
                <c:pt idx="490">
                  <c:v>1927452</c:v>
                </c:pt>
                <c:pt idx="491">
                  <c:v>1931530</c:v>
                </c:pt>
                <c:pt idx="492">
                  <c:v>1940066</c:v>
                </c:pt>
                <c:pt idx="493">
                  <c:v>1940084</c:v>
                </c:pt>
                <c:pt idx="494">
                  <c:v>1940098</c:v>
                </c:pt>
                <c:pt idx="495">
                  <c:v>1940114</c:v>
                </c:pt>
                <c:pt idx="496">
                  <c:v>1940128</c:v>
                </c:pt>
                <c:pt idx="497">
                  <c:v>1940136</c:v>
                </c:pt>
                <c:pt idx="498">
                  <c:v>1940152</c:v>
                </c:pt>
                <c:pt idx="499">
                  <c:v>1940170</c:v>
                </c:pt>
                <c:pt idx="500">
                  <c:v>1940464</c:v>
                </c:pt>
                <c:pt idx="501">
                  <c:v>1940472</c:v>
                </c:pt>
                <c:pt idx="502">
                  <c:v>1940496</c:v>
                </c:pt>
                <c:pt idx="503">
                  <c:v>1940516</c:v>
                </c:pt>
                <c:pt idx="504">
                  <c:v>1940832</c:v>
                </c:pt>
                <c:pt idx="505">
                  <c:v>1940852</c:v>
                </c:pt>
                <c:pt idx="506">
                  <c:v>1940884</c:v>
                </c:pt>
                <c:pt idx="507">
                  <c:v>1941202</c:v>
                </c:pt>
                <c:pt idx="508">
                  <c:v>1942082</c:v>
                </c:pt>
                <c:pt idx="509">
                  <c:v>1943186</c:v>
                </c:pt>
                <c:pt idx="510">
                  <c:v>1943508</c:v>
                </c:pt>
                <c:pt idx="511">
                  <c:v>1951888</c:v>
                </c:pt>
                <c:pt idx="512">
                  <c:v>2141058</c:v>
                </c:pt>
                <c:pt idx="513">
                  <c:v>2141058</c:v>
                </c:pt>
                <c:pt idx="514">
                  <c:v>2141058</c:v>
                </c:pt>
                <c:pt idx="515">
                  <c:v>2141062</c:v>
                </c:pt>
                <c:pt idx="516">
                  <c:v>2141066</c:v>
                </c:pt>
                <c:pt idx="517">
                  <c:v>2141076</c:v>
                </c:pt>
                <c:pt idx="518">
                  <c:v>2141094</c:v>
                </c:pt>
                <c:pt idx="519">
                  <c:v>2141114</c:v>
                </c:pt>
                <c:pt idx="520">
                  <c:v>2141134</c:v>
                </c:pt>
                <c:pt idx="521">
                  <c:v>2141402</c:v>
                </c:pt>
                <c:pt idx="522">
                  <c:v>2141678</c:v>
                </c:pt>
                <c:pt idx="523">
                  <c:v>2141704</c:v>
                </c:pt>
                <c:pt idx="524">
                  <c:v>2142026</c:v>
                </c:pt>
                <c:pt idx="525">
                  <c:v>2143180</c:v>
                </c:pt>
                <c:pt idx="526">
                  <c:v>2143454</c:v>
                </c:pt>
                <c:pt idx="527">
                  <c:v>2144330</c:v>
                </c:pt>
                <c:pt idx="528">
                  <c:v>2145222</c:v>
                </c:pt>
                <c:pt idx="529">
                  <c:v>2145498</c:v>
                </c:pt>
                <c:pt idx="530">
                  <c:v>2147518</c:v>
                </c:pt>
                <c:pt idx="531">
                  <c:v>2151668</c:v>
                </c:pt>
                <c:pt idx="532">
                  <c:v>2185234</c:v>
                </c:pt>
                <c:pt idx="533">
                  <c:v>2368418</c:v>
                </c:pt>
                <c:pt idx="534">
                  <c:v>2368418</c:v>
                </c:pt>
                <c:pt idx="535">
                  <c:v>2368422</c:v>
                </c:pt>
                <c:pt idx="536">
                  <c:v>2368426</c:v>
                </c:pt>
                <c:pt idx="537">
                  <c:v>2368436</c:v>
                </c:pt>
                <c:pt idx="538">
                  <c:v>2368442</c:v>
                </c:pt>
                <c:pt idx="539">
                  <c:v>2368448</c:v>
                </c:pt>
                <c:pt idx="540">
                  <c:v>2368460</c:v>
                </c:pt>
                <c:pt idx="541">
                  <c:v>2368476</c:v>
                </c:pt>
                <c:pt idx="542">
                  <c:v>2368494</c:v>
                </c:pt>
                <c:pt idx="543">
                  <c:v>2368514</c:v>
                </c:pt>
                <c:pt idx="544">
                  <c:v>2368534</c:v>
                </c:pt>
                <c:pt idx="545">
                  <c:v>2368816</c:v>
                </c:pt>
                <c:pt idx="546">
                  <c:v>2368826</c:v>
                </c:pt>
                <c:pt idx="547">
                  <c:v>2368846</c:v>
                </c:pt>
                <c:pt idx="548">
                  <c:v>2369126</c:v>
                </c:pt>
                <c:pt idx="549">
                  <c:v>2369140</c:v>
                </c:pt>
                <c:pt idx="550">
                  <c:v>2369160</c:v>
                </c:pt>
                <c:pt idx="551">
                  <c:v>2369456</c:v>
                </c:pt>
                <c:pt idx="552">
                  <c:v>2370324</c:v>
                </c:pt>
                <c:pt idx="553">
                  <c:v>2370640</c:v>
                </c:pt>
                <c:pt idx="554">
                  <c:v>2370660</c:v>
                </c:pt>
                <c:pt idx="555">
                  <c:v>2371516</c:v>
                </c:pt>
                <c:pt idx="556">
                  <c:v>2371536</c:v>
                </c:pt>
                <c:pt idx="557">
                  <c:v>2371550</c:v>
                </c:pt>
                <c:pt idx="558">
                  <c:v>2371572</c:v>
                </c:pt>
                <c:pt idx="559">
                  <c:v>2372442</c:v>
                </c:pt>
                <c:pt idx="560">
                  <c:v>2372760</c:v>
                </c:pt>
                <c:pt idx="561">
                  <c:v>2373084</c:v>
                </c:pt>
                <c:pt idx="562">
                  <c:v>2375096</c:v>
                </c:pt>
                <c:pt idx="563">
                  <c:v>2383600</c:v>
                </c:pt>
                <c:pt idx="564">
                  <c:v>2383624</c:v>
                </c:pt>
                <c:pt idx="565">
                  <c:v>2385668</c:v>
                </c:pt>
                <c:pt idx="566">
                  <c:v>2385688</c:v>
                </c:pt>
                <c:pt idx="567">
                  <c:v>2402730</c:v>
                </c:pt>
                <c:pt idx="568">
                  <c:v>2590418</c:v>
                </c:pt>
                <c:pt idx="569">
                  <c:v>2590418</c:v>
                </c:pt>
                <c:pt idx="570">
                  <c:v>2590422</c:v>
                </c:pt>
                <c:pt idx="571">
                  <c:v>2590422</c:v>
                </c:pt>
                <c:pt idx="572">
                  <c:v>2590422</c:v>
                </c:pt>
                <c:pt idx="573">
                  <c:v>2590422</c:v>
                </c:pt>
                <c:pt idx="574">
                  <c:v>2590422</c:v>
                </c:pt>
                <c:pt idx="575">
                  <c:v>2590426</c:v>
                </c:pt>
                <c:pt idx="576">
                  <c:v>2590434</c:v>
                </c:pt>
                <c:pt idx="577">
                  <c:v>2590448</c:v>
                </c:pt>
                <c:pt idx="578">
                  <c:v>2590466</c:v>
                </c:pt>
                <c:pt idx="579">
                  <c:v>2590486</c:v>
                </c:pt>
                <c:pt idx="580">
                  <c:v>2590498</c:v>
                </c:pt>
                <c:pt idx="581">
                  <c:v>2590506</c:v>
                </c:pt>
                <c:pt idx="582">
                  <c:v>2590526</c:v>
                </c:pt>
                <c:pt idx="583">
                  <c:v>2590814</c:v>
                </c:pt>
                <c:pt idx="584">
                  <c:v>2590834</c:v>
                </c:pt>
                <c:pt idx="585">
                  <c:v>2591154</c:v>
                </c:pt>
                <c:pt idx="586">
                  <c:v>2591170</c:v>
                </c:pt>
                <c:pt idx="587">
                  <c:v>2591474</c:v>
                </c:pt>
                <c:pt idx="588">
                  <c:v>2592360</c:v>
                </c:pt>
                <c:pt idx="589">
                  <c:v>2593228</c:v>
                </c:pt>
                <c:pt idx="590">
                  <c:v>2595226</c:v>
                </c:pt>
                <c:pt idx="591">
                  <c:v>2599518</c:v>
                </c:pt>
                <c:pt idx="592">
                  <c:v>2603714</c:v>
                </c:pt>
                <c:pt idx="593">
                  <c:v>2792516</c:v>
                </c:pt>
                <c:pt idx="594">
                  <c:v>2792516</c:v>
                </c:pt>
                <c:pt idx="595">
                  <c:v>2792520</c:v>
                </c:pt>
                <c:pt idx="596">
                  <c:v>2792520</c:v>
                </c:pt>
                <c:pt idx="597">
                  <c:v>2792524</c:v>
                </c:pt>
                <c:pt idx="598">
                  <c:v>2792528</c:v>
                </c:pt>
                <c:pt idx="599">
                  <c:v>2792532</c:v>
                </c:pt>
                <c:pt idx="600">
                  <c:v>2792540</c:v>
                </c:pt>
                <c:pt idx="601">
                  <c:v>2792548</c:v>
                </c:pt>
                <c:pt idx="602">
                  <c:v>2792560</c:v>
                </c:pt>
                <c:pt idx="603">
                  <c:v>2792578</c:v>
                </c:pt>
                <c:pt idx="604">
                  <c:v>2792604</c:v>
                </c:pt>
                <c:pt idx="605">
                  <c:v>2792894</c:v>
                </c:pt>
                <c:pt idx="606">
                  <c:v>2792906</c:v>
                </c:pt>
                <c:pt idx="607">
                  <c:v>2792924</c:v>
                </c:pt>
                <c:pt idx="608">
                  <c:v>2792944</c:v>
                </c:pt>
                <c:pt idx="609">
                  <c:v>2792966</c:v>
                </c:pt>
                <c:pt idx="610">
                  <c:v>2792982</c:v>
                </c:pt>
                <c:pt idx="611">
                  <c:v>2792998</c:v>
                </c:pt>
                <c:pt idx="612">
                  <c:v>2793306</c:v>
                </c:pt>
                <c:pt idx="613">
                  <c:v>2793310</c:v>
                </c:pt>
                <c:pt idx="614">
                  <c:v>2793324</c:v>
                </c:pt>
                <c:pt idx="615">
                  <c:v>2793344</c:v>
                </c:pt>
                <c:pt idx="616">
                  <c:v>2793370</c:v>
                </c:pt>
                <c:pt idx="617">
                  <c:v>2793386</c:v>
                </c:pt>
                <c:pt idx="618">
                  <c:v>2793682</c:v>
                </c:pt>
                <c:pt idx="619">
                  <c:v>2793694</c:v>
                </c:pt>
                <c:pt idx="620">
                  <c:v>2793716</c:v>
                </c:pt>
                <c:pt idx="621">
                  <c:v>2793732</c:v>
                </c:pt>
                <c:pt idx="622">
                  <c:v>2793750</c:v>
                </c:pt>
                <c:pt idx="623">
                  <c:v>2794042</c:v>
                </c:pt>
                <c:pt idx="624">
                  <c:v>2794882</c:v>
                </c:pt>
                <c:pt idx="625">
                  <c:v>2795466</c:v>
                </c:pt>
                <c:pt idx="626">
                  <c:v>2799528</c:v>
                </c:pt>
                <c:pt idx="627">
                  <c:v>2816744</c:v>
                </c:pt>
                <c:pt idx="628">
                  <c:v>2881914</c:v>
                </c:pt>
                <c:pt idx="629">
                  <c:v>2881926</c:v>
                </c:pt>
                <c:pt idx="630">
                  <c:v>2881944</c:v>
                </c:pt>
                <c:pt idx="631">
                  <c:v>2881950</c:v>
                </c:pt>
                <c:pt idx="632">
                  <c:v>2881962</c:v>
                </c:pt>
                <c:pt idx="633">
                  <c:v>2881976</c:v>
                </c:pt>
                <c:pt idx="634">
                  <c:v>2881986</c:v>
                </c:pt>
                <c:pt idx="635">
                  <c:v>2881986</c:v>
                </c:pt>
                <c:pt idx="636">
                  <c:v>2881986</c:v>
                </c:pt>
                <c:pt idx="637">
                  <c:v>2881996</c:v>
                </c:pt>
                <c:pt idx="638">
                  <c:v>2882000</c:v>
                </c:pt>
                <c:pt idx="639">
                  <c:v>2882012</c:v>
                </c:pt>
                <c:pt idx="640">
                  <c:v>2882034</c:v>
                </c:pt>
                <c:pt idx="641">
                  <c:v>2882296</c:v>
                </c:pt>
                <c:pt idx="642">
                  <c:v>2883142</c:v>
                </c:pt>
                <c:pt idx="643">
                  <c:v>2883158</c:v>
                </c:pt>
                <c:pt idx="644">
                  <c:v>2883170</c:v>
                </c:pt>
                <c:pt idx="645">
                  <c:v>2883186</c:v>
                </c:pt>
                <c:pt idx="646">
                  <c:v>2883198</c:v>
                </c:pt>
                <c:pt idx="647">
                  <c:v>2883214</c:v>
                </c:pt>
                <c:pt idx="648">
                  <c:v>2883494</c:v>
                </c:pt>
                <c:pt idx="649">
                  <c:v>2883806</c:v>
                </c:pt>
                <c:pt idx="650">
                  <c:v>2885702</c:v>
                </c:pt>
                <c:pt idx="651">
                  <c:v>2887614</c:v>
                </c:pt>
                <c:pt idx="652">
                  <c:v>2887632</c:v>
                </c:pt>
                <c:pt idx="653">
                  <c:v>2887932</c:v>
                </c:pt>
                <c:pt idx="654">
                  <c:v>2888236</c:v>
                </c:pt>
                <c:pt idx="655">
                  <c:v>2890218</c:v>
                </c:pt>
                <c:pt idx="656">
                  <c:v>2954634</c:v>
                </c:pt>
                <c:pt idx="657">
                  <c:v>2954644</c:v>
                </c:pt>
                <c:pt idx="658">
                  <c:v>2954660</c:v>
                </c:pt>
                <c:pt idx="659">
                  <c:v>2954668</c:v>
                </c:pt>
                <c:pt idx="660">
                  <c:v>2954682</c:v>
                </c:pt>
                <c:pt idx="661">
                  <c:v>2954696</c:v>
                </c:pt>
                <c:pt idx="662">
                  <c:v>2954716</c:v>
                </c:pt>
                <c:pt idx="663">
                  <c:v>2954736</c:v>
                </c:pt>
                <c:pt idx="664">
                  <c:v>2954752</c:v>
                </c:pt>
                <c:pt idx="665">
                  <c:v>2954768</c:v>
                </c:pt>
                <c:pt idx="666">
                  <c:v>2954794</c:v>
                </c:pt>
                <c:pt idx="667">
                  <c:v>2955050</c:v>
                </c:pt>
                <c:pt idx="668">
                  <c:v>2955060</c:v>
                </c:pt>
                <c:pt idx="669">
                  <c:v>2955066</c:v>
                </c:pt>
                <c:pt idx="670">
                  <c:v>2955082</c:v>
                </c:pt>
                <c:pt idx="671">
                  <c:v>2955098</c:v>
                </c:pt>
                <c:pt idx="672">
                  <c:v>2955112</c:v>
                </c:pt>
                <c:pt idx="673">
                  <c:v>2955412</c:v>
                </c:pt>
                <c:pt idx="674">
                  <c:v>2955722</c:v>
                </c:pt>
                <c:pt idx="675">
                  <c:v>2955736</c:v>
                </c:pt>
                <c:pt idx="676">
                  <c:v>2955758</c:v>
                </c:pt>
                <c:pt idx="677">
                  <c:v>2955788</c:v>
                </c:pt>
                <c:pt idx="678">
                  <c:v>2956088</c:v>
                </c:pt>
                <c:pt idx="679">
                  <c:v>2956388</c:v>
                </c:pt>
                <c:pt idx="680">
                  <c:v>2956404</c:v>
                </c:pt>
                <c:pt idx="681">
                  <c:v>2956426</c:v>
                </c:pt>
                <c:pt idx="682">
                  <c:v>2956442</c:v>
                </c:pt>
                <c:pt idx="683">
                  <c:v>2956742</c:v>
                </c:pt>
                <c:pt idx="684">
                  <c:v>2956764</c:v>
                </c:pt>
                <c:pt idx="685">
                  <c:v>2956782</c:v>
                </c:pt>
                <c:pt idx="686">
                  <c:v>2957060</c:v>
                </c:pt>
                <c:pt idx="687">
                  <c:v>2957924</c:v>
                </c:pt>
                <c:pt idx="688">
                  <c:v>2957944</c:v>
                </c:pt>
                <c:pt idx="689">
                  <c:v>2957956</c:v>
                </c:pt>
                <c:pt idx="690">
                  <c:v>2957974</c:v>
                </c:pt>
                <c:pt idx="691">
                  <c:v>2957990</c:v>
                </c:pt>
                <c:pt idx="692">
                  <c:v>2958000</c:v>
                </c:pt>
                <c:pt idx="693">
                  <c:v>2958020</c:v>
                </c:pt>
                <c:pt idx="694">
                  <c:v>2958038</c:v>
                </c:pt>
                <c:pt idx="695">
                  <c:v>2958314</c:v>
                </c:pt>
                <c:pt idx="696">
                  <c:v>2958328</c:v>
                </c:pt>
                <c:pt idx="697">
                  <c:v>2958342</c:v>
                </c:pt>
                <c:pt idx="698">
                  <c:v>2959226</c:v>
                </c:pt>
                <c:pt idx="699">
                  <c:v>2959244</c:v>
                </c:pt>
                <c:pt idx="700">
                  <c:v>2959260</c:v>
                </c:pt>
                <c:pt idx="701">
                  <c:v>2963358</c:v>
                </c:pt>
                <c:pt idx="702">
                  <c:v>2965380</c:v>
                </c:pt>
                <c:pt idx="703">
                  <c:v>2969600</c:v>
                </c:pt>
                <c:pt idx="704">
                  <c:v>2978348</c:v>
                </c:pt>
                <c:pt idx="705">
                  <c:v>2978364</c:v>
                </c:pt>
                <c:pt idx="706">
                  <c:v>2978378</c:v>
                </c:pt>
                <c:pt idx="707">
                  <c:v>2978384</c:v>
                </c:pt>
                <c:pt idx="708">
                  <c:v>2978394</c:v>
                </c:pt>
                <c:pt idx="709">
                  <c:v>2978402</c:v>
                </c:pt>
                <c:pt idx="710">
                  <c:v>2978410</c:v>
                </c:pt>
                <c:pt idx="711">
                  <c:v>2978416</c:v>
                </c:pt>
                <c:pt idx="712">
                  <c:v>2978426</c:v>
                </c:pt>
                <c:pt idx="713">
                  <c:v>2978438</c:v>
                </c:pt>
                <c:pt idx="714">
                  <c:v>2978448</c:v>
                </c:pt>
                <c:pt idx="715">
                  <c:v>2978456</c:v>
                </c:pt>
                <c:pt idx="716">
                  <c:v>2978468</c:v>
                </c:pt>
                <c:pt idx="717">
                  <c:v>2978482</c:v>
                </c:pt>
                <c:pt idx="718">
                  <c:v>2978492</c:v>
                </c:pt>
                <c:pt idx="719">
                  <c:v>2978506</c:v>
                </c:pt>
                <c:pt idx="720">
                  <c:v>2978754</c:v>
                </c:pt>
                <c:pt idx="721">
                  <c:v>2978766</c:v>
                </c:pt>
                <c:pt idx="722">
                  <c:v>2978770</c:v>
                </c:pt>
                <c:pt idx="723">
                  <c:v>2978788</c:v>
                </c:pt>
                <c:pt idx="724">
                  <c:v>2978798</c:v>
                </c:pt>
                <c:pt idx="725">
                  <c:v>2978810</c:v>
                </c:pt>
                <c:pt idx="726">
                  <c:v>2978832</c:v>
                </c:pt>
                <c:pt idx="727">
                  <c:v>2978846</c:v>
                </c:pt>
                <c:pt idx="728">
                  <c:v>2979140</c:v>
                </c:pt>
                <c:pt idx="729">
                  <c:v>2979988</c:v>
                </c:pt>
                <c:pt idx="730">
                  <c:v>2980004</c:v>
                </c:pt>
                <c:pt idx="731">
                  <c:v>2980856</c:v>
                </c:pt>
                <c:pt idx="732">
                  <c:v>2981736</c:v>
                </c:pt>
                <c:pt idx="733">
                  <c:v>2981750</c:v>
                </c:pt>
                <c:pt idx="734">
                  <c:v>2982644</c:v>
                </c:pt>
                <c:pt idx="735">
                  <c:v>2982658</c:v>
                </c:pt>
                <c:pt idx="736">
                  <c:v>2982668</c:v>
                </c:pt>
                <c:pt idx="737">
                  <c:v>2982686</c:v>
                </c:pt>
                <c:pt idx="738">
                  <c:v>2982700</c:v>
                </c:pt>
                <c:pt idx="739">
                  <c:v>2982724</c:v>
                </c:pt>
                <c:pt idx="740">
                  <c:v>2982728</c:v>
                </c:pt>
                <c:pt idx="741">
                  <c:v>2982736</c:v>
                </c:pt>
                <c:pt idx="742">
                  <c:v>2982746</c:v>
                </c:pt>
                <c:pt idx="743">
                  <c:v>2983560</c:v>
                </c:pt>
                <c:pt idx="744">
                  <c:v>2983574</c:v>
                </c:pt>
                <c:pt idx="745">
                  <c:v>2983590</c:v>
                </c:pt>
                <c:pt idx="746">
                  <c:v>2983594</c:v>
                </c:pt>
                <c:pt idx="747">
                  <c:v>2983606</c:v>
                </c:pt>
                <c:pt idx="748">
                  <c:v>2983628</c:v>
                </c:pt>
                <c:pt idx="749">
                  <c:v>2983648</c:v>
                </c:pt>
                <c:pt idx="750">
                  <c:v>2983672</c:v>
                </c:pt>
                <c:pt idx="751">
                  <c:v>2983688</c:v>
                </c:pt>
                <c:pt idx="752">
                  <c:v>2983714</c:v>
                </c:pt>
                <c:pt idx="753">
                  <c:v>2983976</c:v>
                </c:pt>
                <c:pt idx="754">
                  <c:v>2984000</c:v>
                </c:pt>
                <c:pt idx="755">
                  <c:v>2984020</c:v>
                </c:pt>
                <c:pt idx="756">
                  <c:v>2984046</c:v>
                </c:pt>
                <c:pt idx="757">
                  <c:v>2984066</c:v>
                </c:pt>
                <c:pt idx="758">
                  <c:v>2984384</c:v>
                </c:pt>
                <c:pt idx="759">
                  <c:v>2984400</c:v>
                </c:pt>
                <c:pt idx="760">
                  <c:v>2984712</c:v>
                </c:pt>
                <c:pt idx="761">
                  <c:v>2985528</c:v>
                </c:pt>
                <c:pt idx="762">
                  <c:v>2985540</c:v>
                </c:pt>
                <c:pt idx="763">
                  <c:v>2985552</c:v>
                </c:pt>
                <c:pt idx="764">
                  <c:v>2985820</c:v>
                </c:pt>
                <c:pt idx="765">
                  <c:v>2985832</c:v>
                </c:pt>
                <c:pt idx="766">
                  <c:v>2986718</c:v>
                </c:pt>
                <c:pt idx="767">
                  <c:v>2990808</c:v>
                </c:pt>
                <c:pt idx="768">
                  <c:v>2990828</c:v>
                </c:pt>
                <c:pt idx="769">
                  <c:v>2990848</c:v>
                </c:pt>
                <c:pt idx="770">
                  <c:v>2991680</c:v>
                </c:pt>
                <c:pt idx="771">
                  <c:v>2991694</c:v>
                </c:pt>
                <c:pt idx="772">
                  <c:v>2991706</c:v>
                </c:pt>
                <c:pt idx="773">
                  <c:v>2995912</c:v>
                </c:pt>
                <c:pt idx="774">
                  <c:v>3013090</c:v>
                </c:pt>
                <c:pt idx="775">
                  <c:v>3013098</c:v>
                </c:pt>
                <c:pt idx="776">
                  <c:v>3013114</c:v>
                </c:pt>
                <c:pt idx="777">
                  <c:v>3013126</c:v>
                </c:pt>
                <c:pt idx="778">
                  <c:v>3013126</c:v>
                </c:pt>
                <c:pt idx="779">
                  <c:v>3013134</c:v>
                </c:pt>
                <c:pt idx="780">
                  <c:v>3013150</c:v>
                </c:pt>
                <c:pt idx="781">
                  <c:v>3013150</c:v>
                </c:pt>
                <c:pt idx="782">
                  <c:v>3013156</c:v>
                </c:pt>
                <c:pt idx="783">
                  <c:v>3013170</c:v>
                </c:pt>
                <c:pt idx="784">
                  <c:v>3013182</c:v>
                </c:pt>
                <c:pt idx="785">
                  <c:v>3013194</c:v>
                </c:pt>
                <c:pt idx="786">
                  <c:v>3013206</c:v>
                </c:pt>
                <c:pt idx="787">
                  <c:v>3013216</c:v>
                </c:pt>
                <c:pt idx="788">
                  <c:v>3013224</c:v>
                </c:pt>
                <c:pt idx="789">
                  <c:v>3013236</c:v>
                </c:pt>
                <c:pt idx="790">
                  <c:v>3013246</c:v>
                </c:pt>
                <c:pt idx="791">
                  <c:v>3013262</c:v>
                </c:pt>
                <c:pt idx="792">
                  <c:v>3013508</c:v>
                </c:pt>
                <c:pt idx="793">
                  <c:v>3013526</c:v>
                </c:pt>
                <c:pt idx="794">
                  <c:v>3014412</c:v>
                </c:pt>
                <c:pt idx="795">
                  <c:v>3016372</c:v>
                </c:pt>
                <c:pt idx="796">
                  <c:v>3016392</c:v>
                </c:pt>
                <c:pt idx="797">
                  <c:v>3020614</c:v>
                </c:pt>
                <c:pt idx="798">
                  <c:v>3209702</c:v>
                </c:pt>
                <c:pt idx="799">
                  <c:v>3209702</c:v>
                </c:pt>
                <c:pt idx="800">
                  <c:v>3209706</c:v>
                </c:pt>
                <c:pt idx="801">
                  <c:v>3209706</c:v>
                </c:pt>
                <c:pt idx="802">
                  <c:v>3209710</c:v>
                </c:pt>
                <c:pt idx="803">
                  <c:v>3209714</c:v>
                </c:pt>
                <c:pt idx="804">
                  <c:v>3209714</c:v>
                </c:pt>
                <c:pt idx="805">
                  <c:v>3209718</c:v>
                </c:pt>
                <c:pt idx="806">
                  <c:v>3209724</c:v>
                </c:pt>
                <c:pt idx="807">
                  <c:v>3209734</c:v>
                </c:pt>
                <c:pt idx="808">
                  <c:v>3209740</c:v>
                </c:pt>
                <c:pt idx="809">
                  <c:v>3209748</c:v>
                </c:pt>
                <c:pt idx="810">
                  <c:v>3209754</c:v>
                </c:pt>
                <c:pt idx="811">
                  <c:v>3209754</c:v>
                </c:pt>
                <c:pt idx="812">
                  <c:v>3209758</c:v>
                </c:pt>
                <c:pt idx="813">
                  <c:v>3209766</c:v>
                </c:pt>
                <c:pt idx="814">
                  <c:v>3209770</c:v>
                </c:pt>
                <c:pt idx="815">
                  <c:v>3209780</c:v>
                </c:pt>
                <c:pt idx="816">
                  <c:v>3209792</c:v>
                </c:pt>
                <c:pt idx="817">
                  <c:v>3209800</c:v>
                </c:pt>
                <c:pt idx="818">
                  <c:v>3209812</c:v>
                </c:pt>
                <c:pt idx="819">
                  <c:v>3209834</c:v>
                </c:pt>
                <c:pt idx="820">
                  <c:v>3209858</c:v>
                </c:pt>
                <c:pt idx="821">
                  <c:v>3209880</c:v>
                </c:pt>
                <c:pt idx="822">
                  <c:v>3209894</c:v>
                </c:pt>
                <c:pt idx="823">
                  <c:v>3210176</c:v>
                </c:pt>
                <c:pt idx="824">
                  <c:v>3210190</c:v>
                </c:pt>
                <c:pt idx="825">
                  <c:v>3210204</c:v>
                </c:pt>
                <c:pt idx="826">
                  <c:v>3210518</c:v>
                </c:pt>
                <c:pt idx="827">
                  <c:v>3210540</c:v>
                </c:pt>
                <c:pt idx="828">
                  <c:v>3210830</c:v>
                </c:pt>
                <c:pt idx="829">
                  <c:v>3214864</c:v>
                </c:pt>
                <c:pt idx="830">
                  <c:v>3231874</c:v>
                </c:pt>
                <c:pt idx="831">
                  <c:v>3231894</c:v>
                </c:pt>
                <c:pt idx="832">
                  <c:v>3240624</c:v>
                </c:pt>
                <c:pt idx="833">
                  <c:v>3249304</c:v>
                </c:pt>
                <c:pt idx="834">
                  <c:v>3314764</c:v>
                </c:pt>
                <c:pt idx="835">
                  <c:v>3471330</c:v>
                </c:pt>
                <c:pt idx="836">
                  <c:v>3471330</c:v>
                </c:pt>
                <c:pt idx="837">
                  <c:v>3471330</c:v>
                </c:pt>
                <c:pt idx="838">
                  <c:v>3471330</c:v>
                </c:pt>
                <c:pt idx="839">
                  <c:v>3471336</c:v>
                </c:pt>
                <c:pt idx="840">
                  <c:v>3471340</c:v>
                </c:pt>
                <c:pt idx="841">
                  <c:v>3471352</c:v>
                </c:pt>
                <c:pt idx="842">
                  <c:v>3471358</c:v>
                </c:pt>
                <c:pt idx="843">
                  <c:v>3471372</c:v>
                </c:pt>
                <c:pt idx="844">
                  <c:v>3471386</c:v>
                </c:pt>
                <c:pt idx="845">
                  <c:v>3471402</c:v>
                </c:pt>
                <c:pt idx="846">
                  <c:v>3471412</c:v>
                </c:pt>
                <c:pt idx="847">
                  <c:v>3471420</c:v>
                </c:pt>
                <c:pt idx="848">
                  <c:v>3471430</c:v>
                </c:pt>
                <c:pt idx="849">
                  <c:v>3471446</c:v>
                </c:pt>
                <c:pt idx="850">
                  <c:v>3471468</c:v>
                </c:pt>
                <c:pt idx="851">
                  <c:v>3471752</c:v>
                </c:pt>
                <c:pt idx="852">
                  <c:v>3472534</c:v>
                </c:pt>
                <c:pt idx="853">
                  <c:v>3476644</c:v>
                </c:pt>
                <c:pt idx="854">
                  <c:v>3476660</c:v>
                </c:pt>
                <c:pt idx="855">
                  <c:v>3480806</c:v>
                </c:pt>
                <c:pt idx="856">
                  <c:v>3545036</c:v>
                </c:pt>
                <c:pt idx="857">
                  <c:v>3710222</c:v>
                </c:pt>
                <c:pt idx="858">
                  <c:v>3710222</c:v>
                </c:pt>
                <c:pt idx="859">
                  <c:v>3710222</c:v>
                </c:pt>
                <c:pt idx="860">
                  <c:v>3710226</c:v>
                </c:pt>
                <c:pt idx="861">
                  <c:v>3710236</c:v>
                </c:pt>
                <c:pt idx="862">
                  <c:v>3710244</c:v>
                </c:pt>
                <c:pt idx="863">
                  <c:v>3710254</c:v>
                </c:pt>
                <c:pt idx="864">
                  <c:v>3710270</c:v>
                </c:pt>
                <c:pt idx="865">
                  <c:v>3710286</c:v>
                </c:pt>
                <c:pt idx="866">
                  <c:v>3710306</c:v>
                </c:pt>
                <c:pt idx="867">
                  <c:v>3710574</c:v>
                </c:pt>
                <c:pt idx="868">
                  <c:v>3710590</c:v>
                </c:pt>
                <c:pt idx="869">
                  <c:v>3710902</c:v>
                </c:pt>
                <c:pt idx="870">
                  <c:v>3710918</c:v>
                </c:pt>
                <c:pt idx="871">
                  <c:v>3710934</c:v>
                </c:pt>
                <c:pt idx="872">
                  <c:v>3710946</c:v>
                </c:pt>
                <c:pt idx="873">
                  <c:v>3710952</c:v>
                </c:pt>
                <c:pt idx="874">
                  <c:v>3710968</c:v>
                </c:pt>
                <c:pt idx="875">
                  <c:v>3711806</c:v>
                </c:pt>
                <c:pt idx="876">
                  <c:v>3712118</c:v>
                </c:pt>
                <c:pt idx="877">
                  <c:v>3712398</c:v>
                </c:pt>
                <c:pt idx="878">
                  <c:v>3712414</c:v>
                </c:pt>
                <c:pt idx="879">
                  <c:v>3712434</c:v>
                </c:pt>
                <c:pt idx="880">
                  <c:v>3712450</c:v>
                </c:pt>
                <c:pt idx="881">
                  <c:v>3712460</c:v>
                </c:pt>
                <c:pt idx="882">
                  <c:v>3712760</c:v>
                </c:pt>
                <c:pt idx="883">
                  <c:v>3712764</c:v>
                </c:pt>
                <c:pt idx="884">
                  <c:v>3713628</c:v>
                </c:pt>
                <c:pt idx="885">
                  <c:v>3713636</c:v>
                </c:pt>
                <c:pt idx="886">
                  <c:v>3713650</c:v>
                </c:pt>
                <c:pt idx="887">
                  <c:v>3713666</c:v>
                </c:pt>
                <c:pt idx="888">
                  <c:v>3713674</c:v>
                </c:pt>
                <c:pt idx="889">
                  <c:v>3713682</c:v>
                </c:pt>
                <c:pt idx="890">
                  <c:v>3713696</c:v>
                </c:pt>
                <c:pt idx="891">
                  <c:v>3713704</c:v>
                </c:pt>
                <c:pt idx="892">
                  <c:v>3713708</c:v>
                </c:pt>
                <c:pt idx="893">
                  <c:v>3713712</c:v>
                </c:pt>
                <c:pt idx="894">
                  <c:v>3713734</c:v>
                </c:pt>
                <c:pt idx="895">
                  <c:v>3714586</c:v>
                </c:pt>
                <c:pt idx="896">
                  <c:v>3715460</c:v>
                </c:pt>
                <c:pt idx="897">
                  <c:v>3717464</c:v>
                </c:pt>
                <c:pt idx="898">
                  <c:v>3719484</c:v>
                </c:pt>
                <c:pt idx="899">
                  <c:v>3753100</c:v>
                </c:pt>
                <c:pt idx="900">
                  <c:v>3937664</c:v>
                </c:pt>
                <c:pt idx="901">
                  <c:v>3937664</c:v>
                </c:pt>
                <c:pt idx="902">
                  <c:v>3937668</c:v>
                </c:pt>
                <c:pt idx="903">
                  <c:v>3937668</c:v>
                </c:pt>
                <c:pt idx="904">
                  <c:v>3937678</c:v>
                </c:pt>
                <c:pt idx="905">
                  <c:v>3937678</c:v>
                </c:pt>
                <c:pt idx="906">
                  <c:v>3937690</c:v>
                </c:pt>
                <c:pt idx="907">
                  <c:v>3937714</c:v>
                </c:pt>
                <c:pt idx="908">
                  <c:v>3937998</c:v>
                </c:pt>
                <c:pt idx="909">
                  <c:v>3938010</c:v>
                </c:pt>
                <c:pt idx="910">
                  <c:v>3938830</c:v>
                </c:pt>
                <c:pt idx="911">
                  <c:v>3939718</c:v>
                </c:pt>
                <c:pt idx="912">
                  <c:v>3939732</c:v>
                </c:pt>
                <c:pt idx="913">
                  <c:v>3939750</c:v>
                </c:pt>
                <c:pt idx="914">
                  <c:v>3940010</c:v>
                </c:pt>
                <c:pt idx="915">
                  <c:v>3940036</c:v>
                </c:pt>
                <c:pt idx="916">
                  <c:v>3940600</c:v>
                </c:pt>
                <c:pt idx="917">
                  <c:v>3940614</c:v>
                </c:pt>
                <c:pt idx="918">
                  <c:v>3940634</c:v>
                </c:pt>
                <c:pt idx="919">
                  <c:v>3941470</c:v>
                </c:pt>
                <c:pt idx="920">
                  <c:v>3941486</c:v>
                </c:pt>
                <c:pt idx="921">
                  <c:v>3942354</c:v>
                </c:pt>
                <c:pt idx="922">
                  <c:v>3943240</c:v>
                </c:pt>
                <c:pt idx="923">
                  <c:v>3944120</c:v>
                </c:pt>
                <c:pt idx="924">
                  <c:v>3960870</c:v>
                </c:pt>
                <c:pt idx="925">
                  <c:v>3960888</c:v>
                </c:pt>
                <c:pt idx="926">
                  <c:v>3962836</c:v>
                </c:pt>
                <c:pt idx="927">
                  <c:v>4152406</c:v>
                </c:pt>
                <c:pt idx="928">
                  <c:v>4152406</c:v>
                </c:pt>
                <c:pt idx="929">
                  <c:v>4152412</c:v>
                </c:pt>
                <c:pt idx="930">
                  <c:v>4152426</c:v>
                </c:pt>
                <c:pt idx="931">
                  <c:v>4152440</c:v>
                </c:pt>
                <c:pt idx="932">
                  <c:v>4152456</c:v>
                </c:pt>
                <c:pt idx="933">
                  <c:v>4152470</c:v>
                </c:pt>
                <c:pt idx="934">
                  <c:v>4152718</c:v>
                </c:pt>
                <c:pt idx="935">
                  <c:v>4152738</c:v>
                </c:pt>
                <c:pt idx="936">
                  <c:v>4153024</c:v>
                </c:pt>
                <c:pt idx="937">
                  <c:v>4153330</c:v>
                </c:pt>
                <c:pt idx="938">
                  <c:v>4157412</c:v>
                </c:pt>
                <c:pt idx="939">
                  <c:v>4157432</c:v>
                </c:pt>
                <c:pt idx="940">
                  <c:v>4165988</c:v>
                </c:pt>
                <c:pt idx="941">
                  <c:v>4166008</c:v>
                </c:pt>
                <c:pt idx="942">
                  <c:v>4166028</c:v>
                </c:pt>
                <c:pt idx="943">
                  <c:v>4166328</c:v>
                </c:pt>
                <c:pt idx="944">
                  <c:v>4166344</c:v>
                </c:pt>
                <c:pt idx="945">
                  <c:v>4166364</c:v>
                </c:pt>
                <c:pt idx="946">
                  <c:v>4166382</c:v>
                </c:pt>
                <c:pt idx="947">
                  <c:v>4166682</c:v>
                </c:pt>
                <c:pt idx="948">
                  <c:v>4166702</c:v>
                </c:pt>
                <c:pt idx="949">
                  <c:v>4166708</c:v>
                </c:pt>
                <c:pt idx="950">
                  <c:v>4167002</c:v>
                </c:pt>
                <c:pt idx="951">
                  <c:v>4167018</c:v>
                </c:pt>
                <c:pt idx="952">
                  <c:v>4167312</c:v>
                </c:pt>
                <c:pt idx="953">
                  <c:v>4167332</c:v>
                </c:pt>
                <c:pt idx="954">
                  <c:v>4167348</c:v>
                </c:pt>
                <c:pt idx="955">
                  <c:v>4167362</c:v>
                </c:pt>
                <c:pt idx="956">
                  <c:v>4167378</c:v>
                </c:pt>
                <c:pt idx="957">
                  <c:v>4167400</c:v>
                </c:pt>
                <c:pt idx="958">
                  <c:v>4168270</c:v>
                </c:pt>
                <c:pt idx="959">
                  <c:v>4168276</c:v>
                </c:pt>
                <c:pt idx="960">
                  <c:v>4168286</c:v>
                </c:pt>
                <c:pt idx="961">
                  <c:v>4168302</c:v>
                </c:pt>
                <c:pt idx="962">
                  <c:v>4168314</c:v>
                </c:pt>
                <c:pt idx="963">
                  <c:v>4168330</c:v>
                </c:pt>
                <c:pt idx="964">
                  <c:v>4168350</c:v>
                </c:pt>
                <c:pt idx="965">
                  <c:v>4168366</c:v>
                </c:pt>
                <c:pt idx="966">
                  <c:v>4168382</c:v>
                </c:pt>
                <c:pt idx="967">
                  <c:v>4168400</c:v>
                </c:pt>
                <c:pt idx="968">
                  <c:v>4168420</c:v>
                </c:pt>
                <c:pt idx="969">
                  <c:v>4168702</c:v>
                </c:pt>
                <c:pt idx="970">
                  <c:v>4169020</c:v>
                </c:pt>
                <c:pt idx="971">
                  <c:v>4169030</c:v>
                </c:pt>
                <c:pt idx="972">
                  <c:v>4169040</c:v>
                </c:pt>
                <c:pt idx="973">
                  <c:v>4169054</c:v>
                </c:pt>
                <c:pt idx="974">
                  <c:v>4169070</c:v>
                </c:pt>
                <c:pt idx="975">
                  <c:v>4169076</c:v>
                </c:pt>
                <c:pt idx="976">
                  <c:v>4169092</c:v>
                </c:pt>
                <c:pt idx="977">
                  <c:v>4169356</c:v>
                </c:pt>
                <c:pt idx="978">
                  <c:v>4169364</c:v>
                </c:pt>
                <c:pt idx="979">
                  <c:v>4169378</c:v>
                </c:pt>
                <c:pt idx="980">
                  <c:v>4169388</c:v>
                </c:pt>
                <c:pt idx="981">
                  <c:v>4169406</c:v>
                </c:pt>
                <c:pt idx="982">
                  <c:v>4170284</c:v>
                </c:pt>
                <c:pt idx="983">
                  <c:v>4170596</c:v>
                </c:pt>
                <c:pt idx="984">
                  <c:v>4172574</c:v>
                </c:pt>
                <c:pt idx="985">
                  <c:v>4174484</c:v>
                </c:pt>
                <c:pt idx="986">
                  <c:v>4174502</c:v>
                </c:pt>
                <c:pt idx="987">
                  <c:v>4176542</c:v>
                </c:pt>
                <c:pt idx="988">
                  <c:v>4176558</c:v>
                </c:pt>
                <c:pt idx="989">
                  <c:v>4176842</c:v>
                </c:pt>
                <c:pt idx="990">
                  <c:v>4177736</c:v>
                </c:pt>
                <c:pt idx="991">
                  <c:v>4177756</c:v>
                </c:pt>
                <c:pt idx="992">
                  <c:v>4177776</c:v>
                </c:pt>
                <c:pt idx="993">
                  <c:v>4177796</c:v>
                </c:pt>
                <c:pt idx="994">
                  <c:v>4177810</c:v>
                </c:pt>
                <c:pt idx="995">
                  <c:v>4177824</c:v>
                </c:pt>
                <c:pt idx="996">
                  <c:v>4177838</c:v>
                </c:pt>
                <c:pt idx="997">
                  <c:v>4177848</c:v>
                </c:pt>
                <c:pt idx="998">
                  <c:v>4177856</c:v>
                </c:pt>
                <c:pt idx="999">
                  <c:v>4177876</c:v>
                </c:pt>
                <c:pt idx="1000">
                  <c:v>4177898</c:v>
                </c:pt>
                <c:pt idx="1001">
                  <c:v>4178180</c:v>
                </c:pt>
                <c:pt idx="1002">
                  <c:v>4178194</c:v>
                </c:pt>
                <c:pt idx="1003">
                  <c:v>4178210</c:v>
                </c:pt>
                <c:pt idx="1004">
                  <c:v>4178226</c:v>
                </c:pt>
                <c:pt idx="1005">
                  <c:v>4178250</c:v>
                </c:pt>
                <c:pt idx="1006">
                  <c:v>4179082</c:v>
                </c:pt>
                <c:pt idx="1007">
                  <c:v>4179394</c:v>
                </c:pt>
                <c:pt idx="1008">
                  <c:v>4179712</c:v>
                </c:pt>
                <c:pt idx="1009">
                  <c:v>4180574</c:v>
                </c:pt>
                <c:pt idx="1010">
                  <c:v>4180592</c:v>
                </c:pt>
                <c:pt idx="1011">
                  <c:v>4180612</c:v>
                </c:pt>
                <c:pt idx="1012">
                  <c:v>4180632</c:v>
                </c:pt>
                <c:pt idx="1013">
                  <c:v>4180648</c:v>
                </c:pt>
                <c:pt idx="1014">
                  <c:v>4180664</c:v>
                </c:pt>
                <c:pt idx="1015">
                  <c:v>4180950</c:v>
                </c:pt>
                <c:pt idx="1016">
                  <c:v>4181248</c:v>
                </c:pt>
                <c:pt idx="1017">
                  <c:v>4181256</c:v>
                </c:pt>
                <c:pt idx="1018">
                  <c:v>4181268</c:v>
                </c:pt>
                <c:pt idx="1019">
                  <c:v>4181286</c:v>
                </c:pt>
                <c:pt idx="1020">
                  <c:v>4181298</c:v>
                </c:pt>
                <c:pt idx="1021">
                  <c:v>4181606</c:v>
                </c:pt>
                <c:pt idx="1022">
                  <c:v>4181622</c:v>
                </c:pt>
                <c:pt idx="1023">
                  <c:v>4181918</c:v>
                </c:pt>
                <c:pt idx="1024">
                  <c:v>4183898</c:v>
                </c:pt>
                <c:pt idx="1025">
                  <c:v>4184210</c:v>
                </c:pt>
                <c:pt idx="1026">
                  <c:v>4184222</c:v>
                </c:pt>
                <c:pt idx="1027">
                  <c:v>4184240</c:v>
                </c:pt>
                <c:pt idx="1028">
                  <c:v>4184554</c:v>
                </c:pt>
                <c:pt idx="1029">
                  <c:v>4184570</c:v>
                </c:pt>
                <c:pt idx="1030">
                  <c:v>4184576</c:v>
                </c:pt>
                <c:pt idx="1031">
                  <c:v>4184586</c:v>
                </c:pt>
                <c:pt idx="1032">
                  <c:v>4184598</c:v>
                </c:pt>
                <c:pt idx="1033">
                  <c:v>4184606</c:v>
                </c:pt>
                <c:pt idx="1034">
                  <c:v>4184618</c:v>
                </c:pt>
                <c:pt idx="1035">
                  <c:v>4184640</c:v>
                </c:pt>
                <c:pt idx="1036">
                  <c:v>4184654</c:v>
                </c:pt>
                <c:pt idx="1037">
                  <c:v>4184666</c:v>
                </c:pt>
                <c:pt idx="1038">
                  <c:v>4184682</c:v>
                </c:pt>
                <c:pt idx="1039">
                  <c:v>4184694</c:v>
                </c:pt>
                <c:pt idx="1040">
                  <c:v>4185482</c:v>
                </c:pt>
                <c:pt idx="1041">
                  <c:v>4185500</c:v>
                </c:pt>
                <c:pt idx="1042">
                  <c:v>4186364</c:v>
                </c:pt>
                <c:pt idx="1043">
                  <c:v>4187250</c:v>
                </c:pt>
                <c:pt idx="1044">
                  <c:v>4188144</c:v>
                </c:pt>
                <c:pt idx="1045">
                  <c:v>4188156</c:v>
                </c:pt>
                <c:pt idx="1046">
                  <c:v>4188164</c:v>
                </c:pt>
                <c:pt idx="1047">
                  <c:v>4188180</c:v>
                </c:pt>
                <c:pt idx="1048">
                  <c:v>4188196</c:v>
                </c:pt>
                <c:pt idx="1049">
                  <c:v>4188216</c:v>
                </c:pt>
                <c:pt idx="1050">
                  <c:v>4188514</c:v>
                </c:pt>
                <c:pt idx="1051">
                  <c:v>4188526</c:v>
                </c:pt>
                <c:pt idx="1052">
                  <c:v>4188842</c:v>
                </c:pt>
                <c:pt idx="1053">
                  <c:v>4188868</c:v>
                </c:pt>
                <c:pt idx="1054">
                  <c:v>4189148</c:v>
                </c:pt>
                <c:pt idx="1055">
                  <c:v>4189172</c:v>
                </c:pt>
                <c:pt idx="1056">
                  <c:v>4189186</c:v>
                </c:pt>
                <c:pt idx="1057">
                  <c:v>4189200</c:v>
                </c:pt>
                <c:pt idx="1058">
                  <c:v>4189222</c:v>
                </c:pt>
                <c:pt idx="1059">
                  <c:v>4189232</c:v>
                </c:pt>
                <c:pt idx="1060">
                  <c:v>4189250</c:v>
                </c:pt>
                <c:pt idx="1061">
                  <c:v>4189266</c:v>
                </c:pt>
                <c:pt idx="1062">
                  <c:v>4189290</c:v>
                </c:pt>
                <c:pt idx="1063">
                  <c:v>4189306</c:v>
                </c:pt>
                <c:pt idx="1064">
                  <c:v>4189566</c:v>
                </c:pt>
                <c:pt idx="1065">
                  <c:v>4189582</c:v>
                </c:pt>
                <c:pt idx="1066">
                  <c:v>4189890</c:v>
                </c:pt>
                <c:pt idx="1067">
                  <c:v>4189904</c:v>
                </c:pt>
                <c:pt idx="1068">
                  <c:v>4189924</c:v>
                </c:pt>
                <c:pt idx="1069">
                  <c:v>4189940</c:v>
                </c:pt>
                <c:pt idx="1070">
                  <c:v>4189958</c:v>
                </c:pt>
                <c:pt idx="1071">
                  <c:v>4189982</c:v>
                </c:pt>
                <c:pt idx="1072">
                  <c:v>4190284</c:v>
                </c:pt>
                <c:pt idx="1073">
                  <c:v>4190574</c:v>
                </c:pt>
                <c:pt idx="1074">
                  <c:v>4190890</c:v>
                </c:pt>
                <c:pt idx="1075">
                  <c:v>4190906</c:v>
                </c:pt>
                <c:pt idx="1076">
                  <c:v>4190920</c:v>
                </c:pt>
                <c:pt idx="1077">
                  <c:v>4190928</c:v>
                </c:pt>
                <c:pt idx="1078">
                  <c:v>4190942</c:v>
                </c:pt>
                <c:pt idx="1079">
                  <c:v>4190954</c:v>
                </c:pt>
                <c:pt idx="1080">
                  <c:v>4190962</c:v>
                </c:pt>
                <c:pt idx="1081">
                  <c:v>4190970</c:v>
                </c:pt>
                <c:pt idx="1082">
                  <c:v>4190986</c:v>
                </c:pt>
                <c:pt idx="1083">
                  <c:v>4191278</c:v>
                </c:pt>
                <c:pt idx="1084">
                  <c:v>4191290</c:v>
                </c:pt>
                <c:pt idx="1085">
                  <c:v>4191302</c:v>
                </c:pt>
                <c:pt idx="1086">
                  <c:v>4191312</c:v>
                </c:pt>
                <c:pt idx="1087">
                  <c:v>4191324</c:v>
                </c:pt>
                <c:pt idx="1088">
                  <c:v>4191328</c:v>
                </c:pt>
                <c:pt idx="1089">
                  <c:v>4191350</c:v>
                </c:pt>
                <c:pt idx="1090">
                  <c:v>4191356</c:v>
                </c:pt>
                <c:pt idx="1091">
                  <c:v>4191370</c:v>
                </c:pt>
                <c:pt idx="1092">
                  <c:v>4191648</c:v>
                </c:pt>
                <c:pt idx="1093">
                  <c:v>4191668</c:v>
                </c:pt>
                <c:pt idx="1094">
                  <c:v>4191690</c:v>
                </c:pt>
                <c:pt idx="1095">
                  <c:v>4191938</c:v>
                </c:pt>
                <c:pt idx="1096">
                  <c:v>4191958</c:v>
                </c:pt>
                <c:pt idx="1097">
                  <c:v>4192270</c:v>
                </c:pt>
                <c:pt idx="1098">
                  <c:v>4192286</c:v>
                </c:pt>
                <c:pt idx="1099">
                  <c:v>4193122</c:v>
                </c:pt>
                <c:pt idx="1100">
                  <c:v>4193136</c:v>
                </c:pt>
                <c:pt idx="1101">
                  <c:v>4193452</c:v>
                </c:pt>
                <c:pt idx="1102">
                  <c:v>4197628</c:v>
                </c:pt>
                <c:pt idx="1103">
                  <c:v>4197642</c:v>
                </c:pt>
                <c:pt idx="1104">
                  <c:v>4197656</c:v>
                </c:pt>
                <c:pt idx="1105">
                  <c:v>4197948</c:v>
                </c:pt>
                <c:pt idx="1106">
                  <c:v>4197962</c:v>
                </c:pt>
                <c:pt idx="1107">
                  <c:v>4197972</c:v>
                </c:pt>
                <c:pt idx="1108">
                  <c:v>4197986</c:v>
                </c:pt>
                <c:pt idx="1109">
                  <c:v>4197998</c:v>
                </c:pt>
                <c:pt idx="1110">
                  <c:v>4198020</c:v>
                </c:pt>
                <c:pt idx="1111">
                  <c:v>4198042</c:v>
                </c:pt>
                <c:pt idx="1112">
                  <c:v>4198062</c:v>
                </c:pt>
                <c:pt idx="1113">
                  <c:v>4198360</c:v>
                </c:pt>
                <c:pt idx="1114">
                  <c:v>4198384</c:v>
                </c:pt>
                <c:pt idx="1115">
                  <c:v>4198660</c:v>
                </c:pt>
                <c:pt idx="1116">
                  <c:v>4198680</c:v>
                </c:pt>
                <c:pt idx="1117">
                  <c:v>4199000</c:v>
                </c:pt>
                <c:pt idx="1118">
                  <c:v>4199020</c:v>
                </c:pt>
                <c:pt idx="1119">
                  <c:v>4199038</c:v>
                </c:pt>
                <c:pt idx="1120">
                  <c:v>4199344</c:v>
                </c:pt>
                <c:pt idx="1121">
                  <c:v>4199368</c:v>
                </c:pt>
                <c:pt idx="1122">
                  <c:v>4199682</c:v>
                </c:pt>
                <c:pt idx="1123">
                  <c:v>4199698</c:v>
                </c:pt>
                <c:pt idx="1124">
                  <c:v>4199722</c:v>
                </c:pt>
                <c:pt idx="1125">
                  <c:v>4199740</c:v>
                </c:pt>
                <c:pt idx="1126">
                  <c:v>4200046</c:v>
                </c:pt>
                <c:pt idx="1127">
                  <c:v>4200074</c:v>
                </c:pt>
                <c:pt idx="1128">
                  <c:v>4200376</c:v>
                </c:pt>
                <c:pt idx="1129">
                  <c:v>4200672</c:v>
                </c:pt>
                <c:pt idx="1130">
                  <c:v>4200692</c:v>
                </c:pt>
                <c:pt idx="1131">
                  <c:v>4200992</c:v>
                </c:pt>
                <c:pt idx="1132">
                  <c:v>4201294</c:v>
                </c:pt>
                <c:pt idx="1133">
                  <c:v>4203332</c:v>
                </c:pt>
                <c:pt idx="1134">
                  <c:v>4207480</c:v>
                </c:pt>
                <c:pt idx="1135">
                  <c:v>4216126</c:v>
                </c:pt>
                <c:pt idx="1136">
                  <c:v>4216148</c:v>
                </c:pt>
                <c:pt idx="1137">
                  <c:v>4220344</c:v>
                </c:pt>
                <c:pt idx="1138">
                  <c:v>4220362</c:v>
                </c:pt>
                <c:pt idx="1139">
                  <c:v>4220370</c:v>
                </c:pt>
                <c:pt idx="1140">
                  <c:v>4220382</c:v>
                </c:pt>
                <c:pt idx="1141">
                  <c:v>4220394</c:v>
                </c:pt>
                <c:pt idx="1142">
                  <c:v>4220408</c:v>
                </c:pt>
                <c:pt idx="1143">
                  <c:v>4220412</c:v>
                </c:pt>
                <c:pt idx="1144">
                  <c:v>4220430</c:v>
                </c:pt>
                <c:pt idx="1145">
                  <c:v>4220444</c:v>
                </c:pt>
                <c:pt idx="1146">
                  <c:v>4220756</c:v>
                </c:pt>
                <c:pt idx="1147">
                  <c:v>4221064</c:v>
                </c:pt>
                <c:pt idx="1148">
                  <c:v>4221080</c:v>
                </c:pt>
                <c:pt idx="1149">
                  <c:v>4223006</c:v>
                </c:pt>
                <c:pt idx="1150">
                  <c:v>4223026</c:v>
                </c:pt>
                <c:pt idx="1151">
                  <c:v>4225006</c:v>
                </c:pt>
                <c:pt idx="1152">
                  <c:v>4225322</c:v>
                </c:pt>
                <c:pt idx="1153">
                  <c:v>4233876</c:v>
                </c:pt>
                <c:pt idx="1154">
                  <c:v>4422770</c:v>
                </c:pt>
                <c:pt idx="1155">
                  <c:v>4422770</c:v>
                </c:pt>
                <c:pt idx="1156">
                  <c:v>4422770</c:v>
                </c:pt>
                <c:pt idx="1157">
                  <c:v>4422770</c:v>
                </c:pt>
                <c:pt idx="1158">
                  <c:v>4422770</c:v>
                </c:pt>
                <c:pt idx="1159">
                  <c:v>4422770</c:v>
                </c:pt>
                <c:pt idx="1160">
                  <c:v>4422770</c:v>
                </c:pt>
                <c:pt idx="1161">
                  <c:v>4422774</c:v>
                </c:pt>
                <c:pt idx="1162">
                  <c:v>4422780</c:v>
                </c:pt>
                <c:pt idx="1163">
                  <c:v>4422788</c:v>
                </c:pt>
                <c:pt idx="1164">
                  <c:v>4422796</c:v>
                </c:pt>
                <c:pt idx="1165">
                  <c:v>4422812</c:v>
                </c:pt>
                <c:pt idx="1166">
                  <c:v>4422828</c:v>
                </c:pt>
                <c:pt idx="1167">
                  <c:v>4422828</c:v>
                </c:pt>
                <c:pt idx="1168">
                  <c:v>4422838</c:v>
                </c:pt>
                <c:pt idx="1169">
                  <c:v>4422854</c:v>
                </c:pt>
                <c:pt idx="1170">
                  <c:v>4422870</c:v>
                </c:pt>
                <c:pt idx="1171">
                  <c:v>4422882</c:v>
                </c:pt>
                <c:pt idx="1172">
                  <c:v>4422894</c:v>
                </c:pt>
                <c:pt idx="1173">
                  <c:v>4422916</c:v>
                </c:pt>
                <c:pt idx="1174">
                  <c:v>4422924</c:v>
                </c:pt>
                <c:pt idx="1175">
                  <c:v>4422934</c:v>
                </c:pt>
                <c:pt idx="1176">
                  <c:v>4423212</c:v>
                </c:pt>
                <c:pt idx="1177">
                  <c:v>4423228</c:v>
                </c:pt>
                <c:pt idx="1178">
                  <c:v>4423242</c:v>
                </c:pt>
                <c:pt idx="1179">
                  <c:v>4423264</c:v>
                </c:pt>
                <c:pt idx="1180">
                  <c:v>4423284</c:v>
                </c:pt>
                <c:pt idx="1181">
                  <c:v>4423304</c:v>
                </c:pt>
                <c:pt idx="1182">
                  <c:v>4423586</c:v>
                </c:pt>
                <c:pt idx="1183">
                  <c:v>4423896</c:v>
                </c:pt>
                <c:pt idx="1184">
                  <c:v>4424726</c:v>
                </c:pt>
                <c:pt idx="1185">
                  <c:v>4424744</c:v>
                </c:pt>
                <c:pt idx="1186">
                  <c:v>4424760</c:v>
                </c:pt>
                <c:pt idx="1187">
                  <c:v>4424770</c:v>
                </c:pt>
                <c:pt idx="1188">
                  <c:v>4424782</c:v>
                </c:pt>
                <c:pt idx="1189">
                  <c:v>4424800</c:v>
                </c:pt>
                <c:pt idx="1190">
                  <c:v>4424814</c:v>
                </c:pt>
                <c:pt idx="1191">
                  <c:v>4424834</c:v>
                </c:pt>
                <c:pt idx="1192">
                  <c:v>4425078</c:v>
                </c:pt>
                <c:pt idx="1193">
                  <c:v>4425362</c:v>
                </c:pt>
                <c:pt idx="1194">
                  <c:v>4425388</c:v>
                </c:pt>
                <c:pt idx="1195">
                  <c:v>4426248</c:v>
                </c:pt>
                <c:pt idx="1196">
                  <c:v>4426276</c:v>
                </c:pt>
                <c:pt idx="1197">
                  <c:v>4426306</c:v>
                </c:pt>
                <c:pt idx="1198">
                  <c:v>4426324</c:v>
                </c:pt>
                <c:pt idx="1199">
                  <c:v>4426346</c:v>
                </c:pt>
                <c:pt idx="1200">
                  <c:v>4426370</c:v>
                </c:pt>
                <c:pt idx="1201">
                  <c:v>4426394</c:v>
                </c:pt>
                <c:pt idx="1202">
                  <c:v>4426650</c:v>
                </c:pt>
                <c:pt idx="1203">
                  <c:v>4426674</c:v>
                </c:pt>
                <c:pt idx="1204">
                  <c:v>4426690</c:v>
                </c:pt>
                <c:pt idx="1205">
                  <c:v>4426966</c:v>
                </c:pt>
                <c:pt idx="1206">
                  <c:v>4426976</c:v>
                </c:pt>
                <c:pt idx="1207">
                  <c:v>4426982</c:v>
                </c:pt>
                <c:pt idx="1208">
                  <c:v>4426998</c:v>
                </c:pt>
                <c:pt idx="1209">
                  <c:v>4426998</c:v>
                </c:pt>
                <c:pt idx="1210">
                  <c:v>4427012</c:v>
                </c:pt>
                <c:pt idx="1211">
                  <c:v>4427024</c:v>
                </c:pt>
                <c:pt idx="1212">
                  <c:v>4427040</c:v>
                </c:pt>
                <c:pt idx="1213">
                  <c:v>4427296</c:v>
                </c:pt>
                <c:pt idx="1214">
                  <c:v>4427312</c:v>
                </c:pt>
                <c:pt idx="1215">
                  <c:v>4428128</c:v>
                </c:pt>
                <c:pt idx="1216">
                  <c:v>4428990</c:v>
                </c:pt>
                <c:pt idx="1217">
                  <c:v>4429828</c:v>
                </c:pt>
                <c:pt idx="1218">
                  <c:v>4429842</c:v>
                </c:pt>
                <c:pt idx="1219">
                  <c:v>4433972</c:v>
                </c:pt>
                <c:pt idx="1220">
                  <c:v>4433994</c:v>
                </c:pt>
                <c:pt idx="1221">
                  <c:v>4434008</c:v>
                </c:pt>
                <c:pt idx="1222">
                  <c:v>4434028</c:v>
                </c:pt>
                <c:pt idx="1223">
                  <c:v>4434046</c:v>
                </c:pt>
                <c:pt idx="1224">
                  <c:v>4434342</c:v>
                </c:pt>
                <c:pt idx="1225">
                  <c:v>4434356</c:v>
                </c:pt>
                <c:pt idx="1226">
                  <c:v>4434372</c:v>
                </c:pt>
                <c:pt idx="1227">
                  <c:v>4434682</c:v>
                </c:pt>
                <c:pt idx="1228">
                  <c:v>4434696</c:v>
                </c:pt>
                <c:pt idx="1229">
                  <c:v>4436624</c:v>
                </c:pt>
                <c:pt idx="1230">
                  <c:v>4440802</c:v>
                </c:pt>
                <c:pt idx="1231">
                  <c:v>4440822</c:v>
                </c:pt>
                <c:pt idx="1232">
                  <c:v>4449356</c:v>
                </c:pt>
                <c:pt idx="1233">
                  <c:v>4514144</c:v>
                </c:pt>
                <c:pt idx="1234">
                  <c:v>4679886</c:v>
                </c:pt>
                <c:pt idx="1235">
                  <c:v>4679886</c:v>
                </c:pt>
                <c:pt idx="1236">
                  <c:v>4679886</c:v>
                </c:pt>
                <c:pt idx="1237">
                  <c:v>4679892</c:v>
                </c:pt>
                <c:pt idx="1238">
                  <c:v>4679896</c:v>
                </c:pt>
                <c:pt idx="1239">
                  <c:v>4679904</c:v>
                </c:pt>
                <c:pt idx="1240">
                  <c:v>4679916</c:v>
                </c:pt>
                <c:pt idx="1241">
                  <c:v>4679930</c:v>
                </c:pt>
                <c:pt idx="1242">
                  <c:v>4679946</c:v>
                </c:pt>
                <c:pt idx="1243">
                  <c:v>4680226</c:v>
                </c:pt>
                <c:pt idx="1244">
                  <c:v>4680240</c:v>
                </c:pt>
                <c:pt idx="1245">
                  <c:v>4680552</c:v>
                </c:pt>
                <c:pt idx="1246">
                  <c:v>4680564</c:v>
                </c:pt>
                <c:pt idx="1247">
                  <c:v>4680574</c:v>
                </c:pt>
                <c:pt idx="1248">
                  <c:v>4680592</c:v>
                </c:pt>
                <c:pt idx="1249">
                  <c:v>4680854</c:v>
                </c:pt>
                <c:pt idx="1250">
                  <c:v>4684960</c:v>
                </c:pt>
                <c:pt idx="1251">
                  <c:v>4693446</c:v>
                </c:pt>
                <c:pt idx="1252">
                  <c:v>4702160</c:v>
                </c:pt>
                <c:pt idx="1253">
                  <c:v>4702180</c:v>
                </c:pt>
                <c:pt idx="1254">
                  <c:v>4702198</c:v>
                </c:pt>
                <c:pt idx="1255">
                  <c:v>4702208</c:v>
                </c:pt>
                <c:pt idx="1256">
                  <c:v>4702220</c:v>
                </c:pt>
                <c:pt idx="1257">
                  <c:v>4702480</c:v>
                </c:pt>
                <c:pt idx="1258">
                  <c:v>4767532</c:v>
                </c:pt>
                <c:pt idx="1259">
                  <c:v>4933038</c:v>
                </c:pt>
                <c:pt idx="1260">
                  <c:v>4933038</c:v>
                </c:pt>
                <c:pt idx="1261">
                  <c:v>4933038</c:v>
                </c:pt>
                <c:pt idx="1262">
                  <c:v>4933042</c:v>
                </c:pt>
                <c:pt idx="1263">
                  <c:v>4933046</c:v>
                </c:pt>
                <c:pt idx="1264">
                  <c:v>4933050</c:v>
                </c:pt>
                <c:pt idx="1265">
                  <c:v>4933050</c:v>
                </c:pt>
                <c:pt idx="1266">
                  <c:v>4933058</c:v>
                </c:pt>
                <c:pt idx="1267">
                  <c:v>4933062</c:v>
                </c:pt>
                <c:pt idx="1268">
                  <c:v>4933062</c:v>
                </c:pt>
                <c:pt idx="1269">
                  <c:v>4933066</c:v>
                </c:pt>
                <c:pt idx="1270">
                  <c:v>4933074</c:v>
                </c:pt>
                <c:pt idx="1271">
                  <c:v>4933078</c:v>
                </c:pt>
                <c:pt idx="1272">
                  <c:v>4933078</c:v>
                </c:pt>
                <c:pt idx="1273">
                  <c:v>4933096</c:v>
                </c:pt>
                <c:pt idx="1274">
                  <c:v>4933102</c:v>
                </c:pt>
                <c:pt idx="1275">
                  <c:v>4933110</c:v>
                </c:pt>
                <c:pt idx="1276">
                  <c:v>4933120</c:v>
                </c:pt>
                <c:pt idx="1277">
                  <c:v>4933136</c:v>
                </c:pt>
                <c:pt idx="1278">
                  <c:v>4933404</c:v>
                </c:pt>
                <c:pt idx="1279">
                  <c:v>4934236</c:v>
                </c:pt>
                <c:pt idx="1280">
                  <c:v>4935100</c:v>
                </c:pt>
                <c:pt idx="1281">
                  <c:v>4939248</c:v>
                </c:pt>
                <c:pt idx="1282">
                  <c:v>5003286</c:v>
                </c:pt>
                <c:pt idx="1283">
                  <c:v>5168878</c:v>
                </c:pt>
                <c:pt idx="1284">
                  <c:v>5168878</c:v>
                </c:pt>
                <c:pt idx="1285">
                  <c:v>5168878</c:v>
                </c:pt>
                <c:pt idx="1286">
                  <c:v>5168878</c:v>
                </c:pt>
                <c:pt idx="1287">
                  <c:v>5168878</c:v>
                </c:pt>
                <c:pt idx="1288">
                  <c:v>5168884</c:v>
                </c:pt>
                <c:pt idx="1289">
                  <c:v>5168888</c:v>
                </c:pt>
                <c:pt idx="1290">
                  <c:v>5168888</c:v>
                </c:pt>
                <c:pt idx="1291">
                  <c:v>5168894</c:v>
                </c:pt>
                <c:pt idx="1292">
                  <c:v>5168902</c:v>
                </c:pt>
                <c:pt idx="1293">
                  <c:v>5168910</c:v>
                </c:pt>
                <c:pt idx="1294">
                  <c:v>5168914</c:v>
                </c:pt>
                <c:pt idx="1295">
                  <c:v>5168926</c:v>
                </c:pt>
                <c:pt idx="1296">
                  <c:v>5168938</c:v>
                </c:pt>
                <c:pt idx="1297">
                  <c:v>5168954</c:v>
                </c:pt>
                <c:pt idx="1298">
                  <c:v>5168968</c:v>
                </c:pt>
                <c:pt idx="1299">
                  <c:v>5168984</c:v>
                </c:pt>
                <c:pt idx="1300">
                  <c:v>5169006</c:v>
                </c:pt>
                <c:pt idx="1301">
                  <c:v>5169270</c:v>
                </c:pt>
                <c:pt idx="1302">
                  <c:v>5169530</c:v>
                </c:pt>
                <c:pt idx="1303">
                  <c:v>5169546</c:v>
                </c:pt>
                <c:pt idx="1304">
                  <c:v>5169864</c:v>
                </c:pt>
                <c:pt idx="1305">
                  <c:v>5169880</c:v>
                </c:pt>
                <c:pt idx="1306">
                  <c:v>5170160</c:v>
                </c:pt>
                <c:pt idx="1307">
                  <c:v>5171024</c:v>
                </c:pt>
                <c:pt idx="1308">
                  <c:v>5171886</c:v>
                </c:pt>
                <c:pt idx="1309">
                  <c:v>5172186</c:v>
                </c:pt>
                <c:pt idx="1310">
                  <c:v>5172200</c:v>
                </c:pt>
                <c:pt idx="1311">
                  <c:v>5176442</c:v>
                </c:pt>
                <c:pt idx="1312">
                  <c:v>5176448</c:v>
                </c:pt>
                <c:pt idx="1313">
                  <c:v>5176464</c:v>
                </c:pt>
                <c:pt idx="1314">
                  <c:v>5176480</c:v>
                </c:pt>
                <c:pt idx="1315">
                  <c:v>5176500</c:v>
                </c:pt>
                <c:pt idx="1316">
                  <c:v>5176510</c:v>
                </c:pt>
                <c:pt idx="1317">
                  <c:v>5176524</c:v>
                </c:pt>
                <c:pt idx="1318">
                  <c:v>5176544</c:v>
                </c:pt>
                <c:pt idx="1319">
                  <c:v>5176830</c:v>
                </c:pt>
                <c:pt idx="1320">
                  <c:v>5176850</c:v>
                </c:pt>
                <c:pt idx="1321">
                  <c:v>5176870</c:v>
                </c:pt>
                <c:pt idx="1322">
                  <c:v>5176892</c:v>
                </c:pt>
                <c:pt idx="1323">
                  <c:v>5176912</c:v>
                </c:pt>
                <c:pt idx="1324">
                  <c:v>5176934</c:v>
                </c:pt>
                <c:pt idx="1325">
                  <c:v>5177248</c:v>
                </c:pt>
                <c:pt idx="1326">
                  <c:v>5177258</c:v>
                </c:pt>
                <c:pt idx="1327">
                  <c:v>5177266</c:v>
                </c:pt>
                <c:pt idx="1328">
                  <c:v>5177280</c:v>
                </c:pt>
                <c:pt idx="1329">
                  <c:v>5177294</c:v>
                </c:pt>
                <c:pt idx="1330">
                  <c:v>5177312</c:v>
                </c:pt>
                <c:pt idx="1331">
                  <c:v>5177328</c:v>
                </c:pt>
                <c:pt idx="1332">
                  <c:v>5177346</c:v>
                </c:pt>
                <c:pt idx="1333">
                  <c:v>5177362</c:v>
                </c:pt>
                <c:pt idx="1334">
                  <c:v>5177656</c:v>
                </c:pt>
                <c:pt idx="1335">
                  <c:v>5177676</c:v>
                </c:pt>
                <c:pt idx="1336">
                  <c:v>5177694</c:v>
                </c:pt>
                <c:pt idx="1337">
                  <c:v>5179634</c:v>
                </c:pt>
                <c:pt idx="1338">
                  <c:v>5179934</c:v>
                </c:pt>
                <c:pt idx="1339">
                  <c:v>5180250</c:v>
                </c:pt>
                <c:pt idx="1340">
                  <c:v>5181136</c:v>
                </c:pt>
                <c:pt idx="1341">
                  <c:v>5214096</c:v>
                </c:pt>
                <c:pt idx="1342">
                  <c:v>5214116</c:v>
                </c:pt>
                <c:pt idx="1343">
                  <c:v>5214126</c:v>
                </c:pt>
                <c:pt idx="1344">
                  <c:v>5214138</c:v>
                </c:pt>
                <c:pt idx="1345">
                  <c:v>5214146</c:v>
                </c:pt>
                <c:pt idx="1346">
                  <c:v>5214150</c:v>
                </c:pt>
                <c:pt idx="1347">
                  <c:v>5214164</c:v>
                </c:pt>
                <c:pt idx="1348">
                  <c:v>5214172</c:v>
                </c:pt>
                <c:pt idx="1349">
                  <c:v>5214186</c:v>
                </c:pt>
                <c:pt idx="1350">
                  <c:v>5214196</c:v>
                </c:pt>
                <c:pt idx="1351">
                  <c:v>5214206</c:v>
                </c:pt>
                <c:pt idx="1352">
                  <c:v>5214218</c:v>
                </c:pt>
                <c:pt idx="1353">
                  <c:v>5215018</c:v>
                </c:pt>
                <c:pt idx="1354">
                  <c:v>5215028</c:v>
                </c:pt>
                <c:pt idx="1355">
                  <c:v>5223384</c:v>
                </c:pt>
                <c:pt idx="1356">
                  <c:v>5412880</c:v>
                </c:pt>
                <c:pt idx="1357">
                  <c:v>5412880</c:v>
                </c:pt>
                <c:pt idx="1358">
                  <c:v>5412880</c:v>
                </c:pt>
                <c:pt idx="1359">
                  <c:v>5412880</c:v>
                </c:pt>
                <c:pt idx="1360">
                  <c:v>5412880</c:v>
                </c:pt>
                <c:pt idx="1361">
                  <c:v>5412884</c:v>
                </c:pt>
                <c:pt idx="1362">
                  <c:v>5412892</c:v>
                </c:pt>
                <c:pt idx="1363">
                  <c:v>5412898</c:v>
                </c:pt>
                <c:pt idx="1364">
                  <c:v>5412912</c:v>
                </c:pt>
                <c:pt idx="1365">
                  <c:v>5412924</c:v>
                </c:pt>
                <c:pt idx="1366">
                  <c:v>5412928</c:v>
                </c:pt>
                <c:pt idx="1367">
                  <c:v>5412938</c:v>
                </c:pt>
                <c:pt idx="1368">
                  <c:v>5412950</c:v>
                </c:pt>
                <c:pt idx="1369">
                  <c:v>5412958</c:v>
                </c:pt>
                <c:pt idx="1370">
                  <c:v>5412970</c:v>
                </c:pt>
                <c:pt idx="1371">
                  <c:v>5412980</c:v>
                </c:pt>
                <c:pt idx="1372">
                  <c:v>5412994</c:v>
                </c:pt>
                <c:pt idx="1373">
                  <c:v>5413010</c:v>
                </c:pt>
                <c:pt idx="1374">
                  <c:v>5413028</c:v>
                </c:pt>
                <c:pt idx="1375">
                  <c:v>5413044</c:v>
                </c:pt>
                <c:pt idx="1376">
                  <c:v>5413064</c:v>
                </c:pt>
                <c:pt idx="1377">
                  <c:v>5413308</c:v>
                </c:pt>
                <c:pt idx="1378">
                  <c:v>5413320</c:v>
                </c:pt>
                <c:pt idx="1379">
                  <c:v>5413332</c:v>
                </c:pt>
                <c:pt idx="1380">
                  <c:v>5413348</c:v>
                </c:pt>
                <c:pt idx="1381">
                  <c:v>5413644</c:v>
                </c:pt>
                <c:pt idx="1382">
                  <c:v>5413960</c:v>
                </c:pt>
                <c:pt idx="1383">
                  <c:v>5414254</c:v>
                </c:pt>
                <c:pt idx="1384">
                  <c:v>5416182</c:v>
                </c:pt>
                <c:pt idx="1385">
                  <c:v>5416198</c:v>
                </c:pt>
                <c:pt idx="1386">
                  <c:v>5416494</c:v>
                </c:pt>
                <c:pt idx="1387">
                  <c:v>5420556</c:v>
                </c:pt>
                <c:pt idx="1388">
                  <c:v>5420568</c:v>
                </c:pt>
                <c:pt idx="1389">
                  <c:v>5421448</c:v>
                </c:pt>
                <c:pt idx="1390">
                  <c:v>5423390</c:v>
                </c:pt>
                <c:pt idx="1391">
                  <c:v>5423406</c:v>
                </c:pt>
                <c:pt idx="1392">
                  <c:v>5423414</c:v>
                </c:pt>
                <c:pt idx="1393">
                  <c:v>5424278</c:v>
                </c:pt>
                <c:pt idx="1394">
                  <c:v>5424286</c:v>
                </c:pt>
                <c:pt idx="1395">
                  <c:v>5424300</c:v>
                </c:pt>
                <c:pt idx="1396">
                  <c:v>5424308</c:v>
                </c:pt>
                <c:pt idx="1397">
                  <c:v>5424316</c:v>
                </c:pt>
                <c:pt idx="1398">
                  <c:v>5424322</c:v>
                </c:pt>
                <c:pt idx="1399">
                  <c:v>5424336</c:v>
                </c:pt>
                <c:pt idx="1400">
                  <c:v>5424348</c:v>
                </c:pt>
                <c:pt idx="1401">
                  <c:v>5424362</c:v>
                </c:pt>
                <c:pt idx="1402">
                  <c:v>5424372</c:v>
                </c:pt>
                <c:pt idx="1403">
                  <c:v>5424384</c:v>
                </c:pt>
                <c:pt idx="1404">
                  <c:v>5424396</c:v>
                </c:pt>
                <c:pt idx="1405">
                  <c:v>5424408</c:v>
                </c:pt>
                <c:pt idx="1406">
                  <c:v>5424428</c:v>
                </c:pt>
                <c:pt idx="1407">
                  <c:v>5424446</c:v>
                </c:pt>
                <c:pt idx="1408">
                  <c:v>5424744</c:v>
                </c:pt>
                <c:pt idx="1409">
                  <c:v>5424764</c:v>
                </c:pt>
                <c:pt idx="1410">
                  <c:v>5424784</c:v>
                </c:pt>
                <c:pt idx="1411">
                  <c:v>5425082</c:v>
                </c:pt>
                <c:pt idx="1412">
                  <c:v>5425096</c:v>
                </c:pt>
                <c:pt idx="1413">
                  <c:v>5425112</c:v>
                </c:pt>
                <c:pt idx="1414">
                  <c:v>5425130</c:v>
                </c:pt>
                <c:pt idx="1415">
                  <c:v>5426030</c:v>
                </c:pt>
                <c:pt idx="1416">
                  <c:v>5426926</c:v>
                </c:pt>
                <c:pt idx="1417">
                  <c:v>5428920</c:v>
                </c:pt>
                <c:pt idx="1418">
                  <c:v>5493490</c:v>
                </c:pt>
                <c:pt idx="1419">
                  <c:v>5665246</c:v>
                </c:pt>
                <c:pt idx="1420">
                  <c:v>5665246</c:v>
                </c:pt>
                <c:pt idx="1421">
                  <c:v>5665246</c:v>
                </c:pt>
                <c:pt idx="1422">
                  <c:v>5665246</c:v>
                </c:pt>
                <c:pt idx="1423">
                  <c:v>5665250</c:v>
                </c:pt>
                <c:pt idx="1424">
                  <c:v>5665258</c:v>
                </c:pt>
                <c:pt idx="1425">
                  <c:v>5665258</c:v>
                </c:pt>
                <c:pt idx="1426">
                  <c:v>5665268</c:v>
                </c:pt>
                <c:pt idx="1427">
                  <c:v>5665272</c:v>
                </c:pt>
                <c:pt idx="1428">
                  <c:v>5665276</c:v>
                </c:pt>
                <c:pt idx="1429">
                  <c:v>5665284</c:v>
                </c:pt>
                <c:pt idx="1430">
                  <c:v>5665296</c:v>
                </c:pt>
                <c:pt idx="1431">
                  <c:v>5665568</c:v>
                </c:pt>
                <c:pt idx="1432">
                  <c:v>5665580</c:v>
                </c:pt>
                <c:pt idx="1433">
                  <c:v>5666412</c:v>
                </c:pt>
                <c:pt idx="1434">
                  <c:v>5670552</c:v>
                </c:pt>
                <c:pt idx="1435">
                  <c:v>5687640</c:v>
                </c:pt>
                <c:pt idx="1436">
                  <c:v>5869842</c:v>
                </c:pt>
                <c:pt idx="1437">
                  <c:v>5869842</c:v>
                </c:pt>
                <c:pt idx="1438">
                  <c:v>5869842</c:v>
                </c:pt>
                <c:pt idx="1439">
                  <c:v>5869842</c:v>
                </c:pt>
                <c:pt idx="1440">
                  <c:v>5869846</c:v>
                </c:pt>
                <c:pt idx="1441">
                  <c:v>5869852</c:v>
                </c:pt>
                <c:pt idx="1442">
                  <c:v>5869860</c:v>
                </c:pt>
                <c:pt idx="1443">
                  <c:v>5869868</c:v>
                </c:pt>
                <c:pt idx="1444">
                  <c:v>5869876</c:v>
                </c:pt>
                <c:pt idx="1445">
                  <c:v>5869890</c:v>
                </c:pt>
                <c:pt idx="1446">
                  <c:v>5869902</c:v>
                </c:pt>
                <c:pt idx="1447">
                  <c:v>5869910</c:v>
                </c:pt>
                <c:pt idx="1448">
                  <c:v>5870190</c:v>
                </c:pt>
                <c:pt idx="1449">
                  <c:v>5870200</c:v>
                </c:pt>
                <c:pt idx="1450">
                  <c:v>5870216</c:v>
                </c:pt>
                <c:pt idx="1451">
                  <c:v>5870234</c:v>
                </c:pt>
                <c:pt idx="1452">
                  <c:v>5870248</c:v>
                </c:pt>
                <c:pt idx="1453">
                  <c:v>5870256</c:v>
                </c:pt>
                <c:pt idx="1454">
                  <c:v>5870272</c:v>
                </c:pt>
                <c:pt idx="1455">
                  <c:v>5870286</c:v>
                </c:pt>
                <c:pt idx="1456">
                  <c:v>5870306</c:v>
                </c:pt>
                <c:pt idx="1457">
                  <c:v>5870608</c:v>
                </c:pt>
                <c:pt idx="1458">
                  <c:v>5870886</c:v>
                </c:pt>
                <c:pt idx="1459">
                  <c:v>5872778</c:v>
                </c:pt>
                <c:pt idx="1460">
                  <c:v>5873058</c:v>
                </c:pt>
                <c:pt idx="1461">
                  <c:v>5875054</c:v>
                </c:pt>
                <c:pt idx="1462">
                  <c:v>6064918</c:v>
                </c:pt>
                <c:pt idx="1463">
                  <c:v>6064918</c:v>
                </c:pt>
                <c:pt idx="1464">
                  <c:v>6064918</c:v>
                </c:pt>
                <c:pt idx="1465">
                  <c:v>6064918</c:v>
                </c:pt>
                <c:pt idx="1466">
                  <c:v>6064918</c:v>
                </c:pt>
                <c:pt idx="1467">
                  <c:v>6064918</c:v>
                </c:pt>
                <c:pt idx="1468">
                  <c:v>6064918</c:v>
                </c:pt>
                <c:pt idx="1469">
                  <c:v>6064926</c:v>
                </c:pt>
                <c:pt idx="1470">
                  <c:v>6064930</c:v>
                </c:pt>
                <c:pt idx="1471">
                  <c:v>6064942</c:v>
                </c:pt>
                <c:pt idx="1472">
                  <c:v>6064954</c:v>
                </c:pt>
                <c:pt idx="1473">
                  <c:v>6064960</c:v>
                </c:pt>
                <c:pt idx="1474">
                  <c:v>6064974</c:v>
                </c:pt>
                <c:pt idx="1475">
                  <c:v>6064996</c:v>
                </c:pt>
                <c:pt idx="1476">
                  <c:v>6065016</c:v>
                </c:pt>
                <c:pt idx="1477">
                  <c:v>6065300</c:v>
                </c:pt>
                <c:pt idx="1478">
                  <c:v>6065614</c:v>
                </c:pt>
                <c:pt idx="1479">
                  <c:v>6065932</c:v>
                </c:pt>
                <c:pt idx="1480">
                  <c:v>6066838</c:v>
                </c:pt>
                <c:pt idx="1481">
                  <c:v>6071102</c:v>
                </c:pt>
                <c:pt idx="1482">
                  <c:v>6104684</c:v>
                </c:pt>
                <c:pt idx="1483">
                  <c:v>6104700</c:v>
                </c:pt>
                <c:pt idx="1484">
                  <c:v>6104718</c:v>
                </c:pt>
                <c:pt idx="1485">
                  <c:v>6104738</c:v>
                </c:pt>
                <c:pt idx="1486">
                  <c:v>6104760</c:v>
                </c:pt>
                <c:pt idx="1487">
                  <c:v>6105312</c:v>
                </c:pt>
                <c:pt idx="1488">
                  <c:v>6105322</c:v>
                </c:pt>
                <c:pt idx="1489">
                  <c:v>6105340</c:v>
                </c:pt>
                <c:pt idx="1490">
                  <c:v>6105358</c:v>
                </c:pt>
                <c:pt idx="1491">
                  <c:v>6105380</c:v>
                </c:pt>
                <c:pt idx="1492">
                  <c:v>6105396</c:v>
                </c:pt>
                <c:pt idx="1493">
                  <c:v>6105422</c:v>
                </c:pt>
                <c:pt idx="1494">
                  <c:v>6105444</c:v>
                </c:pt>
                <c:pt idx="1495">
                  <c:v>6105746</c:v>
                </c:pt>
                <c:pt idx="1496">
                  <c:v>6105764</c:v>
                </c:pt>
                <c:pt idx="1497">
                  <c:v>6106632</c:v>
                </c:pt>
                <c:pt idx="1498">
                  <c:v>6106930</c:v>
                </c:pt>
                <c:pt idx="1499">
                  <c:v>6107246</c:v>
                </c:pt>
                <c:pt idx="1500">
                  <c:v>6107552</c:v>
                </c:pt>
                <c:pt idx="1501">
                  <c:v>6107560</c:v>
                </c:pt>
                <c:pt idx="1502">
                  <c:v>6107580</c:v>
                </c:pt>
                <c:pt idx="1503">
                  <c:v>6107600</c:v>
                </c:pt>
                <c:pt idx="1504">
                  <c:v>6107610</c:v>
                </c:pt>
                <c:pt idx="1505">
                  <c:v>6107626</c:v>
                </c:pt>
                <c:pt idx="1506">
                  <c:v>6107650</c:v>
                </c:pt>
                <c:pt idx="1507">
                  <c:v>6107664</c:v>
                </c:pt>
                <c:pt idx="1508">
                  <c:v>6107958</c:v>
                </c:pt>
                <c:pt idx="1509">
                  <c:v>6107982</c:v>
                </c:pt>
                <c:pt idx="1510">
                  <c:v>6108260</c:v>
                </c:pt>
                <c:pt idx="1511">
                  <c:v>6109144</c:v>
                </c:pt>
                <c:pt idx="1512">
                  <c:v>6111102</c:v>
                </c:pt>
                <c:pt idx="1513">
                  <c:v>6111118</c:v>
                </c:pt>
                <c:pt idx="1514">
                  <c:v>6115326</c:v>
                </c:pt>
                <c:pt idx="1515">
                  <c:v>6115344</c:v>
                </c:pt>
                <c:pt idx="1516">
                  <c:v>6116214</c:v>
                </c:pt>
                <c:pt idx="1517">
                  <c:v>6116230</c:v>
                </c:pt>
                <c:pt idx="1518">
                  <c:v>6116254</c:v>
                </c:pt>
                <c:pt idx="1519">
                  <c:v>6116514</c:v>
                </c:pt>
                <c:pt idx="1520">
                  <c:v>6116534</c:v>
                </c:pt>
                <c:pt idx="1521">
                  <c:v>6116828</c:v>
                </c:pt>
                <c:pt idx="1522">
                  <c:v>6116848</c:v>
                </c:pt>
                <c:pt idx="1523">
                  <c:v>6116860</c:v>
                </c:pt>
                <c:pt idx="1524">
                  <c:v>6116860</c:v>
                </c:pt>
                <c:pt idx="1525">
                  <c:v>6117174</c:v>
                </c:pt>
                <c:pt idx="1526">
                  <c:v>6117490</c:v>
                </c:pt>
                <c:pt idx="1527">
                  <c:v>6117802</c:v>
                </c:pt>
                <c:pt idx="1528">
                  <c:v>6119738</c:v>
                </c:pt>
                <c:pt idx="1529">
                  <c:v>6120580</c:v>
                </c:pt>
                <c:pt idx="1530">
                  <c:v>6124830</c:v>
                </c:pt>
                <c:pt idx="1531">
                  <c:v>6315228</c:v>
                </c:pt>
                <c:pt idx="1532">
                  <c:v>6315228</c:v>
                </c:pt>
                <c:pt idx="1533">
                  <c:v>6315236</c:v>
                </c:pt>
                <c:pt idx="1534">
                  <c:v>6315242</c:v>
                </c:pt>
                <c:pt idx="1535">
                  <c:v>6315252</c:v>
                </c:pt>
                <c:pt idx="1536">
                  <c:v>6315262</c:v>
                </c:pt>
                <c:pt idx="1537">
                  <c:v>6315278</c:v>
                </c:pt>
                <c:pt idx="1538">
                  <c:v>6315288</c:v>
                </c:pt>
                <c:pt idx="1539">
                  <c:v>6315302</c:v>
                </c:pt>
                <c:pt idx="1540">
                  <c:v>6315600</c:v>
                </c:pt>
                <c:pt idx="1541">
                  <c:v>6315612</c:v>
                </c:pt>
                <c:pt idx="1542">
                  <c:v>6315928</c:v>
                </c:pt>
                <c:pt idx="1543">
                  <c:v>6315944</c:v>
                </c:pt>
                <c:pt idx="1544">
                  <c:v>6315962</c:v>
                </c:pt>
                <c:pt idx="1545">
                  <c:v>6315976</c:v>
                </c:pt>
                <c:pt idx="1546">
                  <c:v>6315982</c:v>
                </c:pt>
                <c:pt idx="1547">
                  <c:v>6316000</c:v>
                </c:pt>
                <c:pt idx="1548">
                  <c:v>6316010</c:v>
                </c:pt>
                <c:pt idx="1549">
                  <c:v>6316018</c:v>
                </c:pt>
                <c:pt idx="1550">
                  <c:v>6316030</c:v>
                </c:pt>
                <c:pt idx="1551">
                  <c:v>6316832</c:v>
                </c:pt>
                <c:pt idx="1552">
                  <c:v>6317132</c:v>
                </c:pt>
                <c:pt idx="1553">
                  <c:v>6333796</c:v>
                </c:pt>
                <c:pt idx="1554">
                  <c:v>6524036</c:v>
                </c:pt>
                <c:pt idx="1555">
                  <c:v>6524036</c:v>
                </c:pt>
                <c:pt idx="1556">
                  <c:v>6524036</c:v>
                </c:pt>
                <c:pt idx="1557">
                  <c:v>6524040</c:v>
                </c:pt>
                <c:pt idx="1558">
                  <c:v>6524044</c:v>
                </c:pt>
                <c:pt idx="1559">
                  <c:v>6524052</c:v>
                </c:pt>
                <c:pt idx="1560">
                  <c:v>6524056</c:v>
                </c:pt>
                <c:pt idx="1561">
                  <c:v>6524066</c:v>
                </c:pt>
                <c:pt idx="1562">
                  <c:v>6524070</c:v>
                </c:pt>
                <c:pt idx="1563">
                  <c:v>6524080</c:v>
                </c:pt>
                <c:pt idx="1564">
                  <c:v>6524088</c:v>
                </c:pt>
                <c:pt idx="1565">
                  <c:v>6524100</c:v>
                </c:pt>
                <c:pt idx="1566">
                  <c:v>6524106</c:v>
                </c:pt>
                <c:pt idx="1567">
                  <c:v>6524120</c:v>
                </c:pt>
                <c:pt idx="1568">
                  <c:v>6524136</c:v>
                </c:pt>
                <c:pt idx="1569">
                  <c:v>6524432</c:v>
                </c:pt>
                <c:pt idx="1570">
                  <c:v>6524748</c:v>
                </c:pt>
                <c:pt idx="1571">
                  <c:v>6524764</c:v>
                </c:pt>
                <c:pt idx="1572">
                  <c:v>6525078</c:v>
                </c:pt>
                <c:pt idx="1573">
                  <c:v>6525358</c:v>
                </c:pt>
                <c:pt idx="1574">
                  <c:v>6526258</c:v>
                </c:pt>
                <c:pt idx="1575">
                  <c:v>6526272</c:v>
                </c:pt>
                <c:pt idx="1576">
                  <c:v>6527102</c:v>
                </c:pt>
                <c:pt idx="1577">
                  <c:v>6528006</c:v>
                </c:pt>
                <c:pt idx="1578">
                  <c:v>6528860</c:v>
                </c:pt>
                <c:pt idx="1579">
                  <c:v>6545858</c:v>
                </c:pt>
                <c:pt idx="1580">
                  <c:v>6611286</c:v>
                </c:pt>
                <c:pt idx="1581">
                  <c:v>6611308</c:v>
                </c:pt>
                <c:pt idx="1582">
                  <c:v>6615262</c:v>
                </c:pt>
                <c:pt idx="1583">
                  <c:v>6615286</c:v>
                </c:pt>
                <c:pt idx="1584">
                  <c:v>6615584</c:v>
                </c:pt>
                <c:pt idx="1585">
                  <c:v>6615606</c:v>
                </c:pt>
                <c:pt idx="1586">
                  <c:v>6615620</c:v>
                </c:pt>
                <c:pt idx="1587">
                  <c:v>6615642</c:v>
                </c:pt>
                <c:pt idx="1588">
                  <c:v>6615656</c:v>
                </c:pt>
                <c:pt idx="1589">
                  <c:v>6615678</c:v>
                </c:pt>
                <c:pt idx="1590">
                  <c:v>6615698</c:v>
                </c:pt>
                <c:pt idx="1591">
                  <c:v>6615982</c:v>
                </c:pt>
                <c:pt idx="1592">
                  <c:v>6616004</c:v>
                </c:pt>
                <c:pt idx="1593">
                  <c:v>6616024</c:v>
                </c:pt>
                <c:pt idx="1594">
                  <c:v>6616042</c:v>
                </c:pt>
                <c:pt idx="1595">
                  <c:v>6616054</c:v>
                </c:pt>
                <c:pt idx="1596">
                  <c:v>6616076</c:v>
                </c:pt>
                <c:pt idx="1597">
                  <c:v>6616092</c:v>
                </c:pt>
                <c:pt idx="1598">
                  <c:v>6616106</c:v>
                </c:pt>
                <c:pt idx="1599">
                  <c:v>6616128</c:v>
                </c:pt>
                <c:pt idx="1600">
                  <c:v>6616150</c:v>
                </c:pt>
                <c:pt idx="1601">
                  <c:v>6616390</c:v>
                </c:pt>
                <c:pt idx="1602">
                  <c:v>6616670</c:v>
                </c:pt>
                <c:pt idx="1603">
                  <c:v>6616690</c:v>
                </c:pt>
                <c:pt idx="1604">
                  <c:v>6616708</c:v>
                </c:pt>
                <c:pt idx="1605">
                  <c:v>6616726</c:v>
                </c:pt>
                <c:pt idx="1606">
                  <c:v>6616994</c:v>
                </c:pt>
                <c:pt idx="1607">
                  <c:v>6617018</c:v>
                </c:pt>
                <c:pt idx="1608">
                  <c:v>6617028</c:v>
                </c:pt>
                <c:pt idx="1609">
                  <c:v>6617048</c:v>
                </c:pt>
                <c:pt idx="1610">
                  <c:v>6617066</c:v>
                </c:pt>
                <c:pt idx="1611">
                  <c:v>6617082</c:v>
                </c:pt>
                <c:pt idx="1612">
                  <c:v>6617098</c:v>
                </c:pt>
                <c:pt idx="1613">
                  <c:v>6617384</c:v>
                </c:pt>
                <c:pt idx="1614">
                  <c:v>6617404</c:v>
                </c:pt>
                <c:pt idx="1615">
                  <c:v>6617420</c:v>
                </c:pt>
                <c:pt idx="1616">
                  <c:v>6617700</c:v>
                </c:pt>
                <c:pt idx="1617">
                  <c:v>6617722</c:v>
                </c:pt>
                <c:pt idx="1618">
                  <c:v>6617738</c:v>
                </c:pt>
                <c:pt idx="1619">
                  <c:v>6617754</c:v>
                </c:pt>
                <c:pt idx="1620">
                  <c:v>6618066</c:v>
                </c:pt>
                <c:pt idx="1621">
                  <c:v>6618930</c:v>
                </c:pt>
                <c:pt idx="1622">
                  <c:v>6618950</c:v>
                </c:pt>
                <c:pt idx="1623">
                  <c:v>6618968</c:v>
                </c:pt>
                <c:pt idx="1624">
                  <c:v>6618974</c:v>
                </c:pt>
                <c:pt idx="1625">
                  <c:v>6619258</c:v>
                </c:pt>
                <c:pt idx="1626">
                  <c:v>6619278</c:v>
                </c:pt>
                <c:pt idx="1627">
                  <c:v>6621210</c:v>
                </c:pt>
                <c:pt idx="1628">
                  <c:v>6621232</c:v>
                </c:pt>
                <c:pt idx="1629">
                  <c:v>6621256</c:v>
                </c:pt>
                <c:pt idx="1630">
                  <c:v>6621278</c:v>
                </c:pt>
                <c:pt idx="1631">
                  <c:v>6621300</c:v>
                </c:pt>
                <c:pt idx="1632">
                  <c:v>6621314</c:v>
                </c:pt>
                <c:pt idx="1633">
                  <c:v>6621326</c:v>
                </c:pt>
                <c:pt idx="1634">
                  <c:v>6621588</c:v>
                </c:pt>
                <c:pt idx="1635">
                  <c:v>6621592</c:v>
                </c:pt>
                <c:pt idx="1636">
                  <c:v>6621614</c:v>
                </c:pt>
                <c:pt idx="1637">
                  <c:v>6621632</c:v>
                </c:pt>
                <c:pt idx="1638">
                  <c:v>6621644</c:v>
                </c:pt>
                <c:pt idx="1639">
                  <c:v>6621664</c:v>
                </c:pt>
                <c:pt idx="1640">
                  <c:v>6621688</c:v>
                </c:pt>
                <c:pt idx="1641">
                  <c:v>6621958</c:v>
                </c:pt>
                <c:pt idx="1642">
                  <c:v>6621976</c:v>
                </c:pt>
                <c:pt idx="1643">
                  <c:v>6621994</c:v>
                </c:pt>
                <c:pt idx="1644">
                  <c:v>6622014</c:v>
                </c:pt>
                <c:pt idx="1645">
                  <c:v>6622038</c:v>
                </c:pt>
                <c:pt idx="1646">
                  <c:v>6622350</c:v>
                </c:pt>
                <c:pt idx="1647">
                  <c:v>6622630</c:v>
                </c:pt>
                <c:pt idx="1648">
                  <c:v>6622646</c:v>
                </c:pt>
                <c:pt idx="1649">
                  <c:v>6622664</c:v>
                </c:pt>
                <c:pt idx="1650">
                  <c:v>6622674</c:v>
                </c:pt>
                <c:pt idx="1651">
                  <c:v>6622692</c:v>
                </c:pt>
                <c:pt idx="1652">
                  <c:v>6622702</c:v>
                </c:pt>
                <c:pt idx="1653">
                  <c:v>6622710</c:v>
                </c:pt>
                <c:pt idx="1654">
                  <c:v>6622720</c:v>
                </c:pt>
                <c:pt idx="1655">
                  <c:v>6623030</c:v>
                </c:pt>
                <c:pt idx="1656">
                  <c:v>6623042</c:v>
                </c:pt>
                <c:pt idx="1657">
                  <c:v>6623058</c:v>
                </c:pt>
                <c:pt idx="1658">
                  <c:v>6623078</c:v>
                </c:pt>
                <c:pt idx="1659">
                  <c:v>6623090</c:v>
                </c:pt>
                <c:pt idx="1660">
                  <c:v>6623108</c:v>
                </c:pt>
                <c:pt idx="1661">
                  <c:v>6623392</c:v>
                </c:pt>
                <c:pt idx="1662">
                  <c:v>6623692</c:v>
                </c:pt>
                <c:pt idx="1663">
                  <c:v>6624578</c:v>
                </c:pt>
                <c:pt idx="1664">
                  <c:v>6624588</c:v>
                </c:pt>
                <c:pt idx="1665">
                  <c:v>6626582</c:v>
                </c:pt>
                <c:pt idx="1666">
                  <c:v>6635106</c:v>
                </c:pt>
                <c:pt idx="1667">
                  <c:v>6643816</c:v>
                </c:pt>
                <c:pt idx="1668">
                  <c:v>6643832</c:v>
                </c:pt>
                <c:pt idx="1669">
                  <c:v>6643852</c:v>
                </c:pt>
                <c:pt idx="1670">
                  <c:v>6643864</c:v>
                </c:pt>
                <c:pt idx="1671">
                  <c:v>6643884</c:v>
                </c:pt>
                <c:pt idx="1672">
                  <c:v>6643904</c:v>
                </c:pt>
                <c:pt idx="1673">
                  <c:v>6643924</c:v>
                </c:pt>
                <c:pt idx="1674">
                  <c:v>6643946</c:v>
                </c:pt>
                <c:pt idx="1675">
                  <c:v>6644238</c:v>
                </c:pt>
                <c:pt idx="1676">
                  <c:v>6644254</c:v>
                </c:pt>
                <c:pt idx="1677">
                  <c:v>6644272</c:v>
                </c:pt>
                <c:pt idx="1678">
                  <c:v>6644290</c:v>
                </c:pt>
                <c:pt idx="1679">
                  <c:v>6644308</c:v>
                </c:pt>
                <c:pt idx="1680">
                  <c:v>6644562</c:v>
                </c:pt>
                <c:pt idx="1681">
                  <c:v>6644584</c:v>
                </c:pt>
                <c:pt idx="1682">
                  <c:v>6644602</c:v>
                </c:pt>
                <c:pt idx="1683">
                  <c:v>6644614</c:v>
                </c:pt>
                <c:pt idx="1684">
                  <c:v>6644628</c:v>
                </c:pt>
                <c:pt idx="1685">
                  <c:v>6644642</c:v>
                </c:pt>
                <c:pt idx="1686">
                  <c:v>6644660</c:v>
                </c:pt>
                <c:pt idx="1687">
                  <c:v>6644682</c:v>
                </c:pt>
                <c:pt idx="1688">
                  <c:v>6644696</c:v>
                </c:pt>
                <c:pt idx="1689">
                  <c:v>6644724</c:v>
                </c:pt>
                <c:pt idx="1690">
                  <c:v>6645002</c:v>
                </c:pt>
                <c:pt idx="1691">
                  <c:v>6645020</c:v>
                </c:pt>
                <c:pt idx="1692">
                  <c:v>6645032</c:v>
                </c:pt>
                <c:pt idx="1693">
                  <c:v>6645048</c:v>
                </c:pt>
                <c:pt idx="1694">
                  <c:v>6645074</c:v>
                </c:pt>
                <c:pt idx="1695">
                  <c:v>6645096</c:v>
                </c:pt>
                <c:pt idx="1696">
                  <c:v>6645120</c:v>
                </c:pt>
                <c:pt idx="1697">
                  <c:v>6645138</c:v>
                </c:pt>
                <c:pt idx="1698">
                  <c:v>6645420</c:v>
                </c:pt>
                <c:pt idx="1699">
                  <c:v>6645432</c:v>
                </c:pt>
                <c:pt idx="1700">
                  <c:v>6645444</c:v>
                </c:pt>
                <c:pt idx="1701">
                  <c:v>6645456</c:v>
                </c:pt>
                <c:pt idx="1702">
                  <c:v>6645470</c:v>
                </c:pt>
                <c:pt idx="1703">
                  <c:v>6645490</c:v>
                </c:pt>
                <c:pt idx="1704">
                  <c:v>6645500</c:v>
                </c:pt>
                <c:pt idx="1705">
                  <c:v>6645768</c:v>
                </c:pt>
                <c:pt idx="1706">
                  <c:v>6645786</c:v>
                </c:pt>
                <c:pt idx="1707">
                  <c:v>6645808</c:v>
                </c:pt>
                <c:pt idx="1708">
                  <c:v>6645826</c:v>
                </c:pt>
                <c:pt idx="1709">
                  <c:v>6645848</c:v>
                </c:pt>
                <c:pt idx="1710">
                  <c:v>6645868</c:v>
                </c:pt>
                <c:pt idx="1711">
                  <c:v>6645892</c:v>
                </c:pt>
                <c:pt idx="1712">
                  <c:v>6645912</c:v>
                </c:pt>
                <c:pt idx="1713">
                  <c:v>6646194</c:v>
                </c:pt>
                <c:pt idx="1714">
                  <c:v>6646202</c:v>
                </c:pt>
                <c:pt idx="1715">
                  <c:v>6646216</c:v>
                </c:pt>
                <c:pt idx="1716">
                  <c:v>6646236</c:v>
                </c:pt>
                <c:pt idx="1717">
                  <c:v>6646256</c:v>
                </c:pt>
                <c:pt idx="1718">
                  <c:v>6646562</c:v>
                </c:pt>
                <c:pt idx="1719">
                  <c:v>6646586</c:v>
                </c:pt>
                <c:pt idx="1720">
                  <c:v>6646604</c:v>
                </c:pt>
                <c:pt idx="1721">
                  <c:v>6646634</c:v>
                </c:pt>
                <c:pt idx="1722">
                  <c:v>6646940</c:v>
                </c:pt>
                <c:pt idx="1723">
                  <c:v>6646954</c:v>
                </c:pt>
                <c:pt idx="1724">
                  <c:v>6646972</c:v>
                </c:pt>
                <c:pt idx="1725">
                  <c:v>6647284</c:v>
                </c:pt>
                <c:pt idx="1726">
                  <c:v>6647296</c:v>
                </c:pt>
                <c:pt idx="1727">
                  <c:v>6647314</c:v>
                </c:pt>
                <c:pt idx="1728">
                  <c:v>6647328</c:v>
                </c:pt>
                <c:pt idx="1729">
                  <c:v>6647348</c:v>
                </c:pt>
                <c:pt idx="1730">
                  <c:v>6647632</c:v>
                </c:pt>
                <c:pt idx="1731">
                  <c:v>6647654</c:v>
                </c:pt>
                <c:pt idx="1732">
                  <c:v>6647970</c:v>
                </c:pt>
                <c:pt idx="1733">
                  <c:v>6647994</c:v>
                </c:pt>
                <c:pt idx="1734">
                  <c:v>6648014</c:v>
                </c:pt>
                <c:pt idx="1735">
                  <c:v>6648038</c:v>
                </c:pt>
                <c:pt idx="1736">
                  <c:v>6648324</c:v>
                </c:pt>
                <c:pt idx="1737">
                  <c:v>6648350</c:v>
                </c:pt>
                <c:pt idx="1738">
                  <c:v>6649202</c:v>
                </c:pt>
                <c:pt idx="1739">
                  <c:v>6649226</c:v>
                </c:pt>
                <c:pt idx="1740">
                  <c:v>6650076</c:v>
                </c:pt>
                <c:pt idx="1741">
                  <c:v>6650092</c:v>
                </c:pt>
                <c:pt idx="1742">
                  <c:v>6650122</c:v>
                </c:pt>
                <c:pt idx="1743">
                  <c:v>6650428</c:v>
                </c:pt>
                <c:pt idx="1744">
                  <c:v>6650744</c:v>
                </c:pt>
                <c:pt idx="1745">
                  <c:v>6651564</c:v>
                </c:pt>
                <c:pt idx="1746">
                  <c:v>6653544</c:v>
                </c:pt>
                <c:pt idx="1747">
                  <c:v>6686842</c:v>
                </c:pt>
                <c:pt idx="1748">
                  <c:v>6875228</c:v>
                </c:pt>
                <c:pt idx="1749">
                  <c:v>6875232</c:v>
                </c:pt>
                <c:pt idx="1750">
                  <c:v>6875238</c:v>
                </c:pt>
                <c:pt idx="1751">
                  <c:v>6875246</c:v>
                </c:pt>
                <c:pt idx="1752">
                  <c:v>6875246</c:v>
                </c:pt>
                <c:pt idx="1753">
                  <c:v>6875250</c:v>
                </c:pt>
                <c:pt idx="1754">
                  <c:v>6875258</c:v>
                </c:pt>
                <c:pt idx="1755">
                  <c:v>6875262</c:v>
                </c:pt>
                <c:pt idx="1756">
                  <c:v>6875266</c:v>
                </c:pt>
                <c:pt idx="1757">
                  <c:v>6875276</c:v>
                </c:pt>
                <c:pt idx="1758">
                  <c:v>6875288</c:v>
                </c:pt>
                <c:pt idx="1759">
                  <c:v>6875306</c:v>
                </c:pt>
                <c:pt idx="1760">
                  <c:v>6875602</c:v>
                </c:pt>
                <c:pt idx="1761">
                  <c:v>6875888</c:v>
                </c:pt>
                <c:pt idx="1762">
                  <c:v>6876720</c:v>
                </c:pt>
                <c:pt idx="1763">
                  <c:v>6877608</c:v>
                </c:pt>
                <c:pt idx="1764">
                  <c:v>6877926</c:v>
                </c:pt>
                <c:pt idx="1765">
                  <c:v>6878796</c:v>
                </c:pt>
                <c:pt idx="1766">
                  <c:v>6882998</c:v>
                </c:pt>
                <c:pt idx="1767">
                  <c:v>7071096</c:v>
                </c:pt>
                <c:pt idx="1768">
                  <c:v>7071096</c:v>
                </c:pt>
                <c:pt idx="1769">
                  <c:v>7071102</c:v>
                </c:pt>
                <c:pt idx="1770">
                  <c:v>7071102</c:v>
                </c:pt>
                <c:pt idx="1771">
                  <c:v>7071106</c:v>
                </c:pt>
                <c:pt idx="1772">
                  <c:v>7071118</c:v>
                </c:pt>
                <c:pt idx="1773">
                  <c:v>7071128</c:v>
                </c:pt>
                <c:pt idx="1774">
                  <c:v>7071134</c:v>
                </c:pt>
                <c:pt idx="1775">
                  <c:v>7071138</c:v>
                </c:pt>
                <c:pt idx="1776">
                  <c:v>7071144</c:v>
                </c:pt>
                <c:pt idx="1777">
                  <c:v>7071144</c:v>
                </c:pt>
                <c:pt idx="1778">
                  <c:v>7071150</c:v>
                </c:pt>
                <c:pt idx="1779">
                  <c:v>7071162</c:v>
                </c:pt>
                <c:pt idx="1780">
                  <c:v>7071170</c:v>
                </c:pt>
                <c:pt idx="1781">
                  <c:v>7071174</c:v>
                </c:pt>
                <c:pt idx="1782">
                  <c:v>7071186</c:v>
                </c:pt>
                <c:pt idx="1783">
                  <c:v>7071198</c:v>
                </c:pt>
                <c:pt idx="1784">
                  <c:v>7071510</c:v>
                </c:pt>
                <c:pt idx="1785">
                  <c:v>7072324</c:v>
                </c:pt>
                <c:pt idx="1786">
                  <c:v>7074332</c:v>
                </c:pt>
                <c:pt idx="1787">
                  <c:v>7074346</c:v>
                </c:pt>
                <c:pt idx="1788">
                  <c:v>7074358</c:v>
                </c:pt>
                <c:pt idx="1789">
                  <c:v>7074370</c:v>
                </c:pt>
                <c:pt idx="1790">
                  <c:v>7074378</c:v>
                </c:pt>
                <c:pt idx="1791">
                  <c:v>7075226</c:v>
                </c:pt>
                <c:pt idx="1792">
                  <c:v>7075542</c:v>
                </c:pt>
                <c:pt idx="1793">
                  <c:v>7075558</c:v>
                </c:pt>
                <c:pt idx="1794">
                  <c:v>7076388</c:v>
                </c:pt>
                <c:pt idx="1795">
                  <c:v>7076404</c:v>
                </c:pt>
                <c:pt idx="1796">
                  <c:v>7076410</c:v>
                </c:pt>
                <c:pt idx="1797">
                  <c:v>7076422</c:v>
                </c:pt>
                <c:pt idx="1798">
                  <c:v>7076432</c:v>
                </c:pt>
                <c:pt idx="1799">
                  <c:v>7076446</c:v>
                </c:pt>
                <c:pt idx="1800">
                  <c:v>7076456</c:v>
                </c:pt>
                <c:pt idx="1801">
                  <c:v>7076470</c:v>
                </c:pt>
                <c:pt idx="1802">
                  <c:v>7076486</c:v>
                </c:pt>
                <c:pt idx="1803">
                  <c:v>7076500</c:v>
                </c:pt>
                <c:pt idx="1804">
                  <c:v>7076520</c:v>
                </c:pt>
                <c:pt idx="1805">
                  <c:v>7076546</c:v>
                </c:pt>
                <c:pt idx="1806">
                  <c:v>7076830</c:v>
                </c:pt>
                <c:pt idx="1807">
                  <c:v>7076848</c:v>
                </c:pt>
                <c:pt idx="1808">
                  <c:v>7076866</c:v>
                </c:pt>
                <c:pt idx="1809">
                  <c:v>7076882</c:v>
                </c:pt>
                <c:pt idx="1810">
                  <c:v>7076906</c:v>
                </c:pt>
                <c:pt idx="1811">
                  <c:v>7077232</c:v>
                </c:pt>
                <c:pt idx="1812">
                  <c:v>7077540</c:v>
                </c:pt>
                <c:pt idx="1813">
                  <c:v>7077856</c:v>
                </c:pt>
                <c:pt idx="1814">
                  <c:v>7077880</c:v>
                </c:pt>
                <c:pt idx="1815">
                  <c:v>7078734</c:v>
                </c:pt>
                <c:pt idx="1816">
                  <c:v>7078756</c:v>
                </c:pt>
                <c:pt idx="1817">
                  <c:v>7078774</c:v>
                </c:pt>
                <c:pt idx="1818">
                  <c:v>7078796</c:v>
                </c:pt>
                <c:pt idx="1819">
                  <c:v>7078812</c:v>
                </c:pt>
                <c:pt idx="1820">
                  <c:v>7079110</c:v>
                </c:pt>
                <c:pt idx="1821">
                  <c:v>7079128</c:v>
                </c:pt>
                <c:pt idx="1822">
                  <c:v>7079150</c:v>
                </c:pt>
                <c:pt idx="1823">
                  <c:v>7079454</c:v>
                </c:pt>
                <c:pt idx="1824">
                  <c:v>7079766</c:v>
                </c:pt>
                <c:pt idx="1825">
                  <c:v>7079790</c:v>
                </c:pt>
                <c:pt idx="1826">
                  <c:v>7080658</c:v>
                </c:pt>
                <c:pt idx="1827">
                  <c:v>7080672</c:v>
                </c:pt>
                <c:pt idx="1828">
                  <c:v>7080988</c:v>
                </c:pt>
                <c:pt idx="1829">
                  <c:v>7089360</c:v>
                </c:pt>
                <c:pt idx="1830">
                  <c:v>7089656</c:v>
                </c:pt>
                <c:pt idx="1831">
                  <c:v>7279630</c:v>
                </c:pt>
                <c:pt idx="1832">
                  <c:v>7279630</c:v>
                </c:pt>
                <c:pt idx="1833">
                  <c:v>7279630</c:v>
                </c:pt>
                <c:pt idx="1834">
                  <c:v>7279634</c:v>
                </c:pt>
                <c:pt idx="1835">
                  <c:v>7279634</c:v>
                </c:pt>
                <c:pt idx="1836">
                  <c:v>7279634</c:v>
                </c:pt>
                <c:pt idx="1837">
                  <c:v>7279638</c:v>
                </c:pt>
                <c:pt idx="1838">
                  <c:v>7279638</c:v>
                </c:pt>
                <c:pt idx="1839">
                  <c:v>7279642</c:v>
                </c:pt>
                <c:pt idx="1840">
                  <c:v>7279650</c:v>
                </c:pt>
                <c:pt idx="1841">
                  <c:v>7279650</c:v>
                </c:pt>
                <c:pt idx="1842">
                  <c:v>7279658</c:v>
                </c:pt>
                <c:pt idx="1843">
                  <c:v>7279676</c:v>
                </c:pt>
                <c:pt idx="1844">
                  <c:v>7279690</c:v>
                </c:pt>
                <c:pt idx="1845">
                  <c:v>7279702</c:v>
                </c:pt>
                <c:pt idx="1846">
                  <c:v>7279712</c:v>
                </c:pt>
                <c:pt idx="1847">
                  <c:v>7279718</c:v>
                </c:pt>
                <c:pt idx="1848">
                  <c:v>7280014</c:v>
                </c:pt>
                <c:pt idx="1849">
                  <c:v>7280326</c:v>
                </c:pt>
                <c:pt idx="1850">
                  <c:v>7280628</c:v>
                </c:pt>
                <c:pt idx="1851">
                  <c:v>7280946</c:v>
                </c:pt>
                <c:pt idx="1852">
                  <c:v>7281826</c:v>
                </c:pt>
                <c:pt idx="1853">
                  <c:v>7283838</c:v>
                </c:pt>
                <c:pt idx="1854">
                  <c:v>7285850</c:v>
                </c:pt>
                <c:pt idx="1855">
                  <c:v>7285866</c:v>
                </c:pt>
                <c:pt idx="1856">
                  <c:v>7285874</c:v>
                </c:pt>
                <c:pt idx="1857">
                  <c:v>7285878</c:v>
                </c:pt>
                <c:pt idx="1858">
                  <c:v>7285886</c:v>
                </c:pt>
                <c:pt idx="1859">
                  <c:v>7285892</c:v>
                </c:pt>
                <c:pt idx="1860">
                  <c:v>7285906</c:v>
                </c:pt>
                <c:pt idx="1861">
                  <c:v>7285922</c:v>
                </c:pt>
                <c:pt idx="1862">
                  <c:v>7285942</c:v>
                </c:pt>
                <c:pt idx="1863">
                  <c:v>7285962</c:v>
                </c:pt>
                <c:pt idx="1864">
                  <c:v>7286252</c:v>
                </c:pt>
                <c:pt idx="1865">
                  <c:v>7286264</c:v>
                </c:pt>
                <c:pt idx="1866">
                  <c:v>7286560</c:v>
                </c:pt>
                <c:pt idx="1867">
                  <c:v>7287408</c:v>
                </c:pt>
                <c:pt idx="1868">
                  <c:v>7287718</c:v>
                </c:pt>
                <c:pt idx="1869">
                  <c:v>7291830</c:v>
                </c:pt>
                <c:pt idx="1870">
                  <c:v>7309056</c:v>
                </c:pt>
                <c:pt idx="1871">
                  <c:v>7498880</c:v>
                </c:pt>
                <c:pt idx="1872">
                  <c:v>7498880</c:v>
                </c:pt>
                <c:pt idx="1873">
                  <c:v>7498880</c:v>
                </c:pt>
                <c:pt idx="1874">
                  <c:v>7498884</c:v>
                </c:pt>
                <c:pt idx="1875">
                  <c:v>7498888</c:v>
                </c:pt>
                <c:pt idx="1876">
                  <c:v>7498896</c:v>
                </c:pt>
                <c:pt idx="1877">
                  <c:v>7498904</c:v>
                </c:pt>
                <c:pt idx="1878">
                  <c:v>7498912</c:v>
                </c:pt>
                <c:pt idx="1879">
                  <c:v>7498924</c:v>
                </c:pt>
                <c:pt idx="1880">
                  <c:v>7498934</c:v>
                </c:pt>
                <c:pt idx="1881">
                  <c:v>7499230</c:v>
                </c:pt>
                <c:pt idx="1882">
                  <c:v>7501172</c:v>
                </c:pt>
                <c:pt idx="1883">
                  <c:v>7503148</c:v>
                </c:pt>
                <c:pt idx="1884">
                  <c:v>7511600</c:v>
                </c:pt>
                <c:pt idx="1885">
                  <c:v>7520134</c:v>
                </c:pt>
                <c:pt idx="1886">
                  <c:v>7520150</c:v>
                </c:pt>
                <c:pt idx="1887">
                  <c:v>7528718</c:v>
                </c:pt>
                <c:pt idx="1888">
                  <c:v>7528728</c:v>
                </c:pt>
                <c:pt idx="1889">
                  <c:v>7528742</c:v>
                </c:pt>
                <c:pt idx="1890">
                  <c:v>7528756</c:v>
                </c:pt>
                <c:pt idx="1891">
                  <c:v>7528770</c:v>
                </c:pt>
                <c:pt idx="1892">
                  <c:v>7528778</c:v>
                </c:pt>
                <c:pt idx="1893">
                  <c:v>7528790</c:v>
                </c:pt>
                <c:pt idx="1894">
                  <c:v>7528804</c:v>
                </c:pt>
                <c:pt idx="1895">
                  <c:v>7528818</c:v>
                </c:pt>
                <c:pt idx="1896">
                  <c:v>7528828</c:v>
                </c:pt>
                <c:pt idx="1897">
                  <c:v>7528840</c:v>
                </c:pt>
                <c:pt idx="1898">
                  <c:v>7528854</c:v>
                </c:pt>
                <c:pt idx="1899">
                  <c:v>7528866</c:v>
                </c:pt>
                <c:pt idx="1900">
                  <c:v>7528882</c:v>
                </c:pt>
                <c:pt idx="1901">
                  <c:v>7528894</c:v>
                </c:pt>
                <c:pt idx="1902">
                  <c:v>7528914</c:v>
                </c:pt>
                <c:pt idx="1903">
                  <c:v>7528938</c:v>
                </c:pt>
                <c:pt idx="1904">
                  <c:v>7528966</c:v>
                </c:pt>
                <c:pt idx="1905">
                  <c:v>7529220</c:v>
                </c:pt>
                <c:pt idx="1906">
                  <c:v>7529248</c:v>
                </c:pt>
                <c:pt idx="1907">
                  <c:v>7529266</c:v>
                </c:pt>
                <c:pt idx="1908">
                  <c:v>7529290</c:v>
                </c:pt>
                <c:pt idx="1909">
                  <c:v>7529546</c:v>
                </c:pt>
                <c:pt idx="1910">
                  <c:v>7529562</c:v>
                </c:pt>
                <c:pt idx="1911">
                  <c:v>7529582</c:v>
                </c:pt>
                <c:pt idx="1912">
                  <c:v>7529598</c:v>
                </c:pt>
                <c:pt idx="1913">
                  <c:v>7529620</c:v>
                </c:pt>
                <c:pt idx="1914">
                  <c:v>7529648</c:v>
                </c:pt>
                <c:pt idx="1915">
                  <c:v>7529968</c:v>
                </c:pt>
                <c:pt idx="1916">
                  <c:v>7530274</c:v>
                </c:pt>
                <c:pt idx="1917">
                  <c:v>7531170</c:v>
                </c:pt>
                <c:pt idx="1918">
                  <c:v>7532036</c:v>
                </c:pt>
                <c:pt idx="1919">
                  <c:v>7532914</c:v>
                </c:pt>
                <c:pt idx="1920">
                  <c:v>7534936</c:v>
                </c:pt>
                <c:pt idx="1921">
                  <c:v>7543438</c:v>
                </c:pt>
                <c:pt idx="1922">
                  <c:v>7577346</c:v>
                </c:pt>
                <c:pt idx="1923">
                  <c:v>7758888</c:v>
                </c:pt>
                <c:pt idx="1924">
                  <c:v>7758888</c:v>
                </c:pt>
                <c:pt idx="1925">
                  <c:v>7758896</c:v>
                </c:pt>
                <c:pt idx="1926">
                  <c:v>7758906</c:v>
                </c:pt>
                <c:pt idx="1927">
                  <c:v>7759194</c:v>
                </c:pt>
                <c:pt idx="1928">
                  <c:v>7759204</c:v>
                </c:pt>
                <c:pt idx="1929">
                  <c:v>7759220</c:v>
                </c:pt>
                <c:pt idx="1930">
                  <c:v>7759228</c:v>
                </c:pt>
                <c:pt idx="1931">
                  <c:v>7759524</c:v>
                </c:pt>
                <c:pt idx="1932">
                  <c:v>7759540</c:v>
                </c:pt>
                <c:pt idx="1933">
                  <c:v>7759556</c:v>
                </c:pt>
                <c:pt idx="1934">
                  <c:v>7759566</c:v>
                </c:pt>
                <c:pt idx="1935">
                  <c:v>7759858</c:v>
                </c:pt>
                <c:pt idx="1936">
                  <c:v>7759866</c:v>
                </c:pt>
                <c:pt idx="1937">
                  <c:v>7759874</c:v>
                </c:pt>
                <c:pt idx="1938">
                  <c:v>7759892</c:v>
                </c:pt>
                <c:pt idx="1939">
                  <c:v>7760144</c:v>
                </c:pt>
                <c:pt idx="1940">
                  <c:v>7760424</c:v>
                </c:pt>
                <c:pt idx="1941">
                  <c:v>7762370</c:v>
                </c:pt>
                <c:pt idx="1942">
                  <c:v>7763234</c:v>
                </c:pt>
                <c:pt idx="1943">
                  <c:v>7763250</c:v>
                </c:pt>
                <c:pt idx="1944">
                  <c:v>7763272</c:v>
                </c:pt>
                <c:pt idx="1945">
                  <c:v>7763294</c:v>
                </c:pt>
                <c:pt idx="1946">
                  <c:v>7763578</c:v>
                </c:pt>
                <c:pt idx="1947">
                  <c:v>7763600</c:v>
                </c:pt>
                <c:pt idx="1948">
                  <c:v>7763616</c:v>
                </c:pt>
                <c:pt idx="1949">
                  <c:v>7763942</c:v>
                </c:pt>
                <c:pt idx="1950">
                  <c:v>7763942</c:v>
                </c:pt>
                <c:pt idx="1951">
                  <c:v>7764206</c:v>
                </c:pt>
                <c:pt idx="1952">
                  <c:v>7764218</c:v>
                </c:pt>
                <c:pt idx="1953">
                  <c:v>7764238</c:v>
                </c:pt>
                <c:pt idx="1954">
                  <c:v>7764534</c:v>
                </c:pt>
                <c:pt idx="1955">
                  <c:v>7764552</c:v>
                </c:pt>
                <c:pt idx="1956">
                  <c:v>7764566</c:v>
                </c:pt>
                <c:pt idx="1957">
                  <c:v>7764576</c:v>
                </c:pt>
                <c:pt idx="1958">
                  <c:v>7764594</c:v>
                </c:pt>
                <c:pt idx="1959">
                  <c:v>7764604</c:v>
                </c:pt>
                <c:pt idx="1960">
                  <c:v>7764610</c:v>
                </c:pt>
                <c:pt idx="1961">
                  <c:v>7764622</c:v>
                </c:pt>
                <c:pt idx="1962">
                  <c:v>7764634</c:v>
                </c:pt>
                <c:pt idx="1963">
                  <c:v>7764646</c:v>
                </c:pt>
                <c:pt idx="1964">
                  <c:v>7764664</c:v>
                </c:pt>
                <c:pt idx="1965">
                  <c:v>7764682</c:v>
                </c:pt>
                <c:pt idx="1966">
                  <c:v>7764966</c:v>
                </c:pt>
                <c:pt idx="1967">
                  <c:v>7764978</c:v>
                </c:pt>
                <c:pt idx="1968">
                  <c:v>7764996</c:v>
                </c:pt>
                <c:pt idx="1969">
                  <c:v>7765016</c:v>
                </c:pt>
                <c:pt idx="1970">
                  <c:v>7765036</c:v>
                </c:pt>
                <c:pt idx="1971">
                  <c:v>7765058</c:v>
                </c:pt>
                <c:pt idx="1972">
                  <c:v>7765338</c:v>
                </c:pt>
                <c:pt idx="1973">
                  <c:v>7765358</c:v>
                </c:pt>
                <c:pt idx="1974">
                  <c:v>7765658</c:v>
                </c:pt>
                <c:pt idx="1975">
                  <c:v>7765678</c:v>
                </c:pt>
                <c:pt idx="1976">
                  <c:v>7765984</c:v>
                </c:pt>
                <c:pt idx="1977">
                  <c:v>7766846</c:v>
                </c:pt>
                <c:pt idx="1978">
                  <c:v>7767740</c:v>
                </c:pt>
                <c:pt idx="1979">
                  <c:v>7771894</c:v>
                </c:pt>
                <c:pt idx="1980">
                  <c:v>7772730</c:v>
                </c:pt>
                <c:pt idx="1981">
                  <c:v>7776910</c:v>
                </c:pt>
                <c:pt idx="1982">
                  <c:v>7793994</c:v>
                </c:pt>
                <c:pt idx="1983">
                  <c:v>7980502</c:v>
                </c:pt>
                <c:pt idx="1984">
                  <c:v>7980502</c:v>
                </c:pt>
                <c:pt idx="1985">
                  <c:v>7980506</c:v>
                </c:pt>
                <c:pt idx="1986">
                  <c:v>7980506</c:v>
                </c:pt>
                <c:pt idx="1987">
                  <c:v>7980506</c:v>
                </c:pt>
                <c:pt idx="1988">
                  <c:v>7980514</c:v>
                </c:pt>
                <c:pt idx="1989">
                  <c:v>7980514</c:v>
                </c:pt>
                <c:pt idx="1990">
                  <c:v>7980524</c:v>
                </c:pt>
                <c:pt idx="1991">
                  <c:v>7980532</c:v>
                </c:pt>
                <c:pt idx="1992">
                  <c:v>7980538</c:v>
                </c:pt>
                <c:pt idx="1993">
                  <c:v>7980546</c:v>
                </c:pt>
                <c:pt idx="1994">
                  <c:v>7980558</c:v>
                </c:pt>
                <c:pt idx="1995">
                  <c:v>7980564</c:v>
                </c:pt>
                <c:pt idx="1996">
                  <c:v>7980568</c:v>
                </c:pt>
                <c:pt idx="1997">
                  <c:v>7980590</c:v>
                </c:pt>
                <c:pt idx="1998">
                  <c:v>7980608</c:v>
                </c:pt>
                <c:pt idx="1999">
                  <c:v>7980626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A3-4A39-B020-6E26180BCEAA}"/>
            </c:ext>
          </c:extLst>
        </c:ser>
        <c:ser>
          <c:idx val="5"/>
          <c:order val="4"/>
          <c:tx>
            <c:strRef>
              <c:f>Sheet1!$G$3:$G$4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Sheet1!$G$5:$G$2005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16</c:v>
                </c:pt>
                <c:pt idx="5">
                  <c:v>26</c:v>
                </c:pt>
                <c:pt idx="6">
                  <c:v>42</c:v>
                </c:pt>
                <c:pt idx="7">
                  <c:v>60</c:v>
                </c:pt>
                <c:pt idx="8">
                  <c:v>72</c:v>
                </c:pt>
                <c:pt idx="9">
                  <c:v>80080</c:v>
                </c:pt>
                <c:pt idx="10">
                  <c:v>80080</c:v>
                </c:pt>
                <c:pt idx="11">
                  <c:v>80080</c:v>
                </c:pt>
                <c:pt idx="12">
                  <c:v>80080</c:v>
                </c:pt>
                <c:pt idx="13">
                  <c:v>80084</c:v>
                </c:pt>
                <c:pt idx="14">
                  <c:v>80088</c:v>
                </c:pt>
                <c:pt idx="15">
                  <c:v>80092</c:v>
                </c:pt>
                <c:pt idx="16">
                  <c:v>80092</c:v>
                </c:pt>
                <c:pt idx="17">
                  <c:v>80104</c:v>
                </c:pt>
                <c:pt idx="18">
                  <c:v>80116</c:v>
                </c:pt>
                <c:pt idx="19">
                  <c:v>80126</c:v>
                </c:pt>
                <c:pt idx="20">
                  <c:v>80140</c:v>
                </c:pt>
                <c:pt idx="21">
                  <c:v>80148</c:v>
                </c:pt>
                <c:pt idx="22">
                  <c:v>80168</c:v>
                </c:pt>
                <c:pt idx="23">
                  <c:v>80184</c:v>
                </c:pt>
                <c:pt idx="24">
                  <c:v>160200</c:v>
                </c:pt>
                <c:pt idx="25">
                  <c:v>160200</c:v>
                </c:pt>
                <c:pt idx="26">
                  <c:v>160200</c:v>
                </c:pt>
                <c:pt idx="27">
                  <c:v>160200</c:v>
                </c:pt>
                <c:pt idx="28">
                  <c:v>160208</c:v>
                </c:pt>
                <c:pt idx="29">
                  <c:v>160216</c:v>
                </c:pt>
                <c:pt idx="30">
                  <c:v>160228</c:v>
                </c:pt>
                <c:pt idx="31">
                  <c:v>160232</c:v>
                </c:pt>
                <c:pt idx="32">
                  <c:v>160242</c:v>
                </c:pt>
                <c:pt idx="33">
                  <c:v>160248</c:v>
                </c:pt>
                <c:pt idx="34">
                  <c:v>160258</c:v>
                </c:pt>
                <c:pt idx="35">
                  <c:v>160278</c:v>
                </c:pt>
                <c:pt idx="36">
                  <c:v>160290</c:v>
                </c:pt>
                <c:pt idx="37">
                  <c:v>240298</c:v>
                </c:pt>
                <c:pt idx="38">
                  <c:v>240298</c:v>
                </c:pt>
                <c:pt idx="39">
                  <c:v>240298</c:v>
                </c:pt>
                <c:pt idx="40">
                  <c:v>240298</c:v>
                </c:pt>
                <c:pt idx="41">
                  <c:v>240302</c:v>
                </c:pt>
                <c:pt idx="42">
                  <c:v>240302</c:v>
                </c:pt>
                <c:pt idx="43">
                  <c:v>240302</c:v>
                </c:pt>
                <c:pt idx="44">
                  <c:v>240302</c:v>
                </c:pt>
                <c:pt idx="45">
                  <c:v>240306</c:v>
                </c:pt>
                <c:pt idx="46">
                  <c:v>240310</c:v>
                </c:pt>
                <c:pt idx="47">
                  <c:v>240318</c:v>
                </c:pt>
                <c:pt idx="48">
                  <c:v>240318</c:v>
                </c:pt>
                <c:pt idx="49">
                  <c:v>240318</c:v>
                </c:pt>
                <c:pt idx="50">
                  <c:v>240330</c:v>
                </c:pt>
                <c:pt idx="51">
                  <c:v>240340</c:v>
                </c:pt>
                <c:pt idx="52">
                  <c:v>240344</c:v>
                </c:pt>
                <c:pt idx="53">
                  <c:v>240354</c:v>
                </c:pt>
                <c:pt idx="54">
                  <c:v>240370</c:v>
                </c:pt>
                <c:pt idx="55">
                  <c:v>320378</c:v>
                </c:pt>
                <c:pt idx="56">
                  <c:v>320378</c:v>
                </c:pt>
                <c:pt idx="57">
                  <c:v>320378</c:v>
                </c:pt>
                <c:pt idx="58">
                  <c:v>320378</c:v>
                </c:pt>
                <c:pt idx="59">
                  <c:v>320378</c:v>
                </c:pt>
                <c:pt idx="60">
                  <c:v>320378</c:v>
                </c:pt>
                <c:pt idx="61">
                  <c:v>320382</c:v>
                </c:pt>
                <c:pt idx="62">
                  <c:v>320390</c:v>
                </c:pt>
                <c:pt idx="63">
                  <c:v>320390</c:v>
                </c:pt>
                <c:pt idx="64">
                  <c:v>320396</c:v>
                </c:pt>
                <c:pt idx="65">
                  <c:v>320408</c:v>
                </c:pt>
                <c:pt idx="66">
                  <c:v>320422</c:v>
                </c:pt>
                <c:pt idx="67">
                  <c:v>320438</c:v>
                </c:pt>
                <c:pt idx="68">
                  <c:v>400446</c:v>
                </c:pt>
                <c:pt idx="69">
                  <c:v>400446</c:v>
                </c:pt>
                <c:pt idx="70">
                  <c:v>400450</c:v>
                </c:pt>
                <c:pt idx="71">
                  <c:v>400454</c:v>
                </c:pt>
                <c:pt idx="72">
                  <c:v>400462</c:v>
                </c:pt>
                <c:pt idx="73">
                  <c:v>400462</c:v>
                </c:pt>
                <c:pt idx="74">
                  <c:v>400462</c:v>
                </c:pt>
                <c:pt idx="75">
                  <c:v>400466</c:v>
                </c:pt>
                <c:pt idx="76">
                  <c:v>400470</c:v>
                </c:pt>
                <c:pt idx="77">
                  <c:v>400476</c:v>
                </c:pt>
                <c:pt idx="78">
                  <c:v>400490</c:v>
                </c:pt>
                <c:pt idx="79">
                  <c:v>400508</c:v>
                </c:pt>
                <c:pt idx="80">
                  <c:v>400524</c:v>
                </c:pt>
                <c:pt idx="81">
                  <c:v>480536</c:v>
                </c:pt>
                <c:pt idx="82">
                  <c:v>480536</c:v>
                </c:pt>
                <c:pt idx="83">
                  <c:v>480536</c:v>
                </c:pt>
                <c:pt idx="84">
                  <c:v>480536</c:v>
                </c:pt>
                <c:pt idx="85">
                  <c:v>480540</c:v>
                </c:pt>
                <c:pt idx="86">
                  <c:v>480548</c:v>
                </c:pt>
                <c:pt idx="87">
                  <c:v>480562</c:v>
                </c:pt>
                <c:pt idx="88">
                  <c:v>480572</c:v>
                </c:pt>
                <c:pt idx="89">
                  <c:v>480582</c:v>
                </c:pt>
                <c:pt idx="90">
                  <c:v>560594</c:v>
                </c:pt>
                <c:pt idx="91">
                  <c:v>560594</c:v>
                </c:pt>
                <c:pt idx="92">
                  <c:v>560594</c:v>
                </c:pt>
                <c:pt idx="93">
                  <c:v>560598</c:v>
                </c:pt>
                <c:pt idx="94">
                  <c:v>560602</c:v>
                </c:pt>
                <c:pt idx="95">
                  <c:v>560608</c:v>
                </c:pt>
                <c:pt idx="96">
                  <c:v>560620</c:v>
                </c:pt>
                <c:pt idx="97">
                  <c:v>560634</c:v>
                </c:pt>
                <c:pt idx="98">
                  <c:v>560652</c:v>
                </c:pt>
                <c:pt idx="99">
                  <c:v>640660</c:v>
                </c:pt>
                <c:pt idx="100">
                  <c:v>640664</c:v>
                </c:pt>
                <c:pt idx="101">
                  <c:v>640670</c:v>
                </c:pt>
                <c:pt idx="102">
                  <c:v>640678</c:v>
                </c:pt>
                <c:pt idx="103">
                  <c:v>640692</c:v>
                </c:pt>
                <c:pt idx="104">
                  <c:v>720700</c:v>
                </c:pt>
                <c:pt idx="105">
                  <c:v>720700</c:v>
                </c:pt>
                <c:pt idx="106">
                  <c:v>720704</c:v>
                </c:pt>
                <c:pt idx="107">
                  <c:v>720704</c:v>
                </c:pt>
                <c:pt idx="108">
                  <c:v>720704</c:v>
                </c:pt>
                <c:pt idx="109">
                  <c:v>720710</c:v>
                </c:pt>
                <c:pt idx="110">
                  <c:v>720720</c:v>
                </c:pt>
                <c:pt idx="111">
                  <c:v>720730</c:v>
                </c:pt>
                <c:pt idx="112">
                  <c:v>720730</c:v>
                </c:pt>
                <c:pt idx="113">
                  <c:v>720738</c:v>
                </c:pt>
                <c:pt idx="114">
                  <c:v>720750</c:v>
                </c:pt>
                <c:pt idx="115">
                  <c:v>800758</c:v>
                </c:pt>
                <c:pt idx="116">
                  <c:v>800762</c:v>
                </c:pt>
                <c:pt idx="117">
                  <c:v>800766</c:v>
                </c:pt>
                <c:pt idx="118">
                  <c:v>800770</c:v>
                </c:pt>
                <c:pt idx="119">
                  <c:v>800776</c:v>
                </c:pt>
                <c:pt idx="120">
                  <c:v>800784</c:v>
                </c:pt>
                <c:pt idx="121">
                  <c:v>800794</c:v>
                </c:pt>
                <c:pt idx="122">
                  <c:v>880802</c:v>
                </c:pt>
                <c:pt idx="123">
                  <c:v>880802</c:v>
                </c:pt>
                <c:pt idx="124">
                  <c:v>880802</c:v>
                </c:pt>
                <c:pt idx="125">
                  <c:v>880802</c:v>
                </c:pt>
                <c:pt idx="126">
                  <c:v>880806</c:v>
                </c:pt>
                <c:pt idx="127">
                  <c:v>880806</c:v>
                </c:pt>
                <c:pt idx="128">
                  <c:v>880816</c:v>
                </c:pt>
                <c:pt idx="129">
                  <c:v>880828</c:v>
                </c:pt>
                <c:pt idx="130">
                  <c:v>880828</c:v>
                </c:pt>
                <c:pt idx="131">
                  <c:v>880838</c:v>
                </c:pt>
                <c:pt idx="132">
                  <c:v>880850</c:v>
                </c:pt>
                <c:pt idx="133">
                  <c:v>880868</c:v>
                </c:pt>
                <c:pt idx="134">
                  <c:v>880892</c:v>
                </c:pt>
                <c:pt idx="135">
                  <c:v>960908</c:v>
                </c:pt>
                <c:pt idx="136">
                  <c:v>960908</c:v>
                </c:pt>
                <c:pt idx="137">
                  <c:v>960908</c:v>
                </c:pt>
                <c:pt idx="138">
                  <c:v>960912</c:v>
                </c:pt>
                <c:pt idx="139">
                  <c:v>960912</c:v>
                </c:pt>
                <c:pt idx="140">
                  <c:v>960918</c:v>
                </c:pt>
                <c:pt idx="141">
                  <c:v>960928</c:v>
                </c:pt>
                <c:pt idx="142">
                  <c:v>960944</c:v>
                </c:pt>
                <c:pt idx="143">
                  <c:v>960960</c:v>
                </c:pt>
                <c:pt idx="144">
                  <c:v>960972</c:v>
                </c:pt>
                <c:pt idx="145">
                  <c:v>960994</c:v>
                </c:pt>
                <c:pt idx="146">
                  <c:v>1041010</c:v>
                </c:pt>
                <c:pt idx="147">
                  <c:v>1041010</c:v>
                </c:pt>
                <c:pt idx="148">
                  <c:v>1041010</c:v>
                </c:pt>
                <c:pt idx="149">
                  <c:v>1041010</c:v>
                </c:pt>
                <c:pt idx="150">
                  <c:v>1041010</c:v>
                </c:pt>
                <c:pt idx="151">
                  <c:v>1041014</c:v>
                </c:pt>
                <c:pt idx="152">
                  <c:v>1041018</c:v>
                </c:pt>
                <c:pt idx="153">
                  <c:v>1041022</c:v>
                </c:pt>
                <c:pt idx="154">
                  <c:v>1041030</c:v>
                </c:pt>
                <c:pt idx="155">
                  <c:v>1041040</c:v>
                </c:pt>
                <c:pt idx="156">
                  <c:v>1041048</c:v>
                </c:pt>
                <c:pt idx="157">
                  <c:v>1041052</c:v>
                </c:pt>
                <c:pt idx="158">
                  <c:v>1041064</c:v>
                </c:pt>
                <c:pt idx="159">
                  <c:v>1041078</c:v>
                </c:pt>
                <c:pt idx="160">
                  <c:v>1041088</c:v>
                </c:pt>
                <c:pt idx="161">
                  <c:v>1121096</c:v>
                </c:pt>
                <c:pt idx="162">
                  <c:v>1121096</c:v>
                </c:pt>
                <c:pt idx="163">
                  <c:v>1121096</c:v>
                </c:pt>
                <c:pt idx="164">
                  <c:v>1121100</c:v>
                </c:pt>
                <c:pt idx="165">
                  <c:v>1121106</c:v>
                </c:pt>
                <c:pt idx="166">
                  <c:v>1121120</c:v>
                </c:pt>
                <c:pt idx="167">
                  <c:v>1121128</c:v>
                </c:pt>
                <c:pt idx="168">
                  <c:v>1121138</c:v>
                </c:pt>
                <c:pt idx="169">
                  <c:v>1121150</c:v>
                </c:pt>
                <c:pt idx="170">
                  <c:v>1121162</c:v>
                </c:pt>
                <c:pt idx="171">
                  <c:v>1121168</c:v>
                </c:pt>
                <c:pt idx="172">
                  <c:v>1121178</c:v>
                </c:pt>
                <c:pt idx="173">
                  <c:v>1121192</c:v>
                </c:pt>
                <c:pt idx="174">
                  <c:v>1201200</c:v>
                </c:pt>
                <c:pt idx="175">
                  <c:v>1201200</c:v>
                </c:pt>
                <c:pt idx="176">
                  <c:v>1201200</c:v>
                </c:pt>
                <c:pt idx="177">
                  <c:v>1201208</c:v>
                </c:pt>
                <c:pt idx="178">
                  <c:v>1201208</c:v>
                </c:pt>
                <c:pt idx="179">
                  <c:v>1201208</c:v>
                </c:pt>
                <c:pt idx="180">
                  <c:v>1201212</c:v>
                </c:pt>
                <c:pt idx="181">
                  <c:v>1201212</c:v>
                </c:pt>
                <c:pt idx="182">
                  <c:v>1201216</c:v>
                </c:pt>
                <c:pt idx="183">
                  <c:v>1201220</c:v>
                </c:pt>
                <c:pt idx="184">
                  <c:v>1201228</c:v>
                </c:pt>
                <c:pt idx="185">
                  <c:v>1201232</c:v>
                </c:pt>
                <c:pt idx="186">
                  <c:v>1201246</c:v>
                </c:pt>
                <c:pt idx="187">
                  <c:v>1201258</c:v>
                </c:pt>
                <c:pt idx="188">
                  <c:v>1201270</c:v>
                </c:pt>
                <c:pt idx="189">
                  <c:v>1201290</c:v>
                </c:pt>
                <c:pt idx="190">
                  <c:v>1201306</c:v>
                </c:pt>
                <c:pt idx="191">
                  <c:v>1201318</c:v>
                </c:pt>
                <c:pt idx="192">
                  <c:v>1201336</c:v>
                </c:pt>
                <c:pt idx="193">
                  <c:v>1281344</c:v>
                </c:pt>
                <c:pt idx="194">
                  <c:v>1281344</c:v>
                </c:pt>
                <c:pt idx="195">
                  <c:v>1281344</c:v>
                </c:pt>
                <c:pt idx="196">
                  <c:v>1281344</c:v>
                </c:pt>
                <c:pt idx="197">
                  <c:v>1281344</c:v>
                </c:pt>
                <c:pt idx="198">
                  <c:v>1281348</c:v>
                </c:pt>
                <c:pt idx="199">
                  <c:v>1281356</c:v>
                </c:pt>
                <c:pt idx="200">
                  <c:v>1281364</c:v>
                </c:pt>
                <c:pt idx="201">
                  <c:v>1281368</c:v>
                </c:pt>
                <c:pt idx="202">
                  <c:v>1281376</c:v>
                </c:pt>
                <c:pt idx="203">
                  <c:v>1281386</c:v>
                </c:pt>
                <c:pt idx="204">
                  <c:v>1281400</c:v>
                </c:pt>
                <c:pt idx="205">
                  <c:v>1281412</c:v>
                </c:pt>
                <c:pt idx="206">
                  <c:v>1361420</c:v>
                </c:pt>
                <c:pt idx="207">
                  <c:v>1361420</c:v>
                </c:pt>
                <c:pt idx="208">
                  <c:v>1361420</c:v>
                </c:pt>
                <c:pt idx="209">
                  <c:v>1361424</c:v>
                </c:pt>
                <c:pt idx="210">
                  <c:v>1361430</c:v>
                </c:pt>
                <c:pt idx="211">
                  <c:v>1361438</c:v>
                </c:pt>
                <c:pt idx="212">
                  <c:v>1361448</c:v>
                </c:pt>
                <c:pt idx="213">
                  <c:v>1361456</c:v>
                </c:pt>
                <c:pt idx="214">
                  <c:v>1361468</c:v>
                </c:pt>
                <c:pt idx="215">
                  <c:v>1361480</c:v>
                </c:pt>
                <c:pt idx="216">
                  <c:v>1361494</c:v>
                </c:pt>
                <c:pt idx="217">
                  <c:v>1361512</c:v>
                </c:pt>
                <c:pt idx="218">
                  <c:v>1361536</c:v>
                </c:pt>
                <c:pt idx="219">
                  <c:v>1441544</c:v>
                </c:pt>
                <c:pt idx="220">
                  <c:v>1441548</c:v>
                </c:pt>
                <c:pt idx="221">
                  <c:v>1441548</c:v>
                </c:pt>
                <c:pt idx="222">
                  <c:v>1441548</c:v>
                </c:pt>
                <c:pt idx="223">
                  <c:v>1441552</c:v>
                </c:pt>
                <c:pt idx="224">
                  <c:v>1441556</c:v>
                </c:pt>
                <c:pt idx="225">
                  <c:v>1441560</c:v>
                </c:pt>
                <c:pt idx="226">
                  <c:v>1441568</c:v>
                </c:pt>
                <c:pt idx="227">
                  <c:v>1441574</c:v>
                </c:pt>
                <c:pt idx="228">
                  <c:v>1441586</c:v>
                </c:pt>
                <c:pt idx="229">
                  <c:v>1441596</c:v>
                </c:pt>
                <c:pt idx="230">
                  <c:v>1441606</c:v>
                </c:pt>
                <c:pt idx="231">
                  <c:v>1441622</c:v>
                </c:pt>
                <c:pt idx="232">
                  <c:v>1441648</c:v>
                </c:pt>
                <c:pt idx="233">
                  <c:v>1521656</c:v>
                </c:pt>
                <c:pt idx="234">
                  <c:v>1521656</c:v>
                </c:pt>
                <c:pt idx="235">
                  <c:v>1521656</c:v>
                </c:pt>
                <c:pt idx="236">
                  <c:v>1521664</c:v>
                </c:pt>
                <c:pt idx="237">
                  <c:v>1521664</c:v>
                </c:pt>
                <c:pt idx="238">
                  <c:v>1521670</c:v>
                </c:pt>
                <c:pt idx="239">
                  <c:v>1521678</c:v>
                </c:pt>
                <c:pt idx="240">
                  <c:v>1521686</c:v>
                </c:pt>
                <c:pt idx="241">
                  <c:v>1521692</c:v>
                </c:pt>
                <c:pt idx="242">
                  <c:v>1521700</c:v>
                </c:pt>
                <c:pt idx="243">
                  <c:v>1521704</c:v>
                </c:pt>
                <c:pt idx="244">
                  <c:v>1521708</c:v>
                </c:pt>
                <c:pt idx="245">
                  <c:v>1521708</c:v>
                </c:pt>
                <c:pt idx="246">
                  <c:v>1521724</c:v>
                </c:pt>
                <c:pt idx="247">
                  <c:v>1521740</c:v>
                </c:pt>
                <c:pt idx="248">
                  <c:v>1521752</c:v>
                </c:pt>
                <c:pt idx="249">
                  <c:v>1521768</c:v>
                </c:pt>
                <c:pt idx="250">
                  <c:v>1521782</c:v>
                </c:pt>
                <c:pt idx="251">
                  <c:v>1601790</c:v>
                </c:pt>
                <c:pt idx="252">
                  <c:v>1601790</c:v>
                </c:pt>
                <c:pt idx="253">
                  <c:v>1601790</c:v>
                </c:pt>
                <c:pt idx="254">
                  <c:v>1601790</c:v>
                </c:pt>
                <c:pt idx="255">
                  <c:v>1601798</c:v>
                </c:pt>
                <c:pt idx="256">
                  <c:v>1601798</c:v>
                </c:pt>
                <c:pt idx="257">
                  <c:v>1601802</c:v>
                </c:pt>
                <c:pt idx="258">
                  <c:v>1601802</c:v>
                </c:pt>
                <c:pt idx="259">
                  <c:v>1601802</c:v>
                </c:pt>
                <c:pt idx="260">
                  <c:v>1601812</c:v>
                </c:pt>
                <c:pt idx="261">
                  <c:v>1601822</c:v>
                </c:pt>
                <c:pt idx="262">
                  <c:v>1601826</c:v>
                </c:pt>
                <c:pt idx="263">
                  <c:v>1601830</c:v>
                </c:pt>
                <c:pt idx="264">
                  <c:v>1601840</c:v>
                </c:pt>
                <c:pt idx="265">
                  <c:v>1601848</c:v>
                </c:pt>
                <c:pt idx="266">
                  <c:v>1601862</c:v>
                </c:pt>
                <c:pt idx="267">
                  <c:v>1601876</c:v>
                </c:pt>
                <c:pt idx="268">
                  <c:v>1601892</c:v>
                </c:pt>
                <c:pt idx="269">
                  <c:v>1601908</c:v>
                </c:pt>
                <c:pt idx="270">
                  <c:v>1601922</c:v>
                </c:pt>
                <c:pt idx="271">
                  <c:v>1601934</c:v>
                </c:pt>
                <c:pt idx="272">
                  <c:v>1601946</c:v>
                </c:pt>
                <c:pt idx="273">
                  <c:v>1601954</c:v>
                </c:pt>
                <c:pt idx="274">
                  <c:v>1601964</c:v>
                </c:pt>
                <c:pt idx="275">
                  <c:v>1601978</c:v>
                </c:pt>
                <c:pt idx="276">
                  <c:v>1601992</c:v>
                </c:pt>
                <c:pt idx="277">
                  <c:v>1682000</c:v>
                </c:pt>
                <c:pt idx="278">
                  <c:v>1682000</c:v>
                </c:pt>
                <c:pt idx="279">
                  <c:v>1682000</c:v>
                </c:pt>
                <c:pt idx="280">
                  <c:v>1682000</c:v>
                </c:pt>
                <c:pt idx="281">
                  <c:v>1682000</c:v>
                </c:pt>
                <c:pt idx="282">
                  <c:v>1682008</c:v>
                </c:pt>
                <c:pt idx="283">
                  <c:v>1682008</c:v>
                </c:pt>
                <c:pt idx="284">
                  <c:v>1682016</c:v>
                </c:pt>
                <c:pt idx="285">
                  <c:v>1682026</c:v>
                </c:pt>
                <c:pt idx="286">
                  <c:v>1682032</c:v>
                </c:pt>
                <c:pt idx="287">
                  <c:v>1682042</c:v>
                </c:pt>
                <c:pt idx="288">
                  <c:v>1682046</c:v>
                </c:pt>
                <c:pt idx="289">
                  <c:v>1682054</c:v>
                </c:pt>
                <c:pt idx="290">
                  <c:v>1682058</c:v>
                </c:pt>
                <c:pt idx="291">
                  <c:v>1682058</c:v>
                </c:pt>
                <c:pt idx="292">
                  <c:v>1682058</c:v>
                </c:pt>
                <c:pt idx="293">
                  <c:v>1682062</c:v>
                </c:pt>
                <c:pt idx="294">
                  <c:v>1682074</c:v>
                </c:pt>
                <c:pt idx="295">
                  <c:v>1682092</c:v>
                </c:pt>
                <c:pt idx="296">
                  <c:v>1682096</c:v>
                </c:pt>
                <c:pt idx="297">
                  <c:v>1682110</c:v>
                </c:pt>
                <c:pt idx="298">
                  <c:v>1682120</c:v>
                </c:pt>
                <c:pt idx="299">
                  <c:v>1682130</c:v>
                </c:pt>
                <c:pt idx="300">
                  <c:v>1682136</c:v>
                </c:pt>
                <c:pt idx="301">
                  <c:v>1682142</c:v>
                </c:pt>
                <c:pt idx="302">
                  <c:v>1682142</c:v>
                </c:pt>
                <c:pt idx="303">
                  <c:v>1682146</c:v>
                </c:pt>
                <c:pt idx="304">
                  <c:v>1682156</c:v>
                </c:pt>
                <c:pt idx="305">
                  <c:v>1682164</c:v>
                </c:pt>
                <c:pt idx="306">
                  <c:v>1682178</c:v>
                </c:pt>
                <c:pt idx="307">
                  <c:v>1682186</c:v>
                </c:pt>
                <c:pt idx="308">
                  <c:v>1682202</c:v>
                </c:pt>
                <c:pt idx="309">
                  <c:v>1682216</c:v>
                </c:pt>
                <c:pt idx="310">
                  <c:v>1682234</c:v>
                </c:pt>
                <c:pt idx="311">
                  <c:v>1682260</c:v>
                </c:pt>
                <c:pt idx="312">
                  <c:v>1682278</c:v>
                </c:pt>
                <c:pt idx="313">
                  <c:v>1762296</c:v>
                </c:pt>
                <c:pt idx="314">
                  <c:v>1762296</c:v>
                </c:pt>
                <c:pt idx="315">
                  <c:v>1762296</c:v>
                </c:pt>
                <c:pt idx="316">
                  <c:v>1762296</c:v>
                </c:pt>
                <c:pt idx="317">
                  <c:v>1762300</c:v>
                </c:pt>
                <c:pt idx="318">
                  <c:v>1762308</c:v>
                </c:pt>
                <c:pt idx="319">
                  <c:v>1762312</c:v>
                </c:pt>
                <c:pt idx="320">
                  <c:v>1762322</c:v>
                </c:pt>
                <c:pt idx="321">
                  <c:v>1762334</c:v>
                </c:pt>
                <c:pt idx="322">
                  <c:v>1762344</c:v>
                </c:pt>
                <c:pt idx="323">
                  <c:v>1762354</c:v>
                </c:pt>
                <c:pt idx="324">
                  <c:v>1762362</c:v>
                </c:pt>
                <c:pt idx="325">
                  <c:v>1762376</c:v>
                </c:pt>
                <c:pt idx="326">
                  <c:v>1762390</c:v>
                </c:pt>
                <c:pt idx="327">
                  <c:v>1762398</c:v>
                </c:pt>
                <c:pt idx="328">
                  <c:v>1762410</c:v>
                </c:pt>
                <c:pt idx="329">
                  <c:v>1762424</c:v>
                </c:pt>
                <c:pt idx="330">
                  <c:v>1842432</c:v>
                </c:pt>
                <c:pt idx="331">
                  <c:v>1842432</c:v>
                </c:pt>
                <c:pt idx="332">
                  <c:v>1842432</c:v>
                </c:pt>
                <c:pt idx="333">
                  <c:v>1842436</c:v>
                </c:pt>
                <c:pt idx="334">
                  <c:v>1842446</c:v>
                </c:pt>
                <c:pt idx="335">
                  <c:v>1842450</c:v>
                </c:pt>
                <c:pt idx="336">
                  <c:v>1842454</c:v>
                </c:pt>
                <c:pt idx="337">
                  <c:v>1842454</c:v>
                </c:pt>
                <c:pt idx="338">
                  <c:v>1842466</c:v>
                </c:pt>
                <c:pt idx="339">
                  <c:v>1842470</c:v>
                </c:pt>
                <c:pt idx="340">
                  <c:v>1842480</c:v>
                </c:pt>
                <c:pt idx="341">
                  <c:v>1842484</c:v>
                </c:pt>
                <c:pt idx="342">
                  <c:v>1842484</c:v>
                </c:pt>
                <c:pt idx="343">
                  <c:v>1842488</c:v>
                </c:pt>
                <c:pt idx="344">
                  <c:v>1842488</c:v>
                </c:pt>
                <c:pt idx="345">
                  <c:v>1842502</c:v>
                </c:pt>
                <c:pt idx="346">
                  <c:v>1842508</c:v>
                </c:pt>
                <c:pt idx="347">
                  <c:v>1842516</c:v>
                </c:pt>
                <c:pt idx="348">
                  <c:v>1842528</c:v>
                </c:pt>
                <c:pt idx="349">
                  <c:v>1842546</c:v>
                </c:pt>
                <c:pt idx="350">
                  <c:v>1842550</c:v>
                </c:pt>
                <c:pt idx="351">
                  <c:v>1842554</c:v>
                </c:pt>
                <c:pt idx="352">
                  <c:v>1842560</c:v>
                </c:pt>
                <c:pt idx="353">
                  <c:v>1842566</c:v>
                </c:pt>
                <c:pt idx="354">
                  <c:v>1842586</c:v>
                </c:pt>
                <c:pt idx="355">
                  <c:v>1842604</c:v>
                </c:pt>
                <c:pt idx="356">
                  <c:v>1842622</c:v>
                </c:pt>
                <c:pt idx="357">
                  <c:v>1842650</c:v>
                </c:pt>
                <c:pt idx="358">
                  <c:v>1922658</c:v>
                </c:pt>
                <c:pt idx="359">
                  <c:v>1922662</c:v>
                </c:pt>
                <c:pt idx="360">
                  <c:v>1922666</c:v>
                </c:pt>
                <c:pt idx="361">
                  <c:v>1922670</c:v>
                </c:pt>
                <c:pt idx="362">
                  <c:v>1922676</c:v>
                </c:pt>
                <c:pt idx="363">
                  <c:v>1922690</c:v>
                </c:pt>
                <c:pt idx="364">
                  <c:v>1922700</c:v>
                </c:pt>
                <c:pt idx="365">
                  <c:v>1922708</c:v>
                </c:pt>
                <c:pt idx="366">
                  <c:v>1922726</c:v>
                </c:pt>
                <c:pt idx="367">
                  <c:v>1922736</c:v>
                </c:pt>
                <c:pt idx="368">
                  <c:v>1922748</c:v>
                </c:pt>
                <c:pt idx="369">
                  <c:v>1922756</c:v>
                </c:pt>
                <c:pt idx="370">
                  <c:v>1922764</c:v>
                </c:pt>
                <c:pt idx="371">
                  <c:v>1922772</c:v>
                </c:pt>
                <c:pt idx="372">
                  <c:v>1922780</c:v>
                </c:pt>
                <c:pt idx="373">
                  <c:v>1922788</c:v>
                </c:pt>
                <c:pt idx="374">
                  <c:v>1922798</c:v>
                </c:pt>
                <c:pt idx="375">
                  <c:v>1922806</c:v>
                </c:pt>
                <c:pt idx="376">
                  <c:v>1922826</c:v>
                </c:pt>
                <c:pt idx="377">
                  <c:v>2002834</c:v>
                </c:pt>
                <c:pt idx="378">
                  <c:v>2002834</c:v>
                </c:pt>
                <c:pt idx="379">
                  <c:v>2002844</c:v>
                </c:pt>
                <c:pt idx="380">
                  <c:v>2002858</c:v>
                </c:pt>
                <c:pt idx="381">
                  <c:v>2002872</c:v>
                </c:pt>
                <c:pt idx="382">
                  <c:v>2082880</c:v>
                </c:pt>
                <c:pt idx="383">
                  <c:v>2082880</c:v>
                </c:pt>
                <c:pt idx="384">
                  <c:v>2082880</c:v>
                </c:pt>
                <c:pt idx="385">
                  <c:v>2082884</c:v>
                </c:pt>
                <c:pt idx="386">
                  <c:v>2082892</c:v>
                </c:pt>
                <c:pt idx="387">
                  <c:v>2082904</c:v>
                </c:pt>
                <c:pt idx="388">
                  <c:v>2082908</c:v>
                </c:pt>
                <c:pt idx="389">
                  <c:v>2082916</c:v>
                </c:pt>
                <c:pt idx="390">
                  <c:v>2082922</c:v>
                </c:pt>
                <c:pt idx="391">
                  <c:v>2082930</c:v>
                </c:pt>
                <c:pt idx="392">
                  <c:v>2082930</c:v>
                </c:pt>
                <c:pt idx="393">
                  <c:v>2082938</c:v>
                </c:pt>
                <c:pt idx="394">
                  <c:v>2082944</c:v>
                </c:pt>
                <c:pt idx="395">
                  <c:v>2082952</c:v>
                </c:pt>
                <c:pt idx="396">
                  <c:v>2082958</c:v>
                </c:pt>
                <c:pt idx="397">
                  <c:v>2082966</c:v>
                </c:pt>
                <c:pt idx="398">
                  <c:v>2082982</c:v>
                </c:pt>
                <c:pt idx="399">
                  <c:v>2083002</c:v>
                </c:pt>
                <c:pt idx="400">
                  <c:v>2163010</c:v>
                </c:pt>
                <c:pt idx="401">
                  <c:v>2163010</c:v>
                </c:pt>
                <c:pt idx="402">
                  <c:v>2163010</c:v>
                </c:pt>
                <c:pt idx="403">
                  <c:v>2163010</c:v>
                </c:pt>
                <c:pt idx="404">
                  <c:v>2163014</c:v>
                </c:pt>
                <c:pt idx="405">
                  <c:v>2163018</c:v>
                </c:pt>
                <c:pt idx="406">
                  <c:v>2163022</c:v>
                </c:pt>
                <c:pt idx="407">
                  <c:v>2163028</c:v>
                </c:pt>
                <c:pt idx="408">
                  <c:v>2163032</c:v>
                </c:pt>
                <c:pt idx="409">
                  <c:v>2163036</c:v>
                </c:pt>
                <c:pt idx="410">
                  <c:v>2163042</c:v>
                </c:pt>
                <c:pt idx="411">
                  <c:v>2163050</c:v>
                </c:pt>
                <c:pt idx="412">
                  <c:v>2163060</c:v>
                </c:pt>
                <c:pt idx="413">
                  <c:v>2163070</c:v>
                </c:pt>
                <c:pt idx="414">
                  <c:v>2163078</c:v>
                </c:pt>
                <c:pt idx="415">
                  <c:v>2163092</c:v>
                </c:pt>
                <c:pt idx="416">
                  <c:v>2243100</c:v>
                </c:pt>
                <c:pt idx="417">
                  <c:v>2243100</c:v>
                </c:pt>
                <c:pt idx="418">
                  <c:v>2243100</c:v>
                </c:pt>
                <c:pt idx="419">
                  <c:v>2243100</c:v>
                </c:pt>
                <c:pt idx="420">
                  <c:v>2243104</c:v>
                </c:pt>
                <c:pt idx="421">
                  <c:v>2243108</c:v>
                </c:pt>
                <c:pt idx="422">
                  <c:v>2243114</c:v>
                </c:pt>
                <c:pt idx="423">
                  <c:v>2243122</c:v>
                </c:pt>
                <c:pt idx="424">
                  <c:v>2243134</c:v>
                </c:pt>
                <c:pt idx="425">
                  <c:v>2243140</c:v>
                </c:pt>
                <c:pt idx="426">
                  <c:v>2243146</c:v>
                </c:pt>
                <c:pt idx="427">
                  <c:v>2243158</c:v>
                </c:pt>
                <c:pt idx="428">
                  <c:v>2243170</c:v>
                </c:pt>
                <c:pt idx="429">
                  <c:v>2323178</c:v>
                </c:pt>
                <c:pt idx="430">
                  <c:v>2323178</c:v>
                </c:pt>
                <c:pt idx="431">
                  <c:v>2323178</c:v>
                </c:pt>
                <c:pt idx="432">
                  <c:v>2323182</c:v>
                </c:pt>
                <c:pt idx="433">
                  <c:v>2323190</c:v>
                </c:pt>
                <c:pt idx="434">
                  <c:v>2323198</c:v>
                </c:pt>
                <c:pt idx="435">
                  <c:v>2323206</c:v>
                </c:pt>
                <c:pt idx="436">
                  <c:v>2323216</c:v>
                </c:pt>
                <c:pt idx="437">
                  <c:v>2323230</c:v>
                </c:pt>
                <c:pt idx="438">
                  <c:v>2323240</c:v>
                </c:pt>
                <c:pt idx="439">
                  <c:v>2323248</c:v>
                </c:pt>
                <c:pt idx="440">
                  <c:v>2323260</c:v>
                </c:pt>
                <c:pt idx="441">
                  <c:v>2323264</c:v>
                </c:pt>
                <c:pt idx="442">
                  <c:v>2323268</c:v>
                </c:pt>
                <c:pt idx="443">
                  <c:v>2323272</c:v>
                </c:pt>
                <c:pt idx="444">
                  <c:v>2323284</c:v>
                </c:pt>
                <c:pt idx="445">
                  <c:v>2323296</c:v>
                </c:pt>
                <c:pt idx="446">
                  <c:v>2323312</c:v>
                </c:pt>
                <c:pt idx="447">
                  <c:v>2323326</c:v>
                </c:pt>
                <c:pt idx="448">
                  <c:v>2323346</c:v>
                </c:pt>
                <c:pt idx="449">
                  <c:v>2323346</c:v>
                </c:pt>
                <c:pt idx="450">
                  <c:v>2323352</c:v>
                </c:pt>
                <c:pt idx="451">
                  <c:v>2323370</c:v>
                </c:pt>
                <c:pt idx="452">
                  <c:v>2323380</c:v>
                </c:pt>
                <c:pt idx="453">
                  <c:v>2323402</c:v>
                </c:pt>
                <c:pt idx="454">
                  <c:v>2323422</c:v>
                </c:pt>
                <c:pt idx="455">
                  <c:v>2403430</c:v>
                </c:pt>
                <c:pt idx="456">
                  <c:v>2403430</c:v>
                </c:pt>
                <c:pt idx="457">
                  <c:v>2403430</c:v>
                </c:pt>
                <c:pt idx="458">
                  <c:v>2403434</c:v>
                </c:pt>
                <c:pt idx="459">
                  <c:v>2403434</c:v>
                </c:pt>
                <c:pt idx="460">
                  <c:v>2403434</c:v>
                </c:pt>
                <c:pt idx="461">
                  <c:v>2403442</c:v>
                </c:pt>
                <c:pt idx="462">
                  <c:v>2403450</c:v>
                </c:pt>
                <c:pt idx="463">
                  <c:v>2403454</c:v>
                </c:pt>
                <c:pt idx="464">
                  <c:v>2403462</c:v>
                </c:pt>
                <c:pt idx="465">
                  <c:v>2403472</c:v>
                </c:pt>
                <c:pt idx="466">
                  <c:v>2403486</c:v>
                </c:pt>
                <c:pt idx="467">
                  <c:v>2403494</c:v>
                </c:pt>
                <c:pt idx="468">
                  <c:v>2403512</c:v>
                </c:pt>
                <c:pt idx="469">
                  <c:v>2403536</c:v>
                </c:pt>
                <c:pt idx="470">
                  <c:v>2403558</c:v>
                </c:pt>
                <c:pt idx="471">
                  <c:v>2403572</c:v>
                </c:pt>
                <c:pt idx="472">
                  <c:v>2403588</c:v>
                </c:pt>
                <c:pt idx="473">
                  <c:v>2403616</c:v>
                </c:pt>
                <c:pt idx="474">
                  <c:v>2403640</c:v>
                </c:pt>
                <c:pt idx="475">
                  <c:v>2403668</c:v>
                </c:pt>
                <c:pt idx="476">
                  <c:v>2483684</c:v>
                </c:pt>
                <c:pt idx="477">
                  <c:v>2483684</c:v>
                </c:pt>
                <c:pt idx="478">
                  <c:v>2483684</c:v>
                </c:pt>
                <c:pt idx="479">
                  <c:v>2483684</c:v>
                </c:pt>
                <c:pt idx="480">
                  <c:v>2483688</c:v>
                </c:pt>
                <c:pt idx="481">
                  <c:v>2483688</c:v>
                </c:pt>
                <c:pt idx="482">
                  <c:v>2483692</c:v>
                </c:pt>
                <c:pt idx="483">
                  <c:v>2483696</c:v>
                </c:pt>
                <c:pt idx="484">
                  <c:v>2483702</c:v>
                </c:pt>
                <c:pt idx="485">
                  <c:v>2483714</c:v>
                </c:pt>
                <c:pt idx="486">
                  <c:v>2483734</c:v>
                </c:pt>
                <c:pt idx="487">
                  <c:v>2483738</c:v>
                </c:pt>
                <c:pt idx="488">
                  <c:v>2483750</c:v>
                </c:pt>
                <c:pt idx="489">
                  <c:v>2483750</c:v>
                </c:pt>
                <c:pt idx="490">
                  <c:v>2483758</c:v>
                </c:pt>
                <c:pt idx="491">
                  <c:v>2483768</c:v>
                </c:pt>
                <c:pt idx="492">
                  <c:v>2483782</c:v>
                </c:pt>
                <c:pt idx="493">
                  <c:v>2483798</c:v>
                </c:pt>
                <c:pt idx="494">
                  <c:v>2483806</c:v>
                </c:pt>
                <c:pt idx="495">
                  <c:v>2483826</c:v>
                </c:pt>
                <c:pt idx="496">
                  <c:v>2483846</c:v>
                </c:pt>
                <c:pt idx="497">
                  <c:v>2563854</c:v>
                </c:pt>
                <c:pt idx="498">
                  <c:v>2563854</c:v>
                </c:pt>
                <c:pt idx="499">
                  <c:v>2563858</c:v>
                </c:pt>
                <c:pt idx="500">
                  <c:v>2563864</c:v>
                </c:pt>
                <c:pt idx="501">
                  <c:v>2563870</c:v>
                </c:pt>
                <c:pt idx="502">
                  <c:v>2563882</c:v>
                </c:pt>
                <c:pt idx="503">
                  <c:v>2563886</c:v>
                </c:pt>
                <c:pt idx="504">
                  <c:v>2563900</c:v>
                </c:pt>
                <c:pt idx="505">
                  <c:v>2563908</c:v>
                </c:pt>
                <c:pt idx="506">
                  <c:v>2563932</c:v>
                </c:pt>
                <c:pt idx="507">
                  <c:v>2643940</c:v>
                </c:pt>
                <c:pt idx="508">
                  <c:v>2643940</c:v>
                </c:pt>
                <c:pt idx="509">
                  <c:v>2643946</c:v>
                </c:pt>
                <c:pt idx="510">
                  <c:v>2643956</c:v>
                </c:pt>
                <c:pt idx="511">
                  <c:v>2643970</c:v>
                </c:pt>
                <c:pt idx="512">
                  <c:v>2643986</c:v>
                </c:pt>
                <c:pt idx="513">
                  <c:v>2723994</c:v>
                </c:pt>
                <c:pt idx="514">
                  <c:v>2723994</c:v>
                </c:pt>
                <c:pt idx="515">
                  <c:v>2723994</c:v>
                </c:pt>
                <c:pt idx="516">
                  <c:v>2724002</c:v>
                </c:pt>
                <c:pt idx="517">
                  <c:v>2724012</c:v>
                </c:pt>
                <c:pt idx="518">
                  <c:v>2724026</c:v>
                </c:pt>
                <c:pt idx="519">
                  <c:v>2724042</c:v>
                </c:pt>
                <c:pt idx="520">
                  <c:v>2804058</c:v>
                </c:pt>
                <c:pt idx="521">
                  <c:v>2804062</c:v>
                </c:pt>
                <c:pt idx="522">
                  <c:v>2804072</c:v>
                </c:pt>
                <c:pt idx="523">
                  <c:v>2804080</c:v>
                </c:pt>
                <c:pt idx="524">
                  <c:v>2804084</c:v>
                </c:pt>
                <c:pt idx="525">
                  <c:v>2804098</c:v>
                </c:pt>
                <c:pt idx="526">
                  <c:v>2804110</c:v>
                </c:pt>
                <c:pt idx="527">
                  <c:v>2804128</c:v>
                </c:pt>
                <c:pt idx="528">
                  <c:v>2804140</c:v>
                </c:pt>
                <c:pt idx="529">
                  <c:v>2804156</c:v>
                </c:pt>
                <c:pt idx="530">
                  <c:v>2884168</c:v>
                </c:pt>
                <c:pt idx="531">
                  <c:v>2884168</c:v>
                </c:pt>
                <c:pt idx="532">
                  <c:v>2884172</c:v>
                </c:pt>
                <c:pt idx="533">
                  <c:v>2884172</c:v>
                </c:pt>
                <c:pt idx="534">
                  <c:v>2884176</c:v>
                </c:pt>
                <c:pt idx="535">
                  <c:v>2884184</c:v>
                </c:pt>
                <c:pt idx="536">
                  <c:v>2884194</c:v>
                </c:pt>
                <c:pt idx="537">
                  <c:v>2884206</c:v>
                </c:pt>
                <c:pt idx="538">
                  <c:v>2884226</c:v>
                </c:pt>
                <c:pt idx="539">
                  <c:v>2964234</c:v>
                </c:pt>
                <c:pt idx="540">
                  <c:v>2964234</c:v>
                </c:pt>
                <c:pt idx="541">
                  <c:v>2964238</c:v>
                </c:pt>
                <c:pt idx="542">
                  <c:v>2964244</c:v>
                </c:pt>
                <c:pt idx="543">
                  <c:v>2964252</c:v>
                </c:pt>
                <c:pt idx="544">
                  <c:v>2964262</c:v>
                </c:pt>
                <c:pt idx="545">
                  <c:v>2964272</c:v>
                </c:pt>
                <c:pt idx="546">
                  <c:v>2964276</c:v>
                </c:pt>
                <c:pt idx="547">
                  <c:v>2964286</c:v>
                </c:pt>
                <c:pt idx="548">
                  <c:v>2964290</c:v>
                </c:pt>
                <c:pt idx="549">
                  <c:v>2964294</c:v>
                </c:pt>
                <c:pt idx="550">
                  <c:v>2964304</c:v>
                </c:pt>
                <c:pt idx="551">
                  <c:v>2964308</c:v>
                </c:pt>
                <c:pt idx="552">
                  <c:v>2964322</c:v>
                </c:pt>
                <c:pt idx="553">
                  <c:v>2964328</c:v>
                </c:pt>
                <c:pt idx="554">
                  <c:v>2964346</c:v>
                </c:pt>
                <c:pt idx="555">
                  <c:v>2964358</c:v>
                </c:pt>
                <c:pt idx="556">
                  <c:v>2964374</c:v>
                </c:pt>
                <c:pt idx="557">
                  <c:v>2964388</c:v>
                </c:pt>
                <c:pt idx="558">
                  <c:v>2964404</c:v>
                </c:pt>
                <c:pt idx="559">
                  <c:v>3044412</c:v>
                </c:pt>
                <c:pt idx="560">
                  <c:v>3044412</c:v>
                </c:pt>
                <c:pt idx="561">
                  <c:v>3044412</c:v>
                </c:pt>
                <c:pt idx="562">
                  <c:v>3044412</c:v>
                </c:pt>
                <c:pt idx="563">
                  <c:v>3044422</c:v>
                </c:pt>
                <c:pt idx="564">
                  <c:v>3044432</c:v>
                </c:pt>
                <c:pt idx="565">
                  <c:v>3044440</c:v>
                </c:pt>
                <c:pt idx="566">
                  <c:v>3044456</c:v>
                </c:pt>
                <c:pt idx="567">
                  <c:v>3044464</c:v>
                </c:pt>
                <c:pt idx="568">
                  <c:v>3044474</c:v>
                </c:pt>
                <c:pt idx="569">
                  <c:v>3124488</c:v>
                </c:pt>
                <c:pt idx="570">
                  <c:v>3124488</c:v>
                </c:pt>
                <c:pt idx="571">
                  <c:v>3124488</c:v>
                </c:pt>
                <c:pt idx="572">
                  <c:v>3124488</c:v>
                </c:pt>
                <c:pt idx="573">
                  <c:v>3124488</c:v>
                </c:pt>
                <c:pt idx="574">
                  <c:v>3124488</c:v>
                </c:pt>
                <c:pt idx="575">
                  <c:v>3124492</c:v>
                </c:pt>
                <c:pt idx="576">
                  <c:v>3124496</c:v>
                </c:pt>
                <c:pt idx="577">
                  <c:v>3124504</c:v>
                </c:pt>
                <c:pt idx="578">
                  <c:v>3124520</c:v>
                </c:pt>
                <c:pt idx="579">
                  <c:v>3124538</c:v>
                </c:pt>
                <c:pt idx="580">
                  <c:v>3124552</c:v>
                </c:pt>
                <c:pt idx="581">
                  <c:v>3124568</c:v>
                </c:pt>
                <c:pt idx="582">
                  <c:v>3204576</c:v>
                </c:pt>
                <c:pt idx="583">
                  <c:v>3204576</c:v>
                </c:pt>
                <c:pt idx="584">
                  <c:v>3204576</c:v>
                </c:pt>
                <c:pt idx="585">
                  <c:v>3204582</c:v>
                </c:pt>
                <c:pt idx="586">
                  <c:v>3204594</c:v>
                </c:pt>
                <c:pt idx="587">
                  <c:v>3204606</c:v>
                </c:pt>
                <c:pt idx="588">
                  <c:v>3204612</c:v>
                </c:pt>
                <c:pt idx="589">
                  <c:v>3204626</c:v>
                </c:pt>
                <c:pt idx="590">
                  <c:v>3204638</c:v>
                </c:pt>
                <c:pt idx="591">
                  <c:v>3284646</c:v>
                </c:pt>
                <c:pt idx="592">
                  <c:v>3284646</c:v>
                </c:pt>
                <c:pt idx="593">
                  <c:v>3284646</c:v>
                </c:pt>
                <c:pt idx="594">
                  <c:v>3284652</c:v>
                </c:pt>
                <c:pt idx="595">
                  <c:v>3284660</c:v>
                </c:pt>
                <c:pt idx="596">
                  <c:v>3284660</c:v>
                </c:pt>
                <c:pt idx="597">
                  <c:v>3284672</c:v>
                </c:pt>
                <c:pt idx="598">
                  <c:v>3284684</c:v>
                </c:pt>
                <c:pt idx="599">
                  <c:v>3284692</c:v>
                </c:pt>
                <c:pt idx="600">
                  <c:v>3284706</c:v>
                </c:pt>
                <c:pt idx="601">
                  <c:v>3284724</c:v>
                </c:pt>
                <c:pt idx="602">
                  <c:v>3364732</c:v>
                </c:pt>
                <c:pt idx="603">
                  <c:v>3364732</c:v>
                </c:pt>
                <c:pt idx="604">
                  <c:v>3364732</c:v>
                </c:pt>
                <c:pt idx="605">
                  <c:v>3364736</c:v>
                </c:pt>
                <c:pt idx="606">
                  <c:v>3364746</c:v>
                </c:pt>
                <c:pt idx="607">
                  <c:v>3364750</c:v>
                </c:pt>
                <c:pt idx="608">
                  <c:v>3364754</c:v>
                </c:pt>
                <c:pt idx="609">
                  <c:v>3364758</c:v>
                </c:pt>
                <c:pt idx="610">
                  <c:v>3364758</c:v>
                </c:pt>
                <c:pt idx="611">
                  <c:v>3364762</c:v>
                </c:pt>
                <c:pt idx="612">
                  <c:v>3364768</c:v>
                </c:pt>
                <c:pt idx="613">
                  <c:v>3364774</c:v>
                </c:pt>
                <c:pt idx="614">
                  <c:v>3364794</c:v>
                </c:pt>
                <c:pt idx="615">
                  <c:v>3364808</c:v>
                </c:pt>
                <c:pt idx="616">
                  <c:v>3364830</c:v>
                </c:pt>
                <c:pt idx="617">
                  <c:v>3444838</c:v>
                </c:pt>
                <c:pt idx="618">
                  <c:v>3444838</c:v>
                </c:pt>
                <c:pt idx="619">
                  <c:v>3444838</c:v>
                </c:pt>
                <c:pt idx="620">
                  <c:v>3444838</c:v>
                </c:pt>
                <c:pt idx="621">
                  <c:v>3444838</c:v>
                </c:pt>
                <c:pt idx="622">
                  <c:v>3444838</c:v>
                </c:pt>
                <c:pt idx="623">
                  <c:v>3444842</c:v>
                </c:pt>
                <c:pt idx="624">
                  <c:v>3444856</c:v>
                </c:pt>
                <c:pt idx="625">
                  <c:v>3444864</c:v>
                </c:pt>
                <c:pt idx="626">
                  <c:v>3444880</c:v>
                </c:pt>
                <c:pt idx="627">
                  <c:v>3524888</c:v>
                </c:pt>
                <c:pt idx="628">
                  <c:v>3524888</c:v>
                </c:pt>
                <c:pt idx="629">
                  <c:v>3524888</c:v>
                </c:pt>
                <c:pt idx="630">
                  <c:v>3524888</c:v>
                </c:pt>
                <c:pt idx="631">
                  <c:v>3524888</c:v>
                </c:pt>
                <c:pt idx="632">
                  <c:v>3524894</c:v>
                </c:pt>
                <c:pt idx="633">
                  <c:v>3524902</c:v>
                </c:pt>
                <c:pt idx="634">
                  <c:v>3524906</c:v>
                </c:pt>
                <c:pt idx="635">
                  <c:v>3524912</c:v>
                </c:pt>
                <c:pt idx="636">
                  <c:v>3524920</c:v>
                </c:pt>
                <c:pt idx="637">
                  <c:v>3524932</c:v>
                </c:pt>
                <c:pt idx="638">
                  <c:v>3524942</c:v>
                </c:pt>
                <c:pt idx="639">
                  <c:v>3524960</c:v>
                </c:pt>
                <c:pt idx="640">
                  <c:v>3524978</c:v>
                </c:pt>
                <c:pt idx="641">
                  <c:v>3524996</c:v>
                </c:pt>
                <c:pt idx="642">
                  <c:v>3525006</c:v>
                </c:pt>
                <c:pt idx="643">
                  <c:v>3525024</c:v>
                </c:pt>
                <c:pt idx="644">
                  <c:v>3605032</c:v>
                </c:pt>
                <c:pt idx="645">
                  <c:v>3605032</c:v>
                </c:pt>
                <c:pt idx="646">
                  <c:v>3605032</c:v>
                </c:pt>
                <c:pt idx="647">
                  <c:v>3605032</c:v>
                </c:pt>
                <c:pt idx="648">
                  <c:v>3605032</c:v>
                </c:pt>
                <c:pt idx="649">
                  <c:v>3605036</c:v>
                </c:pt>
                <c:pt idx="650">
                  <c:v>3605040</c:v>
                </c:pt>
                <c:pt idx="651">
                  <c:v>3605048</c:v>
                </c:pt>
                <c:pt idx="652">
                  <c:v>3605052</c:v>
                </c:pt>
                <c:pt idx="653">
                  <c:v>3605066</c:v>
                </c:pt>
                <c:pt idx="654">
                  <c:v>3605078</c:v>
                </c:pt>
                <c:pt idx="655">
                  <c:v>3605090</c:v>
                </c:pt>
                <c:pt idx="656">
                  <c:v>3685104</c:v>
                </c:pt>
                <c:pt idx="657">
                  <c:v>3685104</c:v>
                </c:pt>
                <c:pt idx="658">
                  <c:v>3685104</c:v>
                </c:pt>
                <c:pt idx="659">
                  <c:v>3685110</c:v>
                </c:pt>
                <c:pt idx="660">
                  <c:v>3685110</c:v>
                </c:pt>
                <c:pt idx="661">
                  <c:v>3685114</c:v>
                </c:pt>
                <c:pt idx="662">
                  <c:v>3685118</c:v>
                </c:pt>
                <c:pt idx="663">
                  <c:v>3685118</c:v>
                </c:pt>
                <c:pt idx="664">
                  <c:v>3685122</c:v>
                </c:pt>
                <c:pt idx="665">
                  <c:v>3685128</c:v>
                </c:pt>
                <c:pt idx="666">
                  <c:v>3685134</c:v>
                </c:pt>
                <c:pt idx="667">
                  <c:v>3685146</c:v>
                </c:pt>
                <c:pt idx="668">
                  <c:v>3765154</c:v>
                </c:pt>
                <c:pt idx="669">
                  <c:v>3765154</c:v>
                </c:pt>
                <c:pt idx="670">
                  <c:v>3765154</c:v>
                </c:pt>
                <c:pt idx="671">
                  <c:v>3765158</c:v>
                </c:pt>
                <c:pt idx="672">
                  <c:v>3765164</c:v>
                </c:pt>
                <c:pt idx="673">
                  <c:v>3765172</c:v>
                </c:pt>
                <c:pt idx="674">
                  <c:v>3765178</c:v>
                </c:pt>
                <c:pt idx="675">
                  <c:v>3765190</c:v>
                </c:pt>
                <c:pt idx="676">
                  <c:v>3765208</c:v>
                </c:pt>
                <c:pt idx="677">
                  <c:v>3765222</c:v>
                </c:pt>
                <c:pt idx="678">
                  <c:v>3765242</c:v>
                </c:pt>
                <c:pt idx="679">
                  <c:v>3765264</c:v>
                </c:pt>
                <c:pt idx="680">
                  <c:v>3845272</c:v>
                </c:pt>
                <c:pt idx="681">
                  <c:v>3845272</c:v>
                </c:pt>
                <c:pt idx="682">
                  <c:v>3845272</c:v>
                </c:pt>
                <c:pt idx="683">
                  <c:v>3845272</c:v>
                </c:pt>
                <c:pt idx="684">
                  <c:v>3845276</c:v>
                </c:pt>
                <c:pt idx="685">
                  <c:v>3845276</c:v>
                </c:pt>
                <c:pt idx="686">
                  <c:v>3845276</c:v>
                </c:pt>
                <c:pt idx="687">
                  <c:v>3845284</c:v>
                </c:pt>
                <c:pt idx="688">
                  <c:v>3845288</c:v>
                </c:pt>
                <c:pt idx="689">
                  <c:v>3845292</c:v>
                </c:pt>
                <c:pt idx="690">
                  <c:v>3845306</c:v>
                </c:pt>
                <c:pt idx="691">
                  <c:v>3845316</c:v>
                </c:pt>
                <c:pt idx="692">
                  <c:v>3845328</c:v>
                </c:pt>
                <c:pt idx="693">
                  <c:v>3845338</c:v>
                </c:pt>
                <c:pt idx="694">
                  <c:v>3845354</c:v>
                </c:pt>
                <c:pt idx="695">
                  <c:v>3845364</c:v>
                </c:pt>
                <c:pt idx="696">
                  <c:v>3845378</c:v>
                </c:pt>
                <c:pt idx="697">
                  <c:v>3845394</c:v>
                </c:pt>
                <c:pt idx="698">
                  <c:v>3925402</c:v>
                </c:pt>
                <c:pt idx="699">
                  <c:v>3925402</c:v>
                </c:pt>
                <c:pt idx="700">
                  <c:v>3925402</c:v>
                </c:pt>
                <c:pt idx="701">
                  <c:v>3925402</c:v>
                </c:pt>
                <c:pt idx="702">
                  <c:v>3925402</c:v>
                </c:pt>
                <c:pt idx="703">
                  <c:v>3925402</c:v>
                </c:pt>
                <c:pt idx="704">
                  <c:v>3925402</c:v>
                </c:pt>
                <c:pt idx="705">
                  <c:v>3925406</c:v>
                </c:pt>
                <c:pt idx="706">
                  <c:v>3925406</c:v>
                </c:pt>
                <c:pt idx="707">
                  <c:v>3925406</c:v>
                </c:pt>
                <c:pt idx="708">
                  <c:v>3925406</c:v>
                </c:pt>
                <c:pt idx="709">
                  <c:v>3925410</c:v>
                </c:pt>
                <c:pt idx="710">
                  <c:v>3925410</c:v>
                </c:pt>
                <c:pt idx="711">
                  <c:v>3925410</c:v>
                </c:pt>
                <c:pt idx="712">
                  <c:v>3925418</c:v>
                </c:pt>
                <c:pt idx="713">
                  <c:v>3925422</c:v>
                </c:pt>
                <c:pt idx="714">
                  <c:v>3925422</c:v>
                </c:pt>
                <c:pt idx="715">
                  <c:v>3925428</c:v>
                </c:pt>
                <c:pt idx="716">
                  <c:v>3925436</c:v>
                </c:pt>
                <c:pt idx="717">
                  <c:v>3925444</c:v>
                </c:pt>
                <c:pt idx="718">
                  <c:v>3925448</c:v>
                </c:pt>
                <c:pt idx="719">
                  <c:v>3925458</c:v>
                </c:pt>
                <c:pt idx="720">
                  <c:v>3925464</c:v>
                </c:pt>
                <c:pt idx="721">
                  <c:v>3925476</c:v>
                </c:pt>
                <c:pt idx="722">
                  <c:v>3925480</c:v>
                </c:pt>
                <c:pt idx="723">
                  <c:v>3925496</c:v>
                </c:pt>
                <c:pt idx="724">
                  <c:v>3925510</c:v>
                </c:pt>
                <c:pt idx="725">
                  <c:v>3925522</c:v>
                </c:pt>
                <c:pt idx="726">
                  <c:v>3925532</c:v>
                </c:pt>
                <c:pt idx="727">
                  <c:v>3925544</c:v>
                </c:pt>
                <c:pt idx="728">
                  <c:v>3925556</c:v>
                </c:pt>
                <c:pt idx="729">
                  <c:v>3925568</c:v>
                </c:pt>
                <c:pt idx="730">
                  <c:v>3925582</c:v>
                </c:pt>
                <c:pt idx="731">
                  <c:v>3925604</c:v>
                </c:pt>
                <c:pt idx="732">
                  <c:v>4005616</c:v>
                </c:pt>
                <c:pt idx="733">
                  <c:v>4005616</c:v>
                </c:pt>
                <c:pt idx="734">
                  <c:v>4005616</c:v>
                </c:pt>
                <c:pt idx="735">
                  <c:v>4005616</c:v>
                </c:pt>
                <c:pt idx="736">
                  <c:v>4005616</c:v>
                </c:pt>
                <c:pt idx="737">
                  <c:v>4005616</c:v>
                </c:pt>
                <c:pt idx="738">
                  <c:v>4005616</c:v>
                </c:pt>
                <c:pt idx="739">
                  <c:v>4005620</c:v>
                </c:pt>
                <c:pt idx="740">
                  <c:v>4005624</c:v>
                </c:pt>
                <c:pt idx="741">
                  <c:v>4005632</c:v>
                </c:pt>
                <c:pt idx="742">
                  <c:v>4005632</c:v>
                </c:pt>
                <c:pt idx="743">
                  <c:v>4005640</c:v>
                </c:pt>
                <c:pt idx="744">
                  <c:v>4005644</c:v>
                </c:pt>
                <c:pt idx="745">
                  <c:v>4005650</c:v>
                </c:pt>
                <c:pt idx="746">
                  <c:v>4005654</c:v>
                </c:pt>
                <c:pt idx="747">
                  <c:v>4005668</c:v>
                </c:pt>
                <c:pt idx="748">
                  <c:v>4005678</c:v>
                </c:pt>
                <c:pt idx="749">
                  <c:v>4005696</c:v>
                </c:pt>
                <c:pt idx="750">
                  <c:v>4085704</c:v>
                </c:pt>
                <c:pt idx="751">
                  <c:v>4085704</c:v>
                </c:pt>
                <c:pt idx="752">
                  <c:v>4085708</c:v>
                </c:pt>
                <c:pt idx="753">
                  <c:v>4085714</c:v>
                </c:pt>
                <c:pt idx="754">
                  <c:v>4085720</c:v>
                </c:pt>
                <c:pt idx="755">
                  <c:v>4085724</c:v>
                </c:pt>
                <c:pt idx="756">
                  <c:v>4085724</c:v>
                </c:pt>
                <c:pt idx="757">
                  <c:v>4085724</c:v>
                </c:pt>
                <c:pt idx="758">
                  <c:v>4085730</c:v>
                </c:pt>
                <c:pt idx="759">
                  <c:v>4085730</c:v>
                </c:pt>
                <c:pt idx="760">
                  <c:v>4085730</c:v>
                </c:pt>
                <c:pt idx="761">
                  <c:v>4085734</c:v>
                </c:pt>
                <c:pt idx="762">
                  <c:v>4085734</c:v>
                </c:pt>
                <c:pt idx="763">
                  <c:v>4085742</c:v>
                </c:pt>
                <c:pt idx="764">
                  <c:v>4085750</c:v>
                </c:pt>
                <c:pt idx="765">
                  <c:v>4085760</c:v>
                </c:pt>
                <c:pt idx="766">
                  <c:v>4085774</c:v>
                </c:pt>
                <c:pt idx="767">
                  <c:v>4085792</c:v>
                </c:pt>
                <c:pt idx="768">
                  <c:v>4165800</c:v>
                </c:pt>
                <c:pt idx="769">
                  <c:v>4165800</c:v>
                </c:pt>
                <c:pt idx="770">
                  <c:v>4165800</c:v>
                </c:pt>
                <c:pt idx="771">
                  <c:v>4165804</c:v>
                </c:pt>
                <c:pt idx="772">
                  <c:v>4165808</c:v>
                </c:pt>
                <c:pt idx="773">
                  <c:v>4165814</c:v>
                </c:pt>
                <c:pt idx="774">
                  <c:v>4165818</c:v>
                </c:pt>
                <c:pt idx="775">
                  <c:v>4165822</c:v>
                </c:pt>
                <c:pt idx="776">
                  <c:v>4165826</c:v>
                </c:pt>
                <c:pt idx="777">
                  <c:v>4165830</c:v>
                </c:pt>
                <c:pt idx="778">
                  <c:v>4165830</c:v>
                </c:pt>
                <c:pt idx="779">
                  <c:v>4165834</c:v>
                </c:pt>
                <c:pt idx="780">
                  <c:v>4165844</c:v>
                </c:pt>
                <c:pt idx="781">
                  <c:v>4165848</c:v>
                </c:pt>
                <c:pt idx="782">
                  <c:v>4165856</c:v>
                </c:pt>
                <c:pt idx="783">
                  <c:v>4165872</c:v>
                </c:pt>
                <c:pt idx="784">
                  <c:v>4245880</c:v>
                </c:pt>
                <c:pt idx="785">
                  <c:v>4245880</c:v>
                </c:pt>
                <c:pt idx="786">
                  <c:v>4245880</c:v>
                </c:pt>
                <c:pt idx="787">
                  <c:v>4245880</c:v>
                </c:pt>
                <c:pt idx="788">
                  <c:v>4245880</c:v>
                </c:pt>
                <c:pt idx="789">
                  <c:v>4245880</c:v>
                </c:pt>
                <c:pt idx="790">
                  <c:v>4245880</c:v>
                </c:pt>
                <c:pt idx="791">
                  <c:v>4245880</c:v>
                </c:pt>
                <c:pt idx="792">
                  <c:v>4245884</c:v>
                </c:pt>
                <c:pt idx="793">
                  <c:v>4245888</c:v>
                </c:pt>
                <c:pt idx="794">
                  <c:v>4245896</c:v>
                </c:pt>
                <c:pt idx="795">
                  <c:v>4245910</c:v>
                </c:pt>
                <c:pt idx="796">
                  <c:v>4245916</c:v>
                </c:pt>
                <c:pt idx="797">
                  <c:v>4245926</c:v>
                </c:pt>
                <c:pt idx="798">
                  <c:v>4325938</c:v>
                </c:pt>
                <c:pt idx="799">
                  <c:v>4325938</c:v>
                </c:pt>
                <c:pt idx="800">
                  <c:v>4325942</c:v>
                </c:pt>
                <c:pt idx="801">
                  <c:v>4325942</c:v>
                </c:pt>
                <c:pt idx="802">
                  <c:v>4325946</c:v>
                </c:pt>
                <c:pt idx="803">
                  <c:v>4325950</c:v>
                </c:pt>
                <c:pt idx="804">
                  <c:v>4325954</c:v>
                </c:pt>
                <c:pt idx="805">
                  <c:v>4325954</c:v>
                </c:pt>
                <c:pt idx="806">
                  <c:v>4325958</c:v>
                </c:pt>
                <c:pt idx="807">
                  <c:v>4325962</c:v>
                </c:pt>
                <c:pt idx="808">
                  <c:v>4325974</c:v>
                </c:pt>
                <c:pt idx="809">
                  <c:v>4325984</c:v>
                </c:pt>
                <c:pt idx="810">
                  <c:v>4325998</c:v>
                </c:pt>
                <c:pt idx="811">
                  <c:v>4326002</c:v>
                </c:pt>
                <c:pt idx="812">
                  <c:v>4326014</c:v>
                </c:pt>
                <c:pt idx="813">
                  <c:v>4326026</c:v>
                </c:pt>
                <c:pt idx="814">
                  <c:v>4326038</c:v>
                </c:pt>
                <c:pt idx="815">
                  <c:v>4326046</c:v>
                </c:pt>
                <c:pt idx="816">
                  <c:v>4326058</c:v>
                </c:pt>
                <c:pt idx="817">
                  <c:v>4326074</c:v>
                </c:pt>
                <c:pt idx="818">
                  <c:v>4326080</c:v>
                </c:pt>
                <c:pt idx="819">
                  <c:v>4326100</c:v>
                </c:pt>
                <c:pt idx="820">
                  <c:v>4326120</c:v>
                </c:pt>
                <c:pt idx="821">
                  <c:v>4326140</c:v>
                </c:pt>
                <c:pt idx="822">
                  <c:v>4326158</c:v>
                </c:pt>
                <c:pt idx="823">
                  <c:v>4406166</c:v>
                </c:pt>
                <c:pt idx="824">
                  <c:v>4406166</c:v>
                </c:pt>
                <c:pt idx="825">
                  <c:v>4406166</c:v>
                </c:pt>
                <c:pt idx="826">
                  <c:v>4406170</c:v>
                </c:pt>
                <c:pt idx="827">
                  <c:v>4406170</c:v>
                </c:pt>
                <c:pt idx="828">
                  <c:v>4406176</c:v>
                </c:pt>
                <c:pt idx="829">
                  <c:v>4406186</c:v>
                </c:pt>
                <c:pt idx="830">
                  <c:v>4406196</c:v>
                </c:pt>
                <c:pt idx="831">
                  <c:v>4406208</c:v>
                </c:pt>
                <c:pt idx="832">
                  <c:v>4406224</c:v>
                </c:pt>
                <c:pt idx="833">
                  <c:v>4486232</c:v>
                </c:pt>
                <c:pt idx="834">
                  <c:v>4486232</c:v>
                </c:pt>
                <c:pt idx="835">
                  <c:v>4486232</c:v>
                </c:pt>
                <c:pt idx="836">
                  <c:v>4486232</c:v>
                </c:pt>
                <c:pt idx="837">
                  <c:v>4486236</c:v>
                </c:pt>
                <c:pt idx="838">
                  <c:v>4486240</c:v>
                </c:pt>
                <c:pt idx="839">
                  <c:v>4486248</c:v>
                </c:pt>
                <c:pt idx="840">
                  <c:v>4486258</c:v>
                </c:pt>
                <c:pt idx="841">
                  <c:v>4486272</c:v>
                </c:pt>
                <c:pt idx="842">
                  <c:v>4486280</c:v>
                </c:pt>
                <c:pt idx="843">
                  <c:v>4486298</c:v>
                </c:pt>
                <c:pt idx="844">
                  <c:v>4486306</c:v>
                </c:pt>
                <c:pt idx="845">
                  <c:v>4486310</c:v>
                </c:pt>
                <c:pt idx="846">
                  <c:v>4486320</c:v>
                </c:pt>
                <c:pt idx="847">
                  <c:v>4486336</c:v>
                </c:pt>
                <c:pt idx="848">
                  <c:v>4486348</c:v>
                </c:pt>
                <c:pt idx="849">
                  <c:v>4486362</c:v>
                </c:pt>
                <c:pt idx="850">
                  <c:v>4486382</c:v>
                </c:pt>
                <c:pt idx="851">
                  <c:v>4486402</c:v>
                </c:pt>
                <c:pt idx="852">
                  <c:v>4566414</c:v>
                </c:pt>
                <c:pt idx="853">
                  <c:v>4566414</c:v>
                </c:pt>
                <c:pt idx="854">
                  <c:v>4566418</c:v>
                </c:pt>
                <c:pt idx="855">
                  <c:v>4566422</c:v>
                </c:pt>
                <c:pt idx="856">
                  <c:v>4566426</c:v>
                </c:pt>
                <c:pt idx="857">
                  <c:v>4566432</c:v>
                </c:pt>
                <c:pt idx="858">
                  <c:v>4566438</c:v>
                </c:pt>
                <c:pt idx="859">
                  <c:v>4566446</c:v>
                </c:pt>
                <c:pt idx="860">
                  <c:v>4646454</c:v>
                </c:pt>
                <c:pt idx="861">
                  <c:v>4646454</c:v>
                </c:pt>
                <c:pt idx="862">
                  <c:v>4646454</c:v>
                </c:pt>
                <c:pt idx="863">
                  <c:v>4646460</c:v>
                </c:pt>
                <c:pt idx="864">
                  <c:v>4646472</c:v>
                </c:pt>
                <c:pt idx="865">
                  <c:v>4646478</c:v>
                </c:pt>
                <c:pt idx="866">
                  <c:v>4646486</c:v>
                </c:pt>
                <c:pt idx="867">
                  <c:v>4646486</c:v>
                </c:pt>
                <c:pt idx="868">
                  <c:v>4646498</c:v>
                </c:pt>
                <c:pt idx="869">
                  <c:v>4646508</c:v>
                </c:pt>
                <c:pt idx="870">
                  <c:v>4646518</c:v>
                </c:pt>
                <c:pt idx="871">
                  <c:v>4646526</c:v>
                </c:pt>
                <c:pt idx="872">
                  <c:v>4646526</c:v>
                </c:pt>
                <c:pt idx="873">
                  <c:v>4646530</c:v>
                </c:pt>
                <c:pt idx="874">
                  <c:v>4646540</c:v>
                </c:pt>
                <c:pt idx="875">
                  <c:v>4646546</c:v>
                </c:pt>
                <c:pt idx="876">
                  <c:v>4646558</c:v>
                </c:pt>
                <c:pt idx="877">
                  <c:v>4646562</c:v>
                </c:pt>
                <c:pt idx="878">
                  <c:v>4646566</c:v>
                </c:pt>
                <c:pt idx="879">
                  <c:v>4646578</c:v>
                </c:pt>
                <c:pt idx="880">
                  <c:v>4646594</c:v>
                </c:pt>
                <c:pt idx="881">
                  <c:v>4646600</c:v>
                </c:pt>
                <c:pt idx="882">
                  <c:v>4646616</c:v>
                </c:pt>
                <c:pt idx="883">
                  <c:v>4646616</c:v>
                </c:pt>
                <c:pt idx="884">
                  <c:v>4646626</c:v>
                </c:pt>
                <c:pt idx="885">
                  <c:v>4646626</c:v>
                </c:pt>
                <c:pt idx="886">
                  <c:v>4646630</c:v>
                </c:pt>
                <c:pt idx="887">
                  <c:v>4646638</c:v>
                </c:pt>
                <c:pt idx="888">
                  <c:v>4646642</c:v>
                </c:pt>
                <c:pt idx="889">
                  <c:v>4646646</c:v>
                </c:pt>
                <c:pt idx="890">
                  <c:v>4646656</c:v>
                </c:pt>
                <c:pt idx="891">
                  <c:v>4646656</c:v>
                </c:pt>
                <c:pt idx="892">
                  <c:v>4646664</c:v>
                </c:pt>
                <c:pt idx="893">
                  <c:v>4646682</c:v>
                </c:pt>
                <c:pt idx="894">
                  <c:v>4726690</c:v>
                </c:pt>
                <c:pt idx="895">
                  <c:v>4726694</c:v>
                </c:pt>
                <c:pt idx="896">
                  <c:v>4726704</c:v>
                </c:pt>
                <c:pt idx="897">
                  <c:v>4726712</c:v>
                </c:pt>
                <c:pt idx="898">
                  <c:v>4726722</c:v>
                </c:pt>
                <c:pt idx="899">
                  <c:v>4726738</c:v>
                </c:pt>
                <c:pt idx="900">
                  <c:v>4806746</c:v>
                </c:pt>
                <c:pt idx="901">
                  <c:v>4806746</c:v>
                </c:pt>
                <c:pt idx="902">
                  <c:v>4806750</c:v>
                </c:pt>
                <c:pt idx="903">
                  <c:v>4806750</c:v>
                </c:pt>
                <c:pt idx="904">
                  <c:v>4806762</c:v>
                </c:pt>
                <c:pt idx="905">
                  <c:v>4806772</c:v>
                </c:pt>
                <c:pt idx="906">
                  <c:v>4806784</c:v>
                </c:pt>
                <c:pt idx="907">
                  <c:v>4806804</c:v>
                </c:pt>
                <c:pt idx="908">
                  <c:v>4886812</c:v>
                </c:pt>
                <c:pt idx="909">
                  <c:v>4886812</c:v>
                </c:pt>
                <c:pt idx="910">
                  <c:v>4886824</c:v>
                </c:pt>
                <c:pt idx="911">
                  <c:v>4886828</c:v>
                </c:pt>
                <c:pt idx="912">
                  <c:v>4886836</c:v>
                </c:pt>
                <c:pt idx="913">
                  <c:v>4886842</c:v>
                </c:pt>
                <c:pt idx="914">
                  <c:v>4886852</c:v>
                </c:pt>
                <c:pt idx="915">
                  <c:v>4966864</c:v>
                </c:pt>
                <c:pt idx="916">
                  <c:v>4966864</c:v>
                </c:pt>
                <c:pt idx="917">
                  <c:v>4966868</c:v>
                </c:pt>
                <c:pt idx="918">
                  <c:v>4966876</c:v>
                </c:pt>
                <c:pt idx="919">
                  <c:v>4966884</c:v>
                </c:pt>
                <c:pt idx="920">
                  <c:v>4966894</c:v>
                </c:pt>
                <c:pt idx="921">
                  <c:v>4966914</c:v>
                </c:pt>
                <c:pt idx="922">
                  <c:v>4966922</c:v>
                </c:pt>
                <c:pt idx="923">
                  <c:v>4966938</c:v>
                </c:pt>
                <c:pt idx="924">
                  <c:v>5046946</c:v>
                </c:pt>
                <c:pt idx="925">
                  <c:v>5046950</c:v>
                </c:pt>
                <c:pt idx="926">
                  <c:v>5046950</c:v>
                </c:pt>
                <c:pt idx="927">
                  <c:v>5046956</c:v>
                </c:pt>
                <c:pt idx="928">
                  <c:v>5046968</c:v>
                </c:pt>
                <c:pt idx="929">
                  <c:v>5046978</c:v>
                </c:pt>
                <c:pt idx="930">
                  <c:v>5046994</c:v>
                </c:pt>
                <c:pt idx="931">
                  <c:v>5127002</c:v>
                </c:pt>
                <c:pt idx="932">
                  <c:v>5127002</c:v>
                </c:pt>
                <c:pt idx="933">
                  <c:v>5127006</c:v>
                </c:pt>
                <c:pt idx="934">
                  <c:v>5127010</c:v>
                </c:pt>
                <c:pt idx="935">
                  <c:v>5127020</c:v>
                </c:pt>
                <c:pt idx="936">
                  <c:v>5127028</c:v>
                </c:pt>
                <c:pt idx="937">
                  <c:v>5127034</c:v>
                </c:pt>
                <c:pt idx="938">
                  <c:v>5127048</c:v>
                </c:pt>
                <c:pt idx="939">
                  <c:v>5127052</c:v>
                </c:pt>
                <c:pt idx="940">
                  <c:v>5207064</c:v>
                </c:pt>
                <c:pt idx="941">
                  <c:v>5207064</c:v>
                </c:pt>
                <c:pt idx="942">
                  <c:v>5207064</c:v>
                </c:pt>
                <c:pt idx="943">
                  <c:v>5207068</c:v>
                </c:pt>
                <c:pt idx="944">
                  <c:v>5207072</c:v>
                </c:pt>
                <c:pt idx="945">
                  <c:v>5207078</c:v>
                </c:pt>
                <c:pt idx="946">
                  <c:v>5207090</c:v>
                </c:pt>
                <c:pt idx="947">
                  <c:v>5207102</c:v>
                </c:pt>
                <c:pt idx="948">
                  <c:v>5207122</c:v>
                </c:pt>
                <c:pt idx="949">
                  <c:v>5287130</c:v>
                </c:pt>
                <c:pt idx="950">
                  <c:v>5287130</c:v>
                </c:pt>
                <c:pt idx="951">
                  <c:v>5287130</c:v>
                </c:pt>
                <c:pt idx="952">
                  <c:v>5287130</c:v>
                </c:pt>
                <c:pt idx="953">
                  <c:v>5287134</c:v>
                </c:pt>
                <c:pt idx="954">
                  <c:v>5287138</c:v>
                </c:pt>
                <c:pt idx="955">
                  <c:v>5287138</c:v>
                </c:pt>
                <c:pt idx="956">
                  <c:v>5287142</c:v>
                </c:pt>
                <c:pt idx="957">
                  <c:v>5287148</c:v>
                </c:pt>
                <c:pt idx="958">
                  <c:v>5287160</c:v>
                </c:pt>
                <c:pt idx="959">
                  <c:v>5287164</c:v>
                </c:pt>
                <c:pt idx="960">
                  <c:v>5287176</c:v>
                </c:pt>
                <c:pt idx="961">
                  <c:v>5287182</c:v>
                </c:pt>
                <c:pt idx="962">
                  <c:v>5287196</c:v>
                </c:pt>
                <c:pt idx="963">
                  <c:v>5287206</c:v>
                </c:pt>
                <c:pt idx="964">
                  <c:v>5287216</c:v>
                </c:pt>
                <c:pt idx="965">
                  <c:v>5287220</c:v>
                </c:pt>
                <c:pt idx="966">
                  <c:v>5287232</c:v>
                </c:pt>
                <c:pt idx="967">
                  <c:v>5287240</c:v>
                </c:pt>
                <c:pt idx="968">
                  <c:v>5287248</c:v>
                </c:pt>
                <c:pt idx="969">
                  <c:v>5287256</c:v>
                </c:pt>
                <c:pt idx="970">
                  <c:v>5287272</c:v>
                </c:pt>
                <c:pt idx="971">
                  <c:v>5287288</c:v>
                </c:pt>
                <c:pt idx="972">
                  <c:v>5287298</c:v>
                </c:pt>
                <c:pt idx="973">
                  <c:v>5287314</c:v>
                </c:pt>
                <c:pt idx="974">
                  <c:v>5287334</c:v>
                </c:pt>
                <c:pt idx="975">
                  <c:v>5287342</c:v>
                </c:pt>
                <c:pt idx="976">
                  <c:v>5287360</c:v>
                </c:pt>
                <c:pt idx="977">
                  <c:v>5287374</c:v>
                </c:pt>
                <c:pt idx="978">
                  <c:v>5287392</c:v>
                </c:pt>
                <c:pt idx="979">
                  <c:v>5287402</c:v>
                </c:pt>
                <c:pt idx="980">
                  <c:v>5287418</c:v>
                </c:pt>
                <c:pt idx="981">
                  <c:v>5287434</c:v>
                </c:pt>
                <c:pt idx="982">
                  <c:v>5367442</c:v>
                </c:pt>
                <c:pt idx="983">
                  <c:v>5367442</c:v>
                </c:pt>
                <c:pt idx="984">
                  <c:v>5367442</c:v>
                </c:pt>
                <c:pt idx="985">
                  <c:v>5367448</c:v>
                </c:pt>
                <c:pt idx="986">
                  <c:v>5367458</c:v>
                </c:pt>
                <c:pt idx="987">
                  <c:v>5367464</c:v>
                </c:pt>
                <c:pt idx="988">
                  <c:v>5367472</c:v>
                </c:pt>
                <c:pt idx="989">
                  <c:v>5367482</c:v>
                </c:pt>
                <c:pt idx="990">
                  <c:v>5367488</c:v>
                </c:pt>
                <c:pt idx="991">
                  <c:v>5367494</c:v>
                </c:pt>
                <c:pt idx="992">
                  <c:v>5367498</c:v>
                </c:pt>
                <c:pt idx="993">
                  <c:v>5367512</c:v>
                </c:pt>
                <c:pt idx="994">
                  <c:v>5367512</c:v>
                </c:pt>
                <c:pt idx="995">
                  <c:v>5367518</c:v>
                </c:pt>
                <c:pt idx="996">
                  <c:v>5367526</c:v>
                </c:pt>
                <c:pt idx="997">
                  <c:v>5367526</c:v>
                </c:pt>
                <c:pt idx="998">
                  <c:v>5367536</c:v>
                </c:pt>
                <c:pt idx="999">
                  <c:v>5367548</c:v>
                </c:pt>
                <c:pt idx="1000">
                  <c:v>5367564</c:v>
                </c:pt>
                <c:pt idx="1001">
                  <c:v>5367578</c:v>
                </c:pt>
                <c:pt idx="1002">
                  <c:v>5367586</c:v>
                </c:pt>
                <c:pt idx="1003">
                  <c:v>5367596</c:v>
                </c:pt>
                <c:pt idx="1004">
                  <c:v>5367604</c:v>
                </c:pt>
                <c:pt idx="1005">
                  <c:v>5367614</c:v>
                </c:pt>
                <c:pt idx="1006">
                  <c:v>5367622</c:v>
                </c:pt>
                <c:pt idx="1007">
                  <c:v>5367638</c:v>
                </c:pt>
                <c:pt idx="1008">
                  <c:v>5367656</c:v>
                </c:pt>
                <c:pt idx="1009">
                  <c:v>5447664</c:v>
                </c:pt>
                <c:pt idx="1010">
                  <c:v>5447664</c:v>
                </c:pt>
                <c:pt idx="1011">
                  <c:v>5447664</c:v>
                </c:pt>
                <c:pt idx="1012">
                  <c:v>5447664</c:v>
                </c:pt>
                <c:pt idx="1013">
                  <c:v>5447668</c:v>
                </c:pt>
                <c:pt idx="1014">
                  <c:v>5447672</c:v>
                </c:pt>
                <c:pt idx="1015">
                  <c:v>5447672</c:v>
                </c:pt>
                <c:pt idx="1016">
                  <c:v>5447678</c:v>
                </c:pt>
                <c:pt idx="1017">
                  <c:v>5447684</c:v>
                </c:pt>
                <c:pt idx="1018">
                  <c:v>5447692</c:v>
                </c:pt>
                <c:pt idx="1019">
                  <c:v>5447700</c:v>
                </c:pt>
                <c:pt idx="1020">
                  <c:v>5447712</c:v>
                </c:pt>
                <c:pt idx="1021">
                  <c:v>5527720</c:v>
                </c:pt>
                <c:pt idx="1022">
                  <c:v>5527720</c:v>
                </c:pt>
                <c:pt idx="1023">
                  <c:v>5527720</c:v>
                </c:pt>
                <c:pt idx="1024">
                  <c:v>5527728</c:v>
                </c:pt>
                <c:pt idx="1025">
                  <c:v>5527732</c:v>
                </c:pt>
                <c:pt idx="1026">
                  <c:v>5527736</c:v>
                </c:pt>
                <c:pt idx="1027">
                  <c:v>5527740</c:v>
                </c:pt>
                <c:pt idx="1028">
                  <c:v>5527744</c:v>
                </c:pt>
                <c:pt idx="1029">
                  <c:v>5527750</c:v>
                </c:pt>
                <c:pt idx="1030">
                  <c:v>5527758</c:v>
                </c:pt>
                <c:pt idx="1031">
                  <c:v>5527762</c:v>
                </c:pt>
                <c:pt idx="1032">
                  <c:v>5527766</c:v>
                </c:pt>
                <c:pt idx="1033">
                  <c:v>5527770</c:v>
                </c:pt>
                <c:pt idx="1034">
                  <c:v>5527780</c:v>
                </c:pt>
                <c:pt idx="1035">
                  <c:v>5527792</c:v>
                </c:pt>
                <c:pt idx="1036">
                  <c:v>5527800</c:v>
                </c:pt>
                <c:pt idx="1037">
                  <c:v>5527810</c:v>
                </c:pt>
                <c:pt idx="1038">
                  <c:v>5527818</c:v>
                </c:pt>
                <c:pt idx="1039">
                  <c:v>5527832</c:v>
                </c:pt>
                <c:pt idx="1040">
                  <c:v>5607840</c:v>
                </c:pt>
                <c:pt idx="1041">
                  <c:v>5607840</c:v>
                </c:pt>
                <c:pt idx="1042">
                  <c:v>5607844</c:v>
                </c:pt>
                <c:pt idx="1043">
                  <c:v>5607850</c:v>
                </c:pt>
                <c:pt idx="1044">
                  <c:v>5607854</c:v>
                </c:pt>
                <c:pt idx="1045">
                  <c:v>5607858</c:v>
                </c:pt>
                <c:pt idx="1046">
                  <c:v>5607862</c:v>
                </c:pt>
                <c:pt idx="1047">
                  <c:v>5607868</c:v>
                </c:pt>
                <c:pt idx="1048">
                  <c:v>5607868</c:v>
                </c:pt>
                <c:pt idx="1049">
                  <c:v>5607872</c:v>
                </c:pt>
                <c:pt idx="1050">
                  <c:v>5607878</c:v>
                </c:pt>
                <c:pt idx="1051">
                  <c:v>5607890</c:v>
                </c:pt>
                <c:pt idx="1052">
                  <c:v>5687906</c:v>
                </c:pt>
                <c:pt idx="1053">
                  <c:v>5687906</c:v>
                </c:pt>
                <c:pt idx="1054">
                  <c:v>5687910</c:v>
                </c:pt>
                <c:pt idx="1055">
                  <c:v>5687910</c:v>
                </c:pt>
                <c:pt idx="1056">
                  <c:v>5687914</c:v>
                </c:pt>
                <c:pt idx="1057">
                  <c:v>5687914</c:v>
                </c:pt>
                <c:pt idx="1058">
                  <c:v>5687922</c:v>
                </c:pt>
                <c:pt idx="1059">
                  <c:v>5687926</c:v>
                </c:pt>
                <c:pt idx="1060">
                  <c:v>5687926</c:v>
                </c:pt>
                <c:pt idx="1061">
                  <c:v>5687926</c:v>
                </c:pt>
                <c:pt idx="1062">
                  <c:v>5687934</c:v>
                </c:pt>
                <c:pt idx="1063">
                  <c:v>5687934</c:v>
                </c:pt>
                <c:pt idx="1064">
                  <c:v>5687938</c:v>
                </c:pt>
                <c:pt idx="1065">
                  <c:v>5687946</c:v>
                </c:pt>
                <c:pt idx="1066">
                  <c:v>5687954</c:v>
                </c:pt>
                <c:pt idx="1067">
                  <c:v>5687964</c:v>
                </c:pt>
                <c:pt idx="1068">
                  <c:v>5687972</c:v>
                </c:pt>
                <c:pt idx="1069">
                  <c:v>5687986</c:v>
                </c:pt>
                <c:pt idx="1070">
                  <c:v>5688006</c:v>
                </c:pt>
                <c:pt idx="1071">
                  <c:v>5768014</c:v>
                </c:pt>
                <c:pt idx="1072">
                  <c:v>5768018</c:v>
                </c:pt>
                <c:pt idx="1073">
                  <c:v>5768032</c:v>
                </c:pt>
                <c:pt idx="1074">
                  <c:v>5768042</c:v>
                </c:pt>
                <c:pt idx="1075">
                  <c:v>5768046</c:v>
                </c:pt>
                <c:pt idx="1076">
                  <c:v>5768054</c:v>
                </c:pt>
                <c:pt idx="1077">
                  <c:v>5768058</c:v>
                </c:pt>
                <c:pt idx="1078">
                  <c:v>5768070</c:v>
                </c:pt>
                <c:pt idx="1079">
                  <c:v>5768078</c:v>
                </c:pt>
                <c:pt idx="1080">
                  <c:v>5768078</c:v>
                </c:pt>
                <c:pt idx="1081">
                  <c:v>5768086</c:v>
                </c:pt>
                <c:pt idx="1082">
                  <c:v>5768092</c:v>
                </c:pt>
                <c:pt idx="1083">
                  <c:v>5768102</c:v>
                </c:pt>
                <c:pt idx="1084">
                  <c:v>5848114</c:v>
                </c:pt>
                <c:pt idx="1085">
                  <c:v>5848114</c:v>
                </c:pt>
                <c:pt idx="1086">
                  <c:v>5848114</c:v>
                </c:pt>
                <c:pt idx="1087">
                  <c:v>5848118</c:v>
                </c:pt>
                <c:pt idx="1088">
                  <c:v>5848122</c:v>
                </c:pt>
                <c:pt idx="1089">
                  <c:v>5848130</c:v>
                </c:pt>
                <c:pt idx="1090">
                  <c:v>5848134</c:v>
                </c:pt>
                <c:pt idx="1091">
                  <c:v>5848144</c:v>
                </c:pt>
                <c:pt idx="1092">
                  <c:v>5848154</c:v>
                </c:pt>
                <c:pt idx="1093">
                  <c:v>5848162</c:v>
                </c:pt>
                <c:pt idx="1094">
                  <c:v>5848170</c:v>
                </c:pt>
                <c:pt idx="1095">
                  <c:v>5848188</c:v>
                </c:pt>
                <c:pt idx="1096">
                  <c:v>5928196</c:v>
                </c:pt>
                <c:pt idx="1097">
                  <c:v>5928196</c:v>
                </c:pt>
                <c:pt idx="1098">
                  <c:v>5928196</c:v>
                </c:pt>
                <c:pt idx="1099">
                  <c:v>5928196</c:v>
                </c:pt>
                <c:pt idx="1100">
                  <c:v>5928200</c:v>
                </c:pt>
                <c:pt idx="1101">
                  <c:v>5928206</c:v>
                </c:pt>
                <c:pt idx="1102">
                  <c:v>5928214</c:v>
                </c:pt>
                <c:pt idx="1103">
                  <c:v>5928220</c:v>
                </c:pt>
                <c:pt idx="1104">
                  <c:v>5928220</c:v>
                </c:pt>
                <c:pt idx="1105">
                  <c:v>5928230</c:v>
                </c:pt>
                <c:pt idx="1106">
                  <c:v>5928238</c:v>
                </c:pt>
                <c:pt idx="1107">
                  <c:v>5928238</c:v>
                </c:pt>
                <c:pt idx="1108">
                  <c:v>5928248</c:v>
                </c:pt>
                <c:pt idx="1109">
                  <c:v>5928258</c:v>
                </c:pt>
                <c:pt idx="1110">
                  <c:v>5928276</c:v>
                </c:pt>
                <c:pt idx="1111">
                  <c:v>5928290</c:v>
                </c:pt>
                <c:pt idx="1112">
                  <c:v>5928310</c:v>
                </c:pt>
                <c:pt idx="1113">
                  <c:v>5928322</c:v>
                </c:pt>
                <c:pt idx="1114">
                  <c:v>5928348</c:v>
                </c:pt>
                <c:pt idx="1115">
                  <c:v>6008370</c:v>
                </c:pt>
                <c:pt idx="1116">
                  <c:v>6008370</c:v>
                </c:pt>
                <c:pt idx="1117">
                  <c:v>6008370</c:v>
                </c:pt>
                <c:pt idx="1118">
                  <c:v>6008370</c:v>
                </c:pt>
                <c:pt idx="1119">
                  <c:v>6008370</c:v>
                </c:pt>
                <c:pt idx="1120">
                  <c:v>6008376</c:v>
                </c:pt>
                <c:pt idx="1121">
                  <c:v>6008386</c:v>
                </c:pt>
                <c:pt idx="1122">
                  <c:v>6008396</c:v>
                </c:pt>
                <c:pt idx="1123">
                  <c:v>6008410</c:v>
                </c:pt>
                <c:pt idx="1124">
                  <c:v>6008420</c:v>
                </c:pt>
                <c:pt idx="1125">
                  <c:v>6008428</c:v>
                </c:pt>
                <c:pt idx="1126">
                  <c:v>6088436</c:v>
                </c:pt>
                <c:pt idx="1127">
                  <c:v>6088436</c:v>
                </c:pt>
                <c:pt idx="1128">
                  <c:v>6088436</c:v>
                </c:pt>
                <c:pt idx="1129">
                  <c:v>6088436</c:v>
                </c:pt>
                <c:pt idx="1130">
                  <c:v>6088440</c:v>
                </c:pt>
                <c:pt idx="1131">
                  <c:v>6088448</c:v>
                </c:pt>
                <c:pt idx="1132">
                  <c:v>6088458</c:v>
                </c:pt>
                <c:pt idx="1133">
                  <c:v>6088468</c:v>
                </c:pt>
                <c:pt idx="1134">
                  <c:v>6088478</c:v>
                </c:pt>
                <c:pt idx="1135">
                  <c:v>6088492</c:v>
                </c:pt>
                <c:pt idx="1136">
                  <c:v>6088502</c:v>
                </c:pt>
                <c:pt idx="1137">
                  <c:v>6168510</c:v>
                </c:pt>
                <c:pt idx="1138">
                  <c:v>6168510</c:v>
                </c:pt>
                <c:pt idx="1139">
                  <c:v>6168510</c:v>
                </c:pt>
                <c:pt idx="1140">
                  <c:v>6168510</c:v>
                </c:pt>
                <c:pt idx="1141">
                  <c:v>6168514</c:v>
                </c:pt>
                <c:pt idx="1142">
                  <c:v>6168518</c:v>
                </c:pt>
                <c:pt idx="1143">
                  <c:v>6168530</c:v>
                </c:pt>
                <c:pt idx="1144">
                  <c:v>6168544</c:v>
                </c:pt>
                <c:pt idx="1145">
                  <c:v>6248552</c:v>
                </c:pt>
                <c:pt idx="1146">
                  <c:v>6248552</c:v>
                </c:pt>
                <c:pt idx="1147">
                  <c:v>6248552</c:v>
                </c:pt>
                <c:pt idx="1148">
                  <c:v>6248556</c:v>
                </c:pt>
                <c:pt idx="1149">
                  <c:v>6248562</c:v>
                </c:pt>
                <c:pt idx="1150">
                  <c:v>6248572</c:v>
                </c:pt>
                <c:pt idx="1151">
                  <c:v>6248586</c:v>
                </c:pt>
                <c:pt idx="1152">
                  <c:v>6248598</c:v>
                </c:pt>
                <c:pt idx="1153">
                  <c:v>6248614</c:v>
                </c:pt>
                <c:pt idx="1154">
                  <c:v>6328622</c:v>
                </c:pt>
                <c:pt idx="1155">
                  <c:v>6328622</c:v>
                </c:pt>
                <c:pt idx="1156">
                  <c:v>6328622</c:v>
                </c:pt>
                <c:pt idx="1157">
                  <c:v>6328622</c:v>
                </c:pt>
                <c:pt idx="1158">
                  <c:v>6328622</c:v>
                </c:pt>
                <c:pt idx="1159">
                  <c:v>6328622</c:v>
                </c:pt>
                <c:pt idx="1160">
                  <c:v>6328622</c:v>
                </c:pt>
                <c:pt idx="1161">
                  <c:v>6328626</c:v>
                </c:pt>
                <c:pt idx="1162">
                  <c:v>6328632</c:v>
                </c:pt>
                <c:pt idx="1163">
                  <c:v>6328636</c:v>
                </c:pt>
                <c:pt idx="1164">
                  <c:v>6328644</c:v>
                </c:pt>
                <c:pt idx="1165">
                  <c:v>6328656</c:v>
                </c:pt>
                <c:pt idx="1166">
                  <c:v>6328656</c:v>
                </c:pt>
                <c:pt idx="1167">
                  <c:v>6328656</c:v>
                </c:pt>
                <c:pt idx="1168">
                  <c:v>6328664</c:v>
                </c:pt>
                <c:pt idx="1169">
                  <c:v>6328676</c:v>
                </c:pt>
                <c:pt idx="1170">
                  <c:v>6328684</c:v>
                </c:pt>
                <c:pt idx="1171">
                  <c:v>6328684</c:v>
                </c:pt>
                <c:pt idx="1172">
                  <c:v>6328694</c:v>
                </c:pt>
                <c:pt idx="1173">
                  <c:v>6328708</c:v>
                </c:pt>
                <c:pt idx="1174">
                  <c:v>6328720</c:v>
                </c:pt>
                <c:pt idx="1175">
                  <c:v>6328738</c:v>
                </c:pt>
                <c:pt idx="1176">
                  <c:v>6408756</c:v>
                </c:pt>
                <c:pt idx="1177">
                  <c:v>6408756</c:v>
                </c:pt>
                <c:pt idx="1178">
                  <c:v>6408756</c:v>
                </c:pt>
                <c:pt idx="1179">
                  <c:v>6408764</c:v>
                </c:pt>
                <c:pt idx="1180">
                  <c:v>6408772</c:v>
                </c:pt>
                <c:pt idx="1181">
                  <c:v>6408776</c:v>
                </c:pt>
                <c:pt idx="1182">
                  <c:v>6408780</c:v>
                </c:pt>
                <c:pt idx="1183">
                  <c:v>6408788</c:v>
                </c:pt>
                <c:pt idx="1184">
                  <c:v>6408798</c:v>
                </c:pt>
                <c:pt idx="1185">
                  <c:v>6408802</c:v>
                </c:pt>
                <c:pt idx="1186">
                  <c:v>6408806</c:v>
                </c:pt>
                <c:pt idx="1187">
                  <c:v>6408814</c:v>
                </c:pt>
                <c:pt idx="1188">
                  <c:v>6408822</c:v>
                </c:pt>
                <c:pt idx="1189">
                  <c:v>6408836</c:v>
                </c:pt>
                <c:pt idx="1190">
                  <c:v>6408846</c:v>
                </c:pt>
                <c:pt idx="1191">
                  <c:v>6408860</c:v>
                </c:pt>
                <c:pt idx="1192">
                  <c:v>6408880</c:v>
                </c:pt>
                <c:pt idx="1193">
                  <c:v>6488896</c:v>
                </c:pt>
                <c:pt idx="1194">
                  <c:v>6488896</c:v>
                </c:pt>
                <c:pt idx="1195">
                  <c:v>6488896</c:v>
                </c:pt>
                <c:pt idx="1196">
                  <c:v>6488908</c:v>
                </c:pt>
                <c:pt idx="1197">
                  <c:v>6488908</c:v>
                </c:pt>
                <c:pt idx="1198">
                  <c:v>6488908</c:v>
                </c:pt>
                <c:pt idx="1199">
                  <c:v>6488912</c:v>
                </c:pt>
                <c:pt idx="1200">
                  <c:v>6488912</c:v>
                </c:pt>
                <c:pt idx="1201">
                  <c:v>6488916</c:v>
                </c:pt>
                <c:pt idx="1202">
                  <c:v>6488924</c:v>
                </c:pt>
                <c:pt idx="1203">
                  <c:v>6488932</c:v>
                </c:pt>
                <c:pt idx="1204">
                  <c:v>6488944</c:v>
                </c:pt>
                <c:pt idx="1205">
                  <c:v>6488952</c:v>
                </c:pt>
                <c:pt idx="1206">
                  <c:v>6488956</c:v>
                </c:pt>
                <c:pt idx="1207">
                  <c:v>6488956</c:v>
                </c:pt>
                <c:pt idx="1208">
                  <c:v>6488956</c:v>
                </c:pt>
                <c:pt idx="1209">
                  <c:v>6488962</c:v>
                </c:pt>
                <c:pt idx="1210">
                  <c:v>6488976</c:v>
                </c:pt>
                <c:pt idx="1211">
                  <c:v>6488988</c:v>
                </c:pt>
                <c:pt idx="1212">
                  <c:v>6568996</c:v>
                </c:pt>
                <c:pt idx="1213">
                  <c:v>6568996</c:v>
                </c:pt>
                <c:pt idx="1214">
                  <c:v>6569000</c:v>
                </c:pt>
                <c:pt idx="1215">
                  <c:v>6569004</c:v>
                </c:pt>
                <c:pt idx="1216">
                  <c:v>6569008</c:v>
                </c:pt>
                <c:pt idx="1217">
                  <c:v>6569020</c:v>
                </c:pt>
                <c:pt idx="1218">
                  <c:v>6569028</c:v>
                </c:pt>
                <c:pt idx="1219">
                  <c:v>6569044</c:v>
                </c:pt>
                <c:pt idx="1220">
                  <c:v>6569056</c:v>
                </c:pt>
                <c:pt idx="1221">
                  <c:v>6569072</c:v>
                </c:pt>
                <c:pt idx="1222">
                  <c:v>6569086</c:v>
                </c:pt>
                <c:pt idx="1223">
                  <c:v>6569092</c:v>
                </c:pt>
                <c:pt idx="1224">
                  <c:v>6569102</c:v>
                </c:pt>
                <c:pt idx="1225">
                  <c:v>6569112</c:v>
                </c:pt>
                <c:pt idx="1226">
                  <c:v>6569128</c:v>
                </c:pt>
                <c:pt idx="1227">
                  <c:v>6569144</c:v>
                </c:pt>
                <c:pt idx="1228">
                  <c:v>6649152</c:v>
                </c:pt>
                <c:pt idx="1229">
                  <c:v>6649156</c:v>
                </c:pt>
                <c:pt idx="1230">
                  <c:v>6649162</c:v>
                </c:pt>
                <c:pt idx="1231">
                  <c:v>6649166</c:v>
                </c:pt>
                <c:pt idx="1232">
                  <c:v>6649176</c:v>
                </c:pt>
                <c:pt idx="1233">
                  <c:v>6649188</c:v>
                </c:pt>
                <c:pt idx="1234">
                  <c:v>6649198</c:v>
                </c:pt>
                <c:pt idx="1235">
                  <c:v>6729210</c:v>
                </c:pt>
                <c:pt idx="1236">
                  <c:v>6729210</c:v>
                </c:pt>
                <c:pt idx="1237">
                  <c:v>6729210</c:v>
                </c:pt>
                <c:pt idx="1238">
                  <c:v>6729214</c:v>
                </c:pt>
                <c:pt idx="1239">
                  <c:v>6729218</c:v>
                </c:pt>
                <c:pt idx="1240">
                  <c:v>6729226</c:v>
                </c:pt>
                <c:pt idx="1241">
                  <c:v>6729232</c:v>
                </c:pt>
                <c:pt idx="1242">
                  <c:v>6729242</c:v>
                </c:pt>
                <c:pt idx="1243">
                  <c:v>6729256</c:v>
                </c:pt>
                <c:pt idx="1244">
                  <c:v>6729268</c:v>
                </c:pt>
                <c:pt idx="1245">
                  <c:v>6729280</c:v>
                </c:pt>
                <c:pt idx="1246">
                  <c:v>6729292</c:v>
                </c:pt>
                <c:pt idx="1247">
                  <c:v>6729296</c:v>
                </c:pt>
                <c:pt idx="1248">
                  <c:v>6729310</c:v>
                </c:pt>
                <c:pt idx="1249">
                  <c:v>6809318</c:v>
                </c:pt>
                <c:pt idx="1250">
                  <c:v>6809318</c:v>
                </c:pt>
                <c:pt idx="1251">
                  <c:v>6809322</c:v>
                </c:pt>
                <c:pt idx="1252">
                  <c:v>6809326</c:v>
                </c:pt>
                <c:pt idx="1253">
                  <c:v>6809326</c:v>
                </c:pt>
                <c:pt idx="1254">
                  <c:v>6809330</c:v>
                </c:pt>
                <c:pt idx="1255">
                  <c:v>6809330</c:v>
                </c:pt>
                <c:pt idx="1256">
                  <c:v>6809340</c:v>
                </c:pt>
                <c:pt idx="1257">
                  <c:v>6809348</c:v>
                </c:pt>
                <c:pt idx="1258">
                  <c:v>6809348</c:v>
                </c:pt>
                <c:pt idx="1259">
                  <c:v>6809356</c:v>
                </c:pt>
                <c:pt idx="1260">
                  <c:v>6809370</c:v>
                </c:pt>
                <c:pt idx="1261">
                  <c:v>6809380</c:v>
                </c:pt>
                <c:pt idx="1262">
                  <c:v>6809398</c:v>
                </c:pt>
                <c:pt idx="1263">
                  <c:v>6809406</c:v>
                </c:pt>
                <c:pt idx="1264">
                  <c:v>6809418</c:v>
                </c:pt>
                <c:pt idx="1265">
                  <c:v>6809432</c:v>
                </c:pt>
                <c:pt idx="1266">
                  <c:v>6809446</c:v>
                </c:pt>
                <c:pt idx="1267">
                  <c:v>6809464</c:v>
                </c:pt>
                <c:pt idx="1268">
                  <c:v>6809486</c:v>
                </c:pt>
                <c:pt idx="1269">
                  <c:v>6809502</c:v>
                </c:pt>
                <c:pt idx="1270">
                  <c:v>6809512</c:v>
                </c:pt>
                <c:pt idx="1271">
                  <c:v>6809520</c:v>
                </c:pt>
                <c:pt idx="1272">
                  <c:v>6809530</c:v>
                </c:pt>
                <c:pt idx="1273">
                  <c:v>6809546</c:v>
                </c:pt>
                <c:pt idx="1274">
                  <c:v>6809560</c:v>
                </c:pt>
                <c:pt idx="1275">
                  <c:v>6809578</c:v>
                </c:pt>
                <c:pt idx="1276">
                  <c:v>6809594</c:v>
                </c:pt>
                <c:pt idx="1277">
                  <c:v>6809612</c:v>
                </c:pt>
                <c:pt idx="1278">
                  <c:v>6809636</c:v>
                </c:pt>
                <c:pt idx="1279">
                  <c:v>6889644</c:v>
                </c:pt>
                <c:pt idx="1280">
                  <c:v>6889644</c:v>
                </c:pt>
                <c:pt idx="1281">
                  <c:v>6889644</c:v>
                </c:pt>
                <c:pt idx="1282">
                  <c:v>6889648</c:v>
                </c:pt>
                <c:pt idx="1283">
                  <c:v>6889654</c:v>
                </c:pt>
                <c:pt idx="1284">
                  <c:v>6889660</c:v>
                </c:pt>
                <c:pt idx="1285">
                  <c:v>6889668</c:v>
                </c:pt>
                <c:pt idx="1286">
                  <c:v>6889680</c:v>
                </c:pt>
                <c:pt idx="1287">
                  <c:v>6889688</c:v>
                </c:pt>
                <c:pt idx="1288">
                  <c:v>6889704</c:v>
                </c:pt>
                <c:pt idx="1289">
                  <c:v>6969712</c:v>
                </c:pt>
                <c:pt idx="1290">
                  <c:v>6969716</c:v>
                </c:pt>
                <c:pt idx="1291">
                  <c:v>6969716</c:v>
                </c:pt>
                <c:pt idx="1292">
                  <c:v>6969716</c:v>
                </c:pt>
                <c:pt idx="1293">
                  <c:v>6969720</c:v>
                </c:pt>
                <c:pt idx="1294">
                  <c:v>6969720</c:v>
                </c:pt>
                <c:pt idx="1295">
                  <c:v>6969730</c:v>
                </c:pt>
                <c:pt idx="1296">
                  <c:v>6969734</c:v>
                </c:pt>
                <c:pt idx="1297">
                  <c:v>6969742</c:v>
                </c:pt>
                <c:pt idx="1298">
                  <c:v>6969756</c:v>
                </c:pt>
                <c:pt idx="1299">
                  <c:v>6969766</c:v>
                </c:pt>
                <c:pt idx="1300">
                  <c:v>6969772</c:v>
                </c:pt>
                <c:pt idx="1301">
                  <c:v>7049780</c:v>
                </c:pt>
                <c:pt idx="1302">
                  <c:v>7049780</c:v>
                </c:pt>
                <c:pt idx="1303">
                  <c:v>7049780</c:v>
                </c:pt>
                <c:pt idx="1304">
                  <c:v>7049784</c:v>
                </c:pt>
                <c:pt idx="1305">
                  <c:v>7049784</c:v>
                </c:pt>
                <c:pt idx="1306">
                  <c:v>7049790</c:v>
                </c:pt>
                <c:pt idx="1307">
                  <c:v>7049796</c:v>
                </c:pt>
                <c:pt idx="1308">
                  <c:v>7049804</c:v>
                </c:pt>
                <c:pt idx="1309">
                  <c:v>7049804</c:v>
                </c:pt>
                <c:pt idx="1310">
                  <c:v>7049812</c:v>
                </c:pt>
                <c:pt idx="1311">
                  <c:v>7049822</c:v>
                </c:pt>
                <c:pt idx="1312">
                  <c:v>7049826</c:v>
                </c:pt>
                <c:pt idx="1313">
                  <c:v>7049834</c:v>
                </c:pt>
                <c:pt idx="1314">
                  <c:v>7049846</c:v>
                </c:pt>
                <c:pt idx="1315">
                  <c:v>7049858</c:v>
                </c:pt>
                <c:pt idx="1316">
                  <c:v>7049872</c:v>
                </c:pt>
                <c:pt idx="1317">
                  <c:v>7049882</c:v>
                </c:pt>
                <c:pt idx="1318">
                  <c:v>7049904</c:v>
                </c:pt>
                <c:pt idx="1319">
                  <c:v>7129912</c:v>
                </c:pt>
                <c:pt idx="1320">
                  <c:v>7129912</c:v>
                </c:pt>
                <c:pt idx="1321">
                  <c:v>7129912</c:v>
                </c:pt>
                <c:pt idx="1322">
                  <c:v>7129912</c:v>
                </c:pt>
                <c:pt idx="1323">
                  <c:v>7129916</c:v>
                </c:pt>
                <c:pt idx="1324">
                  <c:v>7129926</c:v>
                </c:pt>
                <c:pt idx="1325">
                  <c:v>7129936</c:v>
                </c:pt>
                <c:pt idx="1326">
                  <c:v>7129940</c:v>
                </c:pt>
                <c:pt idx="1327">
                  <c:v>7129950</c:v>
                </c:pt>
                <c:pt idx="1328">
                  <c:v>7129960</c:v>
                </c:pt>
                <c:pt idx="1329">
                  <c:v>7129970</c:v>
                </c:pt>
                <c:pt idx="1330">
                  <c:v>7129980</c:v>
                </c:pt>
                <c:pt idx="1331">
                  <c:v>7129986</c:v>
                </c:pt>
                <c:pt idx="1332">
                  <c:v>7129994</c:v>
                </c:pt>
                <c:pt idx="1333">
                  <c:v>7130002</c:v>
                </c:pt>
                <c:pt idx="1334">
                  <c:v>7130014</c:v>
                </c:pt>
                <c:pt idx="1335">
                  <c:v>7130032</c:v>
                </c:pt>
                <c:pt idx="1336">
                  <c:v>7210046</c:v>
                </c:pt>
                <c:pt idx="1337">
                  <c:v>7210046</c:v>
                </c:pt>
                <c:pt idx="1338">
                  <c:v>7210050</c:v>
                </c:pt>
                <c:pt idx="1339">
                  <c:v>7210054</c:v>
                </c:pt>
                <c:pt idx="1340">
                  <c:v>7210058</c:v>
                </c:pt>
                <c:pt idx="1341">
                  <c:v>7210070</c:v>
                </c:pt>
                <c:pt idx="1342">
                  <c:v>7210076</c:v>
                </c:pt>
                <c:pt idx="1343">
                  <c:v>7210082</c:v>
                </c:pt>
                <c:pt idx="1344">
                  <c:v>7210086</c:v>
                </c:pt>
                <c:pt idx="1345">
                  <c:v>7210096</c:v>
                </c:pt>
                <c:pt idx="1346">
                  <c:v>7210100</c:v>
                </c:pt>
                <c:pt idx="1347">
                  <c:v>7210104</c:v>
                </c:pt>
                <c:pt idx="1348">
                  <c:v>7210108</c:v>
                </c:pt>
                <c:pt idx="1349">
                  <c:v>7210114</c:v>
                </c:pt>
                <c:pt idx="1350">
                  <c:v>7210132</c:v>
                </c:pt>
                <c:pt idx="1351">
                  <c:v>7210140</c:v>
                </c:pt>
                <c:pt idx="1352">
                  <c:v>7210152</c:v>
                </c:pt>
                <c:pt idx="1353">
                  <c:v>7210166</c:v>
                </c:pt>
                <c:pt idx="1354">
                  <c:v>7210166</c:v>
                </c:pt>
                <c:pt idx="1355">
                  <c:v>7210182</c:v>
                </c:pt>
                <c:pt idx="1356">
                  <c:v>7290190</c:v>
                </c:pt>
                <c:pt idx="1357">
                  <c:v>7290190</c:v>
                </c:pt>
                <c:pt idx="1358">
                  <c:v>7290190</c:v>
                </c:pt>
                <c:pt idx="1359">
                  <c:v>7290190</c:v>
                </c:pt>
                <c:pt idx="1360">
                  <c:v>7290190</c:v>
                </c:pt>
                <c:pt idx="1361">
                  <c:v>7290194</c:v>
                </c:pt>
                <c:pt idx="1362">
                  <c:v>7290202</c:v>
                </c:pt>
                <c:pt idx="1363">
                  <c:v>7290212</c:v>
                </c:pt>
                <c:pt idx="1364">
                  <c:v>7290222</c:v>
                </c:pt>
                <c:pt idx="1365">
                  <c:v>7290232</c:v>
                </c:pt>
                <c:pt idx="1366">
                  <c:v>7290242</c:v>
                </c:pt>
                <c:pt idx="1367">
                  <c:v>7290250</c:v>
                </c:pt>
                <c:pt idx="1368">
                  <c:v>7290256</c:v>
                </c:pt>
                <c:pt idx="1369">
                  <c:v>7290262</c:v>
                </c:pt>
                <c:pt idx="1370">
                  <c:v>7290270</c:v>
                </c:pt>
                <c:pt idx="1371">
                  <c:v>7290284</c:v>
                </c:pt>
                <c:pt idx="1372">
                  <c:v>7290296</c:v>
                </c:pt>
                <c:pt idx="1373">
                  <c:v>7290316</c:v>
                </c:pt>
                <c:pt idx="1374">
                  <c:v>7290334</c:v>
                </c:pt>
                <c:pt idx="1375">
                  <c:v>7290360</c:v>
                </c:pt>
                <c:pt idx="1376">
                  <c:v>7290376</c:v>
                </c:pt>
                <c:pt idx="1377">
                  <c:v>7370384</c:v>
                </c:pt>
                <c:pt idx="1378">
                  <c:v>7370384</c:v>
                </c:pt>
                <c:pt idx="1379">
                  <c:v>7370384</c:v>
                </c:pt>
                <c:pt idx="1380">
                  <c:v>7370384</c:v>
                </c:pt>
                <c:pt idx="1381">
                  <c:v>7370392</c:v>
                </c:pt>
                <c:pt idx="1382">
                  <c:v>7370402</c:v>
                </c:pt>
                <c:pt idx="1383">
                  <c:v>7370412</c:v>
                </c:pt>
                <c:pt idx="1384">
                  <c:v>7370418</c:v>
                </c:pt>
                <c:pt idx="1385">
                  <c:v>7370424</c:v>
                </c:pt>
                <c:pt idx="1386">
                  <c:v>7370432</c:v>
                </c:pt>
                <c:pt idx="1387">
                  <c:v>7370446</c:v>
                </c:pt>
                <c:pt idx="1388">
                  <c:v>7370468</c:v>
                </c:pt>
                <c:pt idx="1389">
                  <c:v>7450476</c:v>
                </c:pt>
                <c:pt idx="1390">
                  <c:v>7450476</c:v>
                </c:pt>
                <c:pt idx="1391">
                  <c:v>7450476</c:v>
                </c:pt>
                <c:pt idx="1392">
                  <c:v>7450476</c:v>
                </c:pt>
                <c:pt idx="1393">
                  <c:v>7450476</c:v>
                </c:pt>
                <c:pt idx="1394">
                  <c:v>7450480</c:v>
                </c:pt>
                <c:pt idx="1395">
                  <c:v>7450484</c:v>
                </c:pt>
                <c:pt idx="1396">
                  <c:v>7450484</c:v>
                </c:pt>
                <c:pt idx="1397">
                  <c:v>7450484</c:v>
                </c:pt>
                <c:pt idx="1398">
                  <c:v>7450488</c:v>
                </c:pt>
                <c:pt idx="1399">
                  <c:v>7450496</c:v>
                </c:pt>
                <c:pt idx="1400">
                  <c:v>7450506</c:v>
                </c:pt>
                <c:pt idx="1401">
                  <c:v>7450518</c:v>
                </c:pt>
                <c:pt idx="1402">
                  <c:v>7450530</c:v>
                </c:pt>
                <c:pt idx="1403">
                  <c:v>7450540</c:v>
                </c:pt>
                <c:pt idx="1404">
                  <c:v>7450558</c:v>
                </c:pt>
                <c:pt idx="1405">
                  <c:v>7450578</c:v>
                </c:pt>
                <c:pt idx="1406">
                  <c:v>7530586</c:v>
                </c:pt>
                <c:pt idx="1407">
                  <c:v>7530586</c:v>
                </c:pt>
                <c:pt idx="1408">
                  <c:v>7530586</c:v>
                </c:pt>
                <c:pt idx="1409">
                  <c:v>7530590</c:v>
                </c:pt>
                <c:pt idx="1410">
                  <c:v>7530594</c:v>
                </c:pt>
                <c:pt idx="1411">
                  <c:v>7530598</c:v>
                </c:pt>
                <c:pt idx="1412">
                  <c:v>7530606</c:v>
                </c:pt>
                <c:pt idx="1413">
                  <c:v>7530616</c:v>
                </c:pt>
                <c:pt idx="1414">
                  <c:v>7530626</c:v>
                </c:pt>
                <c:pt idx="1415">
                  <c:v>7530636</c:v>
                </c:pt>
                <c:pt idx="1416">
                  <c:v>7530644</c:v>
                </c:pt>
                <c:pt idx="1417">
                  <c:v>7530662</c:v>
                </c:pt>
                <c:pt idx="1418">
                  <c:v>7610670</c:v>
                </c:pt>
                <c:pt idx="1419">
                  <c:v>7610670</c:v>
                </c:pt>
                <c:pt idx="1420">
                  <c:v>7610674</c:v>
                </c:pt>
                <c:pt idx="1421">
                  <c:v>7610678</c:v>
                </c:pt>
                <c:pt idx="1422">
                  <c:v>7610678</c:v>
                </c:pt>
                <c:pt idx="1423">
                  <c:v>7610686</c:v>
                </c:pt>
                <c:pt idx="1424">
                  <c:v>7610690</c:v>
                </c:pt>
                <c:pt idx="1425">
                  <c:v>7610698</c:v>
                </c:pt>
                <c:pt idx="1426">
                  <c:v>7610708</c:v>
                </c:pt>
                <c:pt idx="1427">
                  <c:v>7610720</c:v>
                </c:pt>
                <c:pt idx="1428">
                  <c:v>7610730</c:v>
                </c:pt>
                <c:pt idx="1429">
                  <c:v>7690738</c:v>
                </c:pt>
                <c:pt idx="1430">
                  <c:v>7690738</c:v>
                </c:pt>
                <c:pt idx="1431">
                  <c:v>7690738</c:v>
                </c:pt>
                <c:pt idx="1432">
                  <c:v>7690738</c:v>
                </c:pt>
                <c:pt idx="1433">
                  <c:v>7690744</c:v>
                </c:pt>
                <c:pt idx="1434">
                  <c:v>7690752</c:v>
                </c:pt>
                <c:pt idx="1435">
                  <c:v>7690762</c:v>
                </c:pt>
                <c:pt idx="1436">
                  <c:v>7690780</c:v>
                </c:pt>
                <c:pt idx="1437">
                  <c:v>7770788</c:v>
                </c:pt>
                <c:pt idx="1438">
                  <c:v>7770788</c:v>
                </c:pt>
                <c:pt idx="1439">
                  <c:v>7770788</c:v>
                </c:pt>
                <c:pt idx="1440">
                  <c:v>7770788</c:v>
                </c:pt>
                <c:pt idx="1441">
                  <c:v>7770796</c:v>
                </c:pt>
                <c:pt idx="1442">
                  <c:v>7770800</c:v>
                </c:pt>
                <c:pt idx="1443">
                  <c:v>7770804</c:v>
                </c:pt>
                <c:pt idx="1444">
                  <c:v>7770810</c:v>
                </c:pt>
                <c:pt idx="1445">
                  <c:v>7770820</c:v>
                </c:pt>
                <c:pt idx="1446">
                  <c:v>7770820</c:v>
                </c:pt>
                <c:pt idx="1447">
                  <c:v>7770830</c:v>
                </c:pt>
                <c:pt idx="1448">
                  <c:v>7770844</c:v>
                </c:pt>
                <c:pt idx="1449">
                  <c:v>7770860</c:v>
                </c:pt>
                <c:pt idx="1450">
                  <c:v>7770876</c:v>
                </c:pt>
                <c:pt idx="1451">
                  <c:v>7770892</c:v>
                </c:pt>
                <c:pt idx="1452">
                  <c:v>7770912</c:v>
                </c:pt>
                <c:pt idx="1453">
                  <c:v>7770926</c:v>
                </c:pt>
                <c:pt idx="1454">
                  <c:v>7770940</c:v>
                </c:pt>
                <c:pt idx="1455">
                  <c:v>7770954</c:v>
                </c:pt>
                <c:pt idx="1456">
                  <c:v>7770970</c:v>
                </c:pt>
                <c:pt idx="1457">
                  <c:v>7850984</c:v>
                </c:pt>
                <c:pt idx="1458">
                  <c:v>7850984</c:v>
                </c:pt>
                <c:pt idx="1459">
                  <c:v>7850988</c:v>
                </c:pt>
                <c:pt idx="1460">
                  <c:v>7850994</c:v>
                </c:pt>
                <c:pt idx="1461">
                  <c:v>7851002</c:v>
                </c:pt>
                <c:pt idx="1462">
                  <c:v>7851010</c:v>
                </c:pt>
                <c:pt idx="1463">
                  <c:v>7851020</c:v>
                </c:pt>
                <c:pt idx="1464">
                  <c:v>7851026</c:v>
                </c:pt>
                <c:pt idx="1465">
                  <c:v>7851046</c:v>
                </c:pt>
                <c:pt idx="1466">
                  <c:v>7931054</c:v>
                </c:pt>
                <c:pt idx="1467">
                  <c:v>7931054</c:v>
                </c:pt>
                <c:pt idx="1468">
                  <c:v>7931054</c:v>
                </c:pt>
                <c:pt idx="1469">
                  <c:v>7931054</c:v>
                </c:pt>
                <c:pt idx="1470">
                  <c:v>7931058</c:v>
                </c:pt>
                <c:pt idx="1471">
                  <c:v>7931062</c:v>
                </c:pt>
                <c:pt idx="1472">
                  <c:v>7931062</c:v>
                </c:pt>
                <c:pt idx="1473">
                  <c:v>7931072</c:v>
                </c:pt>
                <c:pt idx="1474">
                  <c:v>7931082</c:v>
                </c:pt>
                <c:pt idx="1475">
                  <c:v>7931096</c:v>
                </c:pt>
                <c:pt idx="1476">
                  <c:v>7931110</c:v>
                </c:pt>
                <c:pt idx="1477">
                  <c:v>7931126</c:v>
                </c:pt>
                <c:pt idx="1478">
                  <c:v>8011134</c:v>
                </c:pt>
                <c:pt idx="1479">
                  <c:v>8011134</c:v>
                </c:pt>
                <c:pt idx="1480">
                  <c:v>8011134</c:v>
                </c:pt>
                <c:pt idx="1481">
                  <c:v>8011142</c:v>
                </c:pt>
                <c:pt idx="1482">
                  <c:v>8011150</c:v>
                </c:pt>
                <c:pt idx="1483">
                  <c:v>8011162</c:v>
                </c:pt>
                <c:pt idx="1484">
                  <c:v>8011166</c:v>
                </c:pt>
                <c:pt idx="1485">
                  <c:v>8011174</c:v>
                </c:pt>
                <c:pt idx="1486">
                  <c:v>8011180</c:v>
                </c:pt>
                <c:pt idx="1487">
                  <c:v>8011190</c:v>
                </c:pt>
                <c:pt idx="1488">
                  <c:v>8011200</c:v>
                </c:pt>
                <c:pt idx="1489">
                  <c:v>8011216</c:v>
                </c:pt>
                <c:pt idx="1490">
                  <c:v>8011234</c:v>
                </c:pt>
                <c:pt idx="1491">
                  <c:v>8011260</c:v>
                </c:pt>
                <c:pt idx="1492">
                  <c:v>8091276</c:v>
                </c:pt>
                <c:pt idx="1493">
                  <c:v>8091276</c:v>
                </c:pt>
                <c:pt idx="1494">
                  <c:v>8091276</c:v>
                </c:pt>
                <c:pt idx="1495">
                  <c:v>8091284</c:v>
                </c:pt>
                <c:pt idx="1496">
                  <c:v>8091290</c:v>
                </c:pt>
                <c:pt idx="1497">
                  <c:v>8091298</c:v>
                </c:pt>
                <c:pt idx="1498">
                  <c:v>8091302</c:v>
                </c:pt>
                <c:pt idx="1499">
                  <c:v>8091312</c:v>
                </c:pt>
                <c:pt idx="1500">
                  <c:v>8091324</c:v>
                </c:pt>
                <c:pt idx="1501">
                  <c:v>8091340</c:v>
                </c:pt>
                <c:pt idx="1502">
                  <c:v>8091354</c:v>
                </c:pt>
                <c:pt idx="1503">
                  <c:v>8091372</c:v>
                </c:pt>
                <c:pt idx="1504">
                  <c:v>8091386</c:v>
                </c:pt>
                <c:pt idx="1505">
                  <c:v>8091404</c:v>
                </c:pt>
                <c:pt idx="1506">
                  <c:v>8091426</c:v>
                </c:pt>
                <c:pt idx="1507">
                  <c:v>8171446</c:v>
                </c:pt>
                <c:pt idx="1508">
                  <c:v>8171446</c:v>
                </c:pt>
                <c:pt idx="1509">
                  <c:v>8171446</c:v>
                </c:pt>
                <c:pt idx="1510">
                  <c:v>8171446</c:v>
                </c:pt>
                <c:pt idx="1511">
                  <c:v>8171450</c:v>
                </c:pt>
                <c:pt idx="1512">
                  <c:v>8171456</c:v>
                </c:pt>
                <c:pt idx="1513">
                  <c:v>8171456</c:v>
                </c:pt>
                <c:pt idx="1514">
                  <c:v>8171468</c:v>
                </c:pt>
                <c:pt idx="1515">
                  <c:v>8171478</c:v>
                </c:pt>
                <c:pt idx="1516">
                  <c:v>8171490</c:v>
                </c:pt>
                <c:pt idx="1517">
                  <c:v>8171506</c:v>
                </c:pt>
                <c:pt idx="1518">
                  <c:v>8171520</c:v>
                </c:pt>
                <c:pt idx="1519">
                  <c:v>8171530</c:v>
                </c:pt>
                <c:pt idx="1520">
                  <c:v>8171550</c:v>
                </c:pt>
                <c:pt idx="1521">
                  <c:v>8251558</c:v>
                </c:pt>
                <c:pt idx="1522">
                  <c:v>8251558</c:v>
                </c:pt>
                <c:pt idx="1523">
                  <c:v>8251558</c:v>
                </c:pt>
                <c:pt idx="1524">
                  <c:v>8251562</c:v>
                </c:pt>
                <c:pt idx="1525">
                  <c:v>8251570</c:v>
                </c:pt>
                <c:pt idx="1526">
                  <c:v>8331578</c:v>
                </c:pt>
                <c:pt idx="1527">
                  <c:v>8331578</c:v>
                </c:pt>
                <c:pt idx="1528">
                  <c:v>8331582</c:v>
                </c:pt>
                <c:pt idx="1529">
                  <c:v>8331588</c:v>
                </c:pt>
                <c:pt idx="1530">
                  <c:v>8331596</c:v>
                </c:pt>
                <c:pt idx="1531">
                  <c:v>8331610</c:v>
                </c:pt>
                <c:pt idx="1532">
                  <c:v>8411618</c:v>
                </c:pt>
                <c:pt idx="1533">
                  <c:v>8411622</c:v>
                </c:pt>
                <c:pt idx="1534">
                  <c:v>8411626</c:v>
                </c:pt>
                <c:pt idx="1535">
                  <c:v>8411634</c:v>
                </c:pt>
                <c:pt idx="1536">
                  <c:v>8411638</c:v>
                </c:pt>
                <c:pt idx="1537">
                  <c:v>8411648</c:v>
                </c:pt>
                <c:pt idx="1538">
                  <c:v>8411648</c:v>
                </c:pt>
                <c:pt idx="1539">
                  <c:v>8411656</c:v>
                </c:pt>
                <c:pt idx="1540">
                  <c:v>8411668</c:v>
                </c:pt>
                <c:pt idx="1541">
                  <c:v>8411682</c:v>
                </c:pt>
                <c:pt idx="1542">
                  <c:v>8411696</c:v>
                </c:pt>
                <c:pt idx="1543">
                  <c:v>8411710</c:v>
                </c:pt>
                <c:pt idx="1544">
                  <c:v>8411726</c:v>
                </c:pt>
                <c:pt idx="1545">
                  <c:v>8411726</c:v>
                </c:pt>
                <c:pt idx="1546">
                  <c:v>8411732</c:v>
                </c:pt>
                <c:pt idx="1547">
                  <c:v>8411746</c:v>
                </c:pt>
                <c:pt idx="1548">
                  <c:v>8411762</c:v>
                </c:pt>
                <c:pt idx="1549">
                  <c:v>8411782</c:v>
                </c:pt>
                <c:pt idx="1550">
                  <c:v>8491790</c:v>
                </c:pt>
                <c:pt idx="1551">
                  <c:v>8491790</c:v>
                </c:pt>
                <c:pt idx="1552">
                  <c:v>8491798</c:v>
                </c:pt>
                <c:pt idx="1553">
                  <c:v>8491806</c:v>
                </c:pt>
                <c:pt idx="1554">
                  <c:v>8491822</c:v>
                </c:pt>
                <c:pt idx="1555">
                  <c:v>8491836</c:v>
                </c:pt>
                <c:pt idx="1556">
                  <c:v>8491852</c:v>
                </c:pt>
                <c:pt idx="1557">
                  <c:v>8491872</c:v>
                </c:pt>
                <c:pt idx="1558">
                  <c:v>8491880</c:v>
                </c:pt>
                <c:pt idx="1559">
                  <c:v>8491894</c:v>
                </c:pt>
                <c:pt idx="1560">
                  <c:v>8491904</c:v>
                </c:pt>
                <c:pt idx="1561">
                  <c:v>8571912</c:v>
                </c:pt>
                <c:pt idx="1562">
                  <c:v>8571916</c:v>
                </c:pt>
                <c:pt idx="1563">
                  <c:v>8571920</c:v>
                </c:pt>
                <c:pt idx="1564">
                  <c:v>8571920</c:v>
                </c:pt>
                <c:pt idx="1565">
                  <c:v>8571926</c:v>
                </c:pt>
                <c:pt idx="1566">
                  <c:v>8571930</c:v>
                </c:pt>
                <c:pt idx="1567">
                  <c:v>8571938</c:v>
                </c:pt>
                <c:pt idx="1568">
                  <c:v>8571944</c:v>
                </c:pt>
                <c:pt idx="1569">
                  <c:v>8571952</c:v>
                </c:pt>
                <c:pt idx="1570">
                  <c:v>8651960</c:v>
                </c:pt>
                <c:pt idx="1571">
                  <c:v>8651960</c:v>
                </c:pt>
                <c:pt idx="1572">
                  <c:v>8651960</c:v>
                </c:pt>
                <c:pt idx="1573">
                  <c:v>8651960</c:v>
                </c:pt>
                <c:pt idx="1574">
                  <c:v>8651960</c:v>
                </c:pt>
                <c:pt idx="1575">
                  <c:v>8651964</c:v>
                </c:pt>
                <c:pt idx="1576">
                  <c:v>8651972</c:v>
                </c:pt>
                <c:pt idx="1577">
                  <c:v>8651976</c:v>
                </c:pt>
                <c:pt idx="1578">
                  <c:v>8651988</c:v>
                </c:pt>
                <c:pt idx="1579">
                  <c:v>8652000</c:v>
                </c:pt>
                <c:pt idx="1580">
                  <c:v>8652018</c:v>
                </c:pt>
                <c:pt idx="1581">
                  <c:v>8652040</c:v>
                </c:pt>
                <c:pt idx="1582">
                  <c:v>8652052</c:v>
                </c:pt>
                <c:pt idx="1583">
                  <c:v>8652062</c:v>
                </c:pt>
                <c:pt idx="1584">
                  <c:v>8652078</c:v>
                </c:pt>
                <c:pt idx="1585">
                  <c:v>8652100</c:v>
                </c:pt>
                <c:pt idx="1586">
                  <c:v>8652130</c:v>
                </c:pt>
                <c:pt idx="1587">
                  <c:v>8732138</c:v>
                </c:pt>
                <c:pt idx="1588">
                  <c:v>8732138</c:v>
                </c:pt>
                <c:pt idx="1589">
                  <c:v>8732138</c:v>
                </c:pt>
                <c:pt idx="1590">
                  <c:v>8732138</c:v>
                </c:pt>
                <c:pt idx="1591">
                  <c:v>8732146</c:v>
                </c:pt>
                <c:pt idx="1592">
                  <c:v>8732152</c:v>
                </c:pt>
                <c:pt idx="1593">
                  <c:v>8732162</c:v>
                </c:pt>
                <c:pt idx="1594">
                  <c:v>8732170</c:v>
                </c:pt>
                <c:pt idx="1595">
                  <c:v>8732182</c:v>
                </c:pt>
                <c:pt idx="1596">
                  <c:v>8732200</c:v>
                </c:pt>
                <c:pt idx="1597">
                  <c:v>8732216</c:v>
                </c:pt>
                <c:pt idx="1598">
                  <c:v>8732220</c:v>
                </c:pt>
                <c:pt idx="1599">
                  <c:v>8732230</c:v>
                </c:pt>
                <c:pt idx="1600">
                  <c:v>8732248</c:v>
                </c:pt>
                <c:pt idx="1601">
                  <c:v>8812262</c:v>
                </c:pt>
                <c:pt idx="1602">
                  <c:v>8812262</c:v>
                </c:pt>
                <c:pt idx="1603">
                  <c:v>8812262</c:v>
                </c:pt>
                <c:pt idx="1604">
                  <c:v>8812262</c:v>
                </c:pt>
                <c:pt idx="1605">
                  <c:v>8812266</c:v>
                </c:pt>
                <c:pt idx="1606">
                  <c:v>8812270</c:v>
                </c:pt>
                <c:pt idx="1607">
                  <c:v>8812276</c:v>
                </c:pt>
                <c:pt idx="1608">
                  <c:v>8812282</c:v>
                </c:pt>
                <c:pt idx="1609">
                  <c:v>8812290</c:v>
                </c:pt>
                <c:pt idx="1610">
                  <c:v>8812294</c:v>
                </c:pt>
                <c:pt idx="1611">
                  <c:v>8812308</c:v>
                </c:pt>
                <c:pt idx="1612">
                  <c:v>8812322</c:v>
                </c:pt>
                <c:pt idx="1613">
                  <c:v>8812340</c:v>
                </c:pt>
                <c:pt idx="1614">
                  <c:v>8892348</c:v>
                </c:pt>
                <c:pt idx="1615">
                  <c:v>8892348</c:v>
                </c:pt>
                <c:pt idx="1616">
                  <c:v>8892348</c:v>
                </c:pt>
                <c:pt idx="1617">
                  <c:v>8892348</c:v>
                </c:pt>
                <c:pt idx="1618">
                  <c:v>8892348</c:v>
                </c:pt>
                <c:pt idx="1619">
                  <c:v>8892348</c:v>
                </c:pt>
                <c:pt idx="1620">
                  <c:v>8892348</c:v>
                </c:pt>
                <c:pt idx="1621">
                  <c:v>8892348</c:v>
                </c:pt>
                <c:pt idx="1622">
                  <c:v>8892348</c:v>
                </c:pt>
                <c:pt idx="1623">
                  <c:v>8892358</c:v>
                </c:pt>
                <c:pt idx="1624">
                  <c:v>8892364</c:v>
                </c:pt>
                <c:pt idx="1625">
                  <c:v>8892372</c:v>
                </c:pt>
                <c:pt idx="1626">
                  <c:v>8892372</c:v>
                </c:pt>
                <c:pt idx="1627">
                  <c:v>8892382</c:v>
                </c:pt>
                <c:pt idx="1628">
                  <c:v>8892390</c:v>
                </c:pt>
                <c:pt idx="1629">
                  <c:v>8892398</c:v>
                </c:pt>
                <c:pt idx="1630">
                  <c:v>8892414</c:v>
                </c:pt>
                <c:pt idx="1631">
                  <c:v>8892430</c:v>
                </c:pt>
                <c:pt idx="1632">
                  <c:v>8892444</c:v>
                </c:pt>
                <c:pt idx="1633">
                  <c:v>8892460</c:v>
                </c:pt>
                <c:pt idx="1634">
                  <c:v>8972468</c:v>
                </c:pt>
                <c:pt idx="1635">
                  <c:v>8972468</c:v>
                </c:pt>
                <c:pt idx="1636">
                  <c:v>8972468</c:v>
                </c:pt>
                <c:pt idx="1637">
                  <c:v>8972472</c:v>
                </c:pt>
                <c:pt idx="1638">
                  <c:v>8972480</c:v>
                </c:pt>
                <c:pt idx="1639">
                  <c:v>8972488</c:v>
                </c:pt>
                <c:pt idx="1640">
                  <c:v>8972492</c:v>
                </c:pt>
                <c:pt idx="1641">
                  <c:v>8972502</c:v>
                </c:pt>
                <c:pt idx="1642">
                  <c:v>8972506</c:v>
                </c:pt>
                <c:pt idx="1643">
                  <c:v>8972514</c:v>
                </c:pt>
                <c:pt idx="1644">
                  <c:v>8972518</c:v>
                </c:pt>
                <c:pt idx="1645">
                  <c:v>8972526</c:v>
                </c:pt>
                <c:pt idx="1646">
                  <c:v>8972540</c:v>
                </c:pt>
                <c:pt idx="1647">
                  <c:v>8972554</c:v>
                </c:pt>
                <c:pt idx="1648">
                  <c:v>8972570</c:v>
                </c:pt>
                <c:pt idx="1649">
                  <c:v>8972586</c:v>
                </c:pt>
                <c:pt idx="1650">
                  <c:v>8972594</c:v>
                </c:pt>
                <c:pt idx="1651">
                  <c:v>8972612</c:v>
                </c:pt>
                <c:pt idx="1652">
                  <c:v>8972624</c:v>
                </c:pt>
                <c:pt idx="1653">
                  <c:v>8972638</c:v>
                </c:pt>
                <c:pt idx="1654">
                  <c:v>8972654</c:v>
                </c:pt>
                <c:pt idx="1655">
                  <c:v>8972668</c:v>
                </c:pt>
                <c:pt idx="1656">
                  <c:v>8972674</c:v>
                </c:pt>
                <c:pt idx="1657">
                  <c:v>8972686</c:v>
                </c:pt>
                <c:pt idx="1658">
                  <c:v>8972694</c:v>
                </c:pt>
                <c:pt idx="1659">
                  <c:v>8972708</c:v>
                </c:pt>
                <c:pt idx="1660">
                  <c:v>8972720</c:v>
                </c:pt>
                <c:pt idx="1661">
                  <c:v>8972730</c:v>
                </c:pt>
                <c:pt idx="1662">
                  <c:v>8972744</c:v>
                </c:pt>
                <c:pt idx="1663">
                  <c:v>9052756</c:v>
                </c:pt>
                <c:pt idx="1664">
                  <c:v>9052756</c:v>
                </c:pt>
                <c:pt idx="1665">
                  <c:v>9052762</c:v>
                </c:pt>
                <c:pt idx="1666">
                  <c:v>9052772</c:v>
                </c:pt>
                <c:pt idx="1667">
                  <c:v>9052776</c:v>
                </c:pt>
                <c:pt idx="1668">
                  <c:v>9052776</c:v>
                </c:pt>
                <c:pt idx="1669">
                  <c:v>9052780</c:v>
                </c:pt>
                <c:pt idx="1670">
                  <c:v>9052786</c:v>
                </c:pt>
                <c:pt idx="1671">
                  <c:v>9052792</c:v>
                </c:pt>
                <c:pt idx="1672">
                  <c:v>9052792</c:v>
                </c:pt>
                <c:pt idx="1673">
                  <c:v>9052796</c:v>
                </c:pt>
                <c:pt idx="1674">
                  <c:v>9052804</c:v>
                </c:pt>
                <c:pt idx="1675">
                  <c:v>9052810</c:v>
                </c:pt>
                <c:pt idx="1676">
                  <c:v>9052822</c:v>
                </c:pt>
                <c:pt idx="1677">
                  <c:v>9052836</c:v>
                </c:pt>
                <c:pt idx="1678">
                  <c:v>9052860</c:v>
                </c:pt>
                <c:pt idx="1679">
                  <c:v>9052876</c:v>
                </c:pt>
                <c:pt idx="1680">
                  <c:v>9052894</c:v>
                </c:pt>
                <c:pt idx="1681">
                  <c:v>9052900</c:v>
                </c:pt>
                <c:pt idx="1682">
                  <c:v>9052918</c:v>
                </c:pt>
                <c:pt idx="1683">
                  <c:v>9052932</c:v>
                </c:pt>
                <c:pt idx="1684">
                  <c:v>9052938</c:v>
                </c:pt>
                <c:pt idx="1685">
                  <c:v>9052960</c:v>
                </c:pt>
                <c:pt idx="1686">
                  <c:v>9132968</c:v>
                </c:pt>
                <c:pt idx="1687">
                  <c:v>9132968</c:v>
                </c:pt>
                <c:pt idx="1688">
                  <c:v>9132968</c:v>
                </c:pt>
                <c:pt idx="1689">
                  <c:v>9132972</c:v>
                </c:pt>
                <c:pt idx="1690">
                  <c:v>9132976</c:v>
                </c:pt>
                <c:pt idx="1691">
                  <c:v>9132980</c:v>
                </c:pt>
                <c:pt idx="1692">
                  <c:v>9132980</c:v>
                </c:pt>
                <c:pt idx="1693">
                  <c:v>9132988</c:v>
                </c:pt>
                <c:pt idx="1694">
                  <c:v>9132994</c:v>
                </c:pt>
                <c:pt idx="1695">
                  <c:v>9133002</c:v>
                </c:pt>
                <c:pt idx="1696">
                  <c:v>9133014</c:v>
                </c:pt>
                <c:pt idx="1697">
                  <c:v>9133028</c:v>
                </c:pt>
                <c:pt idx="1698">
                  <c:v>9133050</c:v>
                </c:pt>
                <c:pt idx="1699">
                  <c:v>9133062</c:v>
                </c:pt>
                <c:pt idx="1700">
                  <c:v>9133076</c:v>
                </c:pt>
                <c:pt idx="1701">
                  <c:v>9133092</c:v>
                </c:pt>
                <c:pt idx="1702">
                  <c:v>9133118</c:v>
                </c:pt>
                <c:pt idx="1703">
                  <c:v>9213126</c:v>
                </c:pt>
                <c:pt idx="1704">
                  <c:v>9213126</c:v>
                </c:pt>
                <c:pt idx="1705">
                  <c:v>9213126</c:v>
                </c:pt>
                <c:pt idx="1706">
                  <c:v>9213126</c:v>
                </c:pt>
                <c:pt idx="1707">
                  <c:v>9213136</c:v>
                </c:pt>
                <c:pt idx="1708">
                  <c:v>9213136</c:v>
                </c:pt>
                <c:pt idx="1709">
                  <c:v>9213144</c:v>
                </c:pt>
                <c:pt idx="1710">
                  <c:v>9213148</c:v>
                </c:pt>
                <c:pt idx="1711">
                  <c:v>9213152</c:v>
                </c:pt>
                <c:pt idx="1712">
                  <c:v>9213156</c:v>
                </c:pt>
                <c:pt idx="1713">
                  <c:v>9213164</c:v>
                </c:pt>
                <c:pt idx="1714">
                  <c:v>9213172</c:v>
                </c:pt>
                <c:pt idx="1715">
                  <c:v>9213184</c:v>
                </c:pt>
                <c:pt idx="1716">
                  <c:v>9213204</c:v>
                </c:pt>
                <c:pt idx="1717">
                  <c:v>9213222</c:v>
                </c:pt>
                <c:pt idx="1718">
                  <c:v>9213242</c:v>
                </c:pt>
                <c:pt idx="1719">
                  <c:v>9213272</c:v>
                </c:pt>
                <c:pt idx="1720">
                  <c:v>9293280</c:v>
                </c:pt>
                <c:pt idx="1721">
                  <c:v>9293280</c:v>
                </c:pt>
                <c:pt idx="1722">
                  <c:v>9293280</c:v>
                </c:pt>
                <c:pt idx="1723">
                  <c:v>9293284</c:v>
                </c:pt>
                <c:pt idx="1724">
                  <c:v>9293284</c:v>
                </c:pt>
                <c:pt idx="1725">
                  <c:v>9293288</c:v>
                </c:pt>
                <c:pt idx="1726">
                  <c:v>9293288</c:v>
                </c:pt>
                <c:pt idx="1727">
                  <c:v>9293292</c:v>
                </c:pt>
                <c:pt idx="1728">
                  <c:v>9293304</c:v>
                </c:pt>
                <c:pt idx="1729">
                  <c:v>9293314</c:v>
                </c:pt>
                <c:pt idx="1730">
                  <c:v>9293322</c:v>
                </c:pt>
                <c:pt idx="1731">
                  <c:v>9293342</c:v>
                </c:pt>
                <c:pt idx="1732">
                  <c:v>9373358</c:v>
                </c:pt>
                <c:pt idx="1733">
                  <c:v>9373358</c:v>
                </c:pt>
                <c:pt idx="1734">
                  <c:v>9373358</c:v>
                </c:pt>
                <c:pt idx="1735">
                  <c:v>9373362</c:v>
                </c:pt>
                <c:pt idx="1736">
                  <c:v>9373366</c:v>
                </c:pt>
                <c:pt idx="1737">
                  <c:v>9373374</c:v>
                </c:pt>
                <c:pt idx="1738">
                  <c:v>9373384</c:v>
                </c:pt>
                <c:pt idx="1739">
                  <c:v>9373394</c:v>
                </c:pt>
                <c:pt idx="1740">
                  <c:v>9373406</c:v>
                </c:pt>
                <c:pt idx="1741">
                  <c:v>9373406</c:v>
                </c:pt>
                <c:pt idx="1742">
                  <c:v>9373414</c:v>
                </c:pt>
                <c:pt idx="1743">
                  <c:v>9373420</c:v>
                </c:pt>
                <c:pt idx="1744">
                  <c:v>9373430</c:v>
                </c:pt>
                <c:pt idx="1745">
                  <c:v>9373436</c:v>
                </c:pt>
                <c:pt idx="1746">
                  <c:v>9373454</c:v>
                </c:pt>
                <c:pt idx="1747">
                  <c:v>9453466</c:v>
                </c:pt>
                <c:pt idx="1748">
                  <c:v>9453466</c:v>
                </c:pt>
                <c:pt idx="1749">
                  <c:v>9453472</c:v>
                </c:pt>
                <c:pt idx="1750">
                  <c:v>9453482</c:v>
                </c:pt>
                <c:pt idx="1751">
                  <c:v>9453496</c:v>
                </c:pt>
                <c:pt idx="1752">
                  <c:v>9453500</c:v>
                </c:pt>
                <c:pt idx="1753">
                  <c:v>9453500</c:v>
                </c:pt>
                <c:pt idx="1754">
                  <c:v>9453508</c:v>
                </c:pt>
                <c:pt idx="1755">
                  <c:v>9453512</c:v>
                </c:pt>
                <c:pt idx="1756">
                  <c:v>9453516</c:v>
                </c:pt>
                <c:pt idx="1757">
                  <c:v>9453524</c:v>
                </c:pt>
                <c:pt idx="1758">
                  <c:v>9453538</c:v>
                </c:pt>
                <c:pt idx="1759">
                  <c:v>9453554</c:v>
                </c:pt>
                <c:pt idx="1760">
                  <c:v>9453576</c:v>
                </c:pt>
                <c:pt idx="1761">
                  <c:v>9533584</c:v>
                </c:pt>
                <c:pt idx="1762">
                  <c:v>9533584</c:v>
                </c:pt>
                <c:pt idx="1763">
                  <c:v>9533584</c:v>
                </c:pt>
                <c:pt idx="1764">
                  <c:v>9533588</c:v>
                </c:pt>
                <c:pt idx="1765">
                  <c:v>9533594</c:v>
                </c:pt>
                <c:pt idx="1766">
                  <c:v>9533610</c:v>
                </c:pt>
                <c:pt idx="1767">
                  <c:v>9533622</c:v>
                </c:pt>
                <c:pt idx="1768">
                  <c:v>9533638</c:v>
                </c:pt>
                <c:pt idx="1769">
                  <c:v>9613646</c:v>
                </c:pt>
                <c:pt idx="1770">
                  <c:v>9613646</c:v>
                </c:pt>
                <c:pt idx="1771">
                  <c:v>9613646</c:v>
                </c:pt>
                <c:pt idx="1772">
                  <c:v>9613646</c:v>
                </c:pt>
                <c:pt idx="1773">
                  <c:v>9613646</c:v>
                </c:pt>
                <c:pt idx="1774">
                  <c:v>9613646</c:v>
                </c:pt>
                <c:pt idx="1775">
                  <c:v>9613646</c:v>
                </c:pt>
                <c:pt idx="1776">
                  <c:v>9613646</c:v>
                </c:pt>
                <c:pt idx="1777">
                  <c:v>9613646</c:v>
                </c:pt>
                <c:pt idx="1778">
                  <c:v>9613646</c:v>
                </c:pt>
                <c:pt idx="1779">
                  <c:v>9613654</c:v>
                </c:pt>
                <c:pt idx="1780">
                  <c:v>9613658</c:v>
                </c:pt>
                <c:pt idx="1781">
                  <c:v>9613662</c:v>
                </c:pt>
                <c:pt idx="1782">
                  <c:v>9613666</c:v>
                </c:pt>
                <c:pt idx="1783">
                  <c:v>9613670</c:v>
                </c:pt>
                <c:pt idx="1784">
                  <c:v>9613680</c:v>
                </c:pt>
                <c:pt idx="1785">
                  <c:v>9613690</c:v>
                </c:pt>
                <c:pt idx="1786">
                  <c:v>9613706</c:v>
                </c:pt>
                <c:pt idx="1787">
                  <c:v>9613714</c:v>
                </c:pt>
                <c:pt idx="1788">
                  <c:v>9613732</c:v>
                </c:pt>
                <c:pt idx="1789">
                  <c:v>9613746</c:v>
                </c:pt>
                <c:pt idx="1790">
                  <c:v>9613758</c:v>
                </c:pt>
                <c:pt idx="1791">
                  <c:v>9613774</c:v>
                </c:pt>
                <c:pt idx="1792">
                  <c:v>9613788</c:v>
                </c:pt>
                <c:pt idx="1793">
                  <c:v>9613812</c:v>
                </c:pt>
                <c:pt idx="1794">
                  <c:v>9693820</c:v>
                </c:pt>
                <c:pt idx="1795">
                  <c:v>9693824</c:v>
                </c:pt>
                <c:pt idx="1796">
                  <c:v>9693824</c:v>
                </c:pt>
                <c:pt idx="1797">
                  <c:v>9693824</c:v>
                </c:pt>
                <c:pt idx="1798">
                  <c:v>9693834</c:v>
                </c:pt>
                <c:pt idx="1799">
                  <c:v>9693834</c:v>
                </c:pt>
                <c:pt idx="1800">
                  <c:v>9693838</c:v>
                </c:pt>
                <c:pt idx="1801">
                  <c:v>9693844</c:v>
                </c:pt>
                <c:pt idx="1802">
                  <c:v>9693856</c:v>
                </c:pt>
                <c:pt idx="1803">
                  <c:v>9693868</c:v>
                </c:pt>
                <c:pt idx="1804">
                  <c:v>9693872</c:v>
                </c:pt>
                <c:pt idx="1805">
                  <c:v>9693890</c:v>
                </c:pt>
                <c:pt idx="1806">
                  <c:v>9693902</c:v>
                </c:pt>
                <c:pt idx="1807">
                  <c:v>9773914</c:v>
                </c:pt>
                <c:pt idx="1808">
                  <c:v>9773914</c:v>
                </c:pt>
                <c:pt idx="1809">
                  <c:v>9773914</c:v>
                </c:pt>
                <c:pt idx="1810">
                  <c:v>9773918</c:v>
                </c:pt>
                <c:pt idx="1811">
                  <c:v>9773918</c:v>
                </c:pt>
                <c:pt idx="1812">
                  <c:v>9773918</c:v>
                </c:pt>
                <c:pt idx="1813">
                  <c:v>9773922</c:v>
                </c:pt>
                <c:pt idx="1814">
                  <c:v>9773922</c:v>
                </c:pt>
                <c:pt idx="1815">
                  <c:v>9773928</c:v>
                </c:pt>
                <c:pt idx="1816">
                  <c:v>9773932</c:v>
                </c:pt>
                <c:pt idx="1817">
                  <c:v>9773936</c:v>
                </c:pt>
                <c:pt idx="1818">
                  <c:v>9773944</c:v>
                </c:pt>
                <c:pt idx="1819">
                  <c:v>9773950</c:v>
                </c:pt>
                <c:pt idx="1820">
                  <c:v>9773962</c:v>
                </c:pt>
                <c:pt idx="1821">
                  <c:v>9773970</c:v>
                </c:pt>
                <c:pt idx="1822">
                  <c:v>9773988</c:v>
                </c:pt>
                <c:pt idx="1823">
                  <c:v>9853996</c:v>
                </c:pt>
                <c:pt idx="1824">
                  <c:v>9854000</c:v>
                </c:pt>
                <c:pt idx="1825">
                  <c:v>9854006</c:v>
                </c:pt>
                <c:pt idx="1826">
                  <c:v>9854012</c:v>
                </c:pt>
                <c:pt idx="1827">
                  <c:v>9854016</c:v>
                </c:pt>
                <c:pt idx="1828">
                  <c:v>9854020</c:v>
                </c:pt>
                <c:pt idx="1829">
                  <c:v>9854024</c:v>
                </c:pt>
                <c:pt idx="1830">
                  <c:v>9854034</c:v>
                </c:pt>
                <c:pt idx="1831">
                  <c:v>9854050</c:v>
                </c:pt>
                <c:pt idx="1832">
                  <c:v>9934058</c:v>
                </c:pt>
                <c:pt idx="1833">
                  <c:v>9934058</c:v>
                </c:pt>
                <c:pt idx="1834">
                  <c:v>9934058</c:v>
                </c:pt>
                <c:pt idx="1835">
                  <c:v>9934058</c:v>
                </c:pt>
                <c:pt idx="1836">
                  <c:v>9934058</c:v>
                </c:pt>
                <c:pt idx="1837">
                  <c:v>9934058</c:v>
                </c:pt>
                <c:pt idx="1838">
                  <c:v>9934062</c:v>
                </c:pt>
                <c:pt idx="1839">
                  <c:v>9934068</c:v>
                </c:pt>
                <c:pt idx="1840">
                  <c:v>9934078</c:v>
                </c:pt>
                <c:pt idx="1841">
                  <c:v>9934084</c:v>
                </c:pt>
                <c:pt idx="1842">
                  <c:v>9934084</c:v>
                </c:pt>
                <c:pt idx="1843">
                  <c:v>9934100</c:v>
                </c:pt>
                <c:pt idx="1844">
                  <c:v>10014108</c:v>
                </c:pt>
                <c:pt idx="1845">
                  <c:v>10014112</c:v>
                </c:pt>
                <c:pt idx="1846">
                  <c:v>10014112</c:v>
                </c:pt>
                <c:pt idx="1847">
                  <c:v>10014112</c:v>
                </c:pt>
                <c:pt idx="1848">
                  <c:v>10014116</c:v>
                </c:pt>
                <c:pt idx="1849">
                  <c:v>10014122</c:v>
                </c:pt>
                <c:pt idx="1850">
                  <c:v>10014130</c:v>
                </c:pt>
                <c:pt idx="1851">
                  <c:v>10014142</c:v>
                </c:pt>
                <c:pt idx="1852">
                  <c:v>10014150</c:v>
                </c:pt>
                <c:pt idx="1853">
                  <c:v>10014166</c:v>
                </c:pt>
                <c:pt idx="1854">
                  <c:v>10014172</c:v>
                </c:pt>
                <c:pt idx="1855">
                  <c:v>10014178</c:v>
                </c:pt>
                <c:pt idx="1856">
                  <c:v>10014186</c:v>
                </c:pt>
                <c:pt idx="1857">
                  <c:v>10014194</c:v>
                </c:pt>
                <c:pt idx="1858">
                  <c:v>10014206</c:v>
                </c:pt>
                <c:pt idx="1859">
                  <c:v>10014216</c:v>
                </c:pt>
                <c:pt idx="1860">
                  <c:v>10014228</c:v>
                </c:pt>
                <c:pt idx="1861">
                  <c:v>10014252</c:v>
                </c:pt>
                <c:pt idx="1862">
                  <c:v>10014276</c:v>
                </c:pt>
                <c:pt idx="1863">
                  <c:v>10094298</c:v>
                </c:pt>
                <c:pt idx="1864">
                  <c:v>10094298</c:v>
                </c:pt>
                <c:pt idx="1865">
                  <c:v>10094298</c:v>
                </c:pt>
                <c:pt idx="1866">
                  <c:v>10094302</c:v>
                </c:pt>
                <c:pt idx="1867">
                  <c:v>10094302</c:v>
                </c:pt>
                <c:pt idx="1868">
                  <c:v>10094310</c:v>
                </c:pt>
                <c:pt idx="1869">
                  <c:v>10094318</c:v>
                </c:pt>
                <c:pt idx="1870">
                  <c:v>10094326</c:v>
                </c:pt>
                <c:pt idx="1871">
                  <c:v>10094342</c:v>
                </c:pt>
                <c:pt idx="1872">
                  <c:v>10174350</c:v>
                </c:pt>
                <c:pt idx="1873">
                  <c:v>10174350</c:v>
                </c:pt>
                <c:pt idx="1874">
                  <c:v>10174350</c:v>
                </c:pt>
                <c:pt idx="1875">
                  <c:v>10174354</c:v>
                </c:pt>
                <c:pt idx="1876">
                  <c:v>10174360</c:v>
                </c:pt>
                <c:pt idx="1877">
                  <c:v>10174364</c:v>
                </c:pt>
                <c:pt idx="1878">
                  <c:v>10174372</c:v>
                </c:pt>
                <c:pt idx="1879">
                  <c:v>10174380</c:v>
                </c:pt>
                <c:pt idx="1880">
                  <c:v>10174388</c:v>
                </c:pt>
                <c:pt idx="1881">
                  <c:v>10174404</c:v>
                </c:pt>
                <c:pt idx="1882">
                  <c:v>10254412</c:v>
                </c:pt>
                <c:pt idx="1883">
                  <c:v>10254412</c:v>
                </c:pt>
                <c:pt idx="1884">
                  <c:v>10254416</c:v>
                </c:pt>
                <c:pt idx="1885">
                  <c:v>10254420</c:v>
                </c:pt>
                <c:pt idx="1886">
                  <c:v>10254420</c:v>
                </c:pt>
                <c:pt idx="1887">
                  <c:v>10254424</c:v>
                </c:pt>
                <c:pt idx="1888">
                  <c:v>10254428</c:v>
                </c:pt>
                <c:pt idx="1889">
                  <c:v>10254428</c:v>
                </c:pt>
                <c:pt idx="1890">
                  <c:v>10254428</c:v>
                </c:pt>
                <c:pt idx="1891">
                  <c:v>10254428</c:v>
                </c:pt>
                <c:pt idx="1892">
                  <c:v>10254436</c:v>
                </c:pt>
                <c:pt idx="1893">
                  <c:v>10254450</c:v>
                </c:pt>
                <c:pt idx="1894">
                  <c:v>10254470</c:v>
                </c:pt>
                <c:pt idx="1895">
                  <c:v>10254484</c:v>
                </c:pt>
                <c:pt idx="1896">
                  <c:v>10334500</c:v>
                </c:pt>
                <c:pt idx="1897">
                  <c:v>10334500</c:v>
                </c:pt>
                <c:pt idx="1898">
                  <c:v>10334504</c:v>
                </c:pt>
                <c:pt idx="1899">
                  <c:v>10334508</c:v>
                </c:pt>
                <c:pt idx="1900">
                  <c:v>10334512</c:v>
                </c:pt>
                <c:pt idx="1901">
                  <c:v>10334516</c:v>
                </c:pt>
                <c:pt idx="1902">
                  <c:v>10334526</c:v>
                </c:pt>
                <c:pt idx="1903">
                  <c:v>10334530</c:v>
                </c:pt>
                <c:pt idx="1904">
                  <c:v>10334538</c:v>
                </c:pt>
                <c:pt idx="1905">
                  <c:v>10334546</c:v>
                </c:pt>
                <c:pt idx="1906">
                  <c:v>10334558</c:v>
                </c:pt>
                <c:pt idx="1907">
                  <c:v>10334570</c:v>
                </c:pt>
                <c:pt idx="1908">
                  <c:v>10334584</c:v>
                </c:pt>
                <c:pt idx="1909">
                  <c:v>10334592</c:v>
                </c:pt>
                <c:pt idx="1910">
                  <c:v>10414604</c:v>
                </c:pt>
                <c:pt idx="1911">
                  <c:v>10414604</c:v>
                </c:pt>
                <c:pt idx="1912">
                  <c:v>10414604</c:v>
                </c:pt>
                <c:pt idx="1913">
                  <c:v>10414610</c:v>
                </c:pt>
                <c:pt idx="1914">
                  <c:v>10414616</c:v>
                </c:pt>
                <c:pt idx="1915">
                  <c:v>10414622</c:v>
                </c:pt>
                <c:pt idx="1916">
                  <c:v>10414632</c:v>
                </c:pt>
                <c:pt idx="1917">
                  <c:v>10414648</c:v>
                </c:pt>
                <c:pt idx="1918">
                  <c:v>10494656</c:v>
                </c:pt>
                <c:pt idx="1919">
                  <c:v>10494656</c:v>
                </c:pt>
                <c:pt idx="1920">
                  <c:v>10494660</c:v>
                </c:pt>
                <c:pt idx="1921">
                  <c:v>10494664</c:v>
                </c:pt>
                <c:pt idx="1922">
                  <c:v>10494668</c:v>
                </c:pt>
                <c:pt idx="1923">
                  <c:v>10494676</c:v>
                </c:pt>
                <c:pt idx="1924">
                  <c:v>10494688</c:v>
                </c:pt>
                <c:pt idx="1925">
                  <c:v>10574696</c:v>
                </c:pt>
                <c:pt idx="1926">
                  <c:v>10574696</c:v>
                </c:pt>
                <c:pt idx="1927">
                  <c:v>10574702</c:v>
                </c:pt>
                <c:pt idx="1928">
                  <c:v>10574708</c:v>
                </c:pt>
                <c:pt idx="1929">
                  <c:v>10574718</c:v>
                </c:pt>
                <c:pt idx="1930">
                  <c:v>10574718</c:v>
                </c:pt>
                <c:pt idx="1931">
                  <c:v>10574732</c:v>
                </c:pt>
                <c:pt idx="1932">
                  <c:v>10574740</c:v>
                </c:pt>
                <c:pt idx="1933">
                  <c:v>10574754</c:v>
                </c:pt>
                <c:pt idx="1934">
                  <c:v>10574766</c:v>
                </c:pt>
                <c:pt idx="1935">
                  <c:v>10574784</c:v>
                </c:pt>
                <c:pt idx="1936">
                  <c:v>10654798</c:v>
                </c:pt>
                <c:pt idx="1937">
                  <c:v>10654798</c:v>
                </c:pt>
                <c:pt idx="1938">
                  <c:v>10654798</c:v>
                </c:pt>
                <c:pt idx="1939">
                  <c:v>10654798</c:v>
                </c:pt>
                <c:pt idx="1940">
                  <c:v>10654806</c:v>
                </c:pt>
                <c:pt idx="1941">
                  <c:v>10654812</c:v>
                </c:pt>
                <c:pt idx="1942">
                  <c:v>10654816</c:v>
                </c:pt>
                <c:pt idx="1943">
                  <c:v>10654820</c:v>
                </c:pt>
                <c:pt idx="1944">
                  <c:v>10654824</c:v>
                </c:pt>
                <c:pt idx="1945">
                  <c:v>10654832</c:v>
                </c:pt>
                <c:pt idx="1946">
                  <c:v>10654846</c:v>
                </c:pt>
                <c:pt idx="1947">
                  <c:v>10654862</c:v>
                </c:pt>
                <c:pt idx="1948">
                  <c:v>10654880</c:v>
                </c:pt>
                <c:pt idx="1949">
                  <c:v>10654904</c:v>
                </c:pt>
                <c:pt idx="1950">
                  <c:v>10654918</c:v>
                </c:pt>
                <c:pt idx="1951">
                  <c:v>10734938</c:v>
                </c:pt>
                <c:pt idx="1952">
                  <c:v>10734938</c:v>
                </c:pt>
                <c:pt idx="1953">
                  <c:v>10734942</c:v>
                </c:pt>
                <c:pt idx="1954">
                  <c:v>10734946</c:v>
                </c:pt>
                <c:pt idx="1955">
                  <c:v>10734946</c:v>
                </c:pt>
                <c:pt idx="1956">
                  <c:v>10734946</c:v>
                </c:pt>
                <c:pt idx="1957">
                  <c:v>10734946</c:v>
                </c:pt>
                <c:pt idx="1958">
                  <c:v>10734946</c:v>
                </c:pt>
                <c:pt idx="1959">
                  <c:v>10734950</c:v>
                </c:pt>
                <c:pt idx="1960">
                  <c:v>10734956</c:v>
                </c:pt>
                <c:pt idx="1961">
                  <c:v>10734956</c:v>
                </c:pt>
                <c:pt idx="1962">
                  <c:v>10734964</c:v>
                </c:pt>
                <c:pt idx="1963">
                  <c:v>10734968</c:v>
                </c:pt>
                <c:pt idx="1964">
                  <c:v>10734968</c:v>
                </c:pt>
                <c:pt idx="1965">
                  <c:v>10734976</c:v>
                </c:pt>
                <c:pt idx="1966">
                  <c:v>10734986</c:v>
                </c:pt>
                <c:pt idx="1967">
                  <c:v>10734998</c:v>
                </c:pt>
                <c:pt idx="1968">
                  <c:v>10735010</c:v>
                </c:pt>
                <c:pt idx="1969">
                  <c:v>10735032</c:v>
                </c:pt>
                <c:pt idx="1970">
                  <c:v>10735052</c:v>
                </c:pt>
                <c:pt idx="1971">
                  <c:v>10735066</c:v>
                </c:pt>
                <c:pt idx="1972">
                  <c:v>10735082</c:v>
                </c:pt>
                <c:pt idx="1973">
                  <c:v>10815096</c:v>
                </c:pt>
                <c:pt idx="1974">
                  <c:v>10815096</c:v>
                </c:pt>
                <c:pt idx="1975">
                  <c:v>10815096</c:v>
                </c:pt>
                <c:pt idx="1976">
                  <c:v>10815100</c:v>
                </c:pt>
                <c:pt idx="1977">
                  <c:v>10815108</c:v>
                </c:pt>
                <c:pt idx="1978">
                  <c:v>10815116</c:v>
                </c:pt>
                <c:pt idx="1979">
                  <c:v>10815128</c:v>
                </c:pt>
                <c:pt idx="1980">
                  <c:v>10815142</c:v>
                </c:pt>
                <c:pt idx="1981">
                  <c:v>10895150</c:v>
                </c:pt>
                <c:pt idx="1982">
                  <c:v>10895150</c:v>
                </c:pt>
                <c:pt idx="1983">
                  <c:v>10895150</c:v>
                </c:pt>
                <c:pt idx="1984">
                  <c:v>10895150</c:v>
                </c:pt>
                <c:pt idx="1985">
                  <c:v>10895156</c:v>
                </c:pt>
                <c:pt idx="1986">
                  <c:v>10895162</c:v>
                </c:pt>
                <c:pt idx="1987">
                  <c:v>10895168</c:v>
                </c:pt>
                <c:pt idx="1988">
                  <c:v>10895176</c:v>
                </c:pt>
                <c:pt idx="1989">
                  <c:v>10895180</c:v>
                </c:pt>
                <c:pt idx="1990">
                  <c:v>10895188</c:v>
                </c:pt>
                <c:pt idx="1991">
                  <c:v>10895204</c:v>
                </c:pt>
                <c:pt idx="1992">
                  <c:v>10895208</c:v>
                </c:pt>
                <c:pt idx="1993">
                  <c:v>10895212</c:v>
                </c:pt>
                <c:pt idx="1994">
                  <c:v>10895220</c:v>
                </c:pt>
                <c:pt idx="1995">
                  <c:v>10895228</c:v>
                </c:pt>
                <c:pt idx="1996">
                  <c:v>10895240</c:v>
                </c:pt>
                <c:pt idx="1997">
                  <c:v>10895256</c:v>
                </c:pt>
                <c:pt idx="1998">
                  <c:v>10975276</c:v>
                </c:pt>
                <c:pt idx="1999">
                  <c:v>10975276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A3-4A39-B020-6E26180BC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13781664"/>
        <c:axId val="1753902512"/>
      </c:lineChart>
      <c:catAx>
        <c:axId val="17137816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53902512"/>
        <c:crosses val="autoZero"/>
        <c:auto val="1"/>
        <c:lblAlgn val="ctr"/>
        <c:lblOffset val="100"/>
        <c:noMultiLvlLbl val="0"/>
      </c:catAx>
      <c:valAx>
        <c:axId val="175390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1378166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6"/>
          <c:order val="0"/>
          <c:tx>
            <c:strRef>
              <c:f>Bandwidth!$C$1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Bandwidth!$C$2:$C$6</c:f>
              <c:numCache>
                <c:formatCode>General</c:formatCode>
                <c:ptCount val="5"/>
                <c:pt idx="0">
                  <c:v>8000000</c:v>
                </c:pt>
                <c:pt idx="1">
                  <c:v>16000000</c:v>
                </c:pt>
                <c:pt idx="2">
                  <c:v>32000000</c:v>
                </c:pt>
                <c:pt idx="3">
                  <c:v>80000000</c:v>
                </c:pt>
                <c:pt idx="4">
                  <c:v>160000000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C4-4588-830E-C60BC8BE0AB5}"/>
            </c:ext>
          </c:extLst>
        </c:ser>
        <c:ser>
          <c:idx val="2"/>
          <c:order val="1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Bandwidth!$H$2:$H$6</c:f>
              <c:numCache>
                <c:formatCode>General</c:formatCode>
                <c:ptCount val="5"/>
                <c:pt idx="0">
                  <c:v>4907000</c:v>
                </c:pt>
                <c:pt idx="1">
                  <c:v>11362000</c:v>
                </c:pt>
                <c:pt idx="2">
                  <c:v>25528000</c:v>
                </c:pt>
                <c:pt idx="3">
                  <c:v>67140000</c:v>
                </c:pt>
                <c:pt idx="4">
                  <c:v>133460000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7C4-4588-830E-C60BC8BE0AB5}"/>
            </c:ext>
          </c:extLst>
        </c:ser>
        <c:ser>
          <c:idx val="5"/>
          <c:order val="2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Bandwidth!$G$2:$G$6</c:f>
              <c:numCache>
                <c:formatCode>General</c:formatCode>
                <c:ptCount val="5"/>
                <c:pt idx="0">
                  <c:v>652518</c:v>
                </c:pt>
                <c:pt idx="1">
                  <c:v>1517516</c:v>
                </c:pt>
                <c:pt idx="2">
                  <c:v>3406720</c:v>
                </c:pt>
                <c:pt idx="3">
                  <c:v>10975276</c:v>
                </c:pt>
                <c:pt idx="4">
                  <c:v>24975278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7C4-4588-830E-C60BC8BE0AB5}"/>
            </c:ext>
          </c:extLst>
        </c:ser>
        <c:ser>
          <c:idx val="1"/>
          <c:order val="3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Bandwidth!$B$2:$B$6</c:f>
              <c:numCache>
                <c:formatCode>General</c:formatCode>
                <c:ptCount val="5"/>
                <c:pt idx="0">
                  <c:v>556864</c:v>
                </c:pt>
                <c:pt idx="1">
                  <c:v>1469266</c:v>
                </c:pt>
                <c:pt idx="2">
                  <c:v>3374714</c:v>
                </c:pt>
                <c:pt idx="3">
                  <c:v>10655064</c:v>
                </c:pt>
                <c:pt idx="4">
                  <c:v>24335538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7C4-4588-830E-C60BC8BE0AB5}"/>
            </c:ext>
          </c:extLst>
        </c:ser>
        <c:ser>
          <c:idx val="3"/>
          <c:order val="4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Bandwidth!$F$2:$F$6</c:f>
              <c:numCache>
                <c:formatCode>General</c:formatCode>
                <c:ptCount val="5"/>
                <c:pt idx="0">
                  <c:v>634662</c:v>
                </c:pt>
                <c:pt idx="1">
                  <c:v>1237770</c:v>
                </c:pt>
                <c:pt idx="2">
                  <c:v>3127744</c:v>
                </c:pt>
                <c:pt idx="3">
                  <c:v>7980626</c:v>
                </c:pt>
                <c:pt idx="4">
                  <c:v>18290140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7C4-4588-830E-C60BC8BE0AB5}"/>
            </c:ext>
          </c:extLst>
        </c:ser>
        <c:ser>
          <c:idx val="4"/>
          <c:order val="5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Bandwidth!$E$2:$E$6</c:f>
              <c:numCache>
                <c:formatCode>General</c:formatCode>
                <c:ptCount val="5"/>
                <c:pt idx="0">
                  <c:v>632194</c:v>
                </c:pt>
                <c:pt idx="1">
                  <c:v>1230596</c:v>
                </c:pt>
                <c:pt idx="2">
                  <c:v>3119236</c:v>
                </c:pt>
                <c:pt idx="3">
                  <c:v>7963734</c:v>
                </c:pt>
                <c:pt idx="4">
                  <c:v>18289992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47C4-4588-830E-C60BC8BE0AB5}"/>
            </c:ext>
          </c:extLst>
        </c:ser>
        <c:ser>
          <c:idx val="0"/>
          <c:order val="6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Bandwidth!$D$2:$D$6</c:f>
              <c:numCache>
                <c:formatCode>General</c:formatCode>
                <c:ptCount val="5"/>
                <c:pt idx="0">
                  <c:v>152000</c:v>
                </c:pt>
                <c:pt idx="1">
                  <c:v>304000</c:v>
                </c:pt>
                <c:pt idx="2">
                  <c:v>480000</c:v>
                </c:pt>
                <c:pt idx="3">
                  <c:v>2000000</c:v>
                </c:pt>
                <c:pt idx="4">
                  <c:v>4640000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47C4-4588-830E-C60BC8BE0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100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180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5"/>
          <c:order val="0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Bandwidth!$G$2:$G$6</c:f>
              <c:numCache>
                <c:formatCode>General</c:formatCode>
                <c:ptCount val="5"/>
                <c:pt idx="0">
                  <c:v>652518</c:v>
                </c:pt>
                <c:pt idx="1">
                  <c:v>1517516</c:v>
                </c:pt>
                <c:pt idx="2">
                  <c:v>3406720</c:v>
                </c:pt>
                <c:pt idx="3">
                  <c:v>10975276</c:v>
                </c:pt>
                <c:pt idx="4">
                  <c:v>24975278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7C4-4588-830E-C60BC8BE0AB5}"/>
            </c:ext>
          </c:extLst>
        </c:ser>
        <c:ser>
          <c:idx val="1"/>
          <c:order val="1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Bandwidth!$B$2:$B$6</c:f>
              <c:numCache>
                <c:formatCode>General</c:formatCode>
                <c:ptCount val="5"/>
                <c:pt idx="0">
                  <c:v>556864</c:v>
                </c:pt>
                <c:pt idx="1">
                  <c:v>1469266</c:v>
                </c:pt>
                <c:pt idx="2">
                  <c:v>3374714</c:v>
                </c:pt>
                <c:pt idx="3">
                  <c:v>10655064</c:v>
                </c:pt>
                <c:pt idx="4">
                  <c:v>24335538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7C4-4588-830E-C60BC8BE0AB5}"/>
            </c:ext>
          </c:extLst>
        </c:ser>
        <c:ser>
          <c:idx val="3"/>
          <c:order val="2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Bandwidth!$F$2:$F$6</c:f>
              <c:numCache>
                <c:formatCode>General</c:formatCode>
                <c:ptCount val="5"/>
                <c:pt idx="0">
                  <c:v>634662</c:v>
                </c:pt>
                <c:pt idx="1">
                  <c:v>1237770</c:v>
                </c:pt>
                <c:pt idx="2">
                  <c:v>3127744</c:v>
                </c:pt>
                <c:pt idx="3">
                  <c:v>7980626</c:v>
                </c:pt>
                <c:pt idx="4">
                  <c:v>18290140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7C4-4588-830E-C60BC8BE0AB5}"/>
            </c:ext>
          </c:extLst>
        </c:ser>
        <c:ser>
          <c:idx val="4"/>
          <c:order val="3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Bandwidth!$E$2:$E$6</c:f>
              <c:numCache>
                <c:formatCode>General</c:formatCode>
                <c:ptCount val="5"/>
                <c:pt idx="0">
                  <c:v>632194</c:v>
                </c:pt>
                <c:pt idx="1">
                  <c:v>1230596</c:v>
                </c:pt>
                <c:pt idx="2">
                  <c:v>3119236</c:v>
                </c:pt>
                <c:pt idx="3">
                  <c:v>7963734</c:v>
                </c:pt>
                <c:pt idx="4">
                  <c:v>18289992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47C4-4588-830E-C60BC8BE0AB5}"/>
            </c:ext>
          </c:extLst>
        </c:ser>
        <c:ser>
          <c:idx val="0"/>
          <c:order val="4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Bandwidth!$D$2:$D$6</c:f>
              <c:numCache>
                <c:formatCode>General</c:formatCode>
                <c:ptCount val="5"/>
                <c:pt idx="0">
                  <c:v>152000</c:v>
                </c:pt>
                <c:pt idx="1">
                  <c:v>304000</c:v>
                </c:pt>
                <c:pt idx="2">
                  <c:v>480000</c:v>
                </c:pt>
                <c:pt idx="3">
                  <c:v>2000000</c:v>
                </c:pt>
                <c:pt idx="4">
                  <c:v>4640000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47C4-4588-830E-C60BC8BE0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100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30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'Full Syncs'!$A$10:$A$15</c:f>
              <c:strCache>
                <c:ptCount val="6"/>
                <c:pt idx="0">
                  <c:v>Value</c:v>
                </c:pt>
                <c:pt idx="1">
                  <c:v>Distance</c:v>
                </c:pt>
                <c:pt idx="2">
                  <c:v>SKV</c:v>
                </c:pt>
                <c:pt idx="3">
                  <c:v>SKD</c:v>
                </c:pt>
                <c:pt idx="4">
                  <c:v>Vector</c:v>
                </c:pt>
                <c:pt idx="5">
                  <c:v>Oracle</c:v>
                </c:pt>
              </c:strCache>
            </c:strRef>
          </c:cat>
          <c:val>
            <c:numRef>
              <c:f>'Full Syncs'!$C$10:$C$15</c:f>
              <c:numCache>
                <c:formatCode>General</c:formatCode>
                <c:ptCount val="6"/>
                <c:pt idx="0">
                  <c:v>5.3551401869158877</c:v>
                </c:pt>
                <c:pt idx="1">
                  <c:v>5.1308411214953269</c:v>
                </c:pt>
                <c:pt idx="2">
                  <c:v>1.5981308411214956</c:v>
                </c:pt>
                <c:pt idx="3">
                  <c:v>1.5981308411214956</c:v>
                </c:pt>
                <c:pt idx="4">
                  <c:v>1.514018691588785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EC-473E-9D8C-BE8B55B556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0"/>
        <c:overlap val="-34"/>
        <c:axId val="1842713536"/>
        <c:axId val="1764805888"/>
      </c:barChart>
      <c:catAx>
        <c:axId val="18427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64805888"/>
        <c:crosses val="autoZero"/>
        <c:auto val="1"/>
        <c:lblAlgn val="ctr"/>
        <c:lblOffset val="100"/>
        <c:noMultiLvlLbl val="0"/>
      </c:catAx>
      <c:valAx>
        <c:axId val="176480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8427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[InnerProduct_VecSize_2500_Iters_2000_Nodes_10_Epsilon_0.01.csv]Sheet1!PivotTable1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Sheet1!$B$5:$B$2005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16</c:v>
                </c:pt>
                <c:pt idx="10">
                  <c:v>16</c:v>
                </c:pt>
                <c:pt idx="11">
                  <c:v>20</c:v>
                </c:pt>
                <c:pt idx="12">
                  <c:v>24</c:v>
                </c:pt>
                <c:pt idx="13">
                  <c:v>24</c:v>
                </c:pt>
                <c:pt idx="14">
                  <c:v>28</c:v>
                </c:pt>
                <c:pt idx="15">
                  <c:v>32</c:v>
                </c:pt>
                <c:pt idx="16">
                  <c:v>32</c:v>
                </c:pt>
                <c:pt idx="17">
                  <c:v>36</c:v>
                </c:pt>
                <c:pt idx="18">
                  <c:v>36</c:v>
                </c:pt>
                <c:pt idx="19">
                  <c:v>40</c:v>
                </c:pt>
                <c:pt idx="20">
                  <c:v>48</c:v>
                </c:pt>
                <c:pt idx="21">
                  <c:v>54</c:v>
                </c:pt>
                <c:pt idx="22">
                  <c:v>58</c:v>
                </c:pt>
                <c:pt idx="23">
                  <c:v>62</c:v>
                </c:pt>
                <c:pt idx="24">
                  <c:v>66</c:v>
                </c:pt>
                <c:pt idx="25">
                  <c:v>70</c:v>
                </c:pt>
                <c:pt idx="26">
                  <c:v>70</c:v>
                </c:pt>
                <c:pt idx="27">
                  <c:v>78</c:v>
                </c:pt>
                <c:pt idx="28">
                  <c:v>84</c:v>
                </c:pt>
                <c:pt idx="29">
                  <c:v>88</c:v>
                </c:pt>
                <c:pt idx="30">
                  <c:v>94</c:v>
                </c:pt>
                <c:pt idx="31">
                  <c:v>98</c:v>
                </c:pt>
                <c:pt idx="32">
                  <c:v>102</c:v>
                </c:pt>
                <c:pt idx="33">
                  <c:v>106</c:v>
                </c:pt>
                <c:pt idx="34">
                  <c:v>110</c:v>
                </c:pt>
                <c:pt idx="35">
                  <c:v>110</c:v>
                </c:pt>
                <c:pt idx="36">
                  <c:v>114</c:v>
                </c:pt>
                <c:pt idx="37">
                  <c:v>120</c:v>
                </c:pt>
                <c:pt idx="38">
                  <c:v>130</c:v>
                </c:pt>
                <c:pt idx="39">
                  <c:v>134</c:v>
                </c:pt>
                <c:pt idx="40">
                  <c:v>134</c:v>
                </c:pt>
                <c:pt idx="41">
                  <c:v>138</c:v>
                </c:pt>
                <c:pt idx="42">
                  <c:v>138</c:v>
                </c:pt>
                <c:pt idx="43">
                  <c:v>142</c:v>
                </c:pt>
                <c:pt idx="44">
                  <c:v>142</c:v>
                </c:pt>
                <c:pt idx="45">
                  <c:v>146</c:v>
                </c:pt>
                <c:pt idx="46">
                  <c:v>150</c:v>
                </c:pt>
                <c:pt idx="47">
                  <c:v>158</c:v>
                </c:pt>
                <c:pt idx="48">
                  <c:v>166</c:v>
                </c:pt>
                <c:pt idx="49">
                  <c:v>176</c:v>
                </c:pt>
                <c:pt idx="50">
                  <c:v>182</c:v>
                </c:pt>
                <c:pt idx="51">
                  <c:v>186</c:v>
                </c:pt>
                <c:pt idx="52">
                  <c:v>190</c:v>
                </c:pt>
                <c:pt idx="53">
                  <c:v>210</c:v>
                </c:pt>
                <c:pt idx="54">
                  <c:v>226</c:v>
                </c:pt>
                <c:pt idx="55">
                  <c:v>246</c:v>
                </c:pt>
                <c:pt idx="56">
                  <c:v>264</c:v>
                </c:pt>
                <c:pt idx="57">
                  <c:v>264</c:v>
                </c:pt>
                <c:pt idx="58">
                  <c:v>50274</c:v>
                </c:pt>
                <c:pt idx="59">
                  <c:v>50274</c:v>
                </c:pt>
                <c:pt idx="60">
                  <c:v>50274</c:v>
                </c:pt>
                <c:pt idx="61">
                  <c:v>50274</c:v>
                </c:pt>
                <c:pt idx="62">
                  <c:v>50278</c:v>
                </c:pt>
                <c:pt idx="63">
                  <c:v>50278</c:v>
                </c:pt>
                <c:pt idx="64">
                  <c:v>50278</c:v>
                </c:pt>
                <c:pt idx="65">
                  <c:v>50282</c:v>
                </c:pt>
                <c:pt idx="66">
                  <c:v>50282</c:v>
                </c:pt>
                <c:pt idx="67">
                  <c:v>50286</c:v>
                </c:pt>
                <c:pt idx="68">
                  <c:v>50290</c:v>
                </c:pt>
                <c:pt idx="69">
                  <c:v>50290</c:v>
                </c:pt>
                <c:pt idx="70">
                  <c:v>50294</c:v>
                </c:pt>
                <c:pt idx="71">
                  <c:v>50298</c:v>
                </c:pt>
                <c:pt idx="72">
                  <c:v>50302</c:v>
                </c:pt>
                <c:pt idx="73">
                  <c:v>50306</c:v>
                </c:pt>
                <c:pt idx="74">
                  <c:v>50306</c:v>
                </c:pt>
                <c:pt idx="75">
                  <c:v>50310</c:v>
                </c:pt>
                <c:pt idx="76">
                  <c:v>50314</c:v>
                </c:pt>
                <c:pt idx="77">
                  <c:v>50318</c:v>
                </c:pt>
                <c:pt idx="78">
                  <c:v>50322</c:v>
                </c:pt>
                <c:pt idx="79">
                  <c:v>50326</c:v>
                </c:pt>
                <c:pt idx="80">
                  <c:v>50326</c:v>
                </c:pt>
                <c:pt idx="81">
                  <c:v>50326</c:v>
                </c:pt>
                <c:pt idx="82">
                  <c:v>50326</c:v>
                </c:pt>
                <c:pt idx="83">
                  <c:v>50326</c:v>
                </c:pt>
                <c:pt idx="84">
                  <c:v>50330</c:v>
                </c:pt>
                <c:pt idx="85">
                  <c:v>50336</c:v>
                </c:pt>
                <c:pt idx="86">
                  <c:v>50336</c:v>
                </c:pt>
                <c:pt idx="87">
                  <c:v>50342</c:v>
                </c:pt>
                <c:pt idx="88">
                  <c:v>50350</c:v>
                </c:pt>
                <c:pt idx="89">
                  <c:v>50354</c:v>
                </c:pt>
                <c:pt idx="90">
                  <c:v>50358</c:v>
                </c:pt>
                <c:pt idx="91">
                  <c:v>50362</c:v>
                </c:pt>
                <c:pt idx="92">
                  <c:v>50366</c:v>
                </c:pt>
                <c:pt idx="93">
                  <c:v>50370</c:v>
                </c:pt>
                <c:pt idx="94">
                  <c:v>50370</c:v>
                </c:pt>
                <c:pt idx="95">
                  <c:v>50370</c:v>
                </c:pt>
                <c:pt idx="96">
                  <c:v>50378</c:v>
                </c:pt>
                <c:pt idx="97">
                  <c:v>50386</c:v>
                </c:pt>
                <c:pt idx="98">
                  <c:v>50394</c:v>
                </c:pt>
                <c:pt idx="99">
                  <c:v>50398</c:v>
                </c:pt>
                <c:pt idx="100">
                  <c:v>50412</c:v>
                </c:pt>
                <c:pt idx="101">
                  <c:v>50416</c:v>
                </c:pt>
                <c:pt idx="102">
                  <c:v>50424</c:v>
                </c:pt>
                <c:pt idx="103">
                  <c:v>50424</c:v>
                </c:pt>
                <c:pt idx="104">
                  <c:v>50428</c:v>
                </c:pt>
                <c:pt idx="105">
                  <c:v>50432</c:v>
                </c:pt>
                <c:pt idx="106">
                  <c:v>50442</c:v>
                </c:pt>
                <c:pt idx="107">
                  <c:v>50450</c:v>
                </c:pt>
                <c:pt idx="108">
                  <c:v>50454</c:v>
                </c:pt>
                <c:pt idx="109">
                  <c:v>50454</c:v>
                </c:pt>
                <c:pt idx="110">
                  <c:v>50464</c:v>
                </c:pt>
                <c:pt idx="111">
                  <c:v>50468</c:v>
                </c:pt>
                <c:pt idx="112">
                  <c:v>50478</c:v>
                </c:pt>
                <c:pt idx="113">
                  <c:v>50482</c:v>
                </c:pt>
                <c:pt idx="114">
                  <c:v>100492</c:v>
                </c:pt>
                <c:pt idx="115">
                  <c:v>100492</c:v>
                </c:pt>
                <c:pt idx="116">
                  <c:v>100492</c:v>
                </c:pt>
                <c:pt idx="117">
                  <c:v>100492</c:v>
                </c:pt>
                <c:pt idx="118">
                  <c:v>100492</c:v>
                </c:pt>
                <c:pt idx="119">
                  <c:v>100496</c:v>
                </c:pt>
                <c:pt idx="120">
                  <c:v>100496</c:v>
                </c:pt>
                <c:pt idx="121">
                  <c:v>100500</c:v>
                </c:pt>
                <c:pt idx="122">
                  <c:v>100504</c:v>
                </c:pt>
                <c:pt idx="123">
                  <c:v>100508</c:v>
                </c:pt>
                <c:pt idx="124">
                  <c:v>100512</c:v>
                </c:pt>
                <c:pt idx="125">
                  <c:v>100512</c:v>
                </c:pt>
                <c:pt idx="126">
                  <c:v>100512</c:v>
                </c:pt>
                <c:pt idx="127">
                  <c:v>100516</c:v>
                </c:pt>
                <c:pt idx="128">
                  <c:v>100520</c:v>
                </c:pt>
                <c:pt idx="129">
                  <c:v>100526</c:v>
                </c:pt>
                <c:pt idx="130">
                  <c:v>100526</c:v>
                </c:pt>
                <c:pt idx="131">
                  <c:v>100532</c:v>
                </c:pt>
                <c:pt idx="132">
                  <c:v>100536</c:v>
                </c:pt>
                <c:pt idx="133">
                  <c:v>100536</c:v>
                </c:pt>
                <c:pt idx="134">
                  <c:v>100540</c:v>
                </c:pt>
                <c:pt idx="135">
                  <c:v>100540</c:v>
                </c:pt>
                <c:pt idx="136">
                  <c:v>100544</c:v>
                </c:pt>
                <c:pt idx="137">
                  <c:v>100544</c:v>
                </c:pt>
                <c:pt idx="138">
                  <c:v>100548</c:v>
                </c:pt>
                <c:pt idx="139">
                  <c:v>100548</c:v>
                </c:pt>
                <c:pt idx="140">
                  <c:v>100552</c:v>
                </c:pt>
                <c:pt idx="141">
                  <c:v>100558</c:v>
                </c:pt>
                <c:pt idx="142">
                  <c:v>100566</c:v>
                </c:pt>
                <c:pt idx="143">
                  <c:v>100574</c:v>
                </c:pt>
                <c:pt idx="144">
                  <c:v>100582</c:v>
                </c:pt>
                <c:pt idx="145">
                  <c:v>100594</c:v>
                </c:pt>
                <c:pt idx="146">
                  <c:v>100602</c:v>
                </c:pt>
                <c:pt idx="147">
                  <c:v>100618</c:v>
                </c:pt>
                <c:pt idx="148">
                  <c:v>100618</c:v>
                </c:pt>
                <c:pt idx="149">
                  <c:v>100622</c:v>
                </c:pt>
                <c:pt idx="150">
                  <c:v>100626</c:v>
                </c:pt>
                <c:pt idx="151">
                  <c:v>150636</c:v>
                </c:pt>
                <c:pt idx="152">
                  <c:v>150636</c:v>
                </c:pt>
                <c:pt idx="153">
                  <c:v>150636</c:v>
                </c:pt>
                <c:pt idx="154">
                  <c:v>150636</c:v>
                </c:pt>
                <c:pt idx="155">
                  <c:v>150636</c:v>
                </c:pt>
                <c:pt idx="156">
                  <c:v>150640</c:v>
                </c:pt>
                <c:pt idx="157">
                  <c:v>150640</c:v>
                </c:pt>
                <c:pt idx="158">
                  <c:v>150640</c:v>
                </c:pt>
                <c:pt idx="159">
                  <c:v>150644</c:v>
                </c:pt>
                <c:pt idx="160">
                  <c:v>150644</c:v>
                </c:pt>
                <c:pt idx="161">
                  <c:v>150648</c:v>
                </c:pt>
                <c:pt idx="162">
                  <c:v>150648</c:v>
                </c:pt>
                <c:pt idx="163">
                  <c:v>150652</c:v>
                </c:pt>
                <c:pt idx="164">
                  <c:v>150652</c:v>
                </c:pt>
                <c:pt idx="165">
                  <c:v>150656</c:v>
                </c:pt>
                <c:pt idx="166">
                  <c:v>150660</c:v>
                </c:pt>
                <c:pt idx="167">
                  <c:v>150664</c:v>
                </c:pt>
                <c:pt idx="168">
                  <c:v>150664</c:v>
                </c:pt>
                <c:pt idx="169">
                  <c:v>150668</c:v>
                </c:pt>
                <c:pt idx="170">
                  <c:v>150672</c:v>
                </c:pt>
                <c:pt idx="171">
                  <c:v>150676</c:v>
                </c:pt>
                <c:pt idx="172">
                  <c:v>150676</c:v>
                </c:pt>
                <c:pt idx="173">
                  <c:v>150676</c:v>
                </c:pt>
                <c:pt idx="174">
                  <c:v>150682</c:v>
                </c:pt>
                <c:pt idx="175">
                  <c:v>150686</c:v>
                </c:pt>
                <c:pt idx="176">
                  <c:v>150686</c:v>
                </c:pt>
                <c:pt idx="177">
                  <c:v>150690</c:v>
                </c:pt>
                <c:pt idx="178">
                  <c:v>150694</c:v>
                </c:pt>
                <c:pt idx="179">
                  <c:v>150698</c:v>
                </c:pt>
                <c:pt idx="180">
                  <c:v>150702</c:v>
                </c:pt>
                <c:pt idx="181">
                  <c:v>150702</c:v>
                </c:pt>
                <c:pt idx="182">
                  <c:v>150708</c:v>
                </c:pt>
                <c:pt idx="183">
                  <c:v>150712</c:v>
                </c:pt>
                <c:pt idx="184">
                  <c:v>150716</c:v>
                </c:pt>
                <c:pt idx="185">
                  <c:v>150722</c:v>
                </c:pt>
                <c:pt idx="186">
                  <c:v>150726</c:v>
                </c:pt>
                <c:pt idx="187">
                  <c:v>150730</c:v>
                </c:pt>
                <c:pt idx="188">
                  <c:v>150734</c:v>
                </c:pt>
                <c:pt idx="189">
                  <c:v>150740</c:v>
                </c:pt>
                <c:pt idx="190">
                  <c:v>150744</c:v>
                </c:pt>
                <c:pt idx="191">
                  <c:v>150744</c:v>
                </c:pt>
                <c:pt idx="192">
                  <c:v>150752</c:v>
                </c:pt>
                <c:pt idx="193">
                  <c:v>150752</c:v>
                </c:pt>
                <c:pt idx="194">
                  <c:v>150752</c:v>
                </c:pt>
                <c:pt idx="195">
                  <c:v>150760</c:v>
                </c:pt>
                <c:pt idx="196">
                  <c:v>150776</c:v>
                </c:pt>
                <c:pt idx="197">
                  <c:v>150790</c:v>
                </c:pt>
                <c:pt idx="198">
                  <c:v>150802</c:v>
                </c:pt>
                <c:pt idx="199">
                  <c:v>150806</c:v>
                </c:pt>
                <c:pt idx="200">
                  <c:v>200816</c:v>
                </c:pt>
                <c:pt idx="201">
                  <c:v>200816</c:v>
                </c:pt>
                <c:pt idx="202">
                  <c:v>200820</c:v>
                </c:pt>
                <c:pt idx="203">
                  <c:v>200820</c:v>
                </c:pt>
                <c:pt idx="204">
                  <c:v>200820</c:v>
                </c:pt>
                <c:pt idx="205">
                  <c:v>200820</c:v>
                </c:pt>
                <c:pt idx="206">
                  <c:v>200820</c:v>
                </c:pt>
                <c:pt idx="207">
                  <c:v>200824</c:v>
                </c:pt>
                <c:pt idx="208">
                  <c:v>200828</c:v>
                </c:pt>
                <c:pt idx="209">
                  <c:v>200832</c:v>
                </c:pt>
                <c:pt idx="210">
                  <c:v>200836</c:v>
                </c:pt>
                <c:pt idx="211">
                  <c:v>200840</c:v>
                </c:pt>
                <c:pt idx="212">
                  <c:v>200840</c:v>
                </c:pt>
                <c:pt idx="213">
                  <c:v>200840</c:v>
                </c:pt>
                <c:pt idx="214">
                  <c:v>200840</c:v>
                </c:pt>
                <c:pt idx="215">
                  <c:v>200844</c:v>
                </c:pt>
                <c:pt idx="216">
                  <c:v>200844</c:v>
                </c:pt>
                <c:pt idx="217">
                  <c:v>200848</c:v>
                </c:pt>
                <c:pt idx="218">
                  <c:v>200848</c:v>
                </c:pt>
                <c:pt idx="219">
                  <c:v>200852</c:v>
                </c:pt>
                <c:pt idx="220">
                  <c:v>200852</c:v>
                </c:pt>
                <c:pt idx="221">
                  <c:v>200856</c:v>
                </c:pt>
                <c:pt idx="222">
                  <c:v>200856</c:v>
                </c:pt>
                <c:pt idx="223">
                  <c:v>200860</c:v>
                </c:pt>
                <c:pt idx="224">
                  <c:v>200864</c:v>
                </c:pt>
                <c:pt idx="225">
                  <c:v>200868</c:v>
                </c:pt>
                <c:pt idx="226">
                  <c:v>200868</c:v>
                </c:pt>
                <c:pt idx="227">
                  <c:v>200868</c:v>
                </c:pt>
                <c:pt idx="228">
                  <c:v>200872</c:v>
                </c:pt>
                <c:pt idx="229">
                  <c:v>200880</c:v>
                </c:pt>
                <c:pt idx="230">
                  <c:v>200880</c:v>
                </c:pt>
                <c:pt idx="231">
                  <c:v>200884</c:v>
                </c:pt>
                <c:pt idx="232">
                  <c:v>200888</c:v>
                </c:pt>
                <c:pt idx="233">
                  <c:v>200892</c:v>
                </c:pt>
                <c:pt idx="234">
                  <c:v>200896</c:v>
                </c:pt>
                <c:pt idx="235">
                  <c:v>200900</c:v>
                </c:pt>
                <c:pt idx="236">
                  <c:v>200904</c:v>
                </c:pt>
                <c:pt idx="237">
                  <c:v>200904</c:v>
                </c:pt>
                <c:pt idx="238">
                  <c:v>200908</c:v>
                </c:pt>
                <c:pt idx="239">
                  <c:v>200912</c:v>
                </c:pt>
                <c:pt idx="240">
                  <c:v>200916</c:v>
                </c:pt>
                <c:pt idx="241">
                  <c:v>200920</c:v>
                </c:pt>
                <c:pt idx="242">
                  <c:v>200926</c:v>
                </c:pt>
                <c:pt idx="243">
                  <c:v>200930</c:v>
                </c:pt>
                <c:pt idx="244">
                  <c:v>200936</c:v>
                </c:pt>
                <c:pt idx="245">
                  <c:v>200942</c:v>
                </c:pt>
                <c:pt idx="246">
                  <c:v>200946</c:v>
                </c:pt>
                <c:pt idx="247">
                  <c:v>200946</c:v>
                </c:pt>
                <c:pt idx="248">
                  <c:v>200954</c:v>
                </c:pt>
                <c:pt idx="249">
                  <c:v>200964</c:v>
                </c:pt>
                <c:pt idx="250">
                  <c:v>200968</c:v>
                </c:pt>
                <c:pt idx="251">
                  <c:v>200980</c:v>
                </c:pt>
                <c:pt idx="252">
                  <c:v>200980</c:v>
                </c:pt>
                <c:pt idx="253">
                  <c:v>200998</c:v>
                </c:pt>
                <c:pt idx="254">
                  <c:v>201002</c:v>
                </c:pt>
                <c:pt idx="255">
                  <c:v>201006</c:v>
                </c:pt>
                <c:pt idx="256">
                  <c:v>201012</c:v>
                </c:pt>
                <c:pt idx="257">
                  <c:v>201022</c:v>
                </c:pt>
                <c:pt idx="258">
                  <c:v>201032</c:v>
                </c:pt>
                <c:pt idx="259">
                  <c:v>201046</c:v>
                </c:pt>
                <c:pt idx="260">
                  <c:v>251056</c:v>
                </c:pt>
                <c:pt idx="261">
                  <c:v>251056</c:v>
                </c:pt>
                <c:pt idx="262">
                  <c:v>251056</c:v>
                </c:pt>
                <c:pt idx="263">
                  <c:v>251056</c:v>
                </c:pt>
                <c:pt idx="264">
                  <c:v>251056</c:v>
                </c:pt>
                <c:pt idx="265">
                  <c:v>251060</c:v>
                </c:pt>
                <c:pt idx="266">
                  <c:v>251060</c:v>
                </c:pt>
                <c:pt idx="267">
                  <c:v>251064</c:v>
                </c:pt>
                <c:pt idx="268">
                  <c:v>251064</c:v>
                </c:pt>
                <c:pt idx="269">
                  <c:v>251068</c:v>
                </c:pt>
                <c:pt idx="270">
                  <c:v>251072</c:v>
                </c:pt>
                <c:pt idx="271">
                  <c:v>251076</c:v>
                </c:pt>
                <c:pt idx="272">
                  <c:v>251076</c:v>
                </c:pt>
                <c:pt idx="273">
                  <c:v>251076</c:v>
                </c:pt>
                <c:pt idx="274">
                  <c:v>251080</c:v>
                </c:pt>
                <c:pt idx="275">
                  <c:v>251084</c:v>
                </c:pt>
                <c:pt idx="276">
                  <c:v>251084</c:v>
                </c:pt>
                <c:pt idx="277">
                  <c:v>251084</c:v>
                </c:pt>
                <c:pt idx="278">
                  <c:v>251084</c:v>
                </c:pt>
                <c:pt idx="279">
                  <c:v>251088</c:v>
                </c:pt>
                <c:pt idx="280">
                  <c:v>251092</c:v>
                </c:pt>
                <c:pt idx="281">
                  <c:v>251092</c:v>
                </c:pt>
                <c:pt idx="282">
                  <c:v>251096</c:v>
                </c:pt>
                <c:pt idx="283">
                  <c:v>251102</c:v>
                </c:pt>
                <c:pt idx="284">
                  <c:v>251106</c:v>
                </c:pt>
                <c:pt idx="285">
                  <c:v>251106</c:v>
                </c:pt>
                <c:pt idx="286">
                  <c:v>251110</c:v>
                </c:pt>
                <c:pt idx="287">
                  <c:v>251114</c:v>
                </c:pt>
                <c:pt idx="288">
                  <c:v>251118</c:v>
                </c:pt>
                <c:pt idx="289">
                  <c:v>251118</c:v>
                </c:pt>
                <c:pt idx="290">
                  <c:v>251122</c:v>
                </c:pt>
                <c:pt idx="291">
                  <c:v>251122</c:v>
                </c:pt>
                <c:pt idx="292">
                  <c:v>251126</c:v>
                </c:pt>
                <c:pt idx="293">
                  <c:v>251130</c:v>
                </c:pt>
                <c:pt idx="294">
                  <c:v>251134</c:v>
                </c:pt>
                <c:pt idx="295">
                  <c:v>251142</c:v>
                </c:pt>
                <c:pt idx="296">
                  <c:v>251146</c:v>
                </c:pt>
                <c:pt idx="297">
                  <c:v>251150</c:v>
                </c:pt>
                <c:pt idx="298">
                  <c:v>251154</c:v>
                </c:pt>
                <c:pt idx="299">
                  <c:v>251154</c:v>
                </c:pt>
                <c:pt idx="300">
                  <c:v>251158</c:v>
                </c:pt>
                <c:pt idx="301">
                  <c:v>251158</c:v>
                </c:pt>
                <c:pt idx="302">
                  <c:v>251164</c:v>
                </c:pt>
                <c:pt idx="303">
                  <c:v>251168</c:v>
                </c:pt>
                <c:pt idx="304">
                  <c:v>251174</c:v>
                </c:pt>
                <c:pt idx="305">
                  <c:v>251182</c:v>
                </c:pt>
                <c:pt idx="306">
                  <c:v>251182</c:v>
                </c:pt>
                <c:pt idx="307">
                  <c:v>251186</c:v>
                </c:pt>
                <c:pt idx="308">
                  <c:v>251198</c:v>
                </c:pt>
                <c:pt idx="309">
                  <c:v>251206</c:v>
                </c:pt>
                <c:pt idx="310">
                  <c:v>251220</c:v>
                </c:pt>
                <c:pt idx="311">
                  <c:v>251224</c:v>
                </c:pt>
                <c:pt idx="312">
                  <c:v>251230</c:v>
                </c:pt>
                <c:pt idx="313">
                  <c:v>251244</c:v>
                </c:pt>
                <c:pt idx="314">
                  <c:v>251256</c:v>
                </c:pt>
                <c:pt idx="315">
                  <c:v>251260</c:v>
                </c:pt>
                <c:pt idx="316">
                  <c:v>251272</c:v>
                </c:pt>
                <c:pt idx="317">
                  <c:v>301282</c:v>
                </c:pt>
                <c:pt idx="318">
                  <c:v>301282</c:v>
                </c:pt>
                <c:pt idx="319">
                  <c:v>301282</c:v>
                </c:pt>
                <c:pt idx="320">
                  <c:v>301286</c:v>
                </c:pt>
                <c:pt idx="321">
                  <c:v>301286</c:v>
                </c:pt>
                <c:pt idx="322">
                  <c:v>301286</c:v>
                </c:pt>
                <c:pt idx="323">
                  <c:v>301290</c:v>
                </c:pt>
                <c:pt idx="324">
                  <c:v>301290</c:v>
                </c:pt>
                <c:pt idx="325">
                  <c:v>301290</c:v>
                </c:pt>
                <c:pt idx="326">
                  <c:v>301290</c:v>
                </c:pt>
                <c:pt idx="327">
                  <c:v>301294</c:v>
                </c:pt>
                <c:pt idx="328">
                  <c:v>301294</c:v>
                </c:pt>
                <c:pt idx="329">
                  <c:v>301298</c:v>
                </c:pt>
                <c:pt idx="330">
                  <c:v>301302</c:v>
                </c:pt>
                <c:pt idx="331">
                  <c:v>301302</c:v>
                </c:pt>
                <c:pt idx="332">
                  <c:v>301306</c:v>
                </c:pt>
                <c:pt idx="333">
                  <c:v>301306</c:v>
                </c:pt>
                <c:pt idx="334">
                  <c:v>301310</c:v>
                </c:pt>
                <c:pt idx="335">
                  <c:v>301314</c:v>
                </c:pt>
                <c:pt idx="336">
                  <c:v>301318</c:v>
                </c:pt>
                <c:pt idx="337">
                  <c:v>301318</c:v>
                </c:pt>
                <c:pt idx="338">
                  <c:v>301318</c:v>
                </c:pt>
                <c:pt idx="339">
                  <c:v>301324</c:v>
                </c:pt>
                <c:pt idx="340">
                  <c:v>301328</c:v>
                </c:pt>
                <c:pt idx="341">
                  <c:v>301332</c:v>
                </c:pt>
                <c:pt idx="342">
                  <c:v>301332</c:v>
                </c:pt>
                <c:pt idx="343">
                  <c:v>301336</c:v>
                </c:pt>
                <c:pt idx="344">
                  <c:v>301340</c:v>
                </c:pt>
                <c:pt idx="345">
                  <c:v>301340</c:v>
                </c:pt>
                <c:pt idx="346">
                  <c:v>301344</c:v>
                </c:pt>
                <c:pt idx="347">
                  <c:v>301344</c:v>
                </c:pt>
                <c:pt idx="348">
                  <c:v>301348</c:v>
                </c:pt>
                <c:pt idx="349">
                  <c:v>301352</c:v>
                </c:pt>
                <c:pt idx="350">
                  <c:v>301356</c:v>
                </c:pt>
                <c:pt idx="351">
                  <c:v>301356</c:v>
                </c:pt>
                <c:pt idx="352">
                  <c:v>301360</c:v>
                </c:pt>
                <c:pt idx="353">
                  <c:v>301364</c:v>
                </c:pt>
                <c:pt idx="354">
                  <c:v>301364</c:v>
                </c:pt>
                <c:pt idx="355">
                  <c:v>301370</c:v>
                </c:pt>
                <c:pt idx="356">
                  <c:v>301370</c:v>
                </c:pt>
                <c:pt idx="357">
                  <c:v>301374</c:v>
                </c:pt>
                <c:pt idx="358">
                  <c:v>301382</c:v>
                </c:pt>
                <c:pt idx="359">
                  <c:v>301382</c:v>
                </c:pt>
                <c:pt idx="360">
                  <c:v>301388</c:v>
                </c:pt>
                <c:pt idx="361">
                  <c:v>301396</c:v>
                </c:pt>
                <c:pt idx="362">
                  <c:v>301400</c:v>
                </c:pt>
                <c:pt idx="363">
                  <c:v>301406</c:v>
                </c:pt>
                <c:pt idx="364">
                  <c:v>301416</c:v>
                </c:pt>
                <c:pt idx="365">
                  <c:v>301422</c:v>
                </c:pt>
                <c:pt idx="366">
                  <c:v>301428</c:v>
                </c:pt>
                <c:pt idx="367">
                  <c:v>301440</c:v>
                </c:pt>
                <c:pt idx="368">
                  <c:v>301454</c:v>
                </c:pt>
                <c:pt idx="369">
                  <c:v>301462</c:v>
                </c:pt>
                <c:pt idx="370">
                  <c:v>351472</c:v>
                </c:pt>
                <c:pt idx="371">
                  <c:v>351472</c:v>
                </c:pt>
                <c:pt idx="372">
                  <c:v>351472</c:v>
                </c:pt>
                <c:pt idx="373">
                  <c:v>351472</c:v>
                </c:pt>
                <c:pt idx="374">
                  <c:v>351472</c:v>
                </c:pt>
                <c:pt idx="375">
                  <c:v>351476</c:v>
                </c:pt>
                <c:pt idx="376">
                  <c:v>351476</c:v>
                </c:pt>
                <c:pt idx="377">
                  <c:v>351480</c:v>
                </c:pt>
                <c:pt idx="378">
                  <c:v>351480</c:v>
                </c:pt>
                <c:pt idx="379">
                  <c:v>351480</c:v>
                </c:pt>
                <c:pt idx="380">
                  <c:v>351484</c:v>
                </c:pt>
                <c:pt idx="381">
                  <c:v>351484</c:v>
                </c:pt>
                <c:pt idx="382">
                  <c:v>351488</c:v>
                </c:pt>
                <c:pt idx="383">
                  <c:v>351492</c:v>
                </c:pt>
                <c:pt idx="384">
                  <c:v>351492</c:v>
                </c:pt>
                <c:pt idx="385">
                  <c:v>351498</c:v>
                </c:pt>
                <c:pt idx="386">
                  <c:v>351502</c:v>
                </c:pt>
                <c:pt idx="387">
                  <c:v>351506</c:v>
                </c:pt>
                <c:pt idx="388">
                  <c:v>351510</c:v>
                </c:pt>
                <c:pt idx="389">
                  <c:v>351510</c:v>
                </c:pt>
                <c:pt idx="390">
                  <c:v>351516</c:v>
                </c:pt>
                <c:pt idx="391">
                  <c:v>351520</c:v>
                </c:pt>
                <c:pt idx="392">
                  <c:v>351524</c:v>
                </c:pt>
                <c:pt idx="393">
                  <c:v>351528</c:v>
                </c:pt>
                <c:pt idx="394">
                  <c:v>351532</c:v>
                </c:pt>
                <c:pt idx="395">
                  <c:v>351536</c:v>
                </c:pt>
                <c:pt idx="396">
                  <c:v>351536</c:v>
                </c:pt>
                <c:pt idx="397">
                  <c:v>351540</c:v>
                </c:pt>
                <c:pt idx="398">
                  <c:v>351546</c:v>
                </c:pt>
                <c:pt idx="399">
                  <c:v>351552</c:v>
                </c:pt>
                <c:pt idx="400">
                  <c:v>351556</c:v>
                </c:pt>
                <c:pt idx="401">
                  <c:v>351564</c:v>
                </c:pt>
                <c:pt idx="402">
                  <c:v>351568</c:v>
                </c:pt>
                <c:pt idx="403">
                  <c:v>351572</c:v>
                </c:pt>
                <c:pt idx="404">
                  <c:v>351572</c:v>
                </c:pt>
                <c:pt idx="405">
                  <c:v>351578</c:v>
                </c:pt>
                <c:pt idx="406">
                  <c:v>351586</c:v>
                </c:pt>
                <c:pt idx="407">
                  <c:v>351590</c:v>
                </c:pt>
                <c:pt idx="408">
                  <c:v>351596</c:v>
                </c:pt>
                <c:pt idx="409">
                  <c:v>351600</c:v>
                </c:pt>
                <c:pt idx="410">
                  <c:v>351608</c:v>
                </c:pt>
                <c:pt idx="411">
                  <c:v>351612</c:v>
                </c:pt>
                <c:pt idx="412">
                  <c:v>351616</c:v>
                </c:pt>
                <c:pt idx="413">
                  <c:v>351620</c:v>
                </c:pt>
                <c:pt idx="414">
                  <c:v>351620</c:v>
                </c:pt>
                <c:pt idx="415">
                  <c:v>351628</c:v>
                </c:pt>
                <c:pt idx="416">
                  <c:v>351634</c:v>
                </c:pt>
                <c:pt idx="417">
                  <c:v>351640</c:v>
                </c:pt>
                <c:pt idx="418">
                  <c:v>351654</c:v>
                </c:pt>
                <c:pt idx="419">
                  <c:v>351654</c:v>
                </c:pt>
                <c:pt idx="420">
                  <c:v>351666</c:v>
                </c:pt>
                <c:pt idx="421">
                  <c:v>351666</c:v>
                </c:pt>
                <c:pt idx="422">
                  <c:v>351670</c:v>
                </c:pt>
                <c:pt idx="423">
                  <c:v>351678</c:v>
                </c:pt>
                <c:pt idx="424">
                  <c:v>351682</c:v>
                </c:pt>
                <c:pt idx="425">
                  <c:v>351682</c:v>
                </c:pt>
                <c:pt idx="426">
                  <c:v>351690</c:v>
                </c:pt>
                <c:pt idx="427">
                  <c:v>351708</c:v>
                </c:pt>
                <c:pt idx="428">
                  <c:v>351724</c:v>
                </c:pt>
                <c:pt idx="429">
                  <c:v>401734</c:v>
                </c:pt>
                <c:pt idx="430">
                  <c:v>401734</c:v>
                </c:pt>
                <c:pt idx="431">
                  <c:v>401738</c:v>
                </c:pt>
                <c:pt idx="432">
                  <c:v>401738</c:v>
                </c:pt>
                <c:pt idx="433">
                  <c:v>401738</c:v>
                </c:pt>
                <c:pt idx="434">
                  <c:v>401738</c:v>
                </c:pt>
                <c:pt idx="435">
                  <c:v>401742</c:v>
                </c:pt>
                <c:pt idx="436">
                  <c:v>401742</c:v>
                </c:pt>
                <c:pt idx="437">
                  <c:v>401742</c:v>
                </c:pt>
                <c:pt idx="438">
                  <c:v>401746</c:v>
                </c:pt>
                <c:pt idx="439">
                  <c:v>401752</c:v>
                </c:pt>
                <c:pt idx="440">
                  <c:v>401756</c:v>
                </c:pt>
                <c:pt idx="441">
                  <c:v>401760</c:v>
                </c:pt>
                <c:pt idx="442">
                  <c:v>401760</c:v>
                </c:pt>
                <c:pt idx="443">
                  <c:v>401760</c:v>
                </c:pt>
                <c:pt idx="444">
                  <c:v>401764</c:v>
                </c:pt>
                <c:pt idx="445">
                  <c:v>401772</c:v>
                </c:pt>
                <c:pt idx="446">
                  <c:v>401772</c:v>
                </c:pt>
                <c:pt idx="447">
                  <c:v>401776</c:v>
                </c:pt>
                <c:pt idx="448">
                  <c:v>401776</c:v>
                </c:pt>
                <c:pt idx="449">
                  <c:v>401780</c:v>
                </c:pt>
                <c:pt idx="450">
                  <c:v>401780</c:v>
                </c:pt>
                <c:pt idx="451">
                  <c:v>401784</c:v>
                </c:pt>
                <c:pt idx="452">
                  <c:v>401788</c:v>
                </c:pt>
                <c:pt idx="453">
                  <c:v>401792</c:v>
                </c:pt>
                <c:pt idx="454">
                  <c:v>401796</c:v>
                </c:pt>
                <c:pt idx="455">
                  <c:v>401796</c:v>
                </c:pt>
                <c:pt idx="456">
                  <c:v>401796</c:v>
                </c:pt>
                <c:pt idx="457">
                  <c:v>401800</c:v>
                </c:pt>
                <c:pt idx="458">
                  <c:v>401804</c:v>
                </c:pt>
                <c:pt idx="459">
                  <c:v>401810</c:v>
                </c:pt>
                <c:pt idx="460">
                  <c:v>401810</c:v>
                </c:pt>
                <c:pt idx="461">
                  <c:v>401810</c:v>
                </c:pt>
                <c:pt idx="462">
                  <c:v>401814</c:v>
                </c:pt>
                <c:pt idx="463">
                  <c:v>401818</c:v>
                </c:pt>
                <c:pt idx="464">
                  <c:v>401822</c:v>
                </c:pt>
                <c:pt idx="465">
                  <c:v>401826</c:v>
                </c:pt>
                <c:pt idx="466">
                  <c:v>401826</c:v>
                </c:pt>
                <c:pt idx="467">
                  <c:v>401826</c:v>
                </c:pt>
                <c:pt idx="468">
                  <c:v>401830</c:v>
                </c:pt>
                <c:pt idx="469">
                  <c:v>401834</c:v>
                </c:pt>
                <c:pt idx="470">
                  <c:v>401842</c:v>
                </c:pt>
                <c:pt idx="471">
                  <c:v>401846</c:v>
                </c:pt>
                <c:pt idx="472">
                  <c:v>401846</c:v>
                </c:pt>
                <c:pt idx="473">
                  <c:v>401850</c:v>
                </c:pt>
                <c:pt idx="474">
                  <c:v>401856</c:v>
                </c:pt>
                <c:pt idx="475">
                  <c:v>401866</c:v>
                </c:pt>
                <c:pt idx="476">
                  <c:v>401872</c:v>
                </c:pt>
                <c:pt idx="477">
                  <c:v>401878</c:v>
                </c:pt>
                <c:pt idx="478">
                  <c:v>401882</c:v>
                </c:pt>
                <c:pt idx="479">
                  <c:v>401890</c:v>
                </c:pt>
                <c:pt idx="480">
                  <c:v>401898</c:v>
                </c:pt>
                <c:pt idx="481">
                  <c:v>401904</c:v>
                </c:pt>
                <c:pt idx="482">
                  <c:v>401904</c:v>
                </c:pt>
                <c:pt idx="483">
                  <c:v>401914</c:v>
                </c:pt>
                <c:pt idx="484">
                  <c:v>401926</c:v>
                </c:pt>
                <c:pt idx="485">
                  <c:v>401936</c:v>
                </c:pt>
                <c:pt idx="486">
                  <c:v>401956</c:v>
                </c:pt>
                <c:pt idx="487">
                  <c:v>451966</c:v>
                </c:pt>
                <c:pt idx="488">
                  <c:v>451966</c:v>
                </c:pt>
                <c:pt idx="489">
                  <c:v>451966</c:v>
                </c:pt>
                <c:pt idx="490">
                  <c:v>451966</c:v>
                </c:pt>
                <c:pt idx="491">
                  <c:v>451966</c:v>
                </c:pt>
                <c:pt idx="492">
                  <c:v>451970</c:v>
                </c:pt>
                <c:pt idx="493">
                  <c:v>451970</c:v>
                </c:pt>
                <c:pt idx="494">
                  <c:v>451974</c:v>
                </c:pt>
                <c:pt idx="495">
                  <c:v>451974</c:v>
                </c:pt>
                <c:pt idx="496">
                  <c:v>451978</c:v>
                </c:pt>
                <c:pt idx="497">
                  <c:v>451982</c:v>
                </c:pt>
                <c:pt idx="498">
                  <c:v>451986</c:v>
                </c:pt>
                <c:pt idx="499">
                  <c:v>451986</c:v>
                </c:pt>
                <c:pt idx="500">
                  <c:v>451990</c:v>
                </c:pt>
                <c:pt idx="501">
                  <c:v>451994</c:v>
                </c:pt>
                <c:pt idx="502">
                  <c:v>451998</c:v>
                </c:pt>
                <c:pt idx="503">
                  <c:v>451998</c:v>
                </c:pt>
                <c:pt idx="504">
                  <c:v>452002</c:v>
                </c:pt>
                <c:pt idx="505">
                  <c:v>452006</c:v>
                </c:pt>
                <c:pt idx="506">
                  <c:v>452006</c:v>
                </c:pt>
                <c:pt idx="507">
                  <c:v>452006</c:v>
                </c:pt>
                <c:pt idx="508">
                  <c:v>452012</c:v>
                </c:pt>
                <c:pt idx="509">
                  <c:v>452016</c:v>
                </c:pt>
                <c:pt idx="510">
                  <c:v>452016</c:v>
                </c:pt>
                <c:pt idx="511">
                  <c:v>452016</c:v>
                </c:pt>
                <c:pt idx="512">
                  <c:v>452020</c:v>
                </c:pt>
                <c:pt idx="513">
                  <c:v>452020</c:v>
                </c:pt>
                <c:pt idx="514">
                  <c:v>452020</c:v>
                </c:pt>
                <c:pt idx="515">
                  <c:v>452024</c:v>
                </c:pt>
                <c:pt idx="516">
                  <c:v>452024</c:v>
                </c:pt>
                <c:pt idx="517">
                  <c:v>452030</c:v>
                </c:pt>
                <c:pt idx="518">
                  <c:v>452034</c:v>
                </c:pt>
                <c:pt idx="519">
                  <c:v>452038</c:v>
                </c:pt>
                <c:pt idx="520">
                  <c:v>452038</c:v>
                </c:pt>
                <c:pt idx="521">
                  <c:v>452042</c:v>
                </c:pt>
                <c:pt idx="522">
                  <c:v>452048</c:v>
                </c:pt>
                <c:pt idx="523">
                  <c:v>452056</c:v>
                </c:pt>
                <c:pt idx="524">
                  <c:v>452064</c:v>
                </c:pt>
                <c:pt idx="525">
                  <c:v>452070</c:v>
                </c:pt>
                <c:pt idx="526">
                  <c:v>452076</c:v>
                </c:pt>
                <c:pt idx="527">
                  <c:v>452080</c:v>
                </c:pt>
                <c:pt idx="528">
                  <c:v>452088</c:v>
                </c:pt>
                <c:pt idx="529">
                  <c:v>452088</c:v>
                </c:pt>
                <c:pt idx="530">
                  <c:v>452102</c:v>
                </c:pt>
                <c:pt idx="531">
                  <c:v>452106</c:v>
                </c:pt>
                <c:pt idx="532">
                  <c:v>452114</c:v>
                </c:pt>
                <c:pt idx="533">
                  <c:v>452120</c:v>
                </c:pt>
                <c:pt idx="534">
                  <c:v>452124</c:v>
                </c:pt>
                <c:pt idx="535">
                  <c:v>452128</c:v>
                </c:pt>
                <c:pt idx="536">
                  <c:v>452136</c:v>
                </c:pt>
                <c:pt idx="537">
                  <c:v>452146</c:v>
                </c:pt>
                <c:pt idx="538">
                  <c:v>452154</c:v>
                </c:pt>
                <c:pt idx="539">
                  <c:v>452162</c:v>
                </c:pt>
                <c:pt idx="540">
                  <c:v>452162</c:v>
                </c:pt>
                <c:pt idx="541">
                  <c:v>452168</c:v>
                </c:pt>
                <c:pt idx="542">
                  <c:v>452180</c:v>
                </c:pt>
                <c:pt idx="543">
                  <c:v>452186</c:v>
                </c:pt>
                <c:pt idx="544">
                  <c:v>452198</c:v>
                </c:pt>
                <c:pt idx="545">
                  <c:v>452210</c:v>
                </c:pt>
                <c:pt idx="546">
                  <c:v>452224</c:v>
                </c:pt>
                <c:pt idx="547">
                  <c:v>452252</c:v>
                </c:pt>
                <c:pt idx="548">
                  <c:v>502262</c:v>
                </c:pt>
                <c:pt idx="549">
                  <c:v>502262</c:v>
                </c:pt>
                <c:pt idx="550">
                  <c:v>502262</c:v>
                </c:pt>
                <c:pt idx="551">
                  <c:v>502262</c:v>
                </c:pt>
                <c:pt idx="552">
                  <c:v>502262</c:v>
                </c:pt>
                <c:pt idx="553">
                  <c:v>502266</c:v>
                </c:pt>
                <c:pt idx="554">
                  <c:v>502266</c:v>
                </c:pt>
                <c:pt idx="555">
                  <c:v>502266</c:v>
                </c:pt>
                <c:pt idx="556">
                  <c:v>502270</c:v>
                </c:pt>
                <c:pt idx="557">
                  <c:v>502270</c:v>
                </c:pt>
                <c:pt idx="558">
                  <c:v>502274</c:v>
                </c:pt>
                <c:pt idx="559">
                  <c:v>502274</c:v>
                </c:pt>
                <c:pt idx="560">
                  <c:v>502278</c:v>
                </c:pt>
                <c:pt idx="561">
                  <c:v>502282</c:v>
                </c:pt>
                <c:pt idx="562">
                  <c:v>502288</c:v>
                </c:pt>
                <c:pt idx="563">
                  <c:v>502292</c:v>
                </c:pt>
                <c:pt idx="564">
                  <c:v>502292</c:v>
                </c:pt>
                <c:pt idx="565">
                  <c:v>502292</c:v>
                </c:pt>
                <c:pt idx="566">
                  <c:v>502296</c:v>
                </c:pt>
                <c:pt idx="567">
                  <c:v>502296</c:v>
                </c:pt>
                <c:pt idx="568">
                  <c:v>502300</c:v>
                </c:pt>
                <c:pt idx="569">
                  <c:v>502304</c:v>
                </c:pt>
                <c:pt idx="570">
                  <c:v>502308</c:v>
                </c:pt>
                <c:pt idx="571">
                  <c:v>502312</c:v>
                </c:pt>
                <c:pt idx="572">
                  <c:v>502312</c:v>
                </c:pt>
                <c:pt idx="573">
                  <c:v>502312</c:v>
                </c:pt>
                <c:pt idx="574">
                  <c:v>502312</c:v>
                </c:pt>
                <c:pt idx="575">
                  <c:v>502320</c:v>
                </c:pt>
                <c:pt idx="576">
                  <c:v>502324</c:v>
                </c:pt>
                <c:pt idx="577">
                  <c:v>502328</c:v>
                </c:pt>
                <c:pt idx="578">
                  <c:v>502332</c:v>
                </c:pt>
                <c:pt idx="579">
                  <c:v>502336</c:v>
                </c:pt>
                <c:pt idx="580">
                  <c:v>502342</c:v>
                </c:pt>
                <c:pt idx="581">
                  <c:v>502348</c:v>
                </c:pt>
                <c:pt idx="582">
                  <c:v>502348</c:v>
                </c:pt>
                <c:pt idx="583">
                  <c:v>502352</c:v>
                </c:pt>
                <c:pt idx="584">
                  <c:v>502356</c:v>
                </c:pt>
                <c:pt idx="585">
                  <c:v>502360</c:v>
                </c:pt>
                <c:pt idx="586">
                  <c:v>502370</c:v>
                </c:pt>
                <c:pt idx="587">
                  <c:v>502376</c:v>
                </c:pt>
                <c:pt idx="588">
                  <c:v>502376</c:v>
                </c:pt>
                <c:pt idx="589">
                  <c:v>502380</c:v>
                </c:pt>
                <c:pt idx="590">
                  <c:v>502384</c:v>
                </c:pt>
                <c:pt idx="591">
                  <c:v>502396</c:v>
                </c:pt>
                <c:pt idx="592">
                  <c:v>502406</c:v>
                </c:pt>
                <c:pt idx="593">
                  <c:v>502416</c:v>
                </c:pt>
                <c:pt idx="594">
                  <c:v>552426</c:v>
                </c:pt>
                <c:pt idx="595">
                  <c:v>552426</c:v>
                </c:pt>
                <c:pt idx="596">
                  <c:v>552426</c:v>
                </c:pt>
                <c:pt idx="597">
                  <c:v>552426</c:v>
                </c:pt>
                <c:pt idx="598">
                  <c:v>552430</c:v>
                </c:pt>
                <c:pt idx="599">
                  <c:v>552430</c:v>
                </c:pt>
                <c:pt idx="600">
                  <c:v>552434</c:v>
                </c:pt>
                <c:pt idx="601">
                  <c:v>552434</c:v>
                </c:pt>
                <c:pt idx="602">
                  <c:v>552438</c:v>
                </c:pt>
                <c:pt idx="603">
                  <c:v>552438</c:v>
                </c:pt>
                <c:pt idx="604">
                  <c:v>552438</c:v>
                </c:pt>
                <c:pt idx="605">
                  <c:v>552442</c:v>
                </c:pt>
                <c:pt idx="606">
                  <c:v>552446</c:v>
                </c:pt>
                <c:pt idx="607">
                  <c:v>552446</c:v>
                </c:pt>
                <c:pt idx="608">
                  <c:v>552446</c:v>
                </c:pt>
                <c:pt idx="609">
                  <c:v>552454</c:v>
                </c:pt>
                <c:pt idx="610">
                  <c:v>552454</c:v>
                </c:pt>
                <c:pt idx="611">
                  <c:v>552458</c:v>
                </c:pt>
                <c:pt idx="612">
                  <c:v>552458</c:v>
                </c:pt>
                <c:pt idx="613">
                  <c:v>552466</c:v>
                </c:pt>
                <c:pt idx="614">
                  <c:v>552466</c:v>
                </c:pt>
                <c:pt idx="615">
                  <c:v>552470</c:v>
                </c:pt>
                <c:pt idx="616">
                  <c:v>552470</c:v>
                </c:pt>
                <c:pt idx="617">
                  <c:v>552470</c:v>
                </c:pt>
                <c:pt idx="618">
                  <c:v>552474</c:v>
                </c:pt>
                <c:pt idx="619">
                  <c:v>552478</c:v>
                </c:pt>
                <c:pt idx="620">
                  <c:v>552478</c:v>
                </c:pt>
                <c:pt idx="621">
                  <c:v>552482</c:v>
                </c:pt>
                <c:pt idx="622">
                  <c:v>552486</c:v>
                </c:pt>
                <c:pt idx="623">
                  <c:v>552486</c:v>
                </c:pt>
                <c:pt idx="624">
                  <c:v>552494</c:v>
                </c:pt>
                <c:pt idx="625">
                  <c:v>552498</c:v>
                </c:pt>
                <c:pt idx="626">
                  <c:v>552508</c:v>
                </c:pt>
                <c:pt idx="627">
                  <c:v>552516</c:v>
                </c:pt>
                <c:pt idx="628">
                  <c:v>552516</c:v>
                </c:pt>
                <c:pt idx="629">
                  <c:v>552520</c:v>
                </c:pt>
                <c:pt idx="630">
                  <c:v>552524</c:v>
                </c:pt>
                <c:pt idx="631">
                  <c:v>552528</c:v>
                </c:pt>
                <c:pt idx="632">
                  <c:v>552532</c:v>
                </c:pt>
                <c:pt idx="633">
                  <c:v>552538</c:v>
                </c:pt>
                <c:pt idx="634">
                  <c:v>552542</c:v>
                </c:pt>
                <c:pt idx="635">
                  <c:v>552556</c:v>
                </c:pt>
                <c:pt idx="636">
                  <c:v>552564</c:v>
                </c:pt>
                <c:pt idx="637">
                  <c:v>552574</c:v>
                </c:pt>
                <c:pt idx="638">
                  <c:v>552582</c:v>
                </c:pt>
                <c:pt idx="639">
                  <c:v>552582</c:v>
                </c:pt>
                <c:pt idx="640">
                  <c:v>552588</c:v>
                </c:pt>
                <c:pt idx="641">
                  <c:v>552592</c:v>
                </c:pt>
                <c:pt idx="642">
                  <c:v>552600</c:v>
                </c:pt>
                <c:pt idx="643">
                  <c:v>552604</c:v>
                </c:pt>
                <c:pt idx="644">
                  <c:v>552614</c:v>
                </c:pt>
                <c:pt idx="645">
                  <c:v>552624</c:v>
                </c:pt>
                <c:pt idx="646">
                  <c:v>552634</c:v>
                </c:pt>
                <c:pt idx="647">
                  <c:v>552646</c:v>
                </c:pt>
                <c:pt idx="648">
                  <c:v>552658</c:v>
                </c:pt>
                <c:pt idx="649">
                  <c:v>552666</c:v>
                </c:pt>
                <c:pt idx="650">
                  <c:v>552678</c:v>
                </c:pt>
                <c:pt idx="651">
                  <c:v>552696</c:v>
                </c:pt>
                <c:pt idx="652">
                  <c:v>602706</c:v>
                </c:pt>
                <c:pt idx="653">
                  <c:v>602706</c:v>
                </c:pt>
                <c:pt idx="654">
                  <c:v>602706</c:v>
                </c:pt>
                <c:pt idx="655">
                  <c:v>602706</c:v>
                </c:pt>
                <c:pt idx="656">
                  <c:v>602710</c:v>
                </c:pt>
                <c:pt idx="657">
                  <c:v>602710</c:v>
                </c:pt>
                <c:pt idx="658">
                  <c:v>602710</c:v>
                </c:pt>
                <c:pt idx="659">
                  <c:v>602710</c:v>
                </c:pt>
                <c:pt idx="660">
                  <c:v>602714</c:v>
                </c:pt>
                <c:pt idx="661">
                  <c:v>602718</c:v>
                </c:pt>
                <c:pt idx="662">
                  <c:v>602718</c:v>
                </c:pt>
                <c:pt idx="663">
                  <c:v>602718</c:v>
                </c:pt>
                <c:pt idx="664">
                  <c:v>602722</c:v>
                </c:pt>
                <c:pt idx="665">
                  <c:v>602726</c:v>
                </c:pt>
                <c:pt idx="666">
                  <c:v>602726</c:v>
                </c:pt>
                <c:pt idx="667">
                  <c:v>602730</c:v>
                </c:pt>
                <c:pt idx="668">
                  <c:v>602734</c:v>
                </c:pt>
                <c:pt idx="669">
                  <c:v>602734</c:v>
                </c:pt>
                <c:pt idx="670">
                  <c:v>602734</c:v>
                </c:pt>
                <c:pt idx="671">
                  <c:v>602742</c:v>
                </c:pt>
                <c:pt idx="672">
                  <c:v>602746</c:v>
                </c:pt>
                <c:pt idx="673">
                  <c:v>602746</c:v>
                </c:pt>
                <c:pt idx="674">
                  <c:v>602750</c:v>
                </c:pt>
                <c:pt idx="675">
                  <c:v>602756</c:v>
                </c:pt>
                <c:pt idx="676">
                  <c:v>602760</c:v>
                </c:pt>
                <c:pt idx="677">
                  <c:v>602764</c:v>
                </c:pt>
                <c:pt idx="678">
                  <c:v>602768</c:v>
                </c:pt>
                <c:pt idx="679">
                  <c:v>602772</c:v>
                </c:pt>
                <c:pt idx="680">
                  <c:v>602776</c:v>
                </c:pt>
                <c:pt idx="681">
                  <c:v>602776</c:v>
                </c:pt>
                <c:pt idx="682">
                  <c:v>602780</c:v>
                </c:pt>
                <c:pt idx="683">
                  <c:v>602780</c:v>
                </c:pt>
                <c:pt idx="684">
                  <c:v>602784</c:v>
                </c:pt>
                <c:pt idx="685">
                  <c:v>602788</c:v>
                </c:pt>
                <c:pt idx="686">
                  <c:v>602794</c:v>
                </c:pt>
                <c:pt idx="687">
                  <c:v>602798</c:v>
                </c:pt>
                <c:pt idx="688">
                  <c:v>602798</c:v>
                </c:pt>
                <c:pt idx="689">
                  <c:v>602802</c:v>
                </c:pt>
                <c:pt idx="690">
                  <c:v>602806</c:v>
                </c:pt>
                <c:pt idx="691">
                  <c:v>602810</c:v>
                </c:pt>
                <c:pt idx="692">
                  <c:v>602818</c:v>
                </c:pt>
                <c:pt idx="693">
                  <c:v>602824</c:v>
                </c:pt>
                <c:pt idx="694">
                  <c:v>602832</c:v>
                </c:pt>
                <c:pt idx="695">
                  <c:v>602846</c:v>
                </c:pt>
                <c:pt idx="696">
                  <c:v>602860</c:v>
                </c:pt>
                <c:pt idx="697">
                  <c:v>602860</c:v>
                </c:pt>
                <c:pt idx="698">
                  <c:v>602876</c:v>
                </c:pt>
                <c:pt idx="699">
                  <c:v>602886</c:v>
                </c:pt>
                <c:pt idx="700">
                  <c:v>602894</c:v>
                </c:pt>
                <c:pt idx="701">
                  <c:v>602900</c:v>
                </c:pt>
                <c:pt idx="702">
                  <c:v>602916</c:v>
                </c:pt>
                <c:pt idx="703">
                  <c:v>602930</c:v>
                </c:pt>
                <c:pt idx="704">
                  <c:v>602936</c:v>
                </c:pt>
                <c:pt idx="705">
                  <c:v>652946</c:v>
                </c:pt>
                <c:pt idx="706">
                  <c:v>652946</c:v>
                </c:pt>
                <c:pt idx="707">
                  <c:v>652946</c:v>
                </c:pt>
                <c:pt idx="708">
                  <c:v>652950</c:v>
                </c:pt>
                <c:pt idx="709">
                  <c:v>652950</c:v>
                </c:pt>
                <c:pt idx="710">
                  <c:v>652950</c:v>
                </c:pt>
                <c:pt idx="711">
                  <c:v>652950</c:v>
                </c:pt>
                <c:pt idx="712">
                  <c:v>652954</c:v>
                </c:pt>
                <c:pt idx="713">
                  <c:v>652954</c:v>
                </c:pt>
                <c:pt idx="714">
                  <c:v>652958</c:v>
                </c:pt>
                <c:pt idx="715">
                  <c:v>652962</c:v>
                </c:pt>
                <c:pt idx="716">
                  <c:v>652962</c:v>
                </c:pt>
                <c:pt idx="717">
                  <c:v>652962</c:v>
                </c:pt>
                <c:pt idx="718">
                  <c:v>652966</c:v>
                </c:pt>
                <c:pt idx="719">
                  <c:v>652966</c:v>
                </c:pt>
                <c:pt idx="720">
                  <c:v>652970</c:v>
                </c:pt>
                <c:pt idx="721">
                  <c:v>652974</c:v>
                </c:pt>
                <c:pt idx="722">
                  <c:v>652978</c:v>
                </c:pt>
                <c:pt idx="723">
                  <c:v>652978</c:v>
                </c:pt>
                <c:pt idx="724">
                  <c:v>652982</c:v>
                </c:pt>
                <c:pt idx="725">
                  <c:v>652986</c:v>
                </c:pt>
                <c:pt idx="726">
                  <c:v>652990</c:v>
                </c:pt>
                <c:pt idx="727">
                  <c:v>652994</c:v>
                </c:pt>
                <c:pt idx="728">
                  <c:v>652998</c:v>
                </c:pt>
                <c:pt idx="729">
                  <c:v>653002</c:v>
                </c:pt>
                <c:pt idx="730">
                  <c:v>653008</c:v>
                </c:pt>
                <c:pt idx="731">
                  <c:v>653012</c:v>
                </c:pt>
                <c:pt idx="732">
                  <c:v>653012</c:v>
                </c:pt>
                <c:pt idx="733">
                  <c:v>653012</c:v>
                </c:pt>
                <c:pt idx="734">
                  <c:v>653012</c:v>
                </c:pt>
                <c:pt idx="735">
                  <c:v>653016</c:v>
                </c:pt>
                <c:pt idx="736">
                  <c:v>653020</c:v>
                </c:pt>
                <c:pt idx="737">
                  <c:v>653020</c:v>
                </c:pt>
                <c:pt idx="738">
                  <c:v>653024</c:v>
                </c:pt>
                <c:pt idx="739">
                  <c:v>653024</c:v>
                </c:pt>
                <c:pt idx="740">
                  <c:v>653028</c:v>
                </c:pt>
                <c:pt idx="741">
                  <c:v>653034</c:v>
                </c:pt>
                <c:pt idx="742">
                  <c:v>653034</c:v>
                </c:pt>
                <c:pt idx="743">
                  <c:v>653040</c:v>
                </c:pt>
                <c:pt idx="744">
                  <c:v>653044</c:v>
                </c:pt>
                <c:pt idx="745">
                  <c:v>653048</c:v>
                </c:pt>
                <c:pt idx="746">
                  <c:v>653054</c:v>
                </c:pt>
                <c:pt idx="747">
                  <c:v>653058</c:v>
                </c:pt>
                <c:pt idx="748">
                  <c:v>653072</c:v>
                </c:pt>
                <c:pt idx="749">
                  <c:v>653090</c:v>
                </c:pt>
                <c:pt idx="750">
                  <c:v>703104</c:v>
                </c:pt>
                <c:pt idx="751">
                  <c:v>703104</c:v>
                </c:pt>
                <c:pt idx="752">
                  <c:v>703104</c:v>
                </c:pt>
                <c:pt idx="753">
                  <c:v>703104</c:v>
                </c:pt>
                <c:pt idx="754">
                  <c:v>703108</c:v>
                </c:pt>
                <c:pt idx="755">
                  <c:v>703108</c:v>
                </c:pt>
                <c:pt idx="756">
                  <c:v>703114</c:v>
                </c:pt>
                <c:pt idx="757">
                  <c:v>703118</c:v>
                </c:pt>
                <c:pt idx="758">
                  <c:v>703118</c:v>
                </c:pt>
                <c:pt idx="759">
                  <c:v>703118</c:v>
                </c:pt>
                <c:pt idx="760">
                  <c:v>703118</c:v>
                </c:pt>
                <c:pt idx="761">
                  <c:v>703118</c:v>
                </c:pt>
                <c:pt idx="762">
                  <c:v>703122</c:v>
                </c:pt>
                <c:pt idx="763">
                  <c:v>703122</c:v>
                </c:pt>
                <c:pt idx="764">
                  <c:v>703126</c:v>
                </c:pt>
                <c:pt idx="765">
                  <c:v>703130</c:v>
                </c:pt>
                <c:pt idx="766">
                  <c:v>703134</c:v>
                </c:pt>
                <c:pt idx="767">
                  <c:v>703134</c:v>
                </c:pt>
                <c:pt idx="768">
                  <c:v>703134</c:v>
                </c:pt>
                <c:pt idx="769">
                  <c:v>703138</c:v>
                </c:pt>
                <c:pt idx="770">
                  <c:v>703142</c:v>
                </c:pt>
                <c:pt idx="771">
                  <c:v>703142</c:v>
                </c:pt>
                <c:pt idx="772">
                  <c:v>703146</c:v>
                </c:pt>
                <c:pt idx="773">
                  <c:v>703146</c:v>
                </c:pt>
                <c:pt idx="774">
                  <c:v>703146</c:v>
                </c:pt>
                <c:pt idx="775">
                  <c:v>703150</c:v>
                </c:pt>
                <c:pt idx="776">
                  <c:v>703154</c:v>
                </c:pt>
                <c:pt idx="777">
                  <c:v>703158</c:v>
                </c:pt>
                <c:pt idx="778">
                  <c:v>703158</c:v>
                </c:pt>
                <c:pt idx="779">
                  <c:v>703158</c:v>
                </c:pt>
                <c:pt idx="780">
                  <c:v>703162</c:v>
                </c:pt>
                <c:pt idx="781">
                  <c:v>703166</c:v>
                </c:pt>
                <c:pt idx="782">
                  <c:v>703166</c:v>
                </c:pt>
                <c:pt idx="783">
                  <c:v>703170</c:v>
                </c:pt>
                <c:pt idx="784">
                  <c:v>703174</c:v>
                </c:pt>
                <c:pt idx="785">
                  <c:v>703180</c:v>
                </c:pt>
                <c:pt idx="786">
                  <c:v>703186</c:v>
                </c:pt>
                <c:pt idx="787">
                  <c:v>703190</c:v>
                </c:pt>
                <c:pt idx="788">
                  <c:v>703194</c:v>
                </c:pt>
                <c:pt idx="789">
                  <c:v>703198</c:v>
                </c:pt>
                <c:pt idx="790">
                  <c:v>703202</c:v>
                </c:pt>
                <c:pt idx="791">
                  <c:v>703206</c:v>
                </c:pt>
                <c:pt idx="792">
                  <c:v>703210</c:v>
                </c:pt>
                <c:pt idx="793">
                  <c:v>703216</c:v>
                </c:pt>
                <c:pt idx="794">
                  <c:v>703226</c:v>
                </c:pt>
                <c:pt idx="795">
                  <c:v>703230</c:v>
                </c:pt>
                <c:pt idx="796">
                  <c:v>703230</c:v>
                </c:pt>
                <c:pt idx="797">
                  <c:v>703230</c:v>
                </c:pt>
                <c:pt idx="798">
                  <c:v>703240</c:v>
                </c:pt>
                <c:pt idx="799">
                  <c:v>703254</c:v>
                </c:pt>
                <c:pt idx="800">
                  <c:v>703254</c:v>
                </c:pt>
                <c:pt idx="801">
                  <c:v>703274</c:v>
                </c:pt>
                <c:pt idx="802">
                  <c:v>703278</c:v>
                </c:pt>
                <c:pt idx="803">
                  <c:v>753288</c:v>
                </c:pt>
                <c:pt idx="804">
                  <c:v>753288</c:v>
                </c:pt>
                <c:pt idx="805">
                  <c:v>753288</c:v>
                </c:pt>
                <c:pt idx="806">
                  <c:v>753288</c:v>
                </c:pt>
                <c:pt idx="807">
                  <c:v>753288</c:v>
                </c:pt>
                <c:pt idx="808">
                  <c:v>753292</c:v>
                </c:pt>
                <c:pt idx="809">
                  <c:v>753292</c:v>
                </c:pt>
                <c:pt idx="810">
                  <c:v>753296</c:v>
                </c:pt>
                <c:pt idx="811">
                  <c:v>753300</c:v>
                </c:pt>
                <c:pt idx="812">
                  <c:v>753304</c:v>
                </c:pt>
                <c:pt idx="813">
                  <c:v>753308</c:v>
                </c:pt>
                <c:pt idx="814">
                  <c:v>753308</c:v>
                </c:pt>
                <c:pt idx="815">
                  <c:v>753308</c:v>
                </c:pt>
                <c:pt idx="816">
                  <c:v>753312</c:v>
                </c:pt>
                <c:pt idx="817">
                  <c:v>753312</c:v>
                </c:pt>
                <c:pt idx="818">
                  <c:v>753320</c:v>
                </c:pt>
                <c:pt idx="819">
                  <c:v>753320</c:v>
                </c:pt>
                <c:pt idx="820">
                  <c:v>753324</c:v>
                </c:pt>
                <c:pt idx="821">
                  <c:v>753324</c:v>
                </c:pt>
                <c:pt idx="822">
                  <c:v>753328</c:v>
                </c:pt>
                <c:pt idx="823">
                  <c:v>753332</c:v>
                </c:pt>
                <c:pt idx="824">
                  <c:v>753332</c:v>
                </c:pt>
                <c:pt idx="825">
                  <c:v>753336</c:v>
                </c:pt>
                <c:pt idx="826">
                  <c:v>753336</c:v>
                </c:pt>
                <c:pt idx="827">
                  <c:v>753340</c:v>
                </c:pt>
                <c:pt idx="828">
                  <c:v>753344</c:v>
                </c:pt>
                <c:pt idx="829">
                  <c:v>753344</c:v>
                </c:pt>
                <c:pt idx="830">
                  <c:v>753348</c:v>
                </c:pt>
                <c:pt idx="831">
                  <c:v>753352</c:v>
                </c:pt>
                <c:pt idx="832">
                  <c:v>753356</c:v>
                </c:pt>
                <c:pt idx="833">
                  <c:v>753356</c:v>
                </c:pt>
                <c:pt idx="834">
                  <c:v>753356</c:v>
                </c:pt>
                <c:pt idx="835">
                  <c:v>753356</c:v>
                </c:pt>
                <c:pt idx="836">
                  <c:v>753360</c:v>
                </c:pt>
                <c:pt idx="837">
                  <c:v>753364</c:v>
                </c:pt>
                <c:pt idx="838">
                  <c:v>753368</c:v>
                </c:pt>
                <c:pt idx="839">
                  <c:v>753368</c:v>
                </c:pt>
                <c:pt idx="840">
                  <c:v>753372</c:v>
                </c:pt>
                <c:pt idx="841">
                  <c:v>753376</c:v>
                </c:pt>
                <c:pt idx="842">
                  <c:v>753376</c:v>
                </c:pt>
                <c:pt idx="843">
                  <c:v>753380</c:v>
                </c:pt>
                <c:pt idx="844">
                  <c:v>753384</c:v>
                </c:pt>
                <c:pt idx="845">
                  <c:v>753388</c:v>
                </c:pt>
                <c:pt idx="846">
                  <c:v>753392</c:v>
                </c:pt>
                <c:pt idx="847">
                  <c:v>753396</c:v>
                </c:pt>
                <c:pt idx="848">
                  <c:v>753396</c:v>
                </c:pt>
                <c:pt idx="849">
                  <c:v>753396</c:v>
                </c:pt>
                <c:pt idx="850">
                  <c:v>753404</c:v>
                </c:pt>
                <c:pt idx="851">
                  <c:v>753410</c:v>
                </c:pt>
                <c:pt idx="852">
                  <c:v>753414</c:v>
                </c:pt>
                <c:pt idx="853">
                  <c:v>753420</c:v>
                </c:pt>
                <c:pt idx="854">
                  <c:v>753426</c:v>
                </c:pt>
                <c:pt idx="855">
                  <c:v>753430</c:v>
                </c:pt>
                <c:pt idx="856">
                  <c:v>753438</c:v>
                </c:pt>
                <c:pt idx="857">
                  <c:v>753444</c:v>
                </c:pt>
                <c:pt idx="858">
                  <c:v>753460</c:v>
                </c:pt>
                <c:pt idx="859">
                  <c:v>753460</c:v>
                </c:pt>
                <c:pt idx="860">
                  <c:v>753468</c:v>
                </c:pt>
                <c:pt idx="861">
                  <c:v>803478</c:v>
                </c:pt>
                <c:pt idx="862">
                  <c:v>803478</c:v>
                </c:pt>
                <c:pt idx="863">
                  <c:v>803478</c:v>
                </c:pt>
                <c:pt idx="864">
                  <c:v>803478</c:v>
                </c:pt>
                <c:pt idx="865">
                  <c:v>803478</c:v>
                </c:pt>
                <c:pt idx="866">
                  <c:v>803478</c:v>
                </c:pt>
                <c:pt idx="867">
                  <c:v>803482</c:v>
                </c:pt>
                <c:pt idx="868">
                  <c:v>803482</c:v>
                </c:pt>
                <c:pt idx="869">
                  <c:v>803486</c:v>
                </c:pt>
                <c:pt idx="870">
                  <c:v>803486</c:v>
                </c:pt>
                <c:pt idx="871">
                  <c:v>803490</c:v>
                </c:pt>
                <c:pt idx="872">
                  <c:v>803494</c:v>
                </c:pt>
                <c:pt idx="873">
                  <c:v>803498</c:v>
                </c:pt>
                <c:pt idx="874">
                  <c:v>803502</c:v>
                </c:pt>
                <c:pt idx="875">
                  <c:v>803502</c:v>
                </c:pt>
                <c:pt idx="876">
                  <c:v>803508</c:v>
                </c:pt>
                <c:pt idx="877">
                  <c:v>803512</c:v>
                </c:pt>
                <c:pt idx="878">
                  <c:v>803512</c:v>
                </c:pt>
                <c:pt idx="879">
                  <c:v>803512</c:v>
                </c:pt>
                <c:pt idx="880">
                  <c:v>803516</c:v>
                </c:pt>
                <c:pt idx="881">
                  <c:v>803516</c:v>
                </c:pt>
                <c:pt idx="882">
                  <c:v>803520</c:v>
                </c:pt>
                <c:pt idx="883">
                  <c:v>803524</c:v>
                </c:pt>
                <c:pt idx="884">
                  <c:v>803528</c:v>
                </c:pt>
                <c:pt idx="885">
                  <c:v>803528</c:v>
                </c:pt>
                <c:pt idx="886">
                  <c:v>803532</c:v>
                </c:pt>
                <c:pt idx="887">
                  <c:v>803536</c:v>
                </c:pt>
                <c:pt idx="888">
                  <c:v>803536</c:v>
                </c:pt>
                <c:pt idx="889">
                  <c:v>803540</c:v>
                </c:pt>
                <c:pt idx="890">
                  <c:v>803544</c:v>
                </c:pt>
                <c:pt idx="891">
                  <c:v>803544</c:v>
                </c:pt>
                <c:pt idx="892">
                  <c:v>803548</c:v>
                </c:pt>
                <c:pt idx="893">
                  <c:v>803552</c:v>
                </c:pt>
                <c:pt idx="894">
                  <c:v>803556</c:v>
                </c:pt>
                <c:pt idx="895">
                  <c:v>803556</c:v>
                </c:pt>
                <c:pt idx="896">
                  <c:v>803560</c:v>
                </c:pt>
                <c:pt idx="897">
                  <c:v>803560</c:v>
                </c:pt>
                <c:pt idx="898">
                  <c:v>803564</c:v>
                </c:pt>
                <c:pt idx="899">
                  <c:v>803564</c:v>
                </c:pt>
                <c:pt idx="900">
                  <c:v>803568</c:v>
                </c:pt>
                <c:pt idx="901">
                  <c:v>803574</c:v>
                </c:pt>
                <c:pt idx="902">
                  <c:v>803578</c:v>
                </c:pt>
                <c:pt idx="903">
                  <c:v>803584</c:v>
                </c:pt>
                <c:pt idx="904">
                  <c:v>803596</c:v>
                </c:pt>
                <c:pt idx="905">
                  <c:v>803602</c:v>
                </c:pt>
                <c:pt idx="906">
                  <c:v>803608</c:v>
                </c:pt>
                <c:pt idx="907">
                  <c:v>803612</c:v>
                </c:pt>
                <c:pt idx="908">
                  <c:v>803616</c:v>
                </c:pt>
                <c:pt idx="909">
                  <c:v>803620</c:v>
                </c:pt>
                <c:pt idx="910">
                  <c:v>803620</c:v>
                </c:pt>
                <c:pt idx="911">
                  <c:v>803624</c:v>
                </c:pt>
                <c:pt idx="912">
                  <c:v>803632</c:v>
                </c:pt>
                <c:pt idx="913">
                  <c:v>803638</c:v>
                </c:pt>
                <c:pt idx="914">
                  <c:v>803644</c:v>
                </c:pt>
                <c:pt idx="915">
                  <c:v>803650</c:v>
                </c:pt>
                <c:pt idx="916">
                  <c:v>803656</c:v>
                </c:pt>
                <c:pt idx="917">
                  <c:v>803666</c:v>
                </c:pt>
                <c:pt idx="918">
                  <c:v>803678</c:v>
                </c:pt>
                <c:pt idx="919">
                  <c:v>803696</c:v>
                </c:pt>
                <c:pt idx="920">
                  <c:v>853706</c:v>
                </c:pt>
                <c:pt idx="921">
                  <c:v>853706</c:v>
                </c:pt>
                <c:pt idx="922">
                  <c:v>853706</c:v>
                </c:pt>
                <c:pt idx="923">
                  <c:v>853706</c:v>
                </c:pt>
                <c:pt idx="924">
                  <c:v>853706</c:v>
                </c:pt>
                <c:pt idx="925">
                  <c:v>853710</c:v>
                </c:pt>
                <c:pt idx="926">
                  <c:v>853710</c:v>
                </c:pt>
                <c:pt idx="927">
                  <c:v>853710</c:v>
                </c:pt>
                <c:pt idx="928">
                  <c:v>853718</c:v>
                </c:pt>
                <c:pt idx="929">
                  <c:v>853718</c:v>
                </c:pt>
                <c:pt idx="930">
                  <c:v>853722</c:v>
                </c:pt>
                <c:pt idx="931">
                  <c:v>853726</c:v>
                </c:pt>
                <c:pt idx="932">
                  <c:v>853730</c:v>
                </c:pt>
                <c:pt idx="933">
                  <c:v>853730</c:v>
                </c:pt>
                <c:pt idx="934">
                  <c:v>853734</c:v>
                </c:pt>
                <c:pt idx="935">
                  <c:v>853734</c:v>
                </c:pt>
                <c:pt idx="936">
                  <c:v>853738</c:v>
                </c:pt>
                <c:pt idx="937">
                  <c:v>853738</c:v>
                </c:pt>
                <c:pt idx="938">
                  <c:v>853742</c:v>
                </c:pt>
                <c:pt idx="939">
                  <c:v>853742</c:v>
                </c:pt>
                <c:pt idx="940">
                  <c:v>853746</c:v>
                </c:pt>
                <c:pt idx="941">
                  <c:v>853750</c:v>
                </c:pt>
                <c:pt idx="942">
                  <c:v>853754</c:v>
                </c:pt>
                <c:pt idx="943">
                  <c:v>853758</c:v>
                </c:pt>
                <c:pt idx="944">
                  <c:v>853758</c:v>
                </c:pt>
                <c:pt idx="945">
                  <c:v>853764</c:v>
                </c:pt>
                <c:pt idx="946">
                  <c:v>853764</c:v>
                </c:pt>
                <c:pt idx="947">
                  <c:v>853768</c:v>
                </c:pt>
                <c:pt idx="948">
                  <c:v>853768</c:v>
                </c:pt>
                <c:pt idx="949">
                  <c:v>853772</c:v>
                </c:pt>
                <c:pt idx="950">
                  <c:v>853776</c:v>
                </c:pt>
                <c:pt idx="951">
                  <c:v>853780</c:v>
                </c:pt>
                <c:pt idx="952">
                  <c:v>853780</c:v>
                </c:pt>
                <c:pt idx="953">
                  <c:v>853780</c:v>
                </c:pt>
                <c:pt idx="954">
                  <c:v>853784</c:v>
                </c:pt>
                <c:pt idx="955">
                  <c:v>853788</c:v>
                </c:pt>
                <c:pt idx="956">
                  <c:v>853788</c:v>
                </c:pt>
                <c:pt idx="957">
                  <c:v>853788</c:v>
                </c:pt>
                <c:pt idx="958">
                  <c:v>853792</c:v>
                </c:pt>
                <c:pt idx="959">
                  <c:v>853796</c:v>
                </c:pt>
                <c:pt idx="960">
                  <c:v>853802</c:v>
                </c:pt>
                <c:pt idx="961">
                  <c:v>853806</c:v>
                </c:pt>
                <c:pt idx="962">
                  <c:v>853818</c:v>
                </c:pt>
                <c:pt idx="963">
                  <c:v>853818</c:v>
                </c:pt>
                <c:pt idx="964">
                  <c:v>853826</c:v>
                </c:pt>
                <c:pt idx="965">
                  <c:v>853840</c:v>
                </c:pt>
                <c:pt idx="966">
                  <c:v>853844</c:v>
                </c:pt>
                <c:pt idx="967">
                  <c:v>903854</c:v>
                </c:pt>
                <c:pt idx="968">
                  <c:v>903854</c:v>
                </c:pt>
                <c:pt idx="969">
                  <c:v>903854</c:v>
                </c:pt>
                <c:pt idx="970">
                  <c:v>903854</c:v>
                </c:pt>
                <c:pt idx="971">
                  <c:v>903858</c:v>
                </c:pt>
                <c:pt idx="972">
                  <c:v>903858</c:v>
                </c:pt>
                <c:pt idx="973">
                  <c:v>903858</c:v>
                </c:pt>
                <c:pt idx="974">
                  <c:v>903862</c:v>
                </c:pt>
                <c:pt idx="975">
                  <c:v>903862</c:v>
                </c:pt>
                <c:pt idx="976">
                  <c:v>903862</c:v>
                </c:pt>
                <c:pt idx="977">
                  <c:v>903870</c:v>
                </c:pt>
                <c:pt idx="978">
                  <c:v>903874</c:v>
                </c:pt>
                <c:pt idx="979">
                  <c:v>903874</c:v>
                </c:pt>
                <c:pt idx="980">
                  <c:v>903878</c:v>
                </c:pt>
                <c:pt idx="981">
                  <c:v>903882</c:v>
                </c:pt>
                <c:pt idx="982">
                  <c:v>903882</c:v>
                </c:pt>
                <c:pt idx="983">
                  <c:v>903882</c:v>
                </c:pt>
                <c:pt idx="984">
                  <c:v>903882</c:v>
                </c:pt>
                <c:pt idx="985">
                  <c:v>903886</c:v>
                </c:pt>
                <c:pt idx="986">
                  <c:v>903894</c:v>
                </c:pt>
                <c:pt idx="987">
                  <c:v>903898</c:v>
                </c:pt>
                <c:pt idx="988">
                  <c:v>903898</c:v>
                </c:pt>
                <c:pt idx="989">
                  <c:v>903902</c:v>
                </c:pt>
                <c:pt idx="990">
                  <c:v>903906</c:v>
                </c:pt>
                <c:pt idx="991">
                  <c:v>903906</c:v>
                </c:pt>
                <c:pt idx="992">
                  <c:v>903910</c:v>
                </c:pt>
                <c:pt idx="993">
                  <c:v>903910</c:v>
                </c:pt>
                <c:pt idx="994">
                  <c:v>903914</c:v>
                </c:pt>
                <c:pt idx="995">
                  <c:v>903920</c:v>
                </c:pt>
                <c:pt idx="996">
                  <c:v>903924</c:v>
                </c:pt>
                <c:pt idx="997">
                  <c:v>903928</c:v>
                </c:pt>
                <c:pt idx="998">
                  <c:v>903928</c:v>
                </c:pt>
                <c:pt idx="999">
                  <c:v>903934</c:v>
                </c:pt>
                <c:pt idx="1000">
                  <c:v>903934</c:v>
                </c:pt>
                <c:pt idx="1001">
                  <c:v>903938</c:v>
                </c:pt>
                <c:pt idx="1002">
                  <c:v>903946</c:v>
                </c:pt>
                <c:pt idx="1003">
                  <c:v>903946</c:v>
                </c:pt>
                <c:pt idx="1004">
                  <c:v>903950</c:v>
                </c:pt>
                <c:pt idx="1005">
                  <c:v>903950</c:v>
                </c:pt>
                <c:pt idx="1006">
                  <c:v>903954</c:v>
                </c:pt>
                <c:pt idx="1007">
                  <c:v>903958</c:v>
                </c:pt>
                <c:pt idx="1008">
                  <c:v>903966</c:v>
                </c:pt>
                <c:pt idx="1009">
                  <c:v>903966</c:v>
                </c:pt>
                <c:pt idx="1010">
                  <c:v>903976</c:v>
                </c:pt>
                <c:pt idx="1011">
                  <c:v>903982</c:v>
                </c:pt>
                <c:pt idx="1012">
                  <c:v>903988</c:v>
                </c:pt>
                <c:pt idx="1013">
                  <c:v>903998</c:v>
                </c:pt>
                <c:pt idx="1014">
                  <c:v>903998</c:v>
                </c:pt>
                <c:pt idx="1015">
                  <c:v>904002</c:v>
                </c:pt>
                <c:pt idx="1016">
                  <c:v>904010</c:v>
                </c:pt>
                <c:pt idx="1017">
                  <c:v>904028</c:v>
                </c:pt>
                <c:pt idx="1018">
                  <c:v>904048</c:v>
                </c:pt>
                <c:pt idx="1019">
                  <c:v>954058</c:v>
                </c:pt>
                <c:pt idx="1020">
                  <c:v>954058</c:v>
                </c:pt>
                <c:pt idx="1021">
                  <c:v>954058</c:v>
                </c:pt>
                <c:pt idx="1022">
                  <c:v>954058</c:v>
                </c:pt>
                <c:pt idx="1023">
                  <c:v>954062</c:v>
                </c:pt>
                <c:pt idx="1024">
                  <c:v>954062</c:v>
                </c:pt>
                <c:pt idx="1025">
                  <c:v>954066</c:v>
                </c:pt>
                <c:pt idx="1026">
                  <c:v>954066</c:v>
                </c:pt>
                <c:pt idx="1027">
                  <c:v>954066</c:v>
                </c:pt>
                <c:pt idx="1028">
                  <c:v>954070</c:v>
                </c:pt>
                <c:pt idx="1029">
                  <c:v>954070</c:v>
                </c:pt>
                <c:pt idx="1030">
                  <c:v>954074</c:v>
                </c:pt>
                <c:pt idx="1031">
                  <c:v>954074</c:v>
                </c:pt>
                <c:pt idx="1032">
                  <c:v>954082</c:v>
                </c:pt>
                <c:pt idx="1033">
                  <c:v>954086</c:v>
                </c:pt>
                <c:pt idx="1034">
                  <c:v>954086</c:v>
                </c:pt>
                <c:pt idx="1035">
                  <c:v>954090</c:v>
                </c:pt>
                <c:pt idx="1036">
                  <c:v>954094</c:v>
                </c:pt>
                <c:pt idx="1037">
                  <c:v>954098</c:v>
                </c:pt>
                <c:pt idx="1038">
                  <c:v>954102</c:v>
                </c:pt>
                <c:pt idx="1039">
                  <c:v>954102</c:v>
                </c:pt>
                <c:pt idx="1040">
                  <c:v>954106</c:v>
                </c:pt>
                <c:pt idx="1041">
                  <c:v>954112</c:v>
                </c:pt>
                <c:pt idx="1042">
                  <c:v>954116</c:v>
                </c:pt>
                <c:pt idx="1043">
                  <c:v>954124</c:v>
                </c:pt>
                <c:pt idx="1044">
                  <c:v>954128</c:v>
                </c:pt>
                <c:pt idx="1045">
                  <c:v>954128</c:v>
                </c:pt>
                <c:pt idx="1046">
                  <c:v>954132</c:v>
                </c:pt>
                <c:pt idx="1047">
                  <c:v>954136</c:v>
                </c:pt>
                <c:pt idx="1048">
                  <c:v>954140</c:v>
                </c:pt>
                <c:pt idx="1049">
                  <c:v>954140</c:v>
                </c:pt>
                <c:pt idx="1050">
                  <c:v>954144</c:v>
                </c:pt>
                <c:pt idx="1051">
                  <c:v>954144</c:v>
                </c:pt>
                <c:pt idx="1052">
                  <c:v>954144</c:v>
                </c:pt>
                <c:pt idx="1053">
                  <c:v>954144</c:v>
                </c:pt>
                <c:pt idx="1054">
                  <c:v>954152</c:v>
                </c:pt>
                <c:pt idx="1055">
                  <c:v>954160</c:v>
                </c:pt>
                <c:pt idx="1056">
                  <c:v>954164</c:v>
                </c:pt>
                <c:pt idx="1057">
                  <c:v>954164</c:v>
                </c:pt>
                <c:pt idx="1058">
                  <c:v>954164</c:v>
                </c:pt>
                <c:pt idx="1059">
                  <c:v>954174</c:v>
                </c:pt>
                <c:pt idx="1060">
                  <c:v>954188</c:v>
                </c:pt>
                <c:pt idx="1061">
                  <c:v>954194</c:v>
                </c:pt>
                <c:pt idx="1062">
                  <c:v>954208</c:v>
                </c:pt>
                <c:pt idx="1063">
                  <c:v>954212</c:v>
                </c:pt>
                <c:pt idx="1064">
                  <c:v>954218</c:v>
                </c:pt>
                <c:pt idx="1065">
                  <c:v>954222</c:v>
                </c:pt>
                <c:pt idx="1066">
                  <c:v>954226</c:v>
                </c:pt>
                <c:pt idx="1067">
                  <c:v>954234</c:v>
                </c:pt>
                <c:pt idx="1068">
                  <c:v>954234</c:v>
                </c:pt>
                <c:pt idx="1069">
                  <c:v>954246</c:v>
                </c:pt>
                <c:pt idx="1070">
                  <c:v>954252</c:v>
                </c:pt>
                <c:pt idx="1071">
                  <c:v>954256</c:v>
                </c:pt>
                <c:pt idx="1072">
                  <c:v>954272</c:v>
                </c:pt>
                <c:pt idx="1073">
                  <c:v>1004282</c:v>
                </c:pt>
                <c:pt idx="1074">
                  <c:v>1004282</c:v>
                </c:pt>
                <c:pt idx="1075">
                  <c:v>1004286</c:v>
                </c:pt>
                <c:pt idx="1076">
                  <c:v>1004286</c:v>
                </c:pt>
                <c:pt idx="1077">
                  <c:v>1004286</c:v>
                </c:pt>
                <c:pt idx="1078">
                  <c:v>1004286</c:v>
                </c:pt>
                <c:pt idx="1079">
                  <c:v>1004286</c:v>
                </c:pt>
                <c:pt idx="1080">
                  <c:v>1004290</c:v>
                </c:pt>
                <c:pt idx="1081">
                  <c:v>1004290</c:v>
                </c:pt>
                <c:pt idx="1082">
                  <c:v>1004294</c:v>
                </c:pt>
                <c:pt idx="1083">
                  <c:v>1004294</c:v>
                </c:pt>
                <c:pt idx="1084">
                  <c:v>1004298</c:v>
                </c:pt>
                <c:pt idx="1085">
                  <c:v>1004302</c:v>
                </c:pt>
                <c:pt idx="1086">
                  <c:v>1004306</c:v>
                </c:pt>
                <c:pt idx="1087">
                  <c:v>1004306</c:v>
                </c:pt>
                <c:pt idx="1088">
                  <c:v>1004310</c:v>
                </c:pt>
                <c:pt idx="1089">
                  <c:v>1004314</c:v>
                </c:pt>
                <c:pt idx="1090">
                  <c:v>1004318</c:v>
                </c:pt>
                <c:pt idx="1091">
                  <c:v>1004322</c:v>
                </c:pt>
                <c:pt idx="1092">
                  <c:v>1004326</c:v>
                </c:pt>
                <c:pt idx="1093">
                  <c:v>1004330</c:v>
                </c:pt>
                <c:pt idx="1094">
                  <c:v>1004330</c:v>
                </c:pt>
                <c:pt idx="1095">
                  <c:v>1004330</c:v>
                </c:pt>
                <c:pt idx="1096">
                  <c:v>1004334</c:v>
                </c:pt>
                <c:pt idx="1097">
                  <c:v>1004338</c:v>
                </c:pt>
                <c:pt idx="1098">
                  <c:v>1004338</c:v>
                </c:pt>
                <c:pt idx="1099">
                  <c:v>1004342</c:v>
                </c:pt>
                <c:pt idx="1100">
                  <c:v>1004348</c:v>
                </c:pt>
                <c:pt idx="1101">
                  <c:v>1004354</c:v>
                </c:pt>
                <c:pt idx="1102">
                  <c:v>1004360</c:v>
                </c:pt>
                <c:pt idx="1103">
                  <c:v>1004366</c:v>
                </c:pt>
                <c:pt idx="1104">
                  <c:v>1004372</c:v>
                </c:pt>
                <c:pt idx="1105">
                  <c:v>1004376</c:v>
                </c:pt>
                <c:pt idx="1106">
                  <c:v>1004380</c:v>
                </c:pt>
                <c:pt idx="1107">
                  <c:v>1004388</c:v>
                </c:pt>
                <c:pt idx="1108">
                  <c:v>1004394</c:v>
                </c:pt>
                <c:pt idx="1109">
                  <c:v>1004394</c:v>
                </c:pt>
                <c:pt idx="1110">
                  <c:v>1004400</c:v>
                </c:pt>
                <c:pt idx="1111">
                  <c:v>1004400</c:v>
                </c:pt>
                <c:pt idx="1112">
                  <c:v>1004400</c:v>
                </c:pt>
                <c:pt idx="1113">
                  <c:v>1004406</c:v>
                </c:pt>
                <c:pt idx="1114">
                  <c:v>1004410</c:v>
                </c:pt>
                <c:pt idx="1115">
                  <c:v>1004410</c:v>
                </c:pt>
                <c:pt idx="1116">
                  <c:v>1004416</c:v>
                </c:pt>
                <c:pt idx="1117">
                  <c:v>1004416</c:v>
                </c:pt>
                <c:pt idx="1118">
                  <c:v>1004422</c:v>
                </c:pt>
                <c:pt idx="1119">
                  <c:v>1004430</c:v>
                </c:pt>
                <c:pt idx="1120">
                  <c:v>1004430</c:v>
                </c:pt>
                <c:pt idx="1121">
                  <c:v>1004436</c:v>
                </c:pt>
                <c:pt idx="1122">
                  <c:v>1004444</c:v>
                </c:pt>
                <c:pt idx="1123">
                  <c:v>1004450</c:v>
                </c:pt>
                <c:pt idx="1124">
                  <c:v>1004456</c:v>
                </c:pt>
                <c:pt idx="1125">
                  <c:v>1004464</c:v>
                </c:pt>
                <c:pt idx="1126">
                  <c:v>1004468</c:v>
                </c:pt>
                <c:pt idx="1127">
                  <c:v>1004486</c:v>
                </c:pt>
                <c:pt idx="1128">
                  <c:v>1004496</c:v>
                </c:pt>
                <c:pt idx="1129">
                  <c:v>1004500</c:v>
                </c:pt>
                <c:pt idx="1130">
                  <c:v>1004510</c:v>
                </c:pt>
                <c:pt idx="1131">
                  <c:v>1004524</c:v>
                </c:pt>
                <c:pt idx="1132">
                  <c:v>1004540</c:v>
                </c:pt>
                <c:pt idx="1133">
                  <c:v>1054550</c:v>
                </c:pt>
                <c:pt idx="1134">
                  <c:v>1054550</c:v>
                </c:pt>
                <c:pt idx="1135">
                  <c:v>1054550</c:v>
                </c:pt>
                <c:pt idx="1136">
                  <c:v>1054550</c:v>
                </c:pt>
                <c:pt idx="1137">
                  <c:v>1054554</c:v>
                </c:pt>
                <c:pt idx="1138">
                  <c:v>1054554</c:v>
                </c:pt>
                <c:pt idx="1139">
                  <c:v>1054558</c:v>
                </c:pt>
                <c:pt idx="1140">
                  <c:v>1054558</c:v>
                </c:pt>
                <c:pt idx="1141">
                  <c:v>1054558</c:v>
                </c:pt>
                <c:pt idx="1142">
                  <c:v>1054558</c:v>
                </c:pt>
                <c:pt idx="1143">
                  <c:v>1054562</c:v>
                </c:pt>
                <c:pt idx="1144">
                  <c:v>1054562</c:v>
                </c:pt>
                <c:pt idx="1145">
                  <c:v>1054566</c:v>
                </c:pt>
                <c:pt idx="1146">
                  <c:v>1054566</c:v>
                </c:pt>
                <c:pt idx="1147">
                  <c:v>1054570</c:v>
                </c:pt>
                <c:pt idx="1148">
                  <c:v>1054574</c:v>
                </c:pt>
                <c:pt idx="1149">
                  <c:v>1054578</c:v>
                </c:pt>
                <c:pt idx="1150">
                  <c:v>1054578</c:v>
                </c:pt>
                <c:pt idx="1151">
                  <c:v>1054582</c:v>
                </c:pt>
                <c:pt idx="1152">
                  <c:v>1054588</c:v>
                </c:pt>
                <c:pt idx="1153">
                  <c:v>1054592</c:v>
                </c:pt>
                <c:pt idx="1154">
                  <c:v>1054592</c:v>
                </c:pt>
                <c:pt idx="1155">
                  <c:v>1054596</c:v>
                </c:pt>
                <c:pt idx="1156">
                  <c:v>1054600</c:v>
                </c:pt>
                <c:pt idx="1157">
                  <c:v>1054600</c:v>
                </c:pt>
                <c:pt idx="1158">
                  <c:v>1054606</c:v>
                </c:pt>
                <c:pt idx="1159">
                  <c:v>1054612</c:v>
                </c:pt>
                <c:pt idx="1160">
                  <c:v>1054612</c:v>
                </c:pt>
                <c:pt idx="1161">
                  <c:v>1054618</c:v>
                </c:pt>
                <c:pt idx="1162">
                  <c:v>1054622</c:v>
                </c:pt>
                <c:pt idx="1163">
                  <c:v>1054626</c:v>
                </c:pt>
                <c:pt idx="1164">
                  <c:v>1054626</c:v>
                </c:pt>
                <c:pt idx="1165">
                  <c:v>1054630</c:v>
                </c:pt>
                <c:pt idx="1166">
                  <c:v>1054630</c:v>
                </c:pt>
                <c:pt idx="1167">
                  <c:v>1054634</c:v>
                </c:pt>
                <c:pt idx="1168">
                  <c:v>1054638</c:v>
                </c:pt>
                <c:pt idx="1169">
                  <c:v>1054642</c:v>
                </c:pt>
                <c:pt idx="1170">
                  <c:v>1054646</c:v>
                </c:pt>
                <c:pt idx="1171">
                  <c:v>1054646</c:v>
                </c:pt>
                <c:pt idx="1172">
                  <c:v>1054650</c:v>
                </c:pt>
                <c:pt idx="1173">
                  <c:v>1054650</c:v>
                </c:pt>
                <c:pt idx="1174">
                  <c:v>1054658</c:v>
                </c:pt>
                <c:pt idx="1175">
                  <c:v>1054662</c:v>
                </c:pt>
                <c:pt idx="1176">
                  <c:v>1054662</c:v>
                </c:pt>
                <c:pt idx="1177">
                  <c:v>1054666</c:v>
                </c:pt>
                <c:pt idx="1178">
                  <c:v>1054670</c:v>
                </c:pt>
                <c:pt idx="1179">
                  <c:v>1054674</c:v>
                </c:pt>
                <c:pt idx="1180">
                  <c:v>1054684</c:v>
                </c:pt>
                <c:pt idx="1181">
                  <c:v>1054692</c:v>
                </c:pt>
                <c:pt idx="1182">
                  <c:v>1054692</c:v>
                </c:pt>
                <c:pt idx="1183">
                  <c:v>1054698</c:v>
                </c:pt>
                <c:pt idx="1184">
                  <c:v>1054712</c:v>
                </c:pt>
                <c:pt idx="1185">
                  <c:v>1054718</c:v>
                </c:pt>
                <c:pt idx="1186">
                  <c:v>1054736</c:v>
                </c:pt>
                <c:pt idx="1187">
                  <c:v>1054742</c:v>
                </c:pt>
                <c:pt idx="1188">
                  <c:v>1054750</c:v>
                </c:pt>
                <c:pt idx="1189">
                  <c:v>1104760</c:v>
                </c:pt>
                <c:pt idx="1190">
                  <c:v>1104760</c:v>
                </c:pt>
                <c:pt idx="1191">
                  <c:v>1104760</c:v>
                </c:pt>
                <c:pt idx="1192">
                  <c:v>1104764</c:v>
                </c:pt>
                <c:pt idx="1193">
                  <c:v>1104764</c:v>
                </c:pt>
                <c:pt idx="1194">
                  <c:v>1104768</c:v>
                </c:pt>
                <c:pt idx="1195">
                  <c:v>1104768</c:v>
                </c:pt>
                <c:pt idx="1196">
                  <c:v>1104768</c:v>
                </c:pt>
                <c:pt idx="1197">
                  <c:v>1104768</c:v>
                </c:pt>
                <c:pt idx="1198">
                  <c:v>1104772</c:v>
                </c:pt>
                <c:pt idx="1199">
                  <c:v>1104776</c:v>
                </c:pt>
                <c:pt idx="1200">
                  <c:v>1104776</c:v>
                </c:pt>
                <c:pt idx="1201">
                  <c:v>1104780</c:v>
                </c:pt>
                <c:pt idx="1202">
                  <c:v>1104784</c:v>
                </c:pt>
                <c:pt idx="1203">
                  <c:v>1104784</c:v>
                </c:pt>
                <c:pt idx="1204">
                  <c:v>1104788</c:v>
                </c:pt>
                <c:pt idx="1205">
                  <c:v>1104788</c:v>
                </c:pt>
                <c:pt idx="1206">
                  <c:v>1104792</c:v>
                </c:pt>
                <c:pt idx="1207">
                  <c:v>1104796</c:v>
                </c:pt>
                <c:pt idx="1208">
                  <c:v>1104796</c:v>
                </c:pt>
                <c:pt idx="1209">
                  <c:v>1104800</c:v>
                </c:pt>
                <c:pt idx="1210">
                  <c:v>1104804</c:v>
                </c:pt>
                <c:pt idx="1211">
                  <c:v>1104804</c:v>
                </c:pt>
                <c:pt idx="1212">
                  <c:v>1104808</c:v>
                </c:pt>
                <c:pt idx="1213">
                  <c:v>1104808</c:v>
                </c:pt>
                <c:pt idx="1214">
                  <c:v>1104816</c:v>
                </c:pt>
                <c:pt idx="1215">
                  <c:v>1104816</c:v>
                </c:pt>
                <c:pt idx="1216">
                  <c:v>1104820</c:v>
                </c:pt>
                <c:pt idx="1217">
                  <c:v>1104824</c:v>
                </c:pt>
                <c:pt idx="1218">
                  <c:v>1104828</c:v>
                </c:pt>
                <c:pt idx="1219">
                  <c:v>1104832</c:v>
                </c:pt>
                <c:pt idx="1220">
                  <c:v>1104838</c:v>
                </c:pt>
                <c:pt idx="1221">
                  <c:v>1104842</c:v>
                </c:pt>
                <c:pt idx="1222">
                  <c:v>1104848</c:v>
                </c:pt>
                <c:pt idx="1223">
                  <c:v>1104852</c:v>
                </c:pt>
                <c:pt idx="1224">
                  <c:v>1104856</c:v>
                </c:pt>
                <c:pt idx="1225">
                  <c:v>1104860</c:v>
                </c:pt>
                <c:pt idx="1226">
                  <c:v>1104868</c:v>
                </c:pt>
                <c:pt idx="1227">
                  <c:v>1104872</c:v>
                </c:pt>
                <c:pt idx="1228">
                  <c:v>1104882</c:v>
                </c:pt>
                <c:pt idx="1229">
                  <c:v>1104888</c:v>
                </c:pt>
                <c:pt idx="1230">
                  <c:v>1104888</c:v>
                </c:pt>
                <c:pt idx="1231">
                  <c:v>1104892</c:v>
                </c:pt>
                <c:pt idx="1232">
                  <c:v>1104896</c:v>
                </c:pt>
                <c:pt idx="1233">
                  <c:v>1104900</c:v>
                </c:pt>
                <c:pt idx="1234">
                  <c:v>1104908</c:v>
                </c:pt>
                <c:pt idx="1235">
                  <c:v>1104912</c:v>
                </c:pt>
                <c:pt idx="1236">
                  <c:v>1104920</c:v>
                </c:pt>
                <c:pt idx="1237">
                  <c:v>1104926</c:v>
                </c:pt>
                <c:pt idx="1238">
                  <c:v>1104936</c:v>
                </c:pt>
                <c:pt idx="1239">
                  <c:v>1104942</c:v>
                </c:pt>
                <c:pt idx="1240">
                  <c:v>1104956</c:v>
                </c:pt>
                <c:pt idx="1241">
                  <c:v>1104968</c:v>
                </c:pt>
                <c:pt idx="1242">
                  <c:v>1104992</c:v>
                </c:pt>
                <c:pt idx="1243">
                  <c:v>1155002</c:v>
                </c:pt>
                <c:pt idx="1244">
                  <c:v>1155002</c:v>
                </c:pt>
                <c:pt idx="1245">
                  <c:v>1155002</c:v>
                </c:pt>
                <c:pt idx="1246">
                  <c:v>1155002</c:v>
                </c:pt>
                <c:pt idx="1247">
                  <c:v>1155002</c:v>
                </c:pt>
                <c:pt idx="1248">
                  <c:v>1155002</c:v>
                </c:pt>
                <c:pt idx="1249">
                  <c:v>1155006</c:v>
                </c:pt>
                <c:pt idx="1250">
                  <c:v>1155006</c:v>
                </c:pt>
                <c:pt idx="1251">
                  <c:v>1155010</c:v>
                </c:pt>
                <c:pt idx="1252">
                  <c:v>1155014</c:v>
                </c:pt>
                <c:pt idx="1253">
                  <c:v>1155014</c:v>
                </c:pt>
                <c:pt idx="1254">
                  <c:v>1155018</c:v>
                </c:pt>
                <c:pt idx="1255">
                  <c:v>1155018</c:v>
                </c:pt>
                <c:pt idx="1256">
                  <c:v>1155022</c:v>
                </c:pt>
                <c:pt idx="1257">
                  <c:v>1155022</c:v>
                </c:pt>
                <c:pt idx="1258">
                  <c:v>1155026</c:v>
                </c:pt>
                <c:pt idx="1259">
                  <c:v>1155030</c:v>
                </c:pt>
                <c:pt idx="1260">
                  <c:v>1155034</c:v>
                </c:pt>
                <c:pt idx="1261">
                  <c:v>1155038</c:v>
                </c:pt>
                <c:pt idx="1262">
                  <c:v>1155038</c:v>
                </c:pt>
                <c:pt idx="1263">
                  <c:v>1155042</c:v>
                </c:pt>
                <c:pt idx="1264">
                  <c:v>1155046</c:v>
                </c:pt>
                <c:pt idx="1265">
                  <c:v>1155046</c:v>
                </c:pt>
                <c:pt idx="1266">
                  <c:v>1155050</c:v>
                </c:pt>
                <c:pt idx="1267">
                  <c:v>1155050</c:v>
                </c:pt>
                <c:pt idx="1268">
                  <c:v>1155050</c:v>
                </c:pt>
                <c:pt idx="1269">
                  <c:v>1155054</c:v>
                </c:pt>
                <c:pt idx="1270">
                  <c:v>1155054</c:v>
                </c:pt>
                <c:pt idx="1271">
                  <c:v>1155058</c:v>
                </c:pt>
                <c:pt idx="1272">
                  <c:v>1155062</c:v>
                </c:pt>
                <c:pt idx="1273">
                  <c:v>1155062</c:v>
                </c:pt>
                <c:pt idx="1274">
                  <c:v>1155072</c:v>
                </c:pt>
                <c:pt idx="1275">
                  <c:v>1155076</c:v>
                </c:pt>
                <c:pt idx="1276">
                  <c:v>1155082</c:v>
                </c:pt>
                <c:pt idx="1277">
                  <c:v>1155082</c:v>
                </c:pt>
                <c:pt idx="1278">
                  <c:v>1155082</c:v>
                </c:pt>
                <c:pt idx="1279">
                  <c:v>1155086</c:v>
                </c:pt>
                <c:pt idx="1280">
                  <c:v>1155092</c:v>
                </c:pt>
                <c:pt idx="1281">
                  <c:v>1155102</c:v>
                </c:pt>
                <c:pt idx="1282">
                  <c:v>1155112</c:v>
                </c:pt>
                <c:pt idx="1283">
                  <c:v>1155124</c:v>
                </c:pt>
                <c:pt idx="1284">
                  <c:v>1155124</c:v>
                </c:pt>
                <c:pt idx="1285">
                  <c:v>1155132</c:v>
                </c:pt>
                <c:pt idx="1286">
                  <c:v>1155136</c:v>
                </c:pt>
                <c:pt idx="1287">
                  <c:v>1155142</c:v>
                </c:pt>
                <c:pt idx="1288">
                  <c:v>1155146</c:v>
                </c:pt>
                <c:pt idx="1289">
                  <c:v>1155164</c:v>
                </c:pt>
                <c:pt idx="1290">
                  <c:v>1155168</c:v>
                </c:pt>
                <c:pt idx="1291">
                  <c:v>1155180</c:v>
                </c:pt>
                <c:pt idx="1292">
                  <c:v>1205190</c:v>
                </c:pt>
                <c:pt idx="1293">
                  <c:v>1205190</c:v>
                </c:pt>
                <c:pt idx="1294">
                  <c:v>1205190</c:v>
                </c:pt>
                <c:pt idx="1295">
                  <c:v>1205190</c:v>
                </c:pt>
                <c:pt idx="1296">
                  <c:v>1205194</c:v>
                </c:pt>
                <c:pt idx="1297">
                  <c:v>1205194</c:v>
                </c:pt>
                <c:pt idx="1298">
                  <c:v>1205198</c:v>
                </c:pt>
                <c:pt idx="1299">
                  <c:v>1205202</c:v>
                </c:pt>
                <c:pt idx="1300">
                  <c:v>1205206</c:v>
                </c:pt>
                <c:pt idx="1301">
                  <c:v>1205206</c:v>
                </c:pt>
                <c:pt idx="1302">
                  <c:v>1205206</c:v>
                </c:pt>
                <c:pt idx="1303">
                  <c:v>1205206</c:v>
                </c:pt>
                <c:pt idx="1304">
                  <c:v>1205210</c:v>
                </c:pt>
                <c:pt idx="1305">
                  <c:v>1205210</c:v>
                </c:pt>
                <c:pt idx="1306">
                  <c:v>1205214</c:v>
                </c:pt>
                <c:pt idx="1307">
                  <c:v>1205214</c:v>
                </c:pt>
                <c:pt idx="1308">
                  <c:v>1205218</c:v>
                </c:pt>
                <c:pt idx="1309">
                  <c:v>1205222</c:v>
                </c:pt>
                <c:pt idx="1310">
                  <c:v>1205222</c:v>
                </c:pt>
                <c:pt idx="1311">
                  <c:v>1205230</c:v>
                </c:pt>
                <c:pt idx="1312">
                  <c:v>1205230</c:v>
                </c:pt>
                <c:pt idx="1313">
                  <c:v>1205234</c:v>
                </c:pt>
                <c:pt idx="1314">
                  <c:v>1205238</c:v>
                </c:pt>
                <c:pt idx="1315">
                  <c:v>1205242</c:v>
                </c:pt>
                <c:pt idx="1316">
                  <c:v>1205242</c:v>
                </c:pt>
                <c:pt idx="1317">
                  <c:v>1205246</c:v>
                </c:pt>
                <c:pt idx="1318">
                  <c:v>1205250</c:v>
                </c:pt>
                <c:pt idx="1319">
                  <c:v>1205254</c:v>
                </c:pt>
                <c:pt idx="1320">
                  <c:v>1205254</c:v>
                </c:pt>
                <c:pt idx="1321">
                  <c:v>1205258</c:v>
                </c:pt>
                <c:pt idx="1322">
                  <c:v>1205258</c:v>
                </c:pt>
                <c:pt idx="1323">
                  <c:v>1205258</c:v>
                </c:pt>
                <c:pt idx="1324">
                  <c:v>1205262</c:v>
                </c:pt>
                <c:pt idx="1325">
                  <c:v>1205262</c:v>
                </c:pt>
                <c:pt idx="1326">
                  <c:v>1205270</c:v>
                </c:pt>
                <c:pt idx="1327">
                  <c:v>1205274</c:v>
                </c:pt>
                <c:pt idx="1328">
                  <c:v>1205280</c:v>
                </c:pt>
                <c:pt idx="1329">
                  <c:v>1205284</c:v>
                </c:pt>
                <c:pt idx="1330">
                  <c:v>1205288</c:v>
                </c:pt>
                <c:pt idx="1331">
                  <c:v>1205296</c:v>
                </c:pt>
                <c:pt idx="1332">
                  <c:v>1205300</c:v>
                </c:pt>
                <c:pt idx="1333">
                  <c:v>1205304</c:v>
                </c:pt>
                <c:pt idx="1334">
                  <c:v>1205310</c:v>
                </c:pt>
                <c:pt idx="1335">
                  <c:v>1205314</c:v>
                </c:pt>
                <c:pt idx="1336">
                  <c:v>1205318</c:v>
                </c:pt>
                <c:pt idx="1337">
                  <c:v>1205330</c:v>
                </c:pt>
                <c:pt idx="1338">
                  <c:v>1205330</c:v>
                </c:pt>
                <c:pt idx="1339">
                  <c:v>1205336</c:v>
                </c:pt>
                <c:pt idx="1340">
                  <c:v>1205344</c:v>
                </c:pt>
                <c:pt idx="1341">
                  <c:v>1255354</c:v>
                </c:pt>
                <c:pt idx="1342">
                  <c:v>1255354</c:v>
                </c:pt>
                <c:pt idx="1343">
                  <c:v>1255354</c:v>
                </c:pt>
                <c:pt idx="1344">
                  <c:v>1255354</c:v>
                </c:pt>
                <c:pt idx="1345">
                  <c:v>1255354</c:v>
                </c:pt>
                <c:pt idx="1346">
                  <c:v>1255358</c:v>
                </c:pt>
                <c:pt idx="1347">
                  <c:v>1255358</c:v>
                </c:pt>
                <c:pt idx="1348">
                  <c:v>1255362</c:v>
                </c:pt>
                <c:pt idx="1349">
                  <c:v>1255366</c:v>
                </c:pt>
                <c:pt idx="1350">
                  <c:v>1255366</c:v>
                </c:pt>
                <c:pt idx="1351">
                  <c:v>1255370</c:v>
                </c:pt>
                <c:pt idx="1352">
                  <c:v>1255370</c:v>
                </c:pt>
                <c:pt idx="1353">
                  <c:v>1255374</c:v>
                </c:pt>
                <c:pt idx="1354">
                  <c:v>1255374</c:v>
                </c:pt>
                <c:pt idx="1355">
                  <c:v>1255378</c:v>
                </c:pt>
                <c:pt idx="1356">
                  <c:v>1255382</c:v>
                </c:pt>
                <c:pt idx="1357">
                  <c:v>1255386</c:v>
                </c:pt>
                <c:pt idx="1358">
                  <c:v>1255390</c:v>
                </c:pt>
                <c:pt idx="1359">
                  <c:v>1255394</c:v>
                </c:pt>
                <c:pt idx="1360">
                  <c:v>1255400</c:v>
                </c:pt>
                <c:pt idx="1361">
                  <c:v>1255404</c:v>
                </c:pt>
                <c:pt idx="1362">
                  <c:v>1255408</c:v>
                </c:pt>
                <c:pt idx="1363">
                  <c:v>1255412</c:v>
                </c:pt>
                <c:pt idx="1364">
                  <c:v>1255412</c:v>
                </c:pt>
                <c:pt idx="1365">
                  <c:v>1255412</c:v>
                </c:pt>
                <c:pt idx="1366">
                  <c:v>1255416</c:v>
                </c:pt>
                <c:pt idx="1367">
                  <c:v>1255416</c:v>
                </c:pt>
                <c:pt idx="1368">
                  <c:v>1255422</c:v>
                </c:pt>
                <c:pt idx="1369">
                  <c:v>1255426</c:v>
                </c:pt>
                <c:pt idx="1370">
                  <c:v>1255426</c:v>
                </c:pt>
                <c:pt idx="1371">
                  <c:v>1255430</c:v>
                </c:pt>
                <c:pt idx="1372">
                  <c:v>1255440</c:v>
                </c:pt>
                <c:pt idx="1373">
                  <c:v>1255444</c:v>
                </c:pt>
                <c:pt idx="1374">
                  <c:v>1255448</c:v>
                </c:pt>
                <c:pt idx="1375">
                  <c:v>1255452</c:v>
                </c:pt>
                <c:pt idx="1376">
                  <c:v>1255456</c:v>
                </c:pt>
                <c:pt idx="1377">
                  <c:v>1255466</c:v>
                </c:pt>
                <c:pt idx="1378">
                  <c:v>1255466</c:v>
                </c:pt>
                <c:pt idx="1379">
                  <c:v>1255474</c:v>
                </c:pt>
                <c:pt idx="1380">
                  <c:v>1255478</c:v>
                </c:pt>
                <c:pt idx="1381">
                  <c:v>1255482</c:v>
                </c:pt>
                <c:pt idx="1382">
                  <c:v>1255486</c:v>
                </c:pt>
                <c:pt idx="1383">
                  <c:v>1255490</c:v>
                </c:pt>
                <c:pt idx="1384">
                  <c:v>1255494</c:v>
                </c:pt>
                <c:pt idx="1385">
                  <c:v>1255500</c:v>
                </c:pt>
                <c:pt idx="1386">
                  <c:v>1255504</c:v>
                </c:pt>
                <c:pt idx="1387">
                  <c:v>1255510</c:v>
                </c:pt>
                <c:pt idx="1388">
                  <c:v>1255510</c:v>
                </c:pt>
                <c:pt idx="1389">
                  <c:v>1255514</c:v>
                </c:pt>
                <c:pt idx="1390">
                  <c:v>1255532</c:v>
                </c:pt>
                <c:pt idx="1391">
                  <c:v>1255544</c:v>
                </c:pt>
                <c:pt idx="1392">
                  <c:v>1255548</c:v>
                </c:pt>
                <c:pt idx="1393">
                  <c:v>1255556</c:v>
                </c:pt>
                <c:pt idx="1394">
                  <c:v>1255556</c:v>
                </c:pt>
                <c:pt idx="1395">
                  <c:v>1305566</c:v>
                </c:pt>
                <c:pt idx="1396">
                  <c:v>1305566</c:v>
                </c:pt>
                <c:pt idx="1397">
                  <c:v>1305566</c:v>
                </c:pt>
                <c:pt idx="1398">
                  <c:v>1305566</c:v>
                </c:pt>
                <c:pt idx="1399">
                  <c:v>1305570</c:v>
                </c:pt>
                <c:pt idx="1400">
                  <c:v>1305574</c:v>
                </c:pt>
                <c:pt idx="1401">
                  <c:v>1305574</c:v>
                </c:pt>
                <c:pt idx="1402">
                  <c:v>1305574</c:v>
                </c:pt>
                <c:pt idx="1403">
                  <c:v>1305574</c:v>
                </c:pt>
                <c:pt idx="1404">
                  <c:v>1305574</c:v>
                </c:pt>
                <c:pt idx="1405">
                  <c:v>1305582</c:v>
                </c:pt>
                <c:pt idx="1406">
                  <c:v>1305586</c:v>
                </c:pt>
                <c:pt idx="1407">
                  <c:v>1305590</c:v>
                </c:pt>
                <c:pt idx="1408">
                  <c:v>1305594</c:v>
                </c:pt>
                <c:pt idx="1409">
                  <c:v>1305594</c:v>
                </c:pt>
                <c:pt idx="1410">
                  <c:v>1305594</c:v>
                </c:pt>
                <c:pt idx="1411">
                  <c:v>1305598</c:v>
                </c:pt>
                <c:pt idx="1412">
                  <c:v>1305602</c:v>
                </c:pt>
                <c:pt idx="1413">
                  <c:v>1305606</c:v>
                </c:pt>
                <c:pt idx="1414">
                  <c:v>1305610</c:v>
                </c:pt>
                <c:pt idx="1415">
                  <c:v>1305614</c:v>
                </c:pt>
                <c:pt idx="1416">
                  <c:v>1305614</c:v>
                </c:pt>
                <c:pt idx="1417">
                  <c:v>1305618</c:v>
                </c:pt>
                <c:pt idx="1418">
                  <c:v>1305618</c:v>
                </c:pt>
                <c:pt idx="1419">
                  <c:v>1305618</c:v>
                </c:pt>
                <c:pt idx="1420">
                  <c:v>1305622</c:v>
                </c:pt>
                <c:pt idx="1421">
                  <c:v>1305628</c:v>
                </c:pt>
                <c:pt idx="1422">
                  <c:v>1305628</c:v>
                </c:pt>
                <c:pt idx="1423">
                  <c:v>1305634</c:v>
                </c:pt>
                <c:pt idx="1424">
                  <c:v>1305634</c:v>
                </c:pt>
                <c:pt idx="1425">
                  <c:v>1305634</c:v>
                </c:pt>
                <c:pt idx="1426">
                  <c:v>1305638</c:v>
                </c:pt>
                <c:pt idx="1427">
                  <c:v>1305642</c:v>
                </c:pt>
                <c:pt idx="1428">
                  <c:v>1305648</c:v>
                </c:pt>
                <c:pt idx="1429">
                  <c:v>1305656</c:v>
                </c:pt>
                <c:pt idx="1430">
                  <c:v>1305662</c:v>
                </c:pt>
                <c:pt idx="1431">
                  <c:v>1305672</c:v>
                </c:pt>
                <c:pt idx="1432">
                  <c:v>1305676</c:v>
                </c:pt>
                <c:pt idx="1433">
                  <c:v>1305680</c:v>
                </c:pt>
                <c:pt idx="1434">
                  <c:v>1305686</c:v>
                </c:pt>
                <c:pt idx="1435">
                  <c:v>1305686</c:v>
                </c:pt>
                <c:pt idx="1436">
                  <c:v>1305694</c:v>
                </c:pt>
                <c:pt idx="1437">
                  <c:v>1305694</c:v>
                </c:pt>
                <c:pt idx="1438">
                  <c:v>1305712</c:v>
                </c:pt>
                <c:pt idx="1439">
                  <c:v>1305722</c:v>
                </c:pt>
                <c:pt idx="1440">
                  <c:v>1355732</c:v>
                </c:pt>
                <c:pt idx="1441">
                  <c:v>1355732</c:v>
                </c:pt>
                <c:pt idx="1442">
                  <c:v>1355732</c:v>
                </c:pt>
                <c:pt idx="1443">
                  <c:v>1355732</c:v>
                </c:pt>
                <c:pt idx="1444">
                  <c:v>1355732</c:v>
                </c:pt>
                <c:pt idx="1445">
                  <c:v>1355736</c:v>
                </c:pt>
                <c:pt idx="1446">
                  <c:v>1355736</c:v>
                </c:pt>
                <c:pt idx="1447">
                  <c:v>1355736</c:v>
                </c:pt>
                <c:pt idx="1448">
                  <c:v>1355740</c:v>
                </c:pt>
                <c:pt idx="1449">
                  <c:v>1355744</c:v>
                </c:pt>
                <c:pt idx="1450">
                  <c:v>1355744</c:v>
                </c:pt>
                <c:pt idx="1451">
                  <c:v>1355748</c:v>
                </c:pt>
                <c:pt idx="1452">
                  <c:v>1355752</c:v>
                </c:pt>
                <c:pt idx="1453">
                  <c:v>1355756</c:v>
                </c:pt>
                <c:pt idx="1454">
                  <c:v>1355756</c:v>
                </c:pt>
                <c:pt idx="1455">
                  <c:v>1355760</c:v>
                </c:pt>
                <c:pt idx="1456">
                  <c:v>1355760</c:v>
                </c:pt>
                <c:pt idx="1457">
                  <c:v>1355764</c:v>
                </c:pt>
                <c:pt idx="1458">
                  <c:v>1355764</c:v>
                </c:pt>
                <c:pt idx="1459">
                  <c:v>1355768</c:v>
                </c:pt>
                <c:pt idx="1460">
                  <c:v>1355774</c:v>
                </c:pt>
                <c:pt idx="1461">
                  <c:v>1355778</c:v>
                </c:pt>
                <c:pt idx="1462">
                  <c:v>1355778</c:v>
                </c:pt>
                <c:pt idx="1463">
                  <c:v>1355782</c:v>
                </c:pt>
                <c:pt idx="1464">
                  <c:v>1355782</c:v>
                </c:pt>
                <c:pt idx="1465">
                  <c:v>1355786</c:v>
                </c:pt>
                <c:pt idx="1466">
                  <c:v>1355790</c:v>
                </c:pt>
                <c:pt idx="1467">
                  <c:v>1355790</c:v>
                </c:pt>
                <c:pt idx="1468">
                  <c:v>1355794</c:v>
                </c:pt>
                <c:pt idx="1469">
                  <c:v>1355798</c:v>
                </c:pt>
                <c:pt idx="1470">
                  <c:v>1355802</c:v>
                </c:pt>
                <c:pt idx="1471">
                  <c:v>1355808</c:v>
                </c:pt>
                <c:pt idx="1472">
                  <c:v>1355812</c:v>
                </c:pt>
                <c:pt idx="1473">
                  <c:v>1355816</c:v>
                </c:pt>
                <c:pt idx="1474">
                  <c:v>1355822</c:v>
                </c:pt>
                <c:pt idx="1475">
                  <c:v>1355826</c:v>
                </c:pt>
                <c:pt idx="1476">
                  <c:v>1355830</c:v>
                </c:pt>
                <c:pt idx="1477">
                  <c:v>1355830</c:v>
                </c:pt>
                <c:pt idx="1478">
                  <c:v>1355834</c:v>
                </c:pt>
                <c:pt idx="1479">
                  <c:v>1355838</c:v>
                </c:pt>
                <c:pt idx="1480">
                  <c:v>1355838</c:v>
                </c:pt>
                <c:pt idx="1481">
                  <c:v>1355846</c:v>
                </c:pt>
                <c:pt idx="1482">
                  <c:v>1355852</c:v>
                </c:pt>
                <c:pt idx="1483">
                  <c:v>1355862</c:v>
                </c:pt>
                <c:pt idx="1484">
                  <c:v>1355870</c:v>
                </c:pt>
                <c:pt idx="1485">
                  <c:v>1355886</c:v>
                </c:pt>
                <c:pt idx="1486">
                  <c:v>1405896</c:v>
                </c:pt>
                <c:pt idx="1487">
                  <c:v>1405896</c:v>
                </c:pt>
                <c:pt idx="1488">
                  <c:v>1405896</c:v>
                </c:pt>
                <c:pt idx="1489">
                  <c:v>1405896</c:v>
                </c:pt>
                <c:pt idx="1490">
                  <c:v>1405896</c:v>
                </c:pt>
                <c:pt idx="1491">
                  <c:v>1405896</c:v>
                </c:pt>
                <c:pt idx="1492">
                  <c:v>1405900</c:v>
                </c:pt>
                <c:pt idx="1493">
                  <c:v>1405904</c:v>
                </c:pt>
                <c:pt idx="1494">
                  <c:v>1405908</c:v>
                </c:pt>
                <c:pt idx="1495">
                  <c:v>1405908</c:v>
                </c:pt>
                <c:pt idx="1496">
                  <c:v>1405912</c:v>
                </c:pt>
                <c:pt idx="1497">
                  <c:v>1405912</c:v>
                </c:pt>
                <c:pt idx="1498">
                  <c:v>1405916</c:v>
                </c:pt>
                <c:pt idx="1499">
                  <c:v>1405920</c:v>
                </c:pt>
                <c:pt idx="1500">
                  <c:v>1405920</c:v>
                </c:pt>
                <c:pt idx="1501">
                  <c:v>1405924</c:v>
                </c:pt>
                <c:pt idx="1502">
                  <c:v>1405930</c:v>
                </c:pt>
                <c:pt idx="1503">
                  <c:v>1405930</c:v>
                </c:pt>
                <c:pt idx="1504">
                  <c:v>1405934</c:v>
                </c:pt>
                <c:pt idx="1505">
                  <c:v>1405934</c:v>
                </c:pt>
                <c:pt idx="1506">
                  <c:v>1405938</c:v>
                </c:pt>
                <c:pt idx="1507">
                  <c:v>1405938</c:v>
                </c:pt>
                <c:pt idx="1508">
                  <c:v>1405942</c:v>
                </c:pt>
                <c:pt idx="1509">
                  <c:v>1405946</c:v>
                </c:pt>
                <c:pt idx="1510">
                  <c:v>1405950</c:v>
                </c:pt>
                <c:pt idx="1511">
                  <c:v>1405950</c:v>
                </c:pt>
                <c:pt idx="1512">
                  <c:v>1405954</c:v>
                </c:pt>
                <c:pt idx="1513">
                  <c:v>1405954</c:v>
                </c:pt>
                <c:pt idx="1514">
                  <c:v>1405958</c:v>
                </c:pt>
                <c:pt idx="1515">
                  <c:v>1405962</c:v>
                </c:pt>
                <c:pt idx="1516">
                  <c:v>1405966</c:v>
                </c:pt>
                <c:pt idx="1517">
                  <c:v>1405970</c:v>
                </c:pt>
                <c:pt idx="1518">
                  <c:v>1405970</c:v>
                </c:pt>
                <c:pt idx="1519">
                  <c:v>1405976</c:v>
                </c:pt>
                <c:pt idx="1520">
                  <c:v>1405980</c:v>
                </c:pt>
                <c:pt idx="1521">
                  <c:v>1405984</c:v>
                </c:pt>
                <c:pt idx="1522">
                  <c:v>1405988</c:v>
                </c:pt>
                <c:pt idx="1523">
                  <c:v>1405992</c:v>
                </c:pt>
                <c:pt idx="1524">
                  <c:v>1405992</c:v>
                </c:pt>
                <c:pt idx="1525">
                  <c:v>1405996</c:v>
                </c:pt>
                <c:pt idx="1526">
                  <c:v>1406000</c:v>
                </c:pt>
                <c:pt idx="1527">
                  <c:v>1406004</c:v>
                </c:pt>
                <c:pt idx="1528">
                  <c:v>1406004</c:v>
                </c:pt>
                <c:pt idx="1529">
                  <c:v>1406012</c:v>
                </c:pt>
                <c:pt idx="1530">
                  <c:v>1406012</c:v>
                </c:pt>
                <c:pt idx="1531">
                  <c:v>1406016</c:v>
                </c:pt>
                <c:pt idx="1532">
                  <c:v>1406028</c:v>
                </c:pt>
                <c:pt idx="1533">
                  <c:v>1406034</c:v>
                </c:pt>
                <c:pt idx="1534">
                  <c:v>1406038</c:v>
                </c:pt>
                <c:pt idx="1535">
                  <c:v>1406046</c:v>
                </c:pt>
                <c:pt idx="1536">
                  <c:v>1406046</c:v>
                </c:pt>
                <c:pt idx="1537">
                  <c:v>1406054</c:v>
                </c:pt>
                <c:pt idx="1538">
                  <c:v>1406062</c:v>
                </c:pt>
                <c:pt idx="1539">
                  <c:v>1406072</c:v>
                </c:pt>
                <c:pt idx="1540">
                  <c:v>1406076</c:v>
                </c:pt>
                <c:pt idx="1541">
                  <c:v>1406090</c:v>
                </c:pt>
                <c:pt idx="1542">
                  <c:v>1406096</c:v>
                </c:pt>
                <c:pt idx="1543">
                  <c:v>1406102</c:v>
                </c:pt>
                <c:pt idx="1544">
                  <c:v>1406118</c:v>
                </c:pt>
                <c:pt idx="1545">
                  <c:v>1406130</c:v>
                </c:pt>
                <c:pt idx="1546">
                  <c:v>1456140</c:v>
                </c:pt>
                <c:pt idx="1547">
                  <c:v>1456140</c:v>
                </c:pt>
                <c:pt idx="1548">
                  <c:v>1456140</c:v>
                </c:pt>
                <c:pt idx="1549">
                  <c:v>1456140</c:v>
                </c:pt>
                <c:pt idx="1550">
                  <c:v>1456144</c:v>
                </c:pt>
                <c:pt idx="1551">
                  <c:v>1456144</c:v>
                </c:pt>
                <c:pt idx="1552">
                  <c:v>1456148</c:v>
                </c:pt>
                <c:pt idx="1553">
                  <c:v>1456148</c:v>
                </c:pt>
                <c:pt idx="1554">
                  <c:v>1456148</c:v>
                </c:pt>
                <c:pt idx="1555">
                  <c:v>1456148</c:v>
                </c:pt>
                <c:pt idx="1556">
                  <c:v>1456156</c:v>
                </c:pt>
                <c:pt idx="1557">
                  <c:v>1456156</c:v>
                </c:pt>
                <c:pt idx="1558">
                  <c:v>1456160</c:v>
                </c:pt>
                <c:pt idx="1559">
                  <c:v>1456160</c:v>
                </c:pt>
                <c:pt idx="1560">
                  <c:v>1456160</c:v>
                </c:pt>
                <c:pt idx="1561">
                  <c:v>1456164</c:v>
                </c:pt>
                <c:pt idx="1562">
                  <c:v>1456168</c:v>
                </c:pt>
                <c:pt idx="1563">
                  <c:v>1456168</c:v>
                </c:pt>
                <c:pt idx="1564">
                  <c:v>1456172</c:v>
                </c:pt>
                <c:pt idx="1565">
                  <c:v>1456172</c:v>
                </c:pt>
                <c:pt idx="1566">
                  <c:v>1456176</c:v>
                </c:pt>
                <c:pt idx="1567">
                  <c:v>1456180</c:v>
                </c:pt>
                <c:pt idx="1568">
                  <c:v>1456180</c:v>
                </c:pt>
                <c:pt idx="1569">
                  <c:v>1456184</c:v>
                </c:pt>
                <c:pt idx="1570">
                  <c:v>1456190</c:v>
                </c:pt>
                <c:pt idx="1571">
                  <c:v>1456190</c:v>
                </c:pt>
                <c:pt idx="1572">
                  <c:v>1456194</c:v>
                </c:pt>
                <c:pt idx="1573">
                  <c:v>1456198</c:v>
                </c:pt>
                <c:pt idx="1574">
                  <c:v>1456202</c:v>
                </c:pt>
                <c:pt idx="1575">
                  <c:v>1456206</c:v>
                </c:pt>
                <c:pt idx="1576">
                  <c:v>1456210</c:v>
                </c:pt>
                <c:pt idx="1577">
                  <c:v>1456210</c:v>
                </c:pt>
                <c:pt idx="1578">
                  <c:v>1456214</c:v>
                </c:pt>
                <c:pt idx="1579">
                  <c:v>1456214</c:v>
                </c:pt>
                <c:pt idx="1580">
                  <c:v>1456224</c:v>
                </c:pt>
                <c:pt idx="1581">
                  <c:v>1456228</c:v>
                </c:pt>
                <c:pt idx="1582">
                  <c:v>1456232</c:v>
                </c:pt>
                <c:pt idx="1583">
                  <c:v>1456236</c:v>
                </c:pt>
                <c:pt idx="1584">
                  <c:v>1456236</c:v>
                </c:pt>
                <c:pt idx="1585">
                  <c:v>1456240</c:v>
                </c:pt>
                <c:pt idx="1586">
                  <c:v>1456244</c:v>
                </c:pt>
                <c:pt idx="1587">
                  <c:v>1456248</c:v>
                </c:pt>
                <c:pt idx="1588">
                  <c:v>1456248</c:v>
                </c:pt>
                <c:pt idx="1589">
                  <c:v>1456252</c:v>
                </c:pt>
                <c:pt idx="1590">
                  <c:v>1456256</c:v>
                </c:pt>
                <c:pt idx="1591">
                  <c:v>1456256</c:v>
                </c:pt>
                <c:pt idx="1592">
                  <c:v>1456262</c:v>
                </c:pt>
                <c:pt idx="1593">
                  <c:v>1456262</c:v>
                </c:pt>
                <c:pt idx="1594">
                  <c:v>1456266</c:v>
                </c:pt>
                <c:pt idx="1595">
                  <c:v>1456270</c:v>
                </c:pt>
                <c:pt idx="1596">
                  <c:v>1456278</c:v>
                </c:pt>
                <c:pt idx="1597">
                  <c:v>1456282</c:v>
                </c:pt>
                <c:pt idx="1598">
                  <c:v>1456290</c:v>
                </c:pt>
                <c:pt idx="1599">
                  <c:v>1456296</c:v>
                </c:pt>
                <c:pt idx="1600">
                  <c:v>1456304</c:v>
                </c:pt>
                <c:pt idx="1601">
                  <c:v>1456318</c:v>
                </c:pt>
                <c:pt idx="1602">
                  <c:v>1456324</c:v>
                </c:pt>
                <c:pt idx="1603">
                  <c:v>1456342</c:v>
                </c:pt>
                <c:pt idx="1604">
                  <c:v>1506352</c:v>
                </c:pt>
                <c:pt idx="1605">
                  <c:v>1506352</c:v>
                </c:pt>
                <c:pt idx="1606">
                  <c:v>1506352</c:v>
                </c:pt>
                <c:pt idx="1607">
                  <c:v>1506352</c:v>
                </c:pt>
                <c:pt idx="1608">
                  <c:v>1506352</c:v>
                </c:pt>
                <c:pt idx="1609">
                  <c:v>1506352</c:v>
                </c:pt>
                <c:pt idx="1610">
                  <c:v>1506356</c:v>
                </c:pt>
                <c:pt idx="1611">
                  <c:v>1506360</c:v>
                </c:pt>
                <c:pt idx="1612">
                  <c:v>1506364</c:v>
                </c:pt>
                <c:pt idx="1613">
                  <c:v>1506364</c:v>
                </c:pt>
                <c:pt idx="1614">
                  <c:v>1506364</c:v>
                </c:pt>
                <c:pt idx="1615">
                  <c:v>1506368</c:v>
                </c:pt>
                <c:pt idx="1616">
                  <c:v>1506372</c:v>
                </c:pt>
                <c:pt idx="1617">
                  <c:v>1506376</c:v>
                </c:pt>
                <c:pt idx="1618">
                  <c:v>1506376</c:v>
                </c:pt>
                <c:pt idx="1619">
                  <c:v>1506376</c:v>
                </c:pt>
                <c:pt idx="1620">
                  <c:v>1506380</c:v>
                </c:pt>
                <c:pt idx="1621">
                  <c:v>1506384</c:v>
                </c:pt>
                <c:pt idx="1622">
                  <c:v>1506388</c:v>
                </c:pt>
                <c:pt idx="1623">
                  <c:v>1506392</c:v>
                </c:pt>
                <c:pt idx="1624">
                  <c:v>1506392</c:v>
                </c:pt>
                <c:pt idx="1625">
                  <c:v>1506398</c:v>
                </c:pt>
                <c:pt idx="1626">
                  <c:v>1506402</c:v>
                </c:pt>
                <c:pt idx="1627">
                  <c:v>1506410</c:v>
                </c:pt>
                <c:pt idx="1628">
                  <c:v>1506410</c:v>
                </c:pt>
                <c:pt idx="1629">
                  <c:v>1506414</c:v>
                </c:pt>
                <c:pt idx="1630">
                  <c:v>1506414</c:v>
                </c:pt>
                <c:pt idx="1631">
                  <c:v>1506418</c:v>
                </c:pt>
                <c:pt idx="1632">
                  <c:v>1506418</c:v>
                </c:pt>
                <c:pt idx="1633">
                  <c:v>1506424</c:v>
                </c:pt>
                <c:pt idx="1634">
                  <c:v>1506428</c:v>
                </c:pt>
                <c:pt idx="1635">
                  <c:v>1506428</c:v>
                </c:pt>
                <c:pt idx="1636">
                  <c:v>1506432</c:v>
                </c:pt>
                <c:pt idx="1637">
                  <c:v>1506432</c:v>
                </c:pt>
                <c:pt idx="1638">
                  <c:v>1506436</c:v>
                </c:pt>
                <c:pt idx="1639">
                  <c:v>1506444</c:v>
                </c:pt>
                <c:pt idx="1640">
                  <c:v>1506448</c:v>
                </c:pt>
                <c:pt idx="1641">
                  <c:v>1506454</c:v>
                </c:pt>
                <c:pt idx="1642">
                  <c:v>1506464</c:v>
                </c:pt>
                <c:pt idx="1643">
                  <c:v>1506474</c:v>
                </c:pt>
                <c:pt idx="1644">
                  <c:v>1506478</c:v>
                </c:pt>
                <c:pt idx="1645">
                  <c:v>1506478</c:v>
                </c:pt>
                <c:pt idx="1646">
                  <c:v>1506486</c:v>
                </c:pt>
                <c:pt idx="1647">
                  <c:v>1506494</c:v>
                </c:pt>
                <c:pt idx="1648">
                  <c:v>1506498</c:v>
                </c:pt>
                <c:pt idx="1649">
                  <c:v>1506506</c:v>
                </c:pt>
                <c:pt idx="1650">
                  <c:v>1506522</c:v>
                </c:pt>
                <c:pt idx="1651">
                  <c:v>1506530</c:v>
                </c:pt>
                <c:pt idx="1652">
                  <c:v>1506536</c:v>
                </c:pt>
                <c:pt idx="1653">
                  <c:v>1506542</c:v>
                </c:pt>
                <c:pt idx="1654">
                  <c:v>1506550</c:v>
                </c:pt>
                <c:pt idx="1655">
                  <c:v>1556560</c:v>
                </c:pt>
                <c:pt idx="1656">
                  <c:v>1556560</c:v>
                </c:pt>
                <c:pt idx="1657">
                  <c:v>1556560</c:v>
                </c:pt>
                <c:pt idx="1658">
                  <c:v>1556560</c:v>
                </c:pt>
                <c:pt idx="1659">
                  <c:v>1556560</c:v>
                </c:pt>
                <c:pt idx="1660">
                  <c:v>1556560</c:v>
                </c:pt>
                <c:pt idx="1661">
                  <c:v>1556564</c:v>
                </c:pt>
                <c:pt idx="1662">
                  <c:v>1556568</c:v>
                </c:pt>
                <c:pt idx="1663">
                  <c:v>1556572</c:v>
                </c:pt>
                <c:pt idx="1664">
                  <c:v>1556572</c:v>
                </c:pt>
                <c:pt idx="1665">
                  <c:v>1556572</c:v>
                </c:pt>
                <c:pt idx="1666">
                  <c:v>1556572</c:v>
                </c:pt>
                <c:pt idx="1667">
                  <c:v>1556576</c:v>
                </c:pt>
                <c:pt idx="1668">
                  <c:v>1556580</c:v>
                </c:pt>
                <c:pt idx="1669">
                  <c:v>1556580</c:v>
                </c:pt>
                <c:pt idx="1670">
                  <c:v>1556584</c:v>
                </c:pt>
                <c:pt idx="1671">
                  <c:v>1556584</c:v>
                </c:pt>
                <c:pt idx="1672">
                  <c:v>1556590</c:v>
                </c:pt>
                <c:pt idx="1673">
                  <c:v>1556594</c:v>
                </c:pt>
                <c:pt idx="1674">
                  <c:v>1556598</c:v>
                </c:pt>
                <c:pt idx="1675">
                  <c:v>1556598</c:v>
                </c:pt>
                <c:pt idx="1676">
                  <c:v>1556602</c:v>
                </c:pt>
                <c:pt idx="1677">
                  <c:v>1556606</c:v>
                </c:pt>
                <c:pt idx="1678">
                  <c:v>1556612</c:v>
                </c:pt>
                <c:pt idx="1679">
                  <c:v>1556616</c:v>
                </c:pt>
                <c:pt idx="1680">
                  <c:v>1556616</c:v>
                </c:pt>
                <c:pt idx="1681">
                  <c:v>1556622</c:v>
                </c:pt>
                <c:pt idx="1682">
                  <c:v>1556622</c:v>
                </c:pt>
                <c:pt idx="1683">
                  <c:v>1556630</c:v>
                </c:pt>
                <c:pt idx="1684">
                  <c:v>1556636</c:v>
                </c:pt>
                <c:pt idx="1685">
                  <c:v>1556640</c:v>
                </c:pt>
                <c:pt idx="1686">
                  <c:v>1556646</c:v>
                </c:pt>
                <c:pt idx="1687">
                  <c:v>1556646</c:v>
                </c:pt>
                <c:pt idx="1688">
                  <c:v>1556652</c:v>
                </c:pt>
                <c:pt idx="1689">
                  <c:v>1556662</c:v>
                </c:pt>
                <c:pt idx="1690">
                  <c:v>1556670</c:v>
                </c:pt>
                <c:pt idx="1691">
                  <c:v>1556674</c:v>
                </c:pt>
                <c:pt idx="1692">
                  <c:v>1556680</c:v>
                </c:pt>
                <c:pt idx="1693">
                  <c:v>1556684</c:v>
                </c:pt>
                <c:pt idx="1694">
                  <c:v>1556692</c:v>
                </c:pt>
                <c:pt idx="1695">
                  <c:v>1556696</c:v>
                </c:pt>
                <c:pt idx="1696">
                  <c:v>1556700</c:v>
                </c:pt>
                <c:pt idx="1697">
                  <c:v>1556700</c:v>
                </c:pt>
                <c:pt idx="1698">
                  <c:v>1556718</c:v>
                </c:pt>
                <c:pt idx="1699">
                  <c:v>1556734</c:v>
                </c:pt>
                <c:pt idx="1700">
                  <c:v>1606744</c:v>
                </c:pt>
                <c:pt idx="1701">
                  <c:v>1606744</c:v>
                </c:pt>
                <c:pt idx="1702">
                  <c:v>1606744</c:v>
                </c:pt>
                <c:pt idx="1703">
                  <c:v>1606744</c:v>
                </c:pt>
                <c:pt idx="1704">
                  <c:v>1606744</c:v>
                </c:pt>
                <c:pt idx="1705">
                  <c:v>1606748</c:v>
                </c:pt>
                <c:pt idx="1706">
                  <c:v>1606748</c:v>
                </c:pt>
                <c:pt idx="1707">
                  <c:v>1606752</c:v>
                </c:pt>
                <c:pt idx="1708">
                  <c:v>1606752</c:v>
                </c:pt>
                <c:pt idx="1709">
                  <c:v>1606756</c:v>
                </c:pt>
                <c:pt idx="1710">
                  <c:v>1606760</c:v>
                </c:pt>
                <c:pt idx="1711">
                  <c:v>1606764</c:v>
                </c:pt>
                <c:pt idx="1712">
                  <c:v>1606764</c:v>
                </c:pt>
                <c:pt idx="1713">
                  <c:v>1606768</c:v>
                </c:pt>
                <c:pt idx="1714">
                  <c:v>1606768</c:v>
                </c:pt>
                <c:pt idx="1715">
                  <c:v>1606772</c:v>
                </c:pt>
                <c:pt idx="1716">
                  <c:v>1606772</c:v>
                </c:pt>
                <c:pt idx="1717">
                  <c:v>1606776</c:v>
                </c:pt>
                <c:pt idx="1718">
                  <c:v>1606776</c:v>
                </c:pt>
                <c:pt idx="1719">
                  <c:v>1606780</c:v>
                </c:pt>
                <c:pt idx="1720">
                  <c:v>1606780</c:v>
                </c:pt>
                <c:pt idx="1721">
                  <c:v>1606784</c:v>
                </c:pt>
                <c:pt idx="1722">
                  <c:v>1606788</c:v>
                </c:pt>
                <c:pt idx="1723">
                  <c:v>1606788</c:v>
                </c:pt>
                <c:pt idx="1724">
                  <c:v>1606792</c:v>
                </c:pt>
                <c:pt idx="1725">
                  <c:v>1606796</c:v>
                </c:pt>
                <c:pt idx="1726">
                  <c:v>1606800</c:v>
                </c:pt>
                <c:pt idx="1727">
                  <c:v>1606800</c:v>
                </c:pt>
                <c:pt idx="1728">
                  <c:v>1606800</c:v>
                </c:pt>
                <c:pt idx="1729">
                  <c:v>1606804</c:v>
                </c:pt>
                <c:pt idx="1730">
                  <c:v>1606808</c:v>
                </c:pt>
                <c:pt idx="1731">
                  <c:v>1606814</c:v>
                </c:pt>
                <c:pt idx="1732">
                  <c:v>1606818</c:v>
                </c:pt>
                <c:pt idx="1733">
                  <c:v>1606822</c:v>
                </c:pt>
                <c:pt idx="1734">
                  <c:v>1606822</c:v>
                </c:pt>
                <c:pt idx="1735">
                  <c:v>1606822</c:v>
                </c:pt>
                <c:pt idx="1736">
                  <c:v>1606826</c:v>
                </c:pt>
                <c:pt idx="1737">
                  <c:v>1606826</c:v>
                </c:pt>
                <c:pt idx="1738">
                  <c:v>1606830</c:v>
                </c:pt>
                <c:pt idx="1739">
                  <c:v>1606840</c:v>
                </c:pt>
                <c:pt idx="1740">
                  <c:v>1606848</c:v>
                </c:pt>
                <c:pt idx="1741">
                  <c:v>1606856</c:v>
                </c:pt>
                <c:pt idx="1742">
                  <c:v>1606860</c:v>
                </c:pt>
                <c:pt idx="1743">
                  <c:v>1606860</c:v>
                </c:pt>
                <c:pt idx="1744">
                  <c:v>1606864</c:v>
                </c:pt>
                <c:pt idx="1745">
                  <c:v>1606868</c:v>
                </c:pt>
                <c:pt idx="1746">
                  <c:v>1606868</c:v>
                </c:pt>
                <c:pt idx="1747">
                  <c:v>1606868</c:v>
                </c:pt>
                <c:pt idx="1748">
                  <c:v>1606876</c:v>
                </c:pt>
                <c:pt idx="1749">
                  <c:v>1606876</c:v>
                </c:pt>
                <c:pt idx="1750">
                  <c:v>1606882</c:v>
                </c:pt>
                <c:pt idx="1751">
                  <c:v>1606888</c:v>
                </c:pt>
                <c:pt idx="1752">
                  <c:v>1606898</c:v>
                </c:pt>
                <c:pt idx="1753">
                  <c:v>1606904</c:v>
                </c:pt>
                <c:pt idx="1754">
                  <c:v>1606914</c:v>
                </c:pt>
                <c:pt idx="1755">
                  <c:v>1606922</c:v>
                </c:pt>
                <c:pt idx="1756">
                  <c:v>1606942</c:v>
                </c:pt>
                <c:pt idx="1757">
                  <c:v>1606942</c:v>
                </c:pt>
                <c:pt idx="1758">
                  <c:v>1606946</c:v>
                </c:pt>
                <c:pt idx="1759">
                  <c:v>1656960</c:v>
                </c:pt>
                <c:pt idx="1760">
                  <c:v>1656960</c:v>
                </c:pt>
                <c:pt idx="1761">
                  <c:v>1656964</c:v>
                </c:pt>
                <c:pt idx="1762">
                  <c:v>1656964</c:v>
                </c:pt>
                <c:pt idx="1763">
                  <c:v>1656964</c:v>
                </c:pt>
                <c:pt idx="1764">
                  <c:v>1656964</c:v>
                </c:pt>
                <c:pt idx="1765">
                  <c:v>1656964</c:v>
                </c:pt>
                <c:pt idx="1766">
                  <c:v>1656968</c:v>
                </c:pt>
                <c:pt idx="1767">
                  <c:v>1656972</c:v>
                </c:pt>
                <c:pt idx="1768">
                  <c:v>1656976</c:v>
                </c:pt>
                <c:pt idx="1769">
                  <c:v>1656980</c:v>
                </c:pt>
                <c:pt idx="1770">
                  <c:v>1656980</c:v>
                </c:pt>
                <c:pt idx="1771">
                  <c:v>1656980</c:v>
                </c:pt>
                <c:pt idx="1772">
                  <c:v>1656984</c:v>
                </c:pt>
                <c:pt idx="1773">
                  <c:v>1656984</c:v>
                </c:pt>
                <c:pt idx="1774">
                  <c:v>1656988</c:v>
                </c:pt>
                <c:pt idx="1775">
                  <c:v>1656992</c:v>
                </c:pt>
                <c:pt idx="1776">
                  <c:v>1656992</c:v>
                </c:pt>
                <c:pt idx="1777">
                  <c:v>1656996</c:v>
                </c:pt>
                <c:pt idx="1778">
                  <c:v>1657000</c:v>
                </c:pt>
                <c:pt idx="1779">
                  <c:v>1657000</c:v>
                </c:pt>
                <c:pt idx="1780">
                  <c:v>1657008</c:v>
                </c:pt>
                <c:pt idx="1781">
                  <c:v>1657008</c:v>
                </c:pt>
                <c:pt idx="1782">
                  <c:v>1657016</c:v>
                </c:pt>
                <c:pt idx="1783">
                  <c:v>1657016</c:v>
                </c:pt>
                <c:pt idx="1784">
                  <c:v>1657016</c:v>
                </c:pt>
                <c:pt idx="1785">
                  <c:v>1657016</c:v>
                </c:pt>
                <c:pt idx="1786">
                  <c:v>1657020</c:v>
                </c:pt>
                <c:pt idx="1787">
                  <c:v>1657024</c:v>
                </c:pt>
                <c:pt idx="1788">
                  <c:v>1657028</c:v>
                </c:pt>
                <c:pt idx="1789">
                  <c:v>1657028</c:v>
                </c:pt>
                <c:pt idx="1790">
                  <c:v>1657036</c:v>
                </c:pt>
                <c:pt idx="1791">
                  <c:v>1657040</c:v>
                </c:pt>
                <c:pt idx="1792">
                  <c:v>1657040</c:v>
                </c:pt>
                <c:pt idx="1793">
                  <c:v>1657044</c:v>
                </c:pt>
                <c:pt idx="1794">
                  <c:v>1657048</c:v>
                </c:pt>
                <c:pt idx="1795">
                  <c:v>1657052</c:v>
                </c:pt>
                <c:pt idx="1796">
                  <c:v>1657056</c:v>
                </c:pt>
                <c:pt idx="1797">
                  <c:v>1657060</c:v>
                </c:pt>
                <c:pt idx="1798">
                  <c:v>1657066</c:v>
                </c:pt>
                <c:pt idx="1799">
                  <c:v>1657066</c:v>
                </c:pt>
                <c:pt idx="1800">
                  <c:v>1657074</c:v>
                </c:pt>
                <c:pt idx="1801">
                  <c:v>1657078</c:v>
                </c:pt>
                <c:pt idx="1802">
                  <c:v>1657082</c:v>
                </c:pt>
                <c:pt idx="1803">
                  <c:v>1657086</c:v>
                </c:pt>
                <c:pt idx="1804">
                  <c:v>1657098</c:v>
                </c:pt>
                <c:pt idx="1805">
                  <c:v>1657102</c:v>
                </c:pt>
                <c:pt idx="1806">
                  <c:v>1657108</c:v>
                </c:pt>
                <c:pt idx="1807">
                  <c:v>1657114</c:v>
                </c:pt>
                <c:pt idx="1808">
                  <c:v>1657114</c:v>
                </c:pt>
                <c:pt idx="1809">
                  <c:v>1657118</c:v>
                </c:pt>
                <c:pt idx="1810">
                  <c:v>1657128</c:v>
                </c:pt>
                <c:pt idx="1811">
                  <c:v>1657134</c:v>
                </c:pt>
                <c:pt idx="1812">
                  <c:v>1657152</c:v>
                </c:pt>
                <c:pt idx="1813">
                  <c:v>1707162</c:v>
                </c:pt>
                <c:pt idx="1814">
                  <c:v>1707162</c:v>
                </c:pt>
                <c:pt idx="1815">
                  <c:v>1707162</c:v>
                </c:pt>
                <c:pt idx="1816">
                  <c:v>1707162</c:v>
                </c:pt>
                <c:pt idx="1817">
                  <c:v>1707162</c:v>
                </c:pt>
                <c:pt idx="1818">
                  <c:v>1707166</c:v>
                </c:pt>
                <c:pt idx="1819">
                  <c:v>1707166</c:v>
                </c:pt>
                <c:pt idx="1820">
                  <c:v>1707170</c:v>
                </c:pt>
                <c:pt idx="1821">
                  <c:v>1707174</c:v>
                </c:pt>
                <c:pt idx="1822">
                  <c:v>1707174</c:v>
                </c:pt>
                <c:pt idx="1823">
                  <c:v>1707178</c:v>
                </c:pt>
                <c:pt idx="1824">
                  <c:v>1707182</c:v>
                </c:pt>
                <c:pt idx="1825">
                  <c:v>1707182</c:v>
                </c:pt>
                <c:pt idx="1826">
                  <c:v>1707182</c:v>
                </c:pt>
                <c:pt idx="1827">
                  <c:v>1707186</c:v>
                </c:pt>
                <c:pt idx="1828">
                  <c:v>1707186</c:v>
                </c:pt>
                <c:pt idx="1829">
                  <c:v>1707194</c:v>
                </c:pt>
                <c:pt idx="1830">
                  <c:v>1707194</c:v>
                </c:pt>
                <c:pt idx="1831">
                  <c:v>1707198</c:v>
                </c:pt>
                <c:pt idx="1832">
                  <c:v>1707198</c:v>
                </c:pt>
                <c:pt idx="1833">
                  <c:v>1707202</c:v>
                </c:pt>
                <c:pt idx="1834">
                  <c:v>1707202</c:v>
                </c:pt>
                <c:pt idx="1835">
                  <c:v>1707202</c:v>
                </c:pt>
                <c:pt idx="1836">
                  <c:v>1707210</c:v>
                </c:pt>
                <c:pt idx="1837">
                  <c:v>1707210</c:v>
                </c:pt>
                <c:pt idx="1838">
                  <c:v>1707218</c:v>
                </c:pt>
                <c:pt idx="1839">
                  <c:v>1707222</c:v>
                </c:pt>
                <c:pt idx="1840">
                  <c:v>1707222</c:v>
                </c:pt>
                <c:pt idx="1841">
                  <c:v>1707222</c:v>
                </c:pt>
                <c:pt idx="1842">
                  <c:v>1707226</c:v>
                </c:pt>
                <c:pt idx="1843">
                  <c:v>1707230</c:v>
                </c:pt>
                <c:pt idx="1844">
                  <c:v>1707236</c:v>
                </c:pt>
                <c:pt idx="1845">
                  <c:v>1707240</c:v>
                </c:pt>
                <c:pt idx="1846">
                  <c:v>1707244</c:v>
                </c:pt>
                <c:pt idx="1847">
                  <c:v>1707248</c:v>
                </c:pt>
                <c:pt idx="1848">
                  <c:v>1707248</c:v>
                </c:pt>
                <c:pt idx="1849">
                  <c:v>1707252</c:v>
                </c:pt>
                <c:pt idx="1850">
                  <c:v>1707252</c:v>
                </c:pt>
                <c:pt idx="1851">
                  <c:v>1707256</c:v>
                </c:pt>
                <c:pt idx="1852">
                  <c:v>1707256</c:v>
                </c:pt>
                <c:pt idx="1853">
                  <c:v>1707264</c:v>
                </c:pt>
                <c:pt idx="1854">
                  <c:v>1707268</c:v>
                </c:pt>
                <c:pt idx="1855">
                  <c:v>1707268</c:v>
                </c:pt>
                <c:pt idx="1856">
                  <c:v>1707278</c:v>
                </c:pt>
                <c:pt idx="1857">
                  <c:v>1707284</c:v>
                </c:pt>
                <c:pt idx="1858">
                  <c:v>1707288</c:v>
                </c:pt>
                <c:pt idx="1859">
                  <c:v>1707294</c:v>
                </c:pt>
                <c:pt idx="1860">
                  <c:v>1707304</c:v>
                </c:pt>
                <c:pt idx="1861">
                  <c:v>1707308</c:v>
                </c:pt>
                <c:pt idx="1862">
                  <c:v>1707314</c:v>
                </c:pt>
                <c:pt idx="1863">
                  <c:v>1707318</c:v>
                </c:pt>
                <c:pt idx="1864">
                  <c:v>1707322</c:v>
                </c:pt>
                <c:pt idx="1865">
                  <c:v>1707322</c:v>
                </c:pt>
                <c:pt idx="1866">
                  <c:v>1707330</c:v>
                </c:pt>
                <c:pt idx="1867">
                  <c:v>1707336</c:v>
                </c:pt>
                <c:pt idx="1868">
                  <c:v>1707350</c:v>
                </c:pt>
                <c:pt idx="1869">
                  <c:v>1757360</c:v>
                </c:pt>
                <c:pt idx="1870">
                  <c:v>1757360</c:v>
                </c:pt>
                <c:pt idx="1871">
                  <c:v>1757360</c:v>
                </c:pt>
                <c:pt idx="1872">
                  <c:v>1757360</c:v>
                </c:pt>
                <c:pt idx="1873">
                  <c:v>1757360</c:v>
                </c:pt>
                <c:pt idx="1874">
                  <c:v>1757364</c:v>
                </c:pt>
                <c:pt idx="1875">
                  <c:v>1757364</c:v>
                </c:pt>
                <c:pt idx="1876">
                  <c:v>1757368</c:v>
                </c:pt>
                <c:pt idx="1877">
                  <c:v>1757372</c:v>
                </c:pt>
                <c:pt idx="1878">
                  <c:v>1757372</c:v>
                </c:pt>
                <c:pt idx="1879">
                  <c:v>1757376</c:v>
                </c:pt>
                <c:pt idx="1880">
                  <c:v>1757380</c:v>
                </c:pt>
                <c:pt idx="1881">
                  <c:v>1757380</c:v>
                </c:pt>
                <c:pt idx="1882">
                  <c:v>1757380</c:v>
                </c:pt>
                <c:pt idx="1883">
                  <c:v>1757384</c:v>
                </c:pt>
                <c:pt idx="1884">
                  <c:v>1757388</c:v>
                </c:pt>
                <c:pt idx="1885">
                  <c:v>1757388</c:v>
                </c:pt>
                <c:pt idx="1886">
                  <c:v>1757388</c:v>
                </c:pt>
                <c:pt idx="1887">
                  <c:v>1757392</c:v>
                </c:pt>
                <c:pt idx="1888">
                  <c:v>1757392</c:v>
                </c:pt>
                <c:pt idx="1889">
                  <c:v>1757400</c:v>
                </c:pt>
                <c:pt idx="1890">
                  <c:v>1757406</c:v>
                </c:pt>
                <c:pt idx="1891">
                  <c:v>1757410</c:v>
                </c:pt>
                <c:pt idx="1892">
                  <c:v>1757414</c:v>
                </c:pt>
                <c:pt idx="1893">
                  <c:v>1757420</c:v>
                </c:pt>
                <c:pt idx="1894">
                  <c:v>1757420</c:v>
                </c:pt>
                <c:pt idx="1895">
                  <c:v>1757420</c:v>
                </c:pt>
                <c:pt idx="1896">
                  <c:v>1757424</c:v>
                </c:pt>
                <c:pt idx="1897">
                  <c:v>1757428</c:v>
                </c:pt>
                <c:pt idx="1898">
                  <c:v>1757428</c:v>
                </c:pt>
                <c:pt idx="1899">
                  <c:v>1757434</c:v>
                </c:pt>
                <c:pt idx="1900">
                  <c:v>1757442</c:v>
                </c:pt>
                <c:pt idx="1901">
                  <c:v>1757442</c:v>
                </c:pt>
                <c:pt idx="1902">
                  <c:v>1757452</c:v>
                </c:pt>
                <c:pt idx="1903">
                  <c:v>1757456</c:v>
                </c:pt>
                <c:pt idx="1904">
                  <c:v>1757460</c:v>
                </c:pt>
                <c:pt idx="1905">
                  <c:v>1757464</c:v>
                </c:pt>
                <c:pt idx="1906">
                  <c:v>1757464</c:v>
                </c:pt>
                <c:pt idx="1907">
                  <c:v>1757470</c:v>
                </c:pt>
                <c:pt idx="1908">
                  <c:v>1757470</c:v>
                </c:pt>
                <c:pt idx="1909">
                  <c:v>1757470</c:v>
                </c:pt>
                <c:pt idx="1910">
                  <c:v>1757480</c:v>
                </c:pt>
                <c:pt idx="1911">
                  <c:v>1757484</c:v>
                </c:pt>
                <c:pt idx="1912">
                  <c:v>1757490</c:v>
                </c:pt>
                <c:pt idx="1913">
                  <c:v>1757496</c:v>
                </c:pt>
                <c:pt idx="1914">
                  <c:v>1757500</c:v>
                </c:pt>
                <c:pt idx="1915">
                  <c:v>1757504</c:v>
                </c:pt>
                <c:pt idx="1916">
                  <c:v>1757512</c:v>
                </c:pt>
                <c:pt idx="1917">
                  <c:v>1757520</c:v>
                </c:pt>
                <c:pt idx="1918">
                  <c:v>1757524</c:v>
                </c:pt>
                <c:pt idx="1919">
                  <c:v>1757532</c:v>
                </c:pt>
                <c:pt idx="1920">
                  <c:v>1757532</c:v>
                </c:pt>
                <c:pt idx="1921">
                  <c:v>1757540</c:v>
                </c:pt>
                <c:pt idx="1922">
                  <c:v>1757544</c:v>
                </c:pt>
                <c:pt idx="1923">
                  <c:v>1757562</c:v>
                </c:pt>
                <c:pt idx="1924">
                  <c:v>1757572</c:v>
                </c:pt>
                <c:pt idx="1925">
                  <c:v>1757576</c:v>
                </c:pt>
                <c:pt idx="1926">
                  <c:v>1757590</c:v>
                </c:pt>
                <c:pt idx="1927">
                  <c:v>1757602</c:v>
                </c:pt>
                <c:pt idx="1928">
                  <c:v>1807612</c:v>
                </c:pt>
                <c:pt idx="1929">
                  <c:v>1807612</c:v>
                </c:pt>
                <c:pt idx="1930">
                  <c:v>1807612</c:v>
                </c:pt>
                <c:pt idx="1931">
                  <c:v>1807612</c:v>
                </c:pt>
                <c:pt idx="1932">
                  <c:v>1807616</c:v>
                </c:pt>
                <c:pt idx="1933">
                  <c:v>1807616</c:v>
                </c:pt>
                <c:pt idx="1934">
                  <c:v>1807616</c:v>
                </c:pt>
                <c:pt idx="1935">
                  <c:v>1807620</c:v>
                </c:pt>
                <c:pt idx="1936">
                  <c:v>1807620</c:v>
                </c:pt>
                <c:pt idx="1937">
                  <c:v>1807624</c:v>
                </c:pt>
                <c:pt idx="1938">
                  <c:v>1807624</c:v>
                </c:pt>
                <c:pt idx="1939">
                  <c:v>1807628</c:v>
                </c:pt>
                <c:pt idx="1940">
                  <c:v>1807632</c:v>
                </c:pt>
                <c:pt idx="1941">
                  <c:v>1807636</c:v>
                </c:pt>
                <c:pt idx="1942">
                  <c:v>1807636</c:v>
                </c:pt>
                <c:pt idx="1943">
                  <c:v>1807636</c:v>
                </c:pt>
                <c:pt idx="1944">
                  <c:v>1807640</c:v>
                </c:pt>
                <c:pt idx="1945">
                  <c:v>1807640</c:v>
                </c:pt>
                <c:pt idx="1946">
                  <c:v>1807644</c:v>
                </c:pt>
                <c:pt idx="1947">
                  <c:v>1807648</c:v>
                </c:pt>
                <c:pt idx="1948">
                  <c:v>1807656</c:v>
                </c:pt>
                <c:pt idx="1949">
                  <c:v>1807656</c:v>
                </c:pt>
                <c:pt idx="1950">
                  <c:v>1807660</c:v>
                </c:pt>
                <c:pt idx="1951">
                  <c:v>1807666</c:v>
                </c:pt>
                <c:pt idx="1952">
                  <c:v>1807670</c:v>
                </c:pt>
                <c:pt idx="1953">
                  <c:v>1807674</c:v>
                </c:pt>
                <c:pt idx="1954">
                  <c:v>1807680</c:v>
                </c:pt>
                <c:pt idx="1955">
                  <c:v>1807684</c:v>
                </c:pt>
                <c:pt idx="1956">
                  <c:v>1807690</c:v>
                </c:pt>
                <c:pt idx="1957">
                  <c:v>1807690</c:v>
                </c:pt>
                <c:pt idx="1958">
                  <c:v>1807696</c:v>
                </c:pt>
                <c:pt idx="1959">
                  <c:v>1807702</c:v>
                </c:pt>
                <c:pt idx="1960">
                  <c:v>1807708</c:v>
                </c:pt>
                <c:pt idx="1961">
                  <c:v>1807714</c:v>
                </c:pt>
                <c:pt idx="1962">
                  <c:v>1807718</c:v>
                </c:pt>
                <c:pt idx="1963">
                  <c:v>1807718</c:v>
                </c:pt>
                <c:pt idx="1964">
                  <c:v>1807724</c:v>
                </c:pt>
                <c:pt idx="1965">
                  <c:v>1807736</c:v>
                </c:pt>
                <c:pt idx="1966">
                  <c:v>1807748</c:v>
                </c:pt>
                <c:pt idx="1967">
                  <c:v>1857758</c:v>
                </c:pt>
                <c:pt idx="1968">
                  <c:v>1857758</c:v>
                </c:pt>
                <c:pt idx="1969">
                  <c:v>1857758</c:v>
                </c:pt>
                <c:pt idx="1970">
                  <c:v>1857758</c:v>
                </c:pt>
                <c:pt idx="1971">
                  <c:v>1857758</c:v>
                </c:pt>
                <c:pt idx="1972">
                  <c:v>1857758</c:v>
                </c:pt>
                <c:pt idx="1973">
                  <c:v>1857762</c:v>
                </c:pt>
                <c:pt idx="1974">
                  <c:v>1857762</c:v>
                </c:pt>
                <c:pt idx="1975">
                  <c:v>1857766</c:v>
                </c:pt>
                <c:pt idx="1976">
                  <c:v>1857770</c:v>
                </c:pt>
                <c:pt idx="1977">
                  <c:v>1857770</c:v>
                </c:pt>
                <c:pt idx="1978">
                  <c:v>1857774</c:v>
                </c:pt>
                <c:pt idx="1979">
                  <c:v>1857778</c:v>
                </c:pt>
                <c:pt idx="1980">
                  <c:v>1857782</c:v>
                </c:pt>
                <c:pt idx="1981">
                  <c:v>1857782</c:v>
                </c:pt>
                <c:pt idx="1982">
                  <c:v>1857786</c:v>
                </c:pt>
                <c:pt idx="1983">
                  <c:v>1857792</c:v>
                </c:pt>
                <c:pt idx="1984">
                  <c:v>1857796</c:v>
                </c:pt>
                <c:pt idx="1985">
                  <c:v>1857800</c:v>
                </c:pt>
                <c:pt idx="1986">
                  <c:v>1857800</c:v>
                </c:pt>
                <c:pt idx="1987">
                  <c:v>1857800</c:v>
                </c:pt>
                <c:pt idx="1988">
                  <c:v>1857804</c:v>
                </c:pt>
                <c:pt idx="1989">
                  <c:v>1857810</c:v>
                </c:pt>
                <c:pt idx="1990">
                  <c:v>1857814</c:v>
                </c:pt>
                <c:pt idx="1991">
                  <c:v>1857818</c:v>
                </c:pt>
                <c:pt idx="1992">
                  <c:v>1857822</c:v>
                </c:pt>
                <c:pt idx="1993">
                  <c:v>1857826</c:v>
                </c:pt>
                <c:pt idx="1994">
                  <c:v>1857830</c:v>
                </c:pt>
                <c:pt idx="1995">
                  <c:v>1857834</c:v>
                </c:pt>
                <c:pt idx="1996">
                  <c:v>1857834</c:v>
                </c:pt>
                <c:pt idx="1997">
                  <c:v>1857840</c:v>
                </c:pt>
                <c:pt idx="1998">
                  <c:v>1857844</c:v>
                </c:pt>
                <c:pt idx="1999">
                  <c:v>1857844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04-4BE5-83D0-4A335F698A2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Naive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Sheet1!$C$5:$C$2005</c:f>
              <c:numCache>
                <c:formatCode>General</c:formatCode>
                <c:ptCount val="2000"/>
                <c:pt idx="0">
                  <c:v>25000</c:v>
                </c:pt>
                <c:pt idx="1">
                  <c:v>50000</c:v>
                </c:pt>
                <c:pt idx="2">
                  <c:v>75000</c:v>
                </c:pt>
                <c:pt idx="3">
                  <c:v>100000</c:v>
                </c:pt>
                <c:pt idx="4">
                  <c:v>125000</c:v>
                </c:pt>
                <c:pt idx="5">
                  <c:v>150000</c:v>
                </c:pt>
                <c:pt idx="6">
                  <c:v>175000</c:v>
                </c:pt>
                <c:pt idx="7">
                  <c:v>200000</c:v>
                </c:pt>
                <c:pt idx="8">
                  <c:v>225000</c:v>
                </c:pt>
                <c:pt idx="9">
                  <c:v>250000</c:v>
                </c:pt>
                <c:pt idx="10">
                  <c:v>275000</c:v>
                </c:pt>
                <c:pt idx="11">
                  <c:v>300000</c:v>
                </c:pt>
                <c:pt idx="12">
                  <c:v>325000</c:v>
                </c:pt>
                <c:pt idx="13">
                  <c:v>350000</c:v>
                </c:pt>
                <c:pt idx="14">
                  <c:v>375000</c:v>
                </c:pt>
                <c:pt idx="15">
                  <c:v>400000</c:v>
                </c:pt>
                <c:pt idx="16">
                  <c:v>425000</c:v>
                </c:pt>
                <c:pt idx="17">
                  <c:v>450000</c:v>
                </c:pt>
                <c:pt idx="18">
                  <c:v>475000</c:v>
                </c:pt>
                <c:pt idx="19">
                  <c:v>500000</c:v>
                </c:pt>
                <c:pt idx="20">
                  <c:v>525000</c:v>
                </c:pt>
                <c:pt idx="21">
                  <c:v>550000</c:v>
                </c:pt>
                <c:pt idx="22">
                  <c:v>575000</c:v>
                </c:pt>
                <c:pt idx="23">
                  <c:v>600000</c:v>
                </c:pt>
                <c:pt idx="24">
                  <c:v>625000</c:v>
                </c:pt>
                <c:pt idx="25">
                  <c:v>650000</c:v>
                </c:pt>
                <c:pt idx="26">
                  <c:v>675000</c:v>
                </c:pt>
                <c:pt idx="27">
                  <c:v>700000</c:v>
                </c:pt>
                <c:pt idx="28">
                  <c:v>725000</c:v>
                </c:pt>
                <c:pt idx="29">
                  <c:v>750000</c:v>
                </c:pt>
                <c:pt idx="30">
                  <c:v>775000</c:v>
                </c:pt>
                <c:pt idx="31">
                  <c:v>800000</c:v>
                </c:pt>
                <c:pt idx="32">
                  <c:v>825000</c:v>
                </c:pt>
                <c:pt idx="33">
                  <c:v>850000</c:v>
                </c:pt>
                <c:pt idx="34">
                  <c:v>875000</c:v>
                </c:pt>
                <c:pt idx="35">
                  <c:v>900000</c:v>
                </c:pt>
                <c:pt idx="36">
                  <c:v>925000</c:v>
                </c:pt>
                <c:pt idx="37">
                  <c:v>950000</c:v>
                </c:pt>
                <c:pt idx="38">
                  <c:v>975000</c:v>
                </c:pt>
                <c:pt idx="39">
                  <c:v>1000000</c:v>
                </c:pt>
                <c:pt idx="40">
                  <c:v>1025000</c:v>
                </c:pt>
                <c:pt idx="41">
                  <c:v>1050000</c:v>
                </c:pt>
                <c:pt idx="42">
                  <c:v>1075000</c:v>
                </c:pt>
                <c:pt idx="43">
                  <c:v>1100000</c:v>
                </c:pt>
                <c:pt idx="44">
                  <c:v>1125000</c:v>
                </c:pt>
                <c:pt idx="45">
                  <c:v>1150000</c:v>
                </c:pt>
                <c:pt idx="46">
                  <c:v>1175000</c:v>
                </c:pt>
                <c:pt idx="47">
                  <c:v>1200000</c:v>
                </c:pt>
                <c:pt idx="48">
                  <c:v>1225000</c:v>
                </c:pt>
                <c:pt idx="49">
                  <c:v>1250000</c:v>
                </c:pt>
                <c:pt idx="50">
                  <c:v>1275000</c:v>
                </c:pt>
                <c:pt idx="51">
                  <c:v>1300000</c:v>
                </c:pt>
                <c:pt idx="52">
                  <c:v>1325000</c:v>
                </c:pt>
                <c:pt idx="53">
                  <c:v>1350000</c:v>
                </c:pt>
                <c:pt idx="54">
                  <c:v>1375000</c:v>
                </c:pt>
                <c:pt idx="55">
                  <c:v>1400000</c:v>
                </c:pt>
                <c:pt idx="56">
                  <c:v>1425000</c:v>
                </c:pt>
                <c:pt idx="57">
                  <c:v>1450000</c:v>
                </c:pt>
                <c:pt idx="58">
                  <c:v>1475000</c:v>
                </c:pt>
                <c:pt idx="59">
                  <c:v>1500000</c:v>
                </c:pt>
                <c:pt idx="60">
                  <c:v>1525000</c:v>
                </c:pt>
                <c:pt idx="61">
                  <c:v>1550000</c:v>
                </c:pt>
                <c:pt idx="62">
                  <c:v>1575000</c:v>
                </c:pt>
                <c:pt idx="63">
                  <c:v>1600000</c:v>
                </c:pt>
                <c:pt idx="64">
                  <c:v>1625000</c:v>
                </c:pt>
                <c:pt idx="65">
                  <c:v>1650000</c:v>
                </c:pt>
                <c:pt idx="66">
                  <c:v>1675000</c:v>
                </c:pt>
                <c:pt idx="67">
                  <c:v>1700000</c:v>
                </c:pt>
                <c:pt idx="68">
                  <c:v>1725000</c:v>
                </c:pt>
                <c:pt idx="69">
                  <c:v>1750000</c:v>
                </c:pt>
                <c:pt idx="70">
                  <c:v>1775000</c:v>
                </c:pt>
                <c:pt idx="71">
                  <c:v>1800000</c:v>
                </c:pt>
                <c:pt idx="72">
                  <c:v>1825000</c:v>
                </c:pt>
                <c:pt idx="73">
                  <c:v>1850000</c:v>
                </c:pt>
                <c:pt idx="74">
                  <c:v>1875000</c:v>
                </c:pt>
                <c:pt idx="75">
                  <c:v>1900000</c:v>
                </c:pt>
                <c:pt idx="76">
                  <c:v>1925000</c:v>
                </c:pt>
                <c:pt idx="77">
                  <c:v>1950000</c:v>
                </c:pt>
                <c:pt idx="78">
                  <c:v>1975000</c:v>
                </c:pt>
                <c:pt idx="79">
                  <c:v>2000000</c:v>
                </c:pt>
                <c:pt idx="80">
                  <c:v>2025000</c:v>
                </c:pt>
                <c:pt idx="81">
                  <c:v>2050000</c:v>
                </c:pt>
                <c:pt idx="82">
                  <c:v>2075000</c:v>
                </c:pt>
                <c:pt idx="83">
                  <c:v>2100000</c:v>
                </c:pt>
                <c:pt idx="84">
                  <c:v>2125000</c:v>
                </c:pt>
                <c:pt idx="85">
                  <c:v>2150000</c:v>
                </c:pt>
                <c:pt idx="86">
                  <c:v>2175000</c:v>
                </c:pt>
                <c:pt idx="87">
                  <c:v>2200000</c:v>
                </c:pt>
                <c:pt idx="88">
                  <c:v>2225000</c:v>
                </c:pt>
                <c:pt idx="89">
                  <c:v>2250000</c:v>
                </c:pt>
                <c:pt idx="90">
                  <c:v>2275000</c:v>
                </c:pt>
                <c:pt idx="91">
                  <c:v>2300000</c:v>
                </c:pt>
                <c:pt idx="92">
                  <c:v>2325000</c:v>
                </c:pt>
                <c:pt idx="93">
                  <c:v>2350000</c:v>
                </c:pt>
                <c:pt idx="94">
                  <c:v>2375000</c:v>
                </c:pt>
                <c:pt idx="95">
                  <c:v>2400000</c:v>
                </c:pt>
                <c:pt idx="96">
                  <c:v>2425000</c:v>
                </c:pt>
                <c:pt idx="97">
                  <c:v>2450000</c:v>
                </c:pt>
                <c:pt idx="98">
                  <c:v>2475000</c:v>
                </c:pt>
                <c:pt idx="99">
                  <c:v>2500000</c:v>
                </c:pt>
                <c:pt idx="100">
                  <c:v>2525000</c:v>
                </c:pt>
                <c:pt idx="101">
                  <c:v>2550000</c:v>
                </c:pt>
                <c:pt idx="102">
                  <c:v>2575000</c:v>
                </c:pt>
                <c:pt idx="103">
                  <c:v>2600000</c:v>
                </c:pt>
                <c:pt idx="104">
                  <c:v>2625000</c:v>
                </c:pt>
                <c:pt idx="105">
                  <c:v>2650000</c:v>
                </c:pt>
                <c:pt idx="106">
                  <c:v>2675000</c:v>
                </c:pt>
                <c:pt idx="107">
                  <c:v>2700000</c:v>
                </c:pt>
                <c:pt idx="108">
                  <c:v>2725000</c:v>
                </c:pt>
                <c:pt idx="109">
                  <c:v>2750000</c:v>
                </c:pt>
                <c:pt idx="110">
                  <c:v>2775000</c:v>
                </c:pt>
                <c:pt idx="111">
                  <c:v>2800000</c:v>
                </c:pt>
                <c:pt idx="112">
                  <c:v>2825000</c:v>
                </c:pt>
                <c:pt idx="113">
                  <c:v>2850000</c:v>
                </c:pt>
                <c:pt idx="114">
                  <c:v>2875000</c:v>
                </c:pt>
                <c:pt idx="115">
                  <c:v>2900000</c:v>
                </c:pt>
                <c:pt idx="116">
                  <c:v>2925000</c:v>
                </c:pt>
                <c:pt idx="117">
                  <c:v>2950000</c:v>
                </c:pt>
                <c:pt idx="118">
                  <c:v>2975000</c:v>
                </c:pt>
                <c:pt idx="119">
                  <c:v>3000000</c:v>
                </c:pt>
                <c:pt idx="120">
                  <c:v>3025000</c:v>
                </c:pt>
                <c:pt idx="121">
                  <c:v>3050000</c:v>
                </c:pt>
                <c:pt idx="122">
                  <c:v>3075000</c:v>
                </c:pt>
                <c:pt idx="123">
                  <c:v>3100000</c:v>
                </c:pt>
                <c:pt idx="124">
                  <c:v>3125000</c:v>
                </c:pt>
                <c:pt idx="125">
                  <c:v>3150000</c:v>
                </c:pt>
                <c:pt idx="126">
                  <c:v>3175000</c:v>
                </c:pt>
                <c:pt idx="127">
                  <c:v>3200000</c:v>
                </c:pt>
                <c:pt idx="128">
                  <c:v>3225000</c:v>
                </c:pt>
                <c:pt idx="129">
                  <c:v>3250000</c:v>
                </c:pt>
                <c:pt idx="130">
                  <c:v>3275000</c:v>
                </c:pt>
                <c:pt idx="131">
                  <c:v>3300000</c:v>
                </c:pt>
                <c:pt idx="132">
                  <c:v>3325000</c:v>
                </c:pt>
                <c:pt idx="133">
                  <c:v>3350000</c:v>
                </c:pt>
                <c:pt idx="134">
                  <c:v>3375000</c:v>
                </c:pt>
                <c:pt idx="135">
                  <c:v>3400000</c:v>
                </c:pt>
                <c:pt idx="136">
                  <c:v>3425000</c:v>
                </c:pt>
                <c:pt idx="137">
                  <c:v>3450000</c:v>
                </c:pt>
                <c:pt idx="138">
                  <c:v>3475000</c:v>
                </c:pt>
                <c:pt idx="139">
                  <c:v>3500000</c:v>
                </c:pt>
                <c:pt idx="140">
                  <c:v>3525000</c:v>
                </c:pt>
                <c:pt idx="141">
                  <c:v>3550000</c:v>
                </c:pt>
                <c:pt idx="142">
                  <c:v>3575000</c:v>
                </c:pt>
                <c:pt idx="143">
                  <c:v>3600000</c:v>
                </c:pt>
                <c:pt idx="144">
                  <c:v>3625000</c:v>
                </c:pt>
                <c:pt idx="145">
                  <c:v>3650000</c:v>
                </c:pt>
                <c:pt idx="146">
                  <c:v>3675000</c:v>
                </c:pt>
                <c:pt idx="147">
                  <c:v>3700000</c:v>
                </c:pt>
                <c:pt idx="148">
                  <c:v>3725000</c:v>
                </c:pt>
                <c:pt idx="149">
                  <c:v>3750000</c:v>
                </c:pt>
                <c:pt idx="150">
                  <c:v>3775000</c:v>
                </c:pt>
                <c:pt idx="151">
                  <c:v>3800000</c:v>
                </c:pt>
                <c:pt idx="152">
                  <c:v>3825000</c:v>
                </c:pt>
                <c:pt idx="153">
                  <c:v>3850000</c:v>
                </c:pt>
                <c:pt idx="154">
                  <c:v>3875000</c:v>
                </c:pt>
                <c:pt idx="155">
                  <c:v>3900000</c:v>
                </c:pt>
                <c:pt idx="156">
                  <c:v>3925000</c:v>
                </c:pt>
                <c:pt idx="157">
                  <c:v>3950000</c:v>
                </c:pt>
                <c:pt idx="158">
                  <c:v>3975000</c:v>
                </c:pt>
                <c:pt idx="159">
                  <c:v>4000000</c:v>
                </c:pt>
                <c:pt idx="160">
                  <c:v>4025000</c:v>
                </c:pt>
                <c:pt idx="161">
                  <c:v>4050000</c:v>
                </c:pt>
                <c:pt idx="162">
                  <c:v>4075000</c:v>
                </c:pt>
                <c:pt idx="163">
                  <c:v>4100000</c:v>
                </c:pt>
                <c:pt idx="164">
                  <c:v>4125000</c:v>
                </c:pt>
                <c:pt idx="165">
                  <c:v>4150000</c:v>
                </c:pt>
                <c:pt idx="166">
                  <c:v>4175000</c:v>
                </c:pt>
                <c:pt idx="167">
                  <c:v>4200000</c:v>
                </c:pt>
                <c:pt idx="168">
                  <c:v>4225000</c:v>
                </c:pt>
                <c:pt idx="169">
                  <c:v>4250000</c:v>
                </c:pt>
                <c:pt idx="170">
                  <c:v>4275000</c:v>
                </c:pt>
                <c:pt idx="171">
                  <c:v>4300000</c:v>
                </c:pt>
                <c:pt idx="172">
                  <c:v>4325000</c:v>
                </c:pt>
                <c:pt idx="173">
                  <c:v>4350000</c:v>
                </c:pt>
                <c:pt idx="174">
                  <c:v>4375000</c:v>
                </c:pt>
                <c:pt idx="175">
                  <c:v>4400000</c:v>
                </c:pt>
                <c:pt idx="176">
                  <c:v>4425000</c:v>
                </c:pt>
                <c:pt idx="177">
                  <c:v>4450000</c:v>
                </c:pt>
                <c:pt idx="178">
                  <c:v>4475000</c:v>
                </c:pt>
                <c:pt idx="179">
                  <c:v>4500000</c:v>
                </c:pt>
                <c:pt idx="180">
                  <c:v>4525000</c:v>
                </c:pt>
                <c:pt idx="181">
                  <c:v>4550000</c:v>
                </c:pt>
                <c:pt idx="182">
                  <c:v>4575000</c:v>
                </c:pt>
                <c:pt idx="183">
                  <c:v>4600000</c:v>
                </c:pt>
                <c:pt idx="184">
                  <c:v>4625000</c:v>
                </c:pt>
                <c:pt idx="185">
                  <c:v>4650000</c:v>
                </c:pt>
                <c:pt idx="186">
                  <c:v>4675000</c:v>
                </c:pt>
                <c:pt idx="187">
                  <c:v>4700000</c:v>
                </c:pt>
                <c:pt idx="188">
                  <c:v>4725000</c:v>
                </c:pt>
                <c:pt idx="189">
                  <c:v>4750000</c:v>
                </c:pt>
                <c:pt idx="190">
                  <c:v>4775000</c:v>
                </c:pt>
                <c:pt idx="191">
                  <c:v>4800000</c:v>
                </c:pt>
                <c:pt idx="192">
                  <c:v>4825000</c:v>
                </c:pt>
                <c:pt idx="193">
                  <c:v>4850000</c:v>
                </c:pt>
                <c:pt idx="194">
                  <c:v>4875000</c:v>
                </c:pt>
                <c:pt idx="195">
                  <c:v>4900000</c:v>
                </c:pt>
                <c:pt idx="196">
                  <c:v>4925000</c:v>
                </c:pt>
                <c:pt idx="197">
                  <c:v>4950000</c:v>
                </c:pt>
                <c:pt idx="198">
                  <c:v>4975000</c:v>
                </c:pt>
                <c:pt idx="199">
                  <c:v>5000000</c:v>
                </c:pt>
                <c:pt idx="200">
                  <c:v>5025000</c:v>
                </c:pt>
                <c:pt idx="201">
                  <c:v>5050000</c:v>
                </c:pt>
                <c:pt idx="202">
                  <c:v>5075000</c:v>
                </c:pt>
                <c:pt idx="203">
                  <c:v>5100000</c:v>
                </c:pt>
                <c:pt idx="204">
                  <c:v>5125000</c:v>
                </c:pt>
                <c:pt idx="205">
                  <c:v>5150000</c:v>
                </c:pt>
                <c:pt idx="206">
                  <c:v>5175000</c:v>
                </c:pt>
                <c:pt idx="207">
                  <c:v>5200000</c:v>
                </c:pt>
                <c:pt idx="208">
                  <c:v>5225000</c:v>
                </c:pt>
                <c:pt idx="209">
                  <c:v>5250000</c:v>
                </c:pt>
                <c:pt idx="210">
                  <c:v>5275000</c:v>
                </c:pt>
                <c:pt idx="211">
                  <c:v>5300000</c:v>
                </c:pt>
                <c:pt idx="212">
                  <c:v>5325000</c:v>
                </c:pt>
                <c:pt idx="213">
                  <c:v>5350000</c:v>
                </c:pt>
                <c:pt idx="214">
                  <c:v>5375000</c:v>
                </c:pt>
                <c:pt idx="215">
                  <c:v>5400000</c:v>
                </c:pt>
                <c:pt idx="216">
                  <c:v>5425000</c:v>
                </c:pt>
                <c:pt idx="217">
                  <c:v>5450000</c:v>
                </c:pt>
                <c:pt idx="218">
                  <c:v>5475000</c:v>
                </c:pt>
                <c:pt idx="219">
                  <c:v>5500000</c:v>
                </c:pt>
                <c:pt idx="220">
                  <c:v>5525000</c:v>
                </c:pt>
                <c:pt idx="221">
                  <c:v>5550000</c:v>
                </c:pt>
                <c:pt idx="222">
                  <c:v>5575000</c:v>
                </c:pt>
                <c:pt idx="223">
                  <c:v>5600000</c:v>
                </c:pt>
                <c:pt idx="224">
                  <c:v>5625000</c:v>
                </c:pt>
                <c:pt idx="225">
                  <c:v>5650000</c:v>
                </c:pt>
                <c:pt idx="226">
                  <c:v>5675000</c:v>
                </c:pt>
                <c:pt idx="227">
                  <c:v>5700000</c:v>
                </c:pt>
                <c:pt idx="228">
                  <c:v>5725000</c:v>
                </c:pt>
                <c:pt idx="229">
                  <c:v>5750000</c:v>
                </c:pt>
                <c:pt idx="230">
                  <c:v>5775000</c:v>
                </c:pt>
                <c:pt idx="231">
                  <c:v>5800000</c:v>
                </c:pt>
                <c:pt idx="232">
                  <c:v>5825000</c:v>
                </c:pt>
                <c:pt idx="233">
                  <c:v>5850000</c:v>
                </c:pt>
                <c:pt idx="234">
                  <c:v>5875000</c:v>
                </c:pt>
                <c:pt idx="235">
                  <c:v>5900000</c:v>
                </c:pt>
                <c:pt idx="236">
                  <c:v>5925000</c:v>
                </c:pt>
                <c:pt idx="237">
                  <c:v>5950000</c:v>
                </c:pt>
                <c:pt idx="238">
                  <c:v>5975000</c:v>
                </c:pt>
                <c:pt idx="239">
                  <c:v>6000000</c:v>
                </c:pt>
                <c:pt idx="240">
                  <c:v>6025000</c:v>
                </c:pt>
                <c:pt idx="241">
                  <c:v>6050000</c:v>
                </c:pt>
                <c:pt idx="242">
                  <c:v>6075000</c:v>
                </c:pt>
                <c:pt idx="243">
                  <c:v>6100000</c:v>
                </c:pt>
                <c:pt idx="244">
                  <c:v>6125000</c:v>
                </c:pt>
                <c:pt idx="245">
                  <c:v>6150000</c:v>
                </c:pt>
                <c:pt idx="246">
                  <c:v>6175000</c:v>
                </c:pt>
                <c:pt idx="247">
                  <c:v>6200000</c:v>
                </c:pt>
                <c:pt idx="248">
                  <c:v>6225000</c:v>
                </c:pt>
                <c:pt idx="249">
                  <c:v>6250000</c:v>
                </c:pt>
                <c:pt idx="250">
                  <c:v>6275000</c:v>
                </c:pt>
                <c:pt idx="251">
                  <c:v>6300000</c:v>
                </c:pt>
                <c:pt idx="252">
                  <c:v>6325000</c:v>
                </c:pt>
                <c:pt idx="253">
                  <c:v>6350000</c:v>
                </c:pt>
                <c:pt idx="254">
                  <c:v>6375000</c:v>
                </c:pt>
                <c:pt idx="255">
                  <c:v>6400000</c:v>
                </c:pt>
                <c:pt idx="256">
                  <c:v>6425000</c:v>
                </c:pt>
                <c:pt idx="257">
                  <c:v>6450000</c:v>
                </c:pt>
                <c:pt idx="258">
                  <c:v>6475000</c:v>
                </c:pt>
                <c:pt idx="259">
                  <c:v>6500000</c:v>
                </c:pt>
                <c:pt idx="260">
                  <c:v>6525000</c:v>
                </c:pt>
                <c:pt idx="261">
                  <c:v>6550000</c:v>
                </c:pt>
                <c:pt idx="262">
                  <c:v>6575000</c:v>
                </c:pt>
                <c:pt idx="263">
                  <c:v>6600000</c:v>
                </c:pt>
                <c:pt idx="264">
                  <c:v>6625000</c:v>
                </c:pt>
                <c:pt idx="265">
                  <c:v>6650000</c:v>
                </c:pt>
                <c:pt idx="266">
                  <c:v>6675000</c:v>
                </c:pt>
                <c:pt idx="267">
                  <c:v>6700000</c:v>
                </c:pt>
                <c:pt idx="268">
                  <c:v>6725000</c:v>
                </c:pt>
                <c:pt idx="269">
                  <c:v>6750000</c:v>
                </c:pt>
                <c:pt idx="270">
                  <c:v>6775000</c:v>
                </c:pt>
                <c:pt idx="271">
                  <c:v>6800000</c:v>
                </c:pt>
                <c:pt idx="272">
                  <c:v>6825000</c:v>
                </c:pt>
                <c:pt idx="273">
                  <c:v>6850000</c:v>
                </c:pt>
                <c:pt idx="274">
                  <c:v>6875000</c:v>
                </c:pt>
                <c:pt idx="275">
                  <c:v>6900000</c:v>
                </c:pt>
                <c:pt idx="276">
                  <c:v>6925000</c:v>
                </c:pt>
                <c:pt idx="277">
                  <c:v>6950000</c:v>
                </c:pt>
                <c:pt idx="278">
                  <c:v>6975000</c:v>
                </c:pt>
                <c:pt idx="279">
                  <c:v>7000000</c:v>
                </c:pt>
                <c:pt idx="280">
                  <c:v>7025000</c:v>
                </c:pt>
                <c:pt idx="281">
                  <c:v>7050000</c:v>
                </c:pt>
                <c:pt idx="282">
                  <c:v>7075000</c:v>
                </c:pt>
                <c:pt idx="283">
                  <c:v>7100000</c:v>
                </c:pt>
                <c:pt idx="284">
                  <c:v>7125000</c:v>
                </c:pt>
                <c:pt idx="285">
                  <c:v>7150000</c:v>
                </c:pt>
                <c:pt idx="286">
                  <c:v>7175000</c:v>
                </c:pt>
                <c:pt idx="287">
                  <c:v>7200000</c:v>
                </c:pt>
                <c:pt idx="288">
                  <c:v>7225000</c:v>
                </c:pt>
                <c:pt idx="289">
                  <c:v>7250000</c:v>
                </c:pt>
                <c:pt idx="290">
                  <c:v>7275000</c:v>
                </c:pt>
                <c:pt idx="291">
                  <c:v>7300000</c:v>
                </c:pt>
                <c:pt idx="292">
                  <c:v>7325000</c:v>
                </c:pt>
                <c:pt idx="293">
                  <c:v>7350000</c:v>
                </c:pt>
                <c:pt idx="294">
                  <c:v>7375000</c:v>
                </c:pt>
                <c:pt idx="295">
                  <c:v>7400000</c:v>
                </c:pt>
                <c:pt idx="296">
                  <c:v>7425000</c:v>
                </c:pt>
                <c:pt idx="297">
                  <c:v>7450000</c:v>
                </c:pt>
                <c:pt idx="298">
                  <c:v>7475000</c:v>
                </c:pt>
                <c:pt idx="299">
                  <c:v>7500000</c:v>
                </c:pt>
                <c:pt idx="300">
                  <c:v>7525000</c:v>
                </c:pt>
                <c:pt idx="301">
                  <c:v>7550000</c:v>
                </c:pt>
                <c:pt idx="302">
                  <c:v>7575000</c:v>
                </c:pt>
                <c:pt idx="303">
                  <c:v>7600000</c:v>
                </c:pt>
                <c:pt idx="304">
                  <c:v>7625000</c:v>
                </c:pt>
                <c:pt idx="305">
                  <c:v>7650000</c:v>
                </c:pt>
                <c:pt idx="306">
                  <c:v>7675000</c:v>
                </c:pt>
                <c:pt idx="307">
                  <c:v>7700000</c:v>
                </c:pt>
                <c:pt idx="308">
                  <c:v>7725000</c:v>
                </c:pt>
                <c:pt idx="309">
                  <c:v>7750000</c:v>
                </c:pt>
                <c:pt idx="310">
                  <c:v>7775000</c:v>
                </c:pt>
                <c:pt idx="311">
                  <c:v>7800000</c:v>
                </c:pt>
                <c:pt idx="312">
                  <c:v>7825000</c:v>
                </c:pt>
                <c:pt idx="313">
                  <c:v>7850000</c:v>
                </c:pt>
                <c:pt idx="314">
                  <c:v>7875000</c:v>
                </c:pt>
                <c:pt idx="315">
                  <c:v>7900000</c:v>
                </c:pt>
                <c:pt idx="316">
                  <c:v>7925000</c:v>
                </c:pt>
                <c:pt idx="317">
                  <c:v>7950000</c:v>
                </c:pt>
                <c:pt idx="318">
                  <c:v>7975000</c:v>
                </c:pt>
                <c:pt idx="319">
                  <c:v>8000000</c:v>
                </c:pt>
                <c:pt idx="320">
                  <c:v>8025000</c:v>
                </c:pt>
                <c:pt idx="321">
                  <c:v>8050000</c:v>
                </c:pt>
                <c:pt idx="322">
                  <c:v>8075000</c:v>
                </c:pt>
                <c:pt idx="323">
                  <c:v>8100000</c:v>
                </c:pt>
                <c:pt idx="324">
                  <c:v>8125000</c:v>
                </c:pt>
                <c:pt idx="325">
                  <c:v>8150000</c:v>
                </c:pt>
                <c:pt idx="326">
                  <c:v>8175000</c:v>
                </c:pt>
                <c:pt idx="327">
                  <c:v>8200000</c:v>
                </c:pt>
                <c:pt idx="328">
                  <c:v>8225000</c:v>
                </c:pt>
                <c:pt idx="329">
                  <c:v>8250000</c:v>
                </c:pt>
                <c:pt idx="330">
                  <c:v>8275000</c:v>
                </c:pt>
                <c:pt idx="331">
                  <c:v>8300000</c:v>
                </c:pt>
                <c:pt idx="332">
                  <c:v>8325000</c:v>
                </c:pt>
                <c:pt idx="333">
                  <c:v>8350000</c:v>
                </c:pt>
                <c:pt idx="334">
                  <c:v>8375000</c:v>
                </c:pt>
                <c:pt idx="335">
                  <c:v>8400000</c:v>
                </c:pt>
                <c:pt idx="336">
                  <c:v>8425000</c:v>
                </c:pt>
                <c:pt idx="337">
                  <c:v>8450000</c:v>
                </c:pt>
                <c:pt idx="338">
                  <c:v>8475000</c:v>
                </c:pt>
                <c:pt idx="339">
                  <c:v>8500000</c:v>
                </c:pt>
                <c:pt idx="340">
                  <c:v>8525000</c:v>
                </c:pt>
                <c:pt idx="341">
                  <c:v>8550000</c:v>
                </c:pt>
                <c:pt idx="342">
                  <c:v>8575000</c:v>
                </c:pt>
                <c:pt idx="343">
                  <c:v>8600000</c:v>
                </c:pt>
                <c:pt idx="344">
                  <c:v>8625000</c:v>
                </c:pt>
                <c:pt idx="345">
                  <c:v>8650000</c:v>
                </c:pt>
                <c:pt idx="346">
                  <c:v>8675000</c:v>
                </c:pt>
                <c:pt idx="347">
                  <c:v>8700000</c:v>
                </c:pt>
                <c:pt idx="348">
                  <c:v>8725000</c:v>
                </c:pt>
                <c:pt idx="349">
                  <c:v>8750000</c:v>
                </c:pt>
                <c:pt idx="350">
                  <c:v>8775000</c:v>
                </c:pt>
                <c:pt idx="351">
                  <c:v>8800000</c:v>
                </c:pt>
                <c:pt idx="352">
                  <c:v>8825000</c:v>
                </c:pt>
                <c:pt idx="353">
                  <c:v>8850000</c:v>
                </c:pt>
                <c:pt idx="354">
                  <c:v>8875000</c:v>
                </c:pt>
                <c:pt idx="355">
                  <c:v>8900000</c:v>
                </c:pt>
                <c:pt idx="356">
                  <c:v>8925000</c:v>
                </c:pt>
                <c:pt idx="357">
                  <c:v>8950000</c:v>
                </c:pt>
                <c:pt idx="358">
                  <c:v>8975000</c:v>
                </c:pt>
                <c:pt idx="359">
                  <c:v>9000000</c:v>
                </c:pt>
                <c:pt idx="360">
                  <c:v>9025000</c:v>
                </c:pt>
                <c:pt idx="361">
                  <c:v>9050000</c:v>
                </c:pt>
                <c:pt idx="362">
                  <c:v>9075000</c:v>
                </c:pt>
                <c:pt idx="363">
                  <c:v>9100000</c:v>
                </c:pt>
                <c:pt idx="364">
                  <c:v>9125000</c:v>
                </c:pt>
                <c:pt idx="365">
                  <c:v>9150000</c:v>
                </c:pt>
                <c:pt idx="366">
                  <c:v>9175000</c:v>
                </c:pt>
                <c:pt idx="367">
                  <c:v>9200000</c:v>
                </c:pt>
                <c:pt idx="368">
                  <c:v>9225000</c:v>
                </c:pt>
                <c:pt idx="369">
                  <c:v>9250000</c:v>
                </c:pt>
                <c:pt idx="370">
                  <c:v>9275000</c:v>
                </c:pt>
                <c:pt idx="371">
                  <c:v>9300000</c:v>
                </c:pt>
                <c:pt idx="372">
                  <c:v>9325000</c:v>
                </c:pt>
                <c:pt idx="373">
                  <c:v>9350000</c:v>
                </c:pt>
                <c:pt idx="374">
                  <c:v>9375000</c:v>
                </c:pt>
                <c:pt idx="375">
                  <c:v>9400000</c:v>
                </c:pt>
                <c:pt idx="376">
                  <c:v>9425000</c:v>
                </c:pt>
                <c:pt idx="377">
                  <c:v>9450000</c:v>
                </c:pt>
                <c:pt idx="378">
                  <c:v>9475000</c:v>
                </c:pt>
                <c:pt idx="379">
                  <c:v>9500000</c:v>
                </c:pt>
                <c:pt idx="380">
                  <c:v>9525000</c:v>
                </c:pt>
                <c:pt idx="381">
                  <c:v>9550000</c:v>
                </c:pt>
                <c:pt idx="382">
                  <c:v>9575000</c:v>
                </c:pt>
                <c:pt idx="383">
                  <c:v>9600000</c:v>
                </c:pt>
                <c:pt idx="384">
                  <c:v>9625000</c:v>
                </c:pt>
                <c:pt idx="385">
                  <c:v>9650000</c:v>
                </c:pt>
                <c:pt idx="386">
                  <c:v>9675000</c:v>
                </c:pt>
                <c:pt idx="387">
                  <c:v>9700000</c:v>
                </c:pt>
                <c:pt idx="388">
                  <c:v>9725000</c:v>
                </c:pt>
                <c:pt idx="389">
                  <c:v>9750000</c:v>
                </c:pt>
                <c:pt idx="390">
                  <c:v>9775000</c:v>
                </c:pt>
                <c:pt idx="391">
                  <c:v>9800000</c:v>
                </c:pt>
                <c:pt idx="392">
                  <c:v>9825000</c:v>
                </c:pt>
                <c:pt idx="393">
                  <c:v>9850000</c:v>
                </c:pt>
                <c:pt idx="394">
                  <c:v>9875000</c:v>
                </c:pt>
                <c:pt idx="395">
                  <c:v>9900000</c:v>
                </c:pt>
                <c:pt idx="396">
                  <c:v>9925000</c:v>
                </c:pt>
                <c:pt idx="397">
                  <c:v>9950000</c:v>
                </c:pt>
                <c:pt idx="398">
                  <c:v>9975000</c:v>
                </c:pt>
                <c:pt idx="399">
                  <c:v>10000000</c:v>
                </c:pt>
                <c:pt idx="400">
                  <c:v>10025000</c:v>
                </c:pt>
                <c:pt idx="401">
                  <c:v>10050000</c:v>
                </c:pt>
                <c:pt idx="402">
                  <c:v>10075000</c:v>
                </c:pt>
                <c:pt idx="403">
                  <c:v>10100000</c:v>
                </c:pt>
                <c:pt idx="404">
                  <c:v>10125000</c:v>
                </c:pt>
                <c:pt idx="405">
                  <c:v>10150000</c:v>
                </c:pt>
                <c:pt idx="406">
                  <c:v>10175000</c:v>
                </c:pt>
                <c:pt idx="407">
                  <c:v>10200000</c:v>
                </c:pt>
                <c:pt idx="408">
                  <c:v>10225000</c:v>
                </c:pt>
                <c:pt idx="409">
                  <c:v>10250000</c:v>
                </c:pt>
                <c:pt idx="410">
                  <c:v>10275000</c:v>
                </c:pt>
                <c:pt idx="411">
                  <c:v>10300000</c:v>
                </c:pt>
                <c:pt idx="412">
                  <c:v>10325000</c:v>
                </c:pt>
                <c:pt idx="413">
                  <c:v>10350000</c:v>
                </c:pt>
                <c:pt idx="414">
                  <c:v>10375000</c:v>
                </c:pt>
                <c:pt idx="415">
                  <c:v>10400000</c:v>
                </c:pt>
                <c:pt idx="416">
                  <c:v>10425000</c:v>
                </c:pt>
                <c:pt idx="417">
                  <c:v>10450000</c:v>
                </c:pt>
                <c:pt idx="418">
                  <c:v>10475000</c:v>
                </c:pt>
                <c:pt idx="419">
                  <c:v>10500000</c:v>
                </c:pt>
                <c:pt idx="420">
                  <c:v>10525000</c:v>
                </c:pt>
                <c:pt idx="421">
                  <c:v>10550000</c:v>
                </c:pt>
                <c:pt idx="422">
                  <c:v>10575000</c:v>
                </c:pt>
                <c:pt idx="423">
                  <c:v>10600000</c:v>
                </c:pt>
                <c:pt idx="424">
                  <c:v>10625000</c:v>
                </c:pt>
                <c:pt idx="425">
                  <c:v>10650000</c:v>
                </c:pt>
                <c:pt idx="426">
                  <c:v>10675000</c:v>
                </c:pt>
                <c:pt idx="427">
                  <c:v>10700000</c:v>
                </c:pt>
                <c:pt idx="428">
                  <c:v>10725000</c:v>
                </c:pt>
                <c:pt idx="429">
                  <c:v>10750000</c:v>
                </c:pt>
                <c:pt idx="430">
                  <c:v>10775000</c:v>
                </c:pt>
                <c:pt idx="431">
                  <c:v>10800000</c:v>
                </c:pt>
                <c:pt idx="432">
                  <c:v>10825000</c:v>
                </c:pt>
                <c:pt idx="433">
                  <c:v>10850000</c:v>
                </c:pt>
                <c:pt idx="434">
                  <c:v>10875000</c:v>
                </c:pt>
                <c:pt idx="435">
                  <c:v>10900000</c:v>
                </c:pt>
                <c:pt idx="436">
                  <c:v>10925000</c:v>
                </c:pt>
                <c:pt idx="437">
                  <c:v>10950000</c:v>
                </c:pt>
                <c:pt idx="438">
                  <c:v>10975000</c:v>
                </c:pt>
                <c:pt idx="439">
                  <c:v>11000000</c:v>
                </c:pt>
                <c:pt idx="440">
                  <c:v>11025000</c:v>
                </c:pt>
                <c:pt idx="441">
                  <c:v>11050000</c:v>
                </c:pt>
                <c:pt idx="442">
                  <c:v>11075000</c:v>
                </c:pt>
                <c:pt idx="443">
                  <c:v>11100000</c:v>
                </c:pt>
                <c:pt idx="444">
                  <c:v>11125000</c:v>
                </c:pt>
                <c:pt idx="445">
                  <c:v>11150000</c:v>
                </c:pt>
                <c:pt idx="446">
                  <c:v>11175000</c:v>
                </c:pt>
                <c:pt idx="447">
                  <c:v>11200000</c:v>
                </c:pt>
                <c:pt idx="448">
                  <c:v>11225000</c:v>
                </c:pt>
                <c:pt idx="449">
                  <c:v>11250000</c:v>
                </c:pt>
                <c:pt idx="450">
                  <c:v>11275000</c:v>
                </c:pt>
                <c:pt idx="451">
                  <c:v>11300000</c:v>
                </c:pt>
                <c:pt idx="452">
                  <c:v>11325000</c:v>
                </c:pt>
                <c:pt idx="453">
                  <c:v>11350000</c:v>
                </c:pt>
                <c:pt idx="454">
                  <c:v>11375000</c:v>
                </c:pt>
                <c:pt idx="455">
                  <c:v>11400000</c:v>
                </c:pt>
                <c:pt idx="456">
                  <c:v>11425000</c:v>
                </c:pt>
                <c:pt idx="457">
                  <c:v>11450000</c:v>
                </c:pt>
                <c:pt idx="458">
                  <c:v>11475000</c:v>
                </c:pt>
                <c:pt idx="459">
                  <c:v>11500000</c:v>
                </c:pt>
                <c:pt idx="460">
                  <c:v>11525000</c:v>
                </c:pt>
                <c:pt idx="461">
                  <c:v>11550000</c:v>
                </c:pt>
                <c:pt idx="462">
                  <c:v>11575000</c:v>
                </c:pt>
                <c:pt idx="463">
                  <c:v>11600000</c:v>
                </c:pt>
                <c:pt idx="464">
                  <c:v>11625000</c:v>
                </c:pt>
                <c:pt idx="465">
                  <c:v>11650000</c:v>
                </c:pt>
                <c:pt idx="466">
                  <c:v>11675000</c:v>
                </c:pt>
                <c:pt idx="467">
                  <c:v>11700000</c:v>
                </c:pt>
                <c:pt idx="468">
                  <c:v>11725000</c:v>
                </c:pt>
                <c:pt idx="469">
                  <c:v>11750000</c:v>
                </c:pt>
                <c:pt idx="470">
                  <c:v>11775000</c:v>
                </c:pt>
                <c:pt idx="471">
                  <c:v>11800000</c:v>
                </c:pt>
                <c:pt idx="472">
                  <c:v>11825000</c:v>
                </c:pt>
                <c:pt idx="473">
                  <c:v>11850000</c:v>
                </c:pt>
                <c:pt idx="474">
                  <c:v>11875000</c:v>
                </c:pt>
                <c:pt idx="475">
                  <c:v>11900000</c:v>
                </c:pt>
                <c:pt idx="476">
                  <c:v>11925000</c:v>
                </c:pt>
                <c:pt idx="477">
                  <c:v>11950000</c:v>
                </c:pt>
                <c:pt idx="478">
                  <c:v>11975000</c:v>
                </c:pt>
                <c:pt idx="479">
                  <c:v>12000000</c:v>
                </c:pt>
                <c:pt idx="480">
                  <c:v>12025000</c:v>
                </c:pt>
                <c:pt idx="481">
                  <c:v>12050000</c:v>
                </c:pt>
                <c:pt idx="482">
                  <c:v>12075000</c:v>
                </c:pt>
                <c:pt idx="483">
                  <c:v>12100000</c:v>
                </c:pt>
                <c:pt idx="484">
                  <c:v>12125000</c:v>
                </c:pt>
                <c:pt idx="485">
                  <c:v>12150000</c:v>
                </c:pt>
                <c:pt idx="486">
                  <c:v>12175000</c:v>
                </c:pt>
                <c:pt idx="487">
                  <c:v>12200000</c:v>
                </c:pt>
                <c:pt idx="488">
                  <c:v>12225000</c:v>
                </c:pt>
                <c:pt idx="489">
                  <c:v>12250000</c:v>
                </c:pt>
                <c:pt idx="490">
                  <c:v>12275000</c:v>
                </c:pt>
                <c:pt idx="491">
                  <c:v>12300000</c:v>
                </c:pt>
                <c:pt idx="492">
                  <c:v>12325000</c:v>
                </c:pt>
                <c:pt idx="493">
                  <c:v>12350000</c:v>
                </c:pt>
                <c:pt idx="494">
                  <c:v>12375000</c:v>
                </c:pt>
                <c:pt idx="495">
                  <c:v>12400000</c:v>
                </c:pt>
                <c:pt idx="496">
                  <c:v>12425000</c:v>
                </c:pt>
                <c:pt idx="497">
                  <c:v>12450000</c:v>
                </c:pt>
                <c:pt idx="498">
                  <c:v>12475000</c:v>
                </c:pt>
                <c:pt idx="499">
                  <c:v>12500000</c:v>
                </c:pt>
                <c:pt idx="500">
                  <c:v>12525000</c:v>
                </c:pt>
                <c:pt idx="501">
                  <c:v>12550000</c:v>
                </c:pt>
                <c:pt idx="502">
                  <c:v>12575000</c:v>
                </c:pt>
                <c:pt idx="503">
                  <c:v>12600000</c:v>
                </c:pt>
                <c:pt idx="504">
                  <c:v>12625000</c:v>
                </c:pt>
                <c:pt idx="505">
                  <c:v>12650000</c:v>
                </c:pt>
                <c:pt idx="506">
                  <c:v>12675000</c:v>
                </c:pt>
                <c:pt idx="507">
                  <c:v>12700000</c:v>
                </c:pt>
                <c:pt idx="508">
                  <c:v>12725000</c:v>
                </c:pt>
                <c:pt idx="509">
                  <c:v>12750000</c:v>
                </c:pt>
                <c:pt idx="510">
                  <c:v>12775000</c:v>
                </c:pt>
                <c:pt idx="511">
                  <c:v>12800000</c:v>
                </c:pt>
                <c:pt idx="512">
                  <c:v>12825000</c:v>
                </c:pt>
                <c:pt idx="513">
                  <c:v>12850000</c:v>
                </c:pt>
                <c:pt idx="514">
                  <c:v>12875000</c:v>
                </c:pt>
                <c:pt idx="515">
                  <c:v>12900000</c:v>
                </c:pt>
                <c:pt idx="516">
                  <c:v>12925000</c:v>
                </c:pt>
                <c:pt idx="517">
                  <c:v>12950000</c:v>
                </c:pt>
                <c:pt idx="518">
                  <c:v>12975000</c:v>
                </c:pt>
                <c:pt idx="519">
                  <c:v>13000000</c:v>
                </c:pt>
                <c:pt idx="520">
                  <c:v>13025000</c:v>
                </c:pt>
                <c:pt idx="521">
                  <c:v>13050000</c:v>
                </c:pt>
                <c:pt idx="522">
                  <c:v>13075000</c:v>
                </c:pt>
                <c:pt idx="523">
                  <c:v>13100000</c:v>
                </c:pt>
                <c:pt idx="524">
                  <c:v>13125000</c:v>
                </c:pt>
                <c:pt idx="525">
                  <c:v>13150000</c:v>
                </c:pt>
                <c:pt idx="526">
                  <c:v>13175000</c:v>
                </c:pt>
                <c:pt idx="527">
                  <c:v>13200000</c:v>
                </c:pt>
                <c:pt idx="528">
                  <c:v>13225000</c:v>
                </c:pt>
                <c:pt idx="529">
                  <c:v>13250000</c:v>
                </c:pt>
                <c:pt idx="530">
                  <c:v>13275000</c:v>
                </c:pt>
                <c:pt idx="531">
                  <c:v>13300000</c:v>
                </c:pt>
                <c:pt idx="532">
                  <c:v>13325000</c:v>
                </c:pt>
                <c:pt idx="533">
                  <c:v>13350000</c:v>
                </c:pt>
                <c:pt idx="534">
                  <c:v>13375000</c:v>
                </c:pt>
                <c:pt idx="535">
                  <c:v>13400000</c:v>
                </c:pt>
                <c:pt idx="536">
                  <c:v>13425000</c:v>
                </c:pt>
                <c:pt idx="537">
                  <c:v>13450000</c:v>
                </c:pt>
                <c:pt idx="538">
                  <c:v>13475000</c:v>
                </c:pt>
                <c:pt idx="539">
                  <c:v>13500000</c:v>
                </c:pt>
                <c:pt idx="540">
                  <c:v>13525000</c:v>
                </c:pt>
                <c:pt idx="541">
                  <c:v>13550000</c:v>
                </c:pt>
                <c:pt idx="542">
                  <c:v>13575000</c:v>
                </c:pt>
                <c:pt idx="543">
                  <c:v>13600000</c:v>
                </c:pt>
                <c:pt idx="544">
                  <c:v>13625000</c:v>
                </c:pt>
                <c:pt idx="545">
                  <c:v>13650000</c:v>
                </c:pt>
                <c:pt idx="546">
                  <c:v>13675000</c:v>
                </c:pt>
                <c:pt idx="547">
                  <c:v>13700000</c:v>
                </c:pt>
                <c:pt idx="548">
                  <c:v>13725000</c:v>
                </c:pt>
                <c:pt idx="549">
                  <c:v>13750000</c:v>
                </c:pt>
                <c:pt idx="550">
                  <c:v>13775000</c:v>
                </c:pt>
                <c:pt idx="551">
                  <c:v>13800000</c:v>
                </c:pt>
                <c:pt idx="552">
                  <c:v>13825000</c:v>
                </c:pt>
                <c:pt idx="553">
                  <c:v>13850000</c:v>
                </c:pt>
                <c:pt idx="554">
                  <c:v>13875000</c:v>
                </c:pt>
                <c:pt idx="555">
                  <c:v>13900000</c:v>
                </c:pt>
                <c:pt idx="556">
                  <c:v>13925000</c:v>
                </c:pt>
                <c:pt idx="557">
                  <c:v>13950000</c:v>
                </c:pt>
                <c:pt idx="558">
                  <c:v>13975000</c:v>
                </c:pt>
                <c:pt idx="559">
                  <c:v>14000000</c:v>
                </c:pt>
                <c:pt idx="560">
                  <c:v>14025000</c:v>
                </c:pt>
                <c:pt idx="561">
                  <c:v>14050000</c:v>
                </c:pt>
                <c:pt idx="562">
                  <c:v>14075000</c:v>
                </c:pt>
                <c:pt idx="563">
                  <c:v>14100000</c:v>
                </c:pt>
                <c:pt idx="564">
                  <c:v>14125000</c:v>
                </c:pt>
                <c:pt idx="565">
                  <c:v>14150000</c:v>
                </c:pt>
                <c:pt idx="566">
                  <c:v>14175000</c:v>
                </c:pt>
                <c:pt idx="567">
                  <c:v>14200000</c:v>
                </c:pt>
                <c:pt idx="568">
                  <c:v>14225000</c:v>
                </c:pt>
                <c:pt idx="569">
                  <c:v>14250000</c:v>
                </c:pt>
                <c:pt idx="570">
                  <c:v>14275000</c:v>
                </c:pt>
                <c:pt idx="571">
                  <c:v>14300000</c:v>
                </c:pt>
                <c:pt idx="572">
                  <c:v>14325000</c:v>
                </c:pt>
                <c:pt idx="573">
                  <c:v>14350000</c:v>
                </c:pt>
                <c:pt idx="574">
                  <c:v>14375000</c:v>
                </c:pt>
                <c:pt idx="575">
                  <c:v>14400000</c:v>
                </c:pt>
                <c:pt idx="576">
                  <c:v>14425000</c:v>
                </c:pt>
                <c:pt idx="577">
                  <c:v>14450000</c:v>
                </c:pt>
                <c:pt idx="578">
                  <c:v>14475000</c:v>
                </c:pt>
                <c:pt idx="579">
                  <c:v>14500000</c:v>
                </c:pt>
                <c:pt idx="580">
                  <c:v>14525000</c:v>
                </c:pt>
                <c:pt idx="581">
                  <c:v>14550000</c:v>
                </c:pt>
                <c:pt idx="582">
                  <c:v>14575000</c:v>
                </c:pt>
                <c:pt idx="583">
                  <c:v>14600000</c:v>
                </c:pt>
                <c:pt idx="584">
                  <c:v>14625000</c:v>
                </c:pt>
                <c:pt idx="585">
                  <c:v>14650000</c:v>
                </c:pt>
                <c:pt idx="586">
                  <c:v>14675000</c:v>
                </c:pt>
                <c:pt idx="587">
                  <c:v>14700000</c:v>
                </c:pt>
                <c:pt idx="588">
                  <c:v>14725000</c:v>
                </c:pt>
                <c:pt idx="589">
                  <c:v>14750000</c:v>
                </c:pt>
                <c:pt idx="590">
                  <c:v>14775000</c:v>
                </c:pt>
                <c:pt idx="591">
                  <c:v>14800000</c:v>
                </c:pt>
                <c:pt idx="592">
                  <c:v>14825000</c:v>
                </c:pt>
                <c:pt idx="593">
                  <c:v>14850000</c:v>
                </c:pt>
                <c:pt idx="594">
                  <c:v>14875000</c:v>
                </c:pt>
                <c:pt idx="595">
                  <c:v>14900000</c:v>
                </c:pt>
                <c:pt idx="596">
                  <c:v>14925000</c:v>
                </c:pt>
                <c:pt idx="597">
                  <c:v>14950000</c:v>
                </c:pt>
                <c:pt idx="598">
                  <c:v>14975000</c:v>
                </c:pt>
                <c:pt idx="599">
                  <c:v>15000000</c:v>
                </c:pt>
                <c:pt idx="600">
                  <c:v>15025000</c:v>
                </c:pt>
                <c:pt idx="601">
                  <c:v>15050000</c:v>
                </c:pt>
                <c:pt idx="602">
                  <c:v>15075000</c:v>
                </c:pt>
                <c:pt idx="603">
                  <c:v>15100000</c:v>
                </c:pt>
                <c:pt idx="604">
                  <c:v>15125000</c:v>
                </c:pt>
                <c:pt idx="605">
                  <c:v>15150000</c:v>
                </c:pt>
                <c:pt idx="606">
                  <c:v>15175000</c:v>
                </c:pt>
                <c:pt idx="607">
                  <c:v>15200000</c:v>
                </c:pt>
                <c:pt idx="608">
                  <c:v>15225000</c:v>
                </c:pt>
                <c:pt idx="609">
                  <c:v>15250000</c:v>
                </c:pt>
                <c:pt idx="610">
                  <c:v>15275000</c:v>
                </c:pt>
                <c:pt idx="611">
                  <c:v>15300000</c:v>
                </c:pt>
                <c:pt idx="612">
                  <c:v>15325000</c:v>
                </c:pt>
                <c:pt idx="613">
                  <c:v>15350000</c:v>
                </c:pt>
                <c:pt idx="614">
                  <c:v>15375000</c:v>
                </c:pt>
                <c:pt idx="615">
                  <c:v>15400000</c:v>
                </c:pt>
                <c:pt idx="616">
                  <c:v>15425000</c:v>
                </c:pt>
                <c:pt idx="617">
                  <c:v>15450000</c:v>
                </c:pt>
                <c:pt idx="618">
                  <c:v>15475000</c:v>
                </c:pt>
                <c:pt idx="619">
                  <c:v>15500000</c:v>
                </c:pt>
                <c:pt idx="620">
                  <c:v>15525000</c:v>
                </c:pt>
                <c:pt idx="621">
                  <c:v>15550000</c:v>
                </c:pt>
                <c:pt idx="622">
                  <c:v>15575000</c:v>
                </c:pt>
                <c:pt idx="623">
                  <c:v>15600000</c:v>
                </c:pt>
                <c:pt idx="624">
                  <c:v>15625000</c:v>
                </c:pt>
                <c:pt idx="625">
                  <c:v>15650000</c:v>
                </c:pt>
                <c:pt idx="626">
                  <c:v>15675000</c:v>
                </c:pt>
                <c:pt idx="627">
                  <c:v>15700000</c:v>
                </c:pt>
                <c:pt idx="628">
                  <c:v>15725000</c:v>
                </c:pt>
                <c:pt idx="629">
                  <c:v>15750000</c:v>
                </c:pt>
                <c:pt idx="630">
                  <c:v>15775000</c:v>
                </c:pt>
                <c:pt idx="631">
                  <c:v>15800000</c:v>
                </c:pt>
                <c:pt idx="632">
                  <c:v>15825000</c:v>
                </c:pt>
                <c:pt idx="633">
                  <c:v>15850000</c:v>
                </c:pt>
                <c:pt idx="634">
                  <c:v>15875000</c:v>
                </c:pt>
                <c:pt idx="635">
                  <c:v>15900000</c:v>
                </c:pt>
                <c:pt idx="636">
                  <c:v>15925000</c:v>
                </c:pt>
                <c:pt idx="637">
                  <c:v>15950000</c:v>
                </c:pt>
                <c:pt idx="638">
                  <c:v>15975000</c:v>
                </c:pt>
                <c:pt idx="639">
                  <c:v>16000000</c:v>
                </c:pt>
                <c:pt idx="640">
                  <c:v>16025000</c:v>
                </c:pt>
                <c:pt idx="641">
                  <c:v>16050000</c:v>
                </c:pt>
                <c:pt idx="642">
                  <c:v>16075000</c:v>
                </c:pt>
                <c:pt idx="643">
                  <c:v>16100000</c:v>
                </c:pt>
                <c:pt idx="644">
                  <c:v>16125000</c:v>
                </c:pt>
                <c:pt idx="645">
                  <c:v>16150000</c:v>
                </c:pt>
                <c:pt idx="646">
                  <c:v>16175000</c:v>
                </c:pt>
                <c:pt idx="647">
                  <c:v>16200000</c:v>
                </c:pt>
                <c:pt idx="648">
                  <c:v>16225000</c:v>
                </c:pt>
                <c:pt idx="649">
                  <c:v>16250000</c:v>
                </c:pt>
                <c:pt idx="650">
                  <c:v>16275000</c:v>
                </c:pt>
                <c:pt idx="651">
                  <c:v>16300000</c:v>
                </c:pt>
                <c:pt idx="652">
                  <c:v>16325000</c:v>
                </c:pt>
                <c:pt idx="653">
                  <c:v>16350000</c:v>
                </c:pt>
                <c:pt idx="654">
                  <c:v>16375000</c:v>
                </c:pt>
                <c:pt idx="655">
                  <c:v>16400000</c:v>
                </c:pt>
                <c:pt idx="656">
                  <c:v>16425000</c:v>
                </c:pt>
                <c:pt idx="657">
                  <c:v>16450000</c:v>
                </c:pt>
                <c:pt idx="658">
                  <c:v>16475000</c:v>
                </c:pt>
                <c:pt idx="659">
                  <c:v>16500000</c:v>
                </c:pt>
                <c:pt idx="660">
                  <c:v>16525000</c:v>
                </c:pt>
                <c:pt idx="661">
                  <c:v>16550000</c:v>
                </c:pt>
                <c:pt idx="662">
                  <c:v>16575000</c:v>
                </c:pt>
                <c:pt idx="663">
                  <c:v>16600000</c:v>
                </c:pt>
                <c:pt idx="664">
                  <c:v>16625000</c:v>
                </c:pt>
                <c:pt idx="665">
                  <c:v>16650000</c:v>
                </c:pt>
                <c:pt idx="666">
                  <c:v>16675000</c:v>
                </c:pt>
                <c:pt idx="667">
                  <c:v>16700000</c:v>
                </c:pt>
                <c:pt idx="668">
                  <c:v>16725000</c:v>
                </c:pt>
                <c:pt idx="669">
                  <c:v>16750000</c:v>
                </c:pt>
                <c:pt idx="670">
                  <c:v>16775000</c:v>
                </c:pt>
                <c:pt idx="671">
                  <c:v>16800000</c:v>
                </c:pt>
                <c:pt idx="672">
                  <c:v>16825000</c:v>
                </c:pt>
                <c:pt idx="673">
                  <c:v>16850000</c:v>
                </c:pt>
                <c:pt idx="674">
                  <c:v>16875000</c:v>
                </c:pt>
                <c:pt idx="675">
                  <c:v>16900000</c:v>
                </c:pt>
                <c:pt idx="676">
                  <c:v>16925000</c:v>
                </c:pt>
                <c:pt idx="677">
                  <c:v>16950000</c:v>
                </c:pt>
                <c:pt idx="678">
                  <c:v>16975000</c:v>
                </c:pt>
                <c:pt idx="679">
                  <c:v>17000000</c:v>
                </c:pt>
                <c:pt idx="680">
                  <c:v>17025000</c:v>
                </c:pt>
                <c:pt idx="681">
                  <c:v>17050000</c:v>
                </c:pt>
                <c:pt idx="682">
                  <c:v>17075000</c:v>
                </c:pt>
                <c:pt idx="683">
                  <c:v>17100000</c:v>
                </c:pt>
                <c:pt idx="684">
                  <c:v>17125000</c:v>
                </c:pt>
                <c:pt idx="685">
                  <c:v>17150000</c:v>
                </c:pt>
                <c:pt idx="686">
                  <c:v>17175000</c:v>
                </c:pt>
                <c:pt idx="687">
                  <c:v>17200000</c:v>
                </c:pt>
                <c:pt idx="688">
                  <c:v>17225000</c:v>
                </c:pt>
                <c:pt idx="689">
                  <c:v>17250000</c:v>
                </c:pt>
                <c:pt idx="690">
                  <c:v>17275000</c:v>
                </c:pt>
                <c:pt idx="691">
                  <c:v>17300000</c:v>
                </c:pt>
                <c:pt idx="692">
                  <c:v>17325000</c:v>
                </c:pt>
                <c:pt idx="693">
                  <c:v>17350000</c:v>
                </c:pt>
                <c:pt idx="694">
                  <c:v>17375000</c:v>
                </c:pt>
                <c:pt idx="695">
                  <c:v>17400000</c:v>
                </c:pt>
                <c:pt idx="696">
                  <c:v>17425000</c:v>
                </c:pt>
                <c:pt idx="697">
                  <c:v>17450000</c:v>
                </c:pt>
                <c:pt idx="698">
                  <c:v>17475000</c:v>
                </c:pt>
                <c:pt idx="699">
                  <c:v>17500000</c:v>
                </c:pt>
                <c:pt idx="700">
                  <c:v>17525000</c:v>
                </c:pt>
                <c:pt idx="701">
                  <c:v>17550000</c:v>
                </c:pt>
                <c:pt idx="702">
                  <c:v>17575000</c:v>
                </c:pt>
                <c:pt idx="703">
                  <c:v>17600000</c:v>
                </c:pt>
                <c:pt idx="704">
                  <c:v>17625000</c:v>
                </c:pt>
                <c:pt idx="705">
                  <c:v>17650000</c:v>
                </c:pt>
                <c:pt idx="706">
                  <c:v>17675000</c:v>
                </c:pt>
                <c:pt idx="707">
                  <c:v>17700000</c:v>
                </c:pt>
                <c:pt idx="708">
                  <c:v>17725000</c:v>
                </c:pt>
                <c:pt idx="709">
                  <c:v>17750000</c:v>
                </c:pt>
                <c:pt idx="710">
                  <c:v>17775000</c:v>
                </c:pt>
                <c:pt idx="711">
                  <c:v>17800000</c:v>
                </c:pt>
                <c:pt idx="712">
                  <c:v>17825000</c:v>
                </c:pt>
                <c:pt idx="713">
                  <c:v>17850000</c:v>
                </c:pt>
                <c:pt idx="714">
                  <c:v>17875000</c:v>
                </c:pt>
                <c:pt idx="715">
                  <c:v>17900000</c:v>
                </c:pt>
                <c:pt idx="716">
                  <c:v>17925000</c:v>
                </c:pt>
                <c:pt idx="717">
                  <c:v>17950000</c:v>
                </c:pt>
                <c:pt idx="718">
                  <c:v>17975000</c:v>
                </c:pt>
                <c:pt idx="719">
                  <c:v>18000000</c:v>
                </c:pt>
                <c:pt idx="720">
                  <c:v>18025000</c:v>
                </c:pt>
                <c:pt idx="721">
                  <c:v>18050000</c:v>
                </c:pt>
                <c:pt idx="722">
                  <c:v>18075000</c:v>
                </c:pt>
                <c:pt idx="723">
                  <c:v>18100000</c:v>
                </c:pt>
                <c:pt idx="724">
                  <c:v>18125000</c:v>
                </c:pt>
                <c:pt idx="725">
                  <c:v>18150000</c:v>
                </c:pt>
                <c:pt idx="726">
                  <c:v>18175000</c:v>
                </c:pt>
                <c:pt idx="727">
                  <c:v>18200000</c:v>
                </c:pt>
                <c:pt idx="728">
                  <c:v>18225000</c:v>
                </c:pt>
                <c:pt idx="729">
                  <c:v>18250000</c:v>
                </c:pt>
                <c:pt idx="730">
                  <c:v>18275000</c:v>
                </c:pt>
                <c:pt idx="731">
                  <c:v>18300000</c:v>
                </c:pt>
                <c:pt idx="732">
                  <c:v>18325000</c:v>
                </c:pt>
                <c:pt idx="733">
                  <c:v>18350000</c:v>
                </c:pt>
                <c:pt idx="734">
                  <c:v>18375000</c:v>
                </c:pt>
                <c:pt idx="735">
                  <c:v>18400000</c:v>
                </c:pt>
                <c:pt idx="736">
                  <c:v>18425000</c:v>
                </c:pt>
                <c:pt idx="737">
                  <c:v>18450000</c:v>
                </c:pt>
                <c:pt idx="738">
                  <c:v>18475000</c:v>
                </c:pt>
                <c:pt idx="739">
                  <c:v>18500000</c:v>
                </c:pt>
                <c:pt idx="740">
                  <c:v>18525000</c:v>
                </c:pt>
                <c:pt idx="741">
                  <c:v>18550000</c:v>
                </c:pt>
                <c:pt idx="742">
                  <c:v>18575000</c:v>
                </c:pt>
                <c:pt idx="743">
                  <c:v>18600000</c:v>
                </c:pt>
                <c:pt idx="744">
                  <c:v>18625000</c:v>
                </c:pt>
                <c:pt idx="745">
                  <c:v>18650000</c:v>
                </c:pt>
                <c:pt idx="746">
                  <c:v>18675000</c:v>
                </c:pt>
                <c:pt idx="747">
                  <c:v>18700000</c:v>
                </c:pt>
                <c:pt idx="748">
                  <c:v>18725000</c:v>
                </c:pt>
                <c:pt idx="749">
                  <c:v>18750000</c:v>
                </c:pt>
                <c:pt idx="750">
                  <c:v>18775000</c:v>
                </c:pt>
                <c:pt idx="751">
                  <c:v>18800000</c:v>
                </c:pt>
                <c:pt idx="752">
                  <c:v>18825000</c:v>
                </c:pt>
                <c:pt idx="753">
                  <c:v>18850000</c:v>
                </c:pt>
                <c:pt idx="754">
                  <c:v>18875000</c:v>
                </c:pt>
                <c:pt idx="755">
                  <c:v>18900000</c:v>
                </c:pt>
                <c:pt idx="756">
                  <c:v>18925000</c:v>
                </c:pt>
                <c:pt idx="757">
                  <c:v>18950000</c:v>
                </c:pt>
                <c:pt idx="758">
                  <c:v>18975000</c:v>
                </c:pt>
                <c:pt idx="759">
                  <c:v>19000000</c:v>
                </c:pt>
                <c:pt idx="760">
                  <c:v>19025000</c:v>
                </c:pt>
                <c:pt idx="761">
                  <c:v>19050000</c:v>
                </c:pt>
                <c:pt idx="762">
                  <c:v>19075000</c:v>
                </c:pt>
                <c:pt idx="763">
                  <c:v>19100000</c:v>
                </c:pt>
                <c:pt idx="764">
                  <c:v>19125000</c:v>
                </c:pt>
                <c:pt idx="765">
                  <c:v>19150000</c:v>
                </c:pt>
                <c:pt idx="766">
                  <c:v>19175000</c:v>
                </c:pt>
                <c:pt idx="767">
                  <c:v>19200000</c:v>
                </c:pt>
                <c:pt idx="768">
                  <c:v>19225000</c:v>
                </c:pt>
                <c:pt idx="769">
                  <c:v>19250000</c:v>
                </c:pt>
                <c:pt idx="770">
                  <c:v>19275000</c:v>
                </c:pt>
                <c:pt idx="771">
                  <c:v>19300000</c:v>
                </c:pt>
                <c:pt idx="772">
                  <c:v>19325000</c:v>
                </c:pt>
                <c:pt idx="773">
                  <c:v>19350000</c:v>
                </c:pt>
                <c:pt idx="774">
                  <c:v>19375000</c:v>
                </c:pt>
                <c:pt idx="775">
                  <c:v>19400000</c:v>
                </c:pt>
                <c:pt idx="776">
                  <c:v>19425000</c:v>
                </c:pt>
                <c:pt idx="777">
                  <c:v>19450000</c:v>
                </c:pt>
                <c:pt idx="778">
                  <c:v>19475000</c:v>
                </c:pt>
                <c:pt idx="779">
                  <c:v>19500000</c:v>
                </c:pt>
                <c:pt idx="780">
                  <c:v>19525000</c:v>
                </c:pt>
                <c:pt idx="781">
                  <c:v>19550000</c:v>
                </c:pt>
                <c:pt idx="782">
                  <c:v>19575000</c:v>
                </c:pt>
                <c:pt idx="783">
                  <c:v>19600000</c:v>
                </c:pt>
                <c:pt idx="784">
                  <c:v>19625000</c:v>
                </c:pt>
                <c:pt idx="785">
                  <c:v>19650000</c:v>
                </c:pt>
                <c:pt idx="786">
                  <c:v>19675000</c:v>
                </c:pt>
                <c:pt idx="787">
                  <c:v>19700000</c:v>
                </c:pt>
                <c:pt idx="788">
                  <c:v>19725000</c:v>
                </c:pt>
                <c:pt idx="789">
                  <c:v>19750000</c:v>
                </c:pt>
                <c:pt idx="790">
                  <c:v>19775000</c:v>
                </c:pt>
                <c:pt idx="791">
                  <c:v>19800000</c:v>
                </c:pt>
                <c:pt idx="792">
                  <c:v>19825000</c:v>
                </c:pt>
                <c:pt idx="793">
                  <c:v>19850000</c:v>
                </c:pt>
                <c:pt idx="794">
                  <c:v>19875000</c:v>
                </c:pt>
                <c:pt idx="795">
                  <c:v>19900000</c:v>
                </c:pt>
                <c:pt idx="796">
                  <c:v>19925000</c:v>
                </c:pt>
                <c:pt idx="797">
                  <c:v>19950000</c:v>
                </c:pt>
                <c:pt idx="798">
                  <c:v>19975000</c:v>
                </c:pt>
                <c:pt idx="799">
                  <c:v>20000000</c:v>
                </c:pt>
                <c:pt idx="800">
                  <c:v>20025000</c:v>
                </c:pt>
                <c:pt idx="801">
                  <c:v>20050000</c:v>
                </c:pt>
                <c:pt idx="802">
                  <c:v>20075000</c:v>
                </c:pt>
                <c:pt idx="803">
                  <c:v>20100000</c:v>
                </c:pt>
                <c:pt idx="804">
                  <c:v>20125000</c:v>
                </c:pt>
                <c:pt idx="805">
                  <c:v>20150000</c:v>
                </c:pt>
                <c:pt idx="806">
                  <c:v>20175000</c:v>
                </c:pt>
                <c:pt idx="807">
                  <c:v>20200000</c:v>
                </c:pt>
                <c:pt idx="808">
                  <c:v>20225000</c:v>
                </c:pt>
                <c:pt idx="809">
                  <c:v>20250000</c:v>
                </c:pt>
                <c:pt idx="810">
                  <c:v>20275000</c:v>
                </c:pt>
                <c:pt idx="811">
                  <c:v>20300000</c:v>
                </c:pt>
                <c:pt idx="812">
                  <c:v>20325000</c:v>
                </c:pt>
                <c:pt idx="813">
                  <c:v>20350000</c:v>
                </c:pt>
                <c:pt idx="814">
                  <c:v>20375000</c:v>
                </c:pt>
                <c:pt idx="815">
                  <c:v>20400000</c:v>
                </c:pt>
                <c:pt idx="816">
                  <c:v>20425000</c:v>
                </c:pt>
                <c:pt idx="817">
                  <c:v>20450000</c:v>
                </c:pt>
                <c:pt idx="818">
                  <c:v>20475000</c:v>
                </c:pt>
                <c:pt idx="819">
                  <c:v>20500000</c:v>
                </c:pt>
                <c:pt idx="820">
                  <c:v>20525000</c:v>
                </c:pt>
                <c:pt idx="821">
                  <c:v>20550000</c:v>
                </c:pt>
                <c:pt idx="822">
                  <c:v>20575000</c:v>
                </c:pt>
                <c:pt idx="823">
                  <c:v>20600000</c:v>
                </c:pt>
                <c:pt idx="824">
                  <c:v>20625000</c:v>
                </c:pt>
                <c:pt idx="825">
                  <c:v>20650000</c:v>
                </c:pt>
                <c:pt idx="826">
                  <c:v>20675000</c:v>
                </c:pt>
                <c:pt idx="827">
                  <c:v>20700000</c:v>
                </c:pt>
                <c:pt idx="828">
                  <c:v>20725000</c:v>
                </c:pt>
                <c:pt idx="829">
                  <c:v>20750000</c:v>
                </c:pt>
                <c:pt idx="830">
                  <c:v>20775000</c:v>
                </c:pt>
                <c:pt idx="831">
                  <c:v>20800000</c:v>
                </c:pt>
                <c:pt idx="832">
                  <c:v>20825000</c:v>
                </c:pt>
                <c:pt idx="833">
                  <c:v>20850000</c:v>
                </c:pt>
                <c:pt idx="834">
                  <c:v>20875000</c:v>
                </c:pt>
                <c:pt idx="835">
                  <c:v>20900000</c:v>
                </c:pt>
                <c:pt idx="836">
                  <c:v>20925000</c:v>
                </c:pt>
                <c:pt idx="837">
                  <c:v>20950000</c:v>
                </c:pt>
                <c:pt idx="838">
                  <c:v>20975000</c:v>
                </c:pt>
                <c:pt idx="839">
                  <c:v>21000000</c:v>
                </c:pt>
                <c:pt idx="840">
                  <c:v>21025000</c:v>
                </c:pt>
                <c:pt idx="841">
                  <c:v>21050000</c:v>
                </c:pt>
                <c:pt idx="842">
                  <c:v>21075000</c:v>
                </c:pt>
                <c:pt idx="843">
                  <c:v>21100000</c:v>
                </c:pt>
                <c:pt idx="844">
                  <c:v>21125000</c:v>
                </c:pt>
                <c:pt idx="845">
                  <c:v>21150000</c:v>
                </c:pt>
                <c:pt idx="846">
                  <c:v>21175000</c:v>
                </c:pt>
                <c:pt idx="847">
                  <c:v>21200000</c:v>
                </c:pt>
                <c:pt idx="848">
                  <c:v>21225000</c:v>
                </c:pt>
                <c:pt idx="849">
                  <c:v>21250000</c:v>
                </c:pt>
                <c:pt idx="850">
                  <c:v>21275000</c:v>
                </c:pt>
                <c:pt idx="851">
                  <c:v>21300000</c:v>
                </c:pt>
                <c:pt idx="852">
                  <c:v>21325000</c:v>
                </c:pt>
                <c:pt idx="853">
                  <c:v>21350000</c:v>
                </c:pt>
                <c:pt idx="854">
                  <c:v>21375000</c:v>
                </c:pt>
                <c:pt idx="855">
                  <c:v>21400000</c:v>
                </c:pt>
                <c:pt idx="856">
                  <c:v>21425000</c:v>
                </c:pt>
                <c:pt idx="857">
                  <c:v>21450000</c:v>
                </c:pt>
                <c:pt idx="858">
                  <c:v>21475000</c:v>
                </c:pt>
                <c:pt idx="859">
                  <c:v>21500000</c:v>
                </c:pt>
                <c:pt idx="860">
                  <c:v>21525000</c:v>
                </c:pt>
                <c:pt idx="861">
                  <c:v>21550000</c:v>
                </c:pt>
                <c:pt idx="862">
                  <c:v>21575000</c:v>
                </c:pt>
                <c:pt idx="863">
                  <c:v>21600000</c:v>
                </c:pt>
                <c:pt idx="864">
                  <c:v>21625000</c:v>
                </c:pt>
                <c:pt idx="865">
                  <c:v>21650000</c:v>
                </c:pt>
                <c:pt idx="866">
                  <c:v>21675000</c:v>
                </c:pt>
                <c:pt idx="867">
                  <c:v>21700000</c:v>
                </c:pt>
                <c:pt idx="868">
                  <c:v>21725000</c:v>
                </c:pt>
                <c:pt idx="869">
                  <c:v>21750000</c:v>
                </c:pt>
                <c:pt idx="870">
                  <c:v>21775000</c:v>
                </c:pt>
                <c:pt idx="871">
                  <c:v>21800000</c:v>
                </c:pt>
                <c:pt idx="872">
                  <c:v>21825000</c:v>
                </c:pt>
                <c:pt idx="873">
                  <c:v>21850000</c:v>
                </c:pt>
                <c:pt idx="874">
                  <c:v>21875000</c:v>
                </c:pt>
                <c:pt idx="875">
                  <c:v>21900000</c:v>
                </c:pt>
                <c:pt idx="876">
                  <c:v>21925000</c:v>
                </c:pt>
                <c:pt idx="877">
                  <c:v>21950000</c:v>
                </c:pt>
                <c:pt idx="878">
                  <c:v>21975000</c:v>
                </c:pt>
                <c:pt idx="879">
                  <c:v>22000000</c:v>
                </c:pt>
                <c:pt idx="880">
                  <c:v>22025000</c:v>
                </c:pt>
                <c:pt idx="881">
                  <c:v>22050000</c:v>
                </c:pt>
                <c:pt idx="882">
                  <c:v>22075000</c:v>
                </c:pt>
                <c:pt idx="883">
                  <c:v>22100000</c:v>
                </c:pt>
                <c:pt idx="884">
                  <c:v>22125000</c:v>
                </c:pt>
                <c:pt idx="885">
                  <c:v>22150000</c:v>
                </c:pt>
                <c:pt idx="886">
                  <c:v>22175000</c:v>
                </c:pt>
                <c:pt idx="887">
                  <c:v>22200000</c:v>
                </c:pt>
                <c:pt idx="888">
                  <c:v>22225000</c:v>
                </c:pt>
                <c:pt idx="889">
                  <c:v>22250000</c:v>
                </c:pt>
                <c:pt idx="890">
                  <c:v>22275000</c:v>
                </c:pt>
                <c:pt idx="891">
                  <c:v>22300000</c:v>
                </c:pt>
                <c:pt idx="892">
                  <c:v>22325000</c:v>
                </c:pt>
                <c:pt idx="893">
                  <c:v>22350000</c:v>
                </c:pt>
                <c:pt idx="894">
                  <c:v>22375000</c:v>
                </c:pt>
                <c:pt idx="895">
                  <c:v>22400000</c:v>
                </c:pt>
                <c:pt idx="896">
                  <c:v>22425000</c:v>
                </c:pt>
                <c:pt idx="897">
                  <c:v>22450000</c:v>
                </c:pt>
                <c:pt idx="898">
                  <c:v>22475000</c:v>
                </c:pt>
                <c:pt idx="899">
                  <c:v>22500000</c:v>
                </c:pt>
                <c:pt idx="900">
                  <c:v>22525000</c:v>
                </c:pt>
                <c:pt idx="901">
                  <c:v>22550000</c:v>
                </c:pt>
                <c:pt idx="902">
                  <c:v>22575000</c:v>
                </c:pt>
                <c:pt idx="903">
                  <c:v>22600000</c:v>
                </c:pt>
                <c:pt idx="904">
                  <c:v>22625000</c:v>
                </c:pt>
                <c:pt idx="905">
                  <c:v>22650000</c:v>
                </c:pt>
                <c:pt idx="906">
                  <c:v>22675000</c:v>
                </c:pt>
                <c:pt idx="907">
                  <c:v>22700000</c:v>
                </c:pt>
                <c:pt idx="908">
                  <c:v>22725000</c:v>
                </c:pt>
                <c:pt idx="909">
                  <c:v>22750000</c:v>
                </c:pt>
                <c:pt idx="910">
                  <c:v>22775000</c:v>
                </c:pt>
                <c:pt idx="911">
                  <c:v>22800000</c:v>
                </c:pt>
                <c:pt idx="912">
                  <c:v>22825000</c:v>
                </c:pt>
                <c:pt idx="913">
                  <c:v>22850000</c:v>
                </c:pt>
                <c:pt idx="914">
                  <c:v>22875000</c:v>
                </c:pt>
                <c:pt idx="915">
                  <c:v>22900000</c:v>
                </c:pt>
                <c:pt idx="916">
                  <c:v>22925000</c:v>
                </c:pt>
                <c:pt idx="917">
                  <c:v>22950000</c:v>
                </c:pt>
                <c:pt idx="918">
                  <c:v>22975000</c:v>
                </c:pt>
                <c:pt idx="919">
                  <c:v>23000000</c:v>
                </c:pt>
                <c:pt idx="920">
                  <c:v>23025000</c:v>
                </c:pt>
                <c:pt idx="921">
                  <c:v>23050000</c:v>
                </c:pt>
                <c:pt idx="922">
                  <c:v>23075000</c:v>
                </c:pt>
                <c:pt idx="923">
                  <c:v>23100000</c:v>
                </c:pt>
                <c:pt idx="924">
                  <c:v>23125000</c:v>
                </c:pt>
                <c:pt idx="925">
                  <c:v>23150000</c:v>
                </c:pt>
                <c:pt idx="926">
                  <c:v>23175000</c:v>
                </c:pt>
                <c:pt idx="927">
                  <c:v>23200000</c:v>
                </c:pt>
                <c:pt idx="928">
                  <c:v>23225000</c:v>
                </c:pt>
                <c:pt idx="929">
                  <c:v>23250000</c:v>
                </c:pt>
                <c:pt idx="930">
                  <c:v>23275000</c:v>
                </c:pt>
                <c:pt idx="931">
                  <c:v>23300000</c:v>
                </c:pt>
                <c:pt idx="932">
                  <c:v>23325000</c:v>
                </c:pt>
                <c:pt idx="933">
                  <c:v>23350000</c:v>
                </c:pt>
                <c:pt idx="934">
                  <c:v>23375000</c:v>
                </c:pt>
                <c:pt idx="935">
                  <c:v>23400000</c:v>
                </c:pt>
                <c:pt idx="936">
                  <c:v>23425000</c:v>
                </c:pt>
                <c:pt idx="937">
                  <c:v>23450000</c:v>
                </c:pt>
                <c:pt idx="938">
                  <c:v>23475000</c:v>
                </c:pt>
                <c:pt idx="939">
                  <c:v>23500000</c:v>
                </c:pt>
                <c:pt idx="940">
                  <c:v>23525000</c:v>
                </c:pt>
                <c:pt idx="941">
                  <c:v>23550000</c:v>
                </c:pt>
                <c:pt idx="942">
                  <c:v>23575000</c:v>
                </c:pt>
                <c:pt idx="943">
                  <c:v>23600000</c:v>
                </c:pt>
                <c:pt idx="944">
                  <c:v>23625000</c:v>
                </c:pt>
                <c:pt idx="945">
                  <c:v>23650000</c:v>
                </c:pt>
                <c:pt idx="946">
                  <c:v>23675000</c:v>
                </c:pt>
                <c:pt idx="947">
                  <c:v>23700000</c:v>
                </c:pt>
                <c:pt idx="948">
                  <c:v>23725000</c:v>
                </c:pt>
                <c:pt idx="949">
                  <c:v>23750000</c:v>
                </c:pt>
                <c:pt idx="950">
                  <c:v>23775000</c:v>
                </c:pt>
                <c:pt idx="951">
                  <c:v>23800000</c:v>
                </c:pt>
                <c:pt idx="952">
                  <c:v>23825000</c:v>
                </c:pt>
                <c:pt idx="953">
                  <c:v>23850000</c:v>
                </c:pt>
                <c:pt idx="954">
                  <c:v>23875000</c:v>
                </c:pt>
                <c:pt idx="955">
                  <c:v>23900000</c:v>
                </c:pt>
                <c:pt idx="956">
                  <c:v>23925000</c:v>
                </c:pt>
                <c:pt idx="957">
                  <c:v>23950000</c:v>
                </c:pt>
                <c:pt idx="958">
                  <c:v>23975000</c:v>
                </c:pt>
                <c:pt idx="959">
                  <c:v>24000000</c:v>
                </c:pt>
                <c:pt idx="960">
                  <c:v>24025000</c:v>
                </c:pt>
                <c:pt idx="961">
                  <c:v>24050000</c:v>
                </c:pt>
                <c:pt idx="962">
                  <c:v>24075000</c:v>
                </c:pt>
                <c:pt idx="963">
                  <c:v>24100000</c:v>
                </c:pt>
                <c:pt idx="964">
                  <c:v>24125000</c:v>
                </c:pt>
                <c:pt idx="965">
                  <c:v>24150000</c:v>
                </c:pt>
                <c:pt idx="966">
                  <c:v>24175000</c:v>
                </c:pt>
                <c:pt idx="967">
                  <c:v>24200000</c:v>
                </c:pt>
                <c:pt idx="968">
                  <c:v>24225000</c:v>
                </c:pt>
                <c:pt idx="969">
                  <c:v>24250000</c:v>
                </c:pt>
                <c:pt idx="970">
                  <c:v>24275000</c:v>
                </c:pt>
                <c:pt idx="971">
                  <c:v>24300000</c:v>
                </c:pt>
                <c:pt idx="972">
                  <c:v>24325000</c:v>
                </c:pt>
                <c:pt idx="973">
                  <c:v>24350000</c:v>
                </c:pt>
                <c:pt idx="974">
                  <c:v>24375000</c:v>
                </c:pt>
                <c:pt idx="975">
                  <c:v>24400000</c:v>
                </c:pt>
                <c:pt idx="976">
                  <c:v>24425000</c:v>
                </c:pt>
                <c:pt idx="977">
                  <c:v>24450000</c:v>
                </c:pt>
                <c:pt idx="978">
                  <c:v>24475000</c:v>
                </c:pt>
                <c:pt idx="979">
                  <c:v>24500000</c:v>
                </c:pt>
                <c:pt idx="980">
                  <c:v>24525000</c:v>
                </c:pt>
                <c:pt idx="981">
                  <c:v>24550000</c:v>
                </c:pt>
                <c:pt idx="982">
                  <c:v>24575000</c:v>
                </c:pt>
                <c:pt idx="983">
                  <c:v>24600000</c:v>
                </c:pt>
                <c:pt idx="984">
                  <c:v>24625000</c:v>
                </c:pt>
                <c:pt idx="985">
                  <c:v>24650000</c:v>
                </c:pt>
                <c:pt idx="986">
                  <c:v>24675000</c:v>
                </c:pt>
                <c:pt idx="987">
                  <c:v>24700000</c:v>
                </c:pt>
                <c:pt idx="988">
                  <c:v>24725000</c:v>
                </c:pt>
                <c:pt idx="989">
                  <c:v>24750000</c:v>
                </c:pt>
                <c:pt idx="990">
                  <c:v>24775000</c:v>
                </c:pt>
                <c:pt idx="991">
                  <c:v>24800000</c:v>
                </c:pt>
                <c:pt idx="992">
                  <c:v>24825000</c:v>
                </c:pt>
                <c:pt idx="993">
                  <c:v>24850000</c:v>
                </c:pt>
                <c:pt idx="994">
                  <c:v>24875000</c:v>
                </c:pt>
                <c:pt idx="995">
                  <c:v>24900000</c:v>
                </c:pt>
                <c:pt idx="996">
                  <c:v>24925000</c:v>
                </c:pt>
                <c:pt idx="997">
                  <c:v>24950000</c:v>
                </c:pt>
                <c:pt idx="998">
                  <c:v>24975000</c:v>
                </c:pt>
                <c:pt idx="999">
                  <c:v>25000000</c:v>
                </c:pt>
                <c:pt idx="1000">
                  <c:v>25025000</c:v>
                </c:pt>
                <c:pt idx="1001">
                  <c:v>25050000</c:v>
                </c:pt>
                <c:pt idx="1002">
                  <c:v>25075000</c:v>
                </c:pt>
                <c:pt idx="1003">
                  <c:v>25100000</c:v>
                </c:pt>
                <c:pt idx="1004">
                  <c:v>25125000</c:v>
                </c:pt>
                <c:pt idx="1005">
                  <c:v>25150000</c:v>
                </c:pt>
                <c:pt idx="1006">
                  <c:v>25175000</c:v>
                </c:pt>
                <c:pt idx="1007">
                  <c:v>25200000</c:v>
                </c:pt>
                <c:pt idx="1008">
                  <c:v>25225000</c:v>
                </c:pt>
                <c:pt idx="1009">
                  <c:v>25250000</c:v>
                </c:pt>
                <c:pt idx="1010">
                  <c:v>25275000</c:v>
                </c:pt>
                <c:pt idx="1011">
                  <c:v>25300000</c:v>
                </c:pt>
                <c:pt idx="1012">
                  <c:v>25325000</c:v>
                </c:pt>
                <c:pt idx="1013">
                  <c:v>25350000</c:v>
                </c:pt>
                <c:pt idx="1014">
                  <c:v>25375000</c:v>
                </c:pt>
                <c:pt idx="1015">
                  <c:v>25400000</c:v>
                </c:pt>
                <c:pt idx="1016">
                  <c:v>25425000</c:v>
                </c:pt>
                <c:pt idx="1017">
                  <c:v>25450000</c:v>
                </c:pt>
                <c:pt idx="1018">
                  <c:v>25475000</c:v>
                </c:pt>
                <c:pt idx="1019">
                  <c:v>25500000</c:v>
                </c:pt>
                <c:pt idx="1020">
                  <c:v>25525000</c:v>
                </c:pt>
                <c:pt idx="1021">
                  <c:v>25550000</c:v>
                </c:pt>
                <c:pt idx="1022">
                  <c:v>25575000</c:v>
                </c:pt>
                <c:pt idx="1023">
                  <c:v>25600000</c:v>
                </c:pt>
                <c:pt idx="1024">
                  <c:v>25625000</c:v>
                </c:pt>
                <c:pt idx="1025">
                  <c:v>25650000</c:v>
                </c:pt>
                <c:pt idx="1026">
                  <c:v>25675000</c:v>
                </c:pt>
                <c:pt idx="1027">
                  <c:v>25700000</c:v>
                </c:pt>
                <c:pt idx="1028">
                  <c:v>25725000</c:v>
                </c:pt>
                <c:pt idx="1029">
                  <c:v>25750000</c:v>
                </c:pt>
                <c:pt idx="1030">
                  <c:v>25775000</c:v>
                </c:pt>
                <c:pt idx="1031">
                  <c:v>25800000</c:v>
                </c:pt>
                <c:pt idx="1032">
                  <c:v>25825000</c:v>
                </c:pt>
                <c:pt idx="1033">
                  <c:v>25850000</c:v>
                </c:pt>
                <c:pt idx="1034">
                  <c:v>25875000</c:v>
                </c:pt>
                <c:pt idx="1035">
                  <c:v>25900000</c:v>
                </c:pt>
                <c:pt idx="1036">
                  <c:v>25925000</c:v>
                </c:pt>
                <c:pt idx="1037">
                  <c:v>25950000</c:v>
                </c:pt>
                <c:pt idx="1038">
                  <c:v>25975000</c:v>
                </c:pt>
                <c:pt idx="1039">
                  <c:v>26000000</c:v>
                </c:pt>
                <c:pt idx="1040">
                  <c:v>26025000</c:v>
                </c:pt>
                <c:pt idx="1041">
                  <c:v>26050000</c:v>
                </c:pt>
                <c:pt idx="1042">
                  <c:v>26075000</c:v>
                </c:pt>
                <c:pt idx="1043">
                  <c:v>26100000</c:v>
                </c:pt>
                <c:pt idx="1044">
                  <c:v>26125000</c:v>
                </c:pt>
                <c:pt idx="1045">
                  <c:v>26150000</c:v>
                </c:pt>
                <c:pt idx="1046">
                  <c:v>26175000</c:v>
                </c:pt>
                <c:pt idx="1047">
                  <c:v>26200000</c:v>
                </c:pt>
                <c:pt idx="1048">
                  <c:v>26225000</c:v>
                </c:pt>
                <c:pt idx="1049">
                  <c:v>26250000</c:v>
                </c:pt>
                <c:pt idx="1050">
                  <c:v>26275000</c:v>
                </c:pt>
                <c:pt idx="1051">
                  <c:v>26300000</c:v>
                </c:pt>
                <c:pt idx="1052">
                  <c:v>26325000</c:v>
                </c:pt>
                <c:pt idx="1053">
                  <c:v>26350000</c:v>
                </c:pt>
                <c:pt idx="1054">
                  <c:v>26375000</c:v>
                </c:pt>
                <c:pt idx="1055">
                  <c:v>26400000</c:v>
                </c:pt>
                <c:pt idx="1056">
                  <c:v>26425000</c:v>
                </c:pt>
                <c:pt idx="1057">
                  <c:v>26450000</c:v>
                </c:pt>
                <c:pt idx="1058">
                  <c:v>26475000</c:v>
                </c:pt>
                <c:pt idx="1059">
                  <c:v>26500000</c:v>
                </c:pt>
                <c:pt idx="1060">
                  <c:v>26525000</c:v>
                </c:pt>
                <c:pt idx="1061">
                  <c:v>26550000</c:v>
                </c:pt>
                <c:pt idx="1062">
                  <c:v>26575000</c:v>
                </c:pt>
                <c:pt idx="1063">
                  <c:v>26600000</c:v>
                </c:pt>
                <c:pt idx="1064">
                  <c:v>26625000</c:v>
                </c:pt>
                <c:pt idx="1065">
                  <c:v>26650000</c:v>
                </c:pt>
                <c:pt idx="1066">
                  <c:v>26675000</c:v>
                </c:pt>
                <c:pt idx="1067">
                  <c:v>26700000</c:v>
                </c:pt>
                <c:pt idx="1068">
                  <c:v>26725000</c:v>
                </c:pt>
                <c:pt idx="1069">
                  <c:v>26750000</c:v>
                </c:pt>
                <c:pt idx="1070">
                  <c:v>26775000</c:v>
                </c:pt>
                <c:pt idx="1071">
                  <c:v>26800000</c:v>
                </c:pt>
                <c:pt idx="1072">
                  <c:v>26825000</c:v>
                </c:pt>
                <c:pt idx="1073">
                  <c:v>26850000</c:v>
                </c:pt>
                <c:pt idx="1074">
                  <c:v>26875000</c:v>
                </c:pt>
                <c:pt idx="1075">
                  <c:v>26900000</c:v>
                </c:pt>
                <c:pt idx="1076">
                  <c:v>26925000</c:v>
                </c:pt>
                <c:pt idx="1077">
                  <c:v>26950000</c:v>
                </c:pt>
                <c:pt idx="1078">
                  <c:v>26975000</c:v>
                </c:pt>
                <c:pt idx="1079">
                  <c:v>27000000</c:v>
                </c:pt>
                <c:pt idx="1080">
                  <c:v>27025000</c:v>
                </c:pt>
                <c:pt idx="1081">
                  <c:v>27050000</c:v>
                </c:pt>
                <c:pt idx="1082">
                  <c:v>27075000</c:v>
                </c:pt>
                <c:pt idx="1083">
                  <c:v>27100000</c:v>
                </c:pt>
                <c:pt idx="1084">
                  <c:v>27125000</c:v>
                </c:pt>
                <c:pt idx="1085">
                  <c:v>27150000</c:v>
                </c:pt>
                <c:pt idx="1086">
                  <c:v>27175000</c:v>
                </c:pt>
                <c:pt idx="1087">
                  <c:v>27200000</c:v>
                </c:pt>
                <c:pt idx="1088">
                  <c:v>27225000</c:v>
                </c:pt>
                <c:pt idx="1089">
                  <c:v>27250000</c:v>
                </c:pt>
                <c:pt idx="1090">
                  <c:v>27275000</c:v>
                </c:pt>
                <c:pt idx="1091">
                  <c:v>27300000</c:v>
                </c:pt>
                <c:pt idx="1092">
                  <c:v>27325000</c:v>
                </c:pt>
                <c:pt idx="1093">
                  <c:v>27350000</c:v>
                </c:pt>
                <c:pt idx="1094">
                  <c:v>27375000</c:v>
                </c:pt>
                <c:pt idx="1095">
                  <c:v>27400000</c:v>
                </c:pt>
                <c:pt idx="1096">
                  <c:v>27425000</c:v>
                </c:pt>
                <c:pt idx="1097">
                  <c:v>27450000</c:v>
                </c:pt>
                <c:pt idx="1098">
                  <c:v>27475000</c:v>
                </c:pt>
                <c:pt idx="1099">
                  <c:v>27500000</c:v>
                </c:pt>
                <c:pt idx="1100">
                  <c:v>27525000</c:v>
                </c:pt>
                <c:pt idx="1101">
                  <c:v>27550000</c:v>
                </c:pt>
                <c:pt idx="1102">
                  <c:v>27575000</c:v>
                </c:pt>
                <c:pt idx="1103">
                  <c:v>27600000</c:v>
                </c:pt>
                <c:pt idx="1104">
                  <c:v>27625000</c:v>
                </c:pt>
                <c:pt idx="1105">
                  <c:v>27650000</c:v>
                </c:pt>
                <c:pt idx="1106">
                  <c:v>27675000</c:v>
                </c:pt>
                <c:pt idx="1107">
                  <c:v>27700000</c:v>
                </c:pt>
                <c:pt idx="1108">
                  <c:v>27725000</c:v>
                </c:pt>
                <c:pt idx="1109">
                  <c:v>27750000</c:v>
                </c:pt>
                <c:pt idx="1110">
                  <c:v>27775000</c:v>
                </c:pt>
                <c:pt idx="1111">
                  <c:v>27800000</c:v>
                </c:pt>
                <c:pt idx="1112">
                  <c:v>27825000</c:v>
                </c:pt>
                <c:pt idx="1113">
                  <c:v>27850000</c:v>
                </c:pt>
                <c:pt idx="1114">
                  <c:v>27875000</c:v>
                </c:pt>
                <c:pt idx="1115">
                  <c:v>27900000</c:v>
                </c:pt>
                <c:pt idx="1116">
                  <c:v>27925000</c:v>
                </c:pt>
                <c:pt idx="1117">
                  <c:v>27950000</c:v>
                </c:pt>
                <c:pt idx="1118">
                  <c:v>27975000</c:v>
                </c:pt>
                <c:pt idx="1119">
                  <c:v>28000000</c:v>
                </c:pt>
                <c:pt idx="1120">
                  <c:v>28025000</c:v>
                </c:pt>
                <c:pt idx="1121">
                  <c:v>28050000</c:v>
                </c:pt>
                <c:pt idx="1122">
                  <c:v>28075000</c:v>
                </c:pt>
                <c:pt idx="1123">
                  <c:v>28100000</c:v>
                </c:pt>
                <c:pt idx="1124">
                  <c:v>28125000</c:v>
                </c:pt>
                <c:pt idx="1125">
                  <c:v>28150000</c:v>
                </c:pt>
                <c:pt idx="1126">
                  <c:v>28175000</c:v>
                </c:pt>
                <c:pt idx="1127">
                  <c:v>28200000</c:v>
                </c:pt>
                <c:pt idx="1128">
                  <c:v>28225000</c:v>
                </c:pt>
                <c:pt idx="1129">
                  <c:v>28250000</c:v>
                </c:pt>
                <c:pt idx="1130">
                  <c:v>28275000</c:v>
                </c:pt>
                <c:pt idx="1131">
                  <c:v>28300000</c:v>
                </c:pt>
                <c:pt idx="1132">
                  <c:v>28325000</c:v>
                </c:pt>
                <c:pt idx="1133">
                  <c:v>28350000</c:v>
                </c:pt>
                <c:pt idx="1134">
                  <c:v>28375000</c:v>
                </c:pt>
                <c:pt idx="1135">
                  <c:v>28400000</c:v>
                </c:pt>
                <c:pt idx="1136">
                  <c:v>28425000</c:v>
                </c:pt>
                <c:pt idx="1137">
                  <c:v>28450000</c:v>
                </c:pt>
                <c:pt idx="1138">
                  <c:v>28475000</c:v>
                </c:pt>
                <c:pt idx="1139">
                  <c:v>28500000</c:v>
                </c:pt>
                <c:pt idx="1140">
                  <c:v>28525000</c:v>
                </c:pt>
                <c:pt idx="1141">
                  <c:v>28550000</c:v>
                </c:pt>
                <c:pt idx="1142">
                  <c:v>28575000</c:v>
                </c:pt>
                <c:pt idx="1143">
                  <c:v>28600000</c:v>
                </c:pt>
                <c:pt idx="1144">
                  <c:v>28625000</c:v>
                </c:pt>
                <c:pt idx="1145">
                  <c:v>28650000</c:v>
                </c:pt>
                <c:pt idx="1146">
                  <c:v>28675000</c:v>
                </c:pt>
                <c:pt idx="1147">
                  <c:v>28700000</c:v>
                </c:pt>
                <c:pt idx="1148">
                  <c:v>28725000</c:v>
                </c:pt>
                <c:pt idx="1149">
                  <c:v>28750000</c:v>
                </c:pt>
                <c:pt idx="1150">
                  <c:v>28775000</c:v>
                </c:pt>
                <c:pt idx="1151">
                  <c:v>28800000</c:v>
                </c:pt>
                <c:pt idx="1152">
                  <c:v>28825000</c:v>
                </c:pt>
                <c:pt idx="1153">
                  <c:v>28850000</c:v>
                </c:pt>
                <c:pt idx="1154">
                  <c:v>28875000</c:v>
                </c:pt>
                <c:pt idx="1155">
                  <c:v>28900000</c:v>
                </c:pt>
                <c:pt idx="1156">
                  <c:v>28925000</c:v>
                </c:pt>
                <c:pt idx="1157">
                  <c:v>28950000</c:v>
                </c:pt>
                <c:pt idx="1158">
                  <c:v>28975000</c:v>
                </c:pt>
                <c:pt idx="1159">
                  <c:v>29000000</c:v>
                </c:pt>
                <c:pt idx="1160">
                  <c:v>29025000</c:v>
                </c:pt>
                <c:pt idx="1161">
                  <c:v>29050000</c:v>
                </c:pt>
                <c:pt idx="1162">
                  <c:v>29075000</c:v>
                </c:pt>
                <c:pt idx="1163">
                  <c:v>29100000</c:v>
                </c:pt>
                <c:pt idx="1164">
                  <c:v>29125000</c:v>
                </c:pt>
                <c:pt idx="1165">
                  <c:v>29150000</c:v>
                </c:pt>
                <c:pt idx="1166">
                  <c:v>29175000</c:v>
                </c:pt>
                <c:pt idx="1167">
                  <c:v>29200000</c:v>
                </c:pt>
                <c:pt idx="1168">
                  <c:v>29225000</c:v>
                </c:pt>
                <c:pt idx="1169">
                  <c:v>29250000</c:v>
                </c:pt>
                <c:pt idx="1170">
                  <c:v>29275000</c:v>
                </c:pt>
                <c:pt idx="1171">
                  <c:v>29300000</c:v>
                </c:pt>
                <c:pt idx="1172">
                  <c:v>29325000</c:v>
                </c:pt>
                <c:pt idx="1173">
                  <c:v>29350000</c:v>
                </c:pt>
                <c:pt idx="1174">
                  <c:v>29375000</c:v>
                </c:pt>
                <c:pt idx="1175">
                  <c:v>29400000</c:v>
                </c:pt>
                <c:pt idx="1176">
                  <c:v>29425000</c:v>
                </c:pt>
                <c:pt idx="1177">
                  <c:v>29450000</c:v>
                </c:pt>
                <c:pt idx="1178">
                  <c:v>29475000</c:v>
                </c:pt>
                <c:pt idx="1179">
                  <c:v>29500000</c:v>
                </c:pt>
                <c:pt idx="1180">
                  <c:v>29525000</c:v>
                </c:pt>
                <c:pt idx="1181">
                  <c:v>29550000</c:v>
                </c:pt>
                <c:pt idx="1182">
                  <c:v>29575000</c:v>
                </c:pt>
                <c:pt idx="1183">
                  <c:v>29600000</c:v>
                </c:pt>
                <c:pt idx="1184">
                  <c:v>29625000</c:v>
                </c:pt>
                <c:pt idx="1185">
                  <c:v>29650000</c:v>
                </c:pt>
                <c:pt idx="1186">
                  <c:v>29675000</c:v>
                </c:pt>
                <c:pt idx="1187">
                  <c:v>29700000</c:v>
                </c:pt>
                <c:pt idx="1188">
                  <c:v>29725000</c:v>
                </c:pt>
                <c:pt idx="1189">
                  <c:v>29750000</c:v>
                </c:pt>
                <c:pt idx="1190">
                  <c:v>29775000</c:v>
                </c:pt>
                <c:pt idx="1191">
                  <c:v>29800000</c:v>
                </c:pt>
                <c:pt idx="1192">
                  <c:v>29825000</c:v>
                </c:pt>
                <c:pt idx="1193">
                  <c:v>29850000</c:v>
                </c:pt>
                <c:pt idx="1194">
                  <c:v>29875000</c:v>
                </c:pt>
                <c:pt idx="1195">
                  <c:v>29900000</c:v>
                </c:pt>
                <c:pt idx="1196">
                  <c:v>29925000</c:v>
                </c:pt>
                <c:pt idx="1197">
                  <c:v>29950000</c:v>
                </c:pt>
                <c:pt idx="1198">
                  <c:v>29975000</c:v>
                </c:pt>
                <c:pt idx="1199">
                  <c:v>30000000</c:v>
                </c:pt>
                <c:pt idx="1200">
                  <c:v>30025000</c:v>
                </c:pt>
                <c:pt idx="1201">
                  <c:v>30050000</c:v>
                </c:pt>
                <c:pt idx="1202">
                  <c:v>30075000</c:v>
                </c:pt>
                <c:pt idx="1203">
                  <c:v>30100000</c:v>
                </c:pt>
                <c:pt idx="1204">
                  <c:v>30125000</c:v>
                </c:pt>
                <c:pt idx="1205">
                  <c:v>30150000</c:v>
                </c:pt>
                <c:pt idx="1206">
                  <c:v>30175000</c:v>
                </c:pt>
                <c:pt idx="1207">
                  <c:v>30200000</c:v>
                </c:pt>
                <c:pt idx="1208">
                  <c:v>30225000</c:v>
                </c:pt>
                <c:pt idx="1209">
                  <c:v>30250000</c:v>
                </c:pt>
                <c:pt idx="1210">
                  <c:v>30275000</c:v>
                </c:pt>
                <c:pt idx="1211">
                  <c:v>30300000</c:v>
                </c:pt>
                <c:pt idx="1212">
                  <c:v>30325000</c:v>
                </c:pt>
                <c:pt idx="1213">
                  <c:v>30350000</c:v>
                </c:pt>
                <c:pt idx="1214">
                  <c:v>30375000</c:v>
                </c:pt>
                <c:pt idx="1215">
                  <c:v>30400000</c:v>
                </c:pt>
                <c:pt idx="1216">
                  <c:v>30425000</c:v>
                </c:pt>
                <c:pt idx="1217">
                  <c:v>30450000</c:v>
                </c:pt>
                <c:pt idx="1218">
                  <c:v>30475000</c:v>
                </c:pt>
                <c:pt idx="1219">
                  <c:v>30500000</c:v>
                </c:pt>
                <c:pt idx="1220">
                  <c:v>30525000</c:v>
                </c:pt>
                <c:pt idx="1221">
                  <c:v>30550000</c:v>
                </c:pt>
                <c:pt idx="1222">
                  <c:v>30575000</c:v>
                </c:pt>
                <c:pt idx="1223">
                  <c:v>30600000</c:v>
                </c:pt>
                <c:pt idx="1224">
                  <c:v>30625000</c:v>
                </c:pt>
                <c:pt idx="1225">
                  <c:v>30650000</c:v>
                </c:pt>
                <c:pt idx="1226">
                  <c:v>30675000</c:v>
                </c:pt>
                <c:pt idx="1227">
                  <c:v>30700000</c:v>
                </c:pt>
                <c:pt idx="1228">
                  <c:v>30725000</c:v>
                </c:pt>
                <c:pt idx="1229">
                  <c:v>30750000</c:v>
                </c:pt>
                <c:pt idx="1230">
                  <c:v>30775000</c:v>
                </c:pt>
                <c:pt idx="1231">
                  <c:v>30800000</c:v>
                </c:pt>
                <c:pt idx="1232">
                  <c:v>30825000</c:v>
                </c:pt>
                <c:pt idx="1233">
                  <c:v>30850000</c:v>
                </c:pt>
                <c:pt idx="1234">
                  <c:v>30875000</c:v>
                </c:pt>
                <c:pt idx="1235">
                  <c:v>30900000</c:v>
                </c:pt>
                <c:pt idx="1236">
                  <c:v>30925000</c:v>
                </c:pt>
                <c:pt idx="1237">
                  <c:v>30950000</c:v>
                </c:pt>
                <c:pt idx="1238">
                  <c:v>30975000</c:v>
                </c:pt>
                <c:pt idx="1239">
                  <c:v>31000000</c:v>
                </c:pt>
                <c:pt idx="1240">
                  <c:v>31025000</c:v>
                </c:pt>
                <c:pt idx="1241">
                  <c:v>31050000</c:v>
                </c:pt>
                <c:pt idx="1242">
                  <c:v>31075000</c:v>
                </c:pt>
                <c:pt idx="1243">
                  <c:v>31100000</c:v>
                </c:pt>
                <c:pt idx="1244">
                  <c:v>31125000</c:v>
                </c:pt>
                <c:pt idx="1245">
                  <c:v>31150000</c:v>
                </c:pt>
                <c:pt idx="1246">
                  <c:v>31175000</c:v>
                </c:pt>
                <c:pt idx="1247">
                  <c:v>31200000</c:v>
                </c:pt>
                <c:pt idx="1248">
                  <c:v>31225000</c:v>
                </c:pt>
                <c:pt idx="1249">
                  <c:v>31250000</c:v>
                </c:pt>
                <c:pt idx="1250">
                  <c:v>31275000</c:v>
                </c:pt>
                <c:pt idx="1251">
                  <c:v>31300000</c:v>
                </c:pt>
                <c:pt idx="1252">
                  <c:v>31325000</c:v>
                </c:pt>
                <c:pt idx="1253">
                  <c:v>31350000</c:v>
                </c:pt>
                <c:pt idx="1254">
                  <c:v>31375000</c:v>
                </c:pt>
                <c:pt idx="1255">
                  <c:v>31400000</c:v>
                </c:pt>
                <c:pt idx="1256">
                  <c:v>31425000</c:v>
                </c:pt>
                <c:pt idx="1257">
                  <c:v>31450000</c:v>
                </c:pt>
                <c:pt idx="1258">
                  <c:v>31475000</c:v>
                </c:pt>
                <c:pt idx="1259">
                  <c:v>31500000</c:v>
                </c:pt>
                <c:pt idx="1260">
                  <c:v>31525000</c:v>
                </c:pt>
                <c:pt idx="1261">
                  <c:v>31550000</c:v>
                </c:pt>
                <c:pt idx="1262">
                  <c:v>31575000</c:v>
                </c:pt>
                <c:pt idx="1263">
                  <c:v>31600000</c:v>
                </c:pt>
                <c:pt idx="1264">
                  <c:v>31625000</c:v>
                </c:pt>
                <c:pt idx="1265">
                  <c:v>31650000</c:v>
                </c:pt>
                <c:pt idx="1266">
                  <c:v>31675000</c:v>
                </c:pt>
                <c:pt idx="1267">
                  <c:v>31700000</c:v>
                </c:pt>
                <c:pt idx="1268">
                  <c:v>31725000</c:v>
                </c:pt>
                <c:pt idx="1269">
                  <c:v>31750000</c:v>
                </c:pt>
                <c:pt idx="1270">
                  <c:v>31775000</c:v>
                </c:pt>
                <c:pt idx="1271">
                  <c:v>31800000</c:v>
                </c:pt>
                <c:pt idx="1272">
                  <c:v>31825000</c:v>
                </c:pt>
                <c:pt idx="1273">
                  <c:v>31850000</c:v>
                </c:pt>
                <c:pt idx="1274">
                  <c:v>31875000</c:v>
                </c:pt>
                <c:pt idx="1275">
                  <c:v>31900000</c:v>
                </c:pt>
                <c:pt idx="1276">
                  <c:v>31925000</c:v>
                </c:pt>
                <c:pt idx="1277">
                  <c:v>31950000</c:v>
                </c:pt>
                <c:pt idx="1278">
                  <c:v>31975000</c:v>
                </c:pt>
                <c:pt idx="1279">
                  <c:v>32000000</c:v>
                </c:pt>
                <c:pt idx="1280">
                  <c:v>32025000</c:v>
                </c:pt>
                <c:pt idx="1281">
                  <c:v>32050000</c:v>
                </c:pt>
                <c:pt idx="1282">
                  <c:v>32075000</c:v>
                </c:pt>
                <c:pt idx="1283">
                  <c:v>32100000</c:v>
                </c:pt>
                <c:pt idx="1284">
                  <c:v>32125000</c:v>
                </c:pt>
                <c:pt idx="1285">
                  <c:v>32150000</c:v>
                </c:pt>
                <c:pt idx="1286">
                  <c:v>32175000</c:v>
                </c:pt>
                <c:pt idx="1287">
                  <c:v>32200000</c:v>
                </c:pt>
                <c:pt idx="1288">
                  <c:v>32225000</c:v>
                </c:pt>
                <c:pt idx="1289">
                  <c:v>32250000</c:v>
                </c:pt>
                <c:pt idx="1290">
                  <c:v>32275000</c:v>
                </c:pt>
                <c:pt idx="1291">
                  <c:v>32300000</c:v>
                </c:pt>
                <c:pt idx="1292">
                  <c:v>32325000</c:v>
                </c:pt>
                <c:pt idx="1293">
                  <c:v>32350000</c:v>
                </c:pt>
                <c:pt idx="1294">
                  <c:v>32375000</c:v>
                </c:pt>
                <c:pt idx="1295">
                  <c:v>32400000</c:v>
                </c:pt>
                <c:pt idx="1296">
                  <c:v>32425000</c:v>
                </c:pt>
                <c:pt idx="1297">
                  <c:v>32450000</c:v>
                </c:pt>
                <c:pt idx="1298">
                  <c:v>32475000</c:v>
                </c:pt>
                <c:pt idx="1299">
                  <c:v>32500000</c:v>
                </c:pt>
                <c:pt idx="1300">
                  <c:v>32525000</c:v>
                </c:pt>
                <c:pt idx="1301">
                  <c:v>32550000</c:v>
                </c:pt>
                <c:pt idx="1302">
                  <c:v>32575000</c:v>
                </c:pt>
                <c:pt idx="1303">
                  <c:v>32600000</c:v>
                </c:pt>
                <c:pt idx="1304">
                  <c:v>32625000</c:v>
                </c:pt>
                <c:pt idx="1305">
                  <c:v>32650000</c:v>
                </c:pt>
                <c:pt idx="1306">
                  <c:v>32675000</c:v>
                </c:pt>
                <c:pt idx="1307">
                  <c:v>32700000</c:v>
                </c:pt>
                <c:pt idx="1308">
                  <c:v>32725000</c:v>
                </c:pt>
                <c:pt idx="1309">
                  <c:v>32750000</c:v>
                </c:pt>
                <c:pt idx="1310">
                  <c:v>32775000</c:v>
                </c:pt>
                <c:pt idx="1311">
                  <c:v>32800000</c:v>
                </c:pt>
                <c:pt idx="1312">
                  <c:v>32825000</c:v>
                </c:pt>
                <c:pt idx="1313">
                  <c:v>32850000</c:v>
                </c:pt>
                <c:pt idx="1314">
                  <c:v>32875000</c:v>
                </c:pt>
                <c:pt idx="1315">
                  <c:v>32900000</c:v>
                </c:pt>
                <c:pt idx="1316">
                  <c:v>32925000</c:v>
                </c:pt>
                <c:pt idx="1317">
                  <c:v>32950000</c:v>
                </c:pt>
                <c:pt idx="1318">
                  <c:v>32975000</c:v>
                </c:pt>
                <c:pt idx="1319">
                  <c:v>33000000</c:v>
                </c:pt>
                <c:pt idx="1320">
                  <c:v>33025000</c:v>
                </c:pt>
                <c:pt idx="1321">
                  <c:v>33050000</c:v>
                </c:pt>
                <c:pt idx="1322">
                  <c:v>33075000</c:v>
                </c:pt>
                <c:pt idx="1323">
                  <c:v>33100000</c:v>
                </c:pt>
                <c:pt idx="1324">
                  <c:v>33125000</c:v>
                </c:pt>
                <c:pt idx="1325">
                  <c:v>33150000</c:v>
                </c:pt>
                <c:pt idx="1326">
                  <c:v>33175000</c:v>
                </c:pt>
                <c:pt idx="1327">
                  <c:v>33200000</c:v>
                </c:pt>
                <c:pt idx="1328">
                  <c:v>33225000</c:v>
                </c:pt>
                <c:pt idx="1329">
                  <c:v>33250000</c:v>
                </c:pt>
                <c:pt idx="1330">
                  <c:v>33275000</c:v>
                </c:pt>
                <c:pt idx="1331">
                  <c:v>33300000</c:v>
                </c:pt>
                <c:pt idx="1332">
                  <c:v>33325000</c:v>
                </c:pt>
                <c:pt idx="1333">
                  <c:v>33350000</c:v>
                </c:pt>
                <c:pt idx="1334">
                  <c:v>33375000</c:v>
                </c:pt>
                <c:pt idx="1335">
                  <c:v>33400000</c:v>
                </c:pt>
                <c:pt idx="1336">
                  <c:v>33425000</c:v>
                </c:pt>
                <c:pt idx="1337">
                  <c:v>33450000</c:v>
                </c:pt>
                <c:pt idx="1338">
                  <c:v>33475000</c:v>
                </c:pt>
                <c:pt idx="1339">
                  <c:v>33500000</c:v>
                </c:pt>
                <c:pt idx="1340">
                  <c:v>33525000</c:v>
                </c:pt>
                <c:pt idx="1341">
                  <c:v>33550000</c:v>
                </c:pt>
                <c:pt idx="1342">
                  <c:v>33575000</c:v>
                </c:pt>
                <c:pt idx="1343">
                  <c:v>33600000</c:v>
                </c:pt>
                <c:pt idx="1344">
                  <c:v>33625000</c:v>
                </c:pt>
                <c:pt idx="1345">
                  <c:v>33650000</c:v>
                </c:pt>
                <c:pt idx="1346">
                  <c:v>33675000</c:v>
                </c:pt>
                <c:pt idx="1347">
                  <c:v>33700000</c:v>
                </c:pt>
                <c:pt idx="1348">
                  <c:v>33725000</c:v>
                </c:pt>
                <c:pt idx="1349">
                  <c:v>33750000</c:v>
                </c:pt>
                <c:pt idx="1350">
                  <c:v>33775000</c:v>
                </c:pt>
                <c:pt idx="1351">
                  <c:v>33800000</c:v>
                </c:pt>
                <c:pt idx="1352">
                  <c:v>33825000</c:v>
                </c:pt>
                <c:pt idx="1353">
                  <c:v>33850000</c:v>
                </c:pt>
                <c:pt idx="1354">
                  <c:v>33875000</c:v>
                </c:pt>
                <c:pt idx="1355">
                  <c:v>33900000</c:v>
                </c:pt>
                <c:pt idx="1356">
                  <c:v>33925000</c:v>
                </c:pt>
                <c:pt idx="1357">
                  <c:v>33950000</c:v>
                </c:pt>
                <c:pt idx="1358">
                  <c:v>33975000</c:v>
                </c:pt>
                <c:pt idx="1359">
                  <c:v>34000000</c:v>
                </c:pt>
                <c:pt idx="1360">
                  <c:v>34025000</c:v>
                </c:pt>
                <c:pt idx="1361">
                  <c:v>34050000</c:v>
                </c:pt>
                <c:pt idx="1362">
                  <c:v>34075000</c:v>
                </c:pt>
                <c:pt idx="1363">
                  <c:v>34100000</c:v>
                </c:pt>
                <c:pt idx="1364">
                  <c:v>34125000</c:v>
                </c:pt>
                <c:pt idx="1365">
                  <c:v>34150000</c:v>
                </c:pt>
                <c:pt idx="1366">
                  <c:v>34175000</c:v>
                </c:pt>
                <c:pt idx="1367">
                  <c:v>34200000</c:v>
                </c:pt>
                <c:pt idx="1368">
                  <c:v>34225000</c:v>
                </c:pt>
                <c:pt idx="1369">
                  <c:v>34250000</c:v>
                </c:pt>
                <c:pt idx="1370">
                  <c:v>34275000</c:v>
                </c:pt>
                <c:pt idx="1371">
                  <c:v>34300000</c:v>
                </c:pt>
                <c:pt idx="1372">
                  <c:v>34325000</c:v>
                </c:pt>
                <c:pt idx="1373">
                  <c:v>34350000</c:v>
                </c:pt>
                <c:pt idx="1374">
                  <c:v>34375000</c:v>
                </c:pt>
                <c:pt idx="1375">
                  <c:v>34400000</c:v>
                </c:pt>
                <c:pt idx="1376">
                  <c:v>34425000</c:v>
                </c:pt>
                <c:pt idx="1377">
                  <c:v>34450000</c:v>
                </c:pt>
                <c:pt idx="1378">
                  <c:v>34475000</c:v>
                </c:pt>
                <c:pt idx="1379">
                  <c:v>34500000</c:v>
                </c:pt>
                <c:pt idx="1380">
                  <c:v>34525000</c:v>
                </c:pt>
                <c:pt idx="1381">
                  <c:v>34550000</c:v>
                </c:pt>
                <c:pt idx="1382">
                  <c:v>34575000</c:v>
                </c:pt>
                <c:pt idx="1383">
                  <c:v>34600000</c:v>
                </c:pt>
                <c:pt idx="1384">
                  <c:v>34625000</c:v>
                </c:pt>
                <c:pt idx="1385">
                  <c:v>34650000</c:v>
                </c:pt>
                <c:pt idx="1386">
                  <c:v>34675000</c:v>
                </c:pt>
                <c:pt idx="1387">
                  <c:v>34700000</c:v>
                </c:pt>
                <c:pt idx="1388">
                  <c:v>34725000</c:v>
                </c:pt>
                <c:pt idx="1389">
                  <c:v>34750000</c:v>
                </c:pt>
                <c:pt idx="1390">
                  <c:v>34775000</c:v>
                </c:pt>
                <c:pt idx="1391">
                  <c:v>34800000</c:v>
                </c:pt>
                <c:pt idx="1392">
                  <c:v>34825000</c:v>
                </c:pt>
                <c:pt idx="1393">
                  <c:v>34850000</c:v>
                </c:pt>
                <c:pt idx="1394">
                  <c:v>34875000</c:v>
                </c:pt>
                <c:pt idx="1395">
                  <c:v>34900000</c:v>
                </c:pt>
                <c:pt idx="1396">
                  <c:v>34925000</c:v>
                </c:pt>
                <c:pt idx="1397">
                  <c:v>34950000</c:v>
                </c:pt>
                <c:pt idx="1398">
                  <c:v>34975000</c:v>
                </c:pt>
                <c:pt idx="1399">
                  <c:v>35000000</c:v>
                </c:pt>
                <c:pt idx="1400">
                  <c:v>35025000</c:v>
                </c:pt>
                <c:pt idx="1401">
                  <c:v>35050000</c:v>
                </c:pt>
                <c:pt idx="1402">
                  <c:v>35075000</c:v>
                </c:pt>
                <c:pt idx="1403">
                  <c:v>35100000</c:v>
                </c:pt>
                <c:pt idx="1404">
                  <c:v>35125000</c:v>
                </c:pt>
                <c:pt idx="1405">
                  <c:v>35150000</c:v>
                </c:pt>
                <c:pt idx="1406">
                  <c:v>35175000</c:v>
                </c:pt>
                <c:pt idx="1407">
                  <c:v>35200000</c:v>
                </c:pt>
                <c:pt idx="1408">
                  <c:v>35225000</c:v>
                </c:pt>
                <c:pt idx="1409">
                  <c:v>35250000</c:v>
                </c:pt>
                <c:pt idx="1410">
                  <c:v>35275000</c:v>
                </c:pt>
                <c:pt idx="1411">
                  <c:v>35300000</c:v>
                </c:pt>
                <c:pt idx="1412">
                  <c:v>35325000</c:v>
                </c:pt>
                <c:pt idx="1413">
                  <c:v>35350000</c:v>
                </c:pt>
                <c:pt idx="1414">
                  <c:v>35375000</c:v>
                </c:pt>
                <c:pt idx="1415">
                  <c:v>35400000</c:v>
                </c:pt>
                <c:pt idx="1416">
                  <c:v>35425000</c:v>
                </c:pt>
                <c:pt idx="1417">
                  <c:v>35450000</c:v>
                </c:pt>
                <c:pt idx="1418">
                  <c:v>35475000</c:v>
                </c:pt>
                <c:pt idx="1419">
                  <c:v>35500000</c:v>
                </c:pt>
                <c:pt idx="1420">
                  <c:v>35525000</c:v>
                </c:pt>
                <c:pt idx="1421">
                  <c:v>35550000</c:v>
                </c:pt>
                <c:pt idx="1422">
                  <c:v>35575000</c:v>
                </c:pt>
                <c:pt idx="1423">
                  <c:v>35600000</c:v>
                </c:pt>
                <c:pt idx="1424">
                  <c:v>35625000</c:v>
                </c:pt>
                <c:pt idx="1425">
                  <c:v>35650000</c:v>
                </c:pt>
                <c:pt idx="1426">
                  <c:v>35675000</c:v>
                </c:pt>
                <c:pt idx="1427">
                  <c:v>35700000</c:v>
                </c:pt>
                <c:pt idx="1428">
                  <c:v>35725000</c:v>
                </c:pt>
                <c:pt idx="1429">
                  <c:v>35750000</c:v>
                </c:pt>
                <c:pt idx="1430">
                  <c:v>35775000</c:v>
                </c:pt>
                <c:pt idx="1431">
                  <c:v>35800000</c:v>
                </c:pt>
                <c:pt idx="1432">
                  <c:v>35825000</c:v>
                </c:pt>
                <c:pt idx="1433">
                  <c:v>35850000</c:v>
                </c:pt>
                <c:pt idx="1434">
                  <c:v>35875000</c:v>
                </c:pt>
                <c:pt idx="1435">
                  <c:v>35900000</c:v>
                </c:pt>
                <c:pt idx="1436">
                  <c:v>35925000</c:v>
                </c:pt>
                <c:pt idx="1437">
                  <c:v>35950000</c:v>
                </c:pt>
                <c:pt idx="1438">
                  <c:v>35975000</c:v>
                </c:pt>
                <c:pt idx="1439">
                  <c:v>36000000</c:v>
                </c:pt>
                <c:pt idx="1440">
                  <c:v>36025000</c:v>
                </c:pt>
                <c:pt idx="1441">
                  <c:v>36050000</c:v>
                </c:pt>
                <c:pt idx="1442">
                  <c:v>36075000</c:v>
                </c:pt>
                <c:pt idx="1443">
                  <c:v>36100000</c:v>
                </c:pt>
                <c:pt idx="1444">
                  <c:v>36125000</c:v>
                </c:pt>
                <c:pt idx="1445">
                  <c:v>36150000</c:v>
                </c:pt>
                <c:pt idx="1446">
                  <c:v>36175000</c:v>
                </c:pt>
                <c:pt idx="1447">
                  <c:v>36200000</c:v>
                </c:pt>
                <c:pt idx="1448">
                  <c:v>36225000</c:v>
                </c:pt>
                <c:pt idx="1449">
                  <c:v>36250000</c:v>
                </c:pt>
                <c:pt idx="1450">
                  <c:v>36275000</c:v>
                </c:pt>
                <c:pt idx="1451">
                  <c:v>36300000</c:v>
                </c:pt>
                <c:pt idx="1452">
                  <c:v>36325000</c:v>
                </c:pt>
                <c:pt idx="1453">
                  <c:v>36350000</c:v>
                </c:pt>
                <c:pt idx="1454">
                  <c:v>36375000</c:v>
                </c:pt>
                <c:pt idx="1455">
                  <c:v>36400000</c:v>
                </c:pt>
                <c:pt idx="1456">
                  <c:v>36425000</c:v>
                </c:pt>
                <c:pt idx="1457">
                  <c:v>36450000</c:v>
                </c:pt>
                <c:pt idx="1458">
                  <c:v>36475000</c:v>
                </c:pt>
                <c:pt idx="1459">
                  <c:v>36500000</c:v>
                </c:pt>
                <c:pt idx="1460">
                  <c:v>36525000</c:v>
                </c:pt>
                <c:pt idx="1461">
                  <c:v>36550000</c:v>
                </c:pt>
                <c:pt idx="1462">
                  <c:v>36575000</c:v>
                </c:pt>
                <c:pt idx="1463">
                  <c:v>36600000</c:v>
                </c:pt>
                <c:pt idx="1464">
                  <c:v>36625000</c:v>
                </c:pt>
                <c:pt idx="1465">
                  <c:v>36650000</c:v>
                </c:pt>
                <c:pt idx="1466">
                  <c:v>36675000</c:v>
                </c:pt>
                <c:pt idx="1467">
                  <c:v>36700000</c:v>
                </c:pt>
                <c:pt idx="1468">
                  <c:v>36725000</c:v>
                </c:pt>
                <c:pt idx="1469">
                  <c:v>36750000</c:v>
                </c:pt>
                <c:pt idx="1470">
                  <c:v>36775000</c:v>
                </c:pt>
                <c:pt idx="1471">
                  <c:v>36800000</c:v>
                </c:pt>
                <c:pt idx="1472">
                  <c:v>36825000</c:v>
                </c:pt>
                <c:pt idx="1473">
                  <c:v>36850000</c:v>
                </c:pt>
                <c:pt idx="1474">
                  <c:v>36875000</c:v>
                </c:pt>
                <c:pt idx="1475">
                  <c:v>36900000</c:v>
                </c:pt>
                <c:pt idx="1476">
                  <c:v>36925000</c:v>
                </c:pt>
                <c:pt idx="1477">
                  <c:v>36950000</c:v>
                </c:pt>
                <c:pt idx="1478">
                  <c:v>36975000</c:v>
                </c:pt>
                <c:pt idx="1479">
                  <c:v>37000000</c:v>
                </c:pt>
                <c:pt idx="1480">
                  <c:v>37025000</c:v>
                </c:pt>
                <c:pt idx="1481">
                  <c:v>37050000</c:v>
                </c:pt>
                <c:pt idx="1482">
                  <c:v>37075000</c:v>
                </c:pt>
                <c:pt idx="1483">
                  <c:v>37100000</c:v>
                </c:pt>
                <c:pt idx="1484">
                  <c:v>37125000</c:v>
                </c:pt>
                <c:pt idx="1485">
                  <c:v>37150000</c:v>
                </c:pt>
                <c:pt idx="1486">
                  <c:v>37175000</c:v>
                </c:pt>
                <c:pt idx="1487">
                  <c:v>37200000</c:v>
                </c:pt>
                <c:pt idx="1488">
                  <c:v>37225000</c:v>
                </c:pt>
                <c:pt idx="1489">
                  <c:v>37250000</c:v>
                </c:pt>
                <c:pt idx="1490">
                  <c:v>37275000</c:v>
                </c:pt>
                <c:pt idx="1491">
                  <c:v>37300000</c:v>
                </c:pt>
                <c:pt idx="1492">
                  <c:v>37325000</c:v>
                </c:pt>
                <c:pt idx="1493">
                  <c:v>37350000</c:v>
                </c:pt>
                <c:pt idx="1494">
                  <c:v>37375000</c:v>
                </c:pt>
                <c:pt idx="1495">
                  <c:v>37400000</c:v>
                </c:pt>
                <c:pt idx="1496">
                  <c:v>37425000</c:v>
                </c:pt>
                <c:pt idx="1497">
                  <c:v>37450000</c:v>
                </c:pt>
                <c:pt idx="1498">
                  <c:v>37475000</c:v>
                </c:pt>
                <c:pt idx="1499">
                  <c:v>37500000</c:v>
                </c:pt>
                <c:pt idx="1500">
                  <c:v>37525000</c:v>
                </c:pt>
                <c:pt idx="1501">
                  <c:v>37550000</c:v>
                </c:pt>
                <c:pt idx="1502">
                  <c:v>37575000</c:v>
                </c:pt>
                <c:pt idx="1503">
                  <c:v>37600000</c:v>
                </c:pt>
                <c:pt idx="1504">
                  <c:v>37625000</c:v>
                </c:pt>
                <c:pt idx="1505">
                  <c:v>37650000</c:v>
                </c:pt>
                <c:pt idx="1506">
                  <c:v>37675000</c:v>
                </c:pt>
                <c:pt idx="1507">
                  <c:v>37700000</c:v>
                </c:pt>
                <c:pt idx="1508">
                  <c:v>37725000</c:v>
                </c:pt>
                <c:pt idx="1509">
                  <c:v>37750000</c:v>
                </c:pt>
                <c:pt idx="1510">
                  <c:v>37775000</c:v>
                </c:pt>
                <c:pt idx="1511">
                  <c:v>37800000</c:v>
                </c:pt>
                <c:pt idx="1512">
                  <c:v>37825000</c:v>
                </c:pt>
                <c:pt idx="1513">
                  <c:v>37850000</c:v>
                </c:pt>
                <c:pt idx="1514">
                  <c:v>37875000</c:v>
                </c:pt>
                <c:pt idx="1515">
                  <c:v>37900000</c:v>
                </c:pt>
                <c:pt idx="1516">
                  <c:v>37925000</c:v>
                </c:pt>
                <c:pt idx="1517">
                  <c:v>37950000</c:v>
                </c:pt>
                <c:pt idx="1518">
                  <c:v>37975000</c:v>
                </c:pt>
                <c:pt idx="1519">
                  <c:v>38000000</c:v>
                </c:pt>
                <c:pt idx="1520">
                  <c:v>38025000</c:v>
                </c:pt>
                <c:pt idx="1521">
                  <c:v>38050000</c:v>
                </c:pt>
                <c:pt idx="1522">
                  <c:v>38075000</c:v>
                </c:pt>
                <c:pt idx="1523">
                  <c:v>38100000</c:v>
                </c:pt>
                <c:pt idx="1524">
                  <c:v>38125000</c:v>
                </c:pt>
                <c:pt idx="1525">
                  <c:v>38150000</c:v>
                </c:pt>
                <c:pt idx="1526">
                  <c:v>38175000</c:v>
                </c:pt>
                <c:pt idx="1527">
                  <c:v>38200000</c:v>
                </c:pt>
                <c:pt idx="1528">
                  <c:v>38225000</c:v>
                </c:pt>
                <c:pt idx="1529">
                  <c:v>38250000</c:v>
                </c:pt>
                <c:pt idx="1530">
                  <c:v>38275000</c:v>
                </c:pt>
                <c:pt idx="1531">
                  <c:v>38300000</c:v>
                </c:pt>
                <c:pt idx="1532">
                  <c:v>38325000</c:v>
                </c:pt>
                <c:pt idx="1533">
                  <c:v>38350000</c:v>
                </c:pt>
                <c:pt idx="1534">
                  <c:v>38375000</c:v>
                </c:pt>
                <c:pt idx="1535">
                  <c:v>38400000</c:v>
                </c:pt>
                <c:pt idx="1536">
                  <c:v>38425000</c:v>
                </c:pt>
                <c:pt idx="1537">
                  <c:v>38450000</c:v>
                </c:pt>
                <c:pt idx="1538">
                  <c:v>38475000</c:v>
                </c:pt>
                <c:pt idx="1539">
                  <c:v>38500000</c:v>
                </c:pt>
                <c:pt idx="1540">
                  <c:v>38525000</c:v>
                </c:pt>
                <c:pt idx="1541">
                  <c:v>38550000</c:v>
                </c:pt>
                <c:pt idx="1542">
                  <c:v>38575000</c:v>
                </c:pt>
                <c:pt idx="1543">
                  <c:v>38600000</c:v>
                </c:pt>
                <c:pt idx="1544">
                  <c:v>38625000</c:v>
                </c:pt>
                <c:pt idx="1545">
                  <c:v>38650000</c:v>
                </c:pt>
                <c:pt idx="1546">
                  <c:v>38675000</c:v>
                </c:pt>
                <c:pt idx="1547">
                  <c:v>38700000</c:v>
                </c:pt>
                <c:pt idx="1548">
                  <c:v>38725000</c:v>
                </c:pt>
                <c:pt idx="1549">
                  <c:v>38750000</c:v>
                </c:pt>
                <c:pt idx="1550">
                  <c:v>38775000</c:v>
                </c:pt>
                <c:pt idx="1551">
                  <c:v>38800000</c:v>
                </c:pt>
                <c:pt idx="1552">
                  <c:v>38825000</c:v>
                </c:pt>
                <c:pt idx="1553">
                  <c:v>38850000</c:v>
                </c:pt>
                <c:pt idx="1554">
                  <c:v>38875000</c:v>
                </c:pt>
                <c:pt idx="1555">
                  <c:v>38900000</c:v>
                </c:pt>
                <c:pt idx="1556">
                  <c:v>38925000</c:v>
                </c:pt>
                <c:pt idx="1557">
                  <c:v>38950000</c:v>
                </c:pt>
                <c:pt idx="1558">
                  <c:v>38975000</c:v>
                </c:pt>
                <c:pt idx="1559">
                  <c:v>39000000</c:v>
                </c:pt>
                <c:pt idx="1560">
                  <c:v>39025000</c:v>
                </c:pt>
                <c:pt idx="1561">
                  <c:v>39050000</c:v>
                </c:pt>
                <c:pt idx="1562">
                  <c:v>39075000</c:v>
                </c:pt>
                <c:pt idx="1563">
                  <c:v>39100000</c:v>
                </c:pt>
                <c:pt idx="1564">
                  <c:v>39125000</c:v>
                </c:pt>
                <c:pt idx="1565">
                  <c:v>39150000</c:v>
                </c:pt>
                <c:pt idx="1566">
                  <c:v>39175000</c:v>
                </c:pt>
                <c:pt idx="1567">
                  <c:v>39200000</c:v>
                </c:pt>
                <c:pt idx="1568">
                  <c:v>39225000</c:v>
                </c:pt>
                <c:pt idx="1569">
                  <c:v>39250000</c:v>
                </c:pt>
                <c:pt idx="1570">
                  <c:v>39275000</c:v>
                </c:pt>
                <c:pt idx="1571">
                  <c:v>39300000</c:v>
                </c:pt>
                <c:pt idx="1572">
                  <c:v>39325000</c:v>
                </c:pt>
                <c:pt idx="1573">
                  <c:v>39350000</c:v>
                </c:pt>
                <c:pt idx="1574">
                  <c:v>39375000</c:v>
                </c:pt>
                <c:pt idx="1575">
                  <c:v>39400000</c:v>
                </c:pt>
                <c:pt idx="1576">
                  <c:v>39425000</c:v>
                </c:pt>
                <c:pt idx="1577">
                  <c:v>39450000</c:v>
                </c:pt>
                <c:pt idx="1578">
                  <c:v>39475000</c:v>
                </c:pt>
                <c:pt idx="1579">
                  <c:v>39500000</c:v>
                </c:pt>
                <c:pt idx="1580">
                  <c:v>39525000</c:v>
                </c:pt>
                <c:pt idx="1581">
                  <c:v>39550000</c:v>
                </c:pt>
                <c:pt idx="1582">
                  <c:v>39575000</c:v>
                </c:pt>
                <c:pt idx="1583">
                  <c:v>39600000</c:v>
                </c:pt>
                <c:pt idx="1584">
                  <c:v>39625000</c:v>
                </c:pt>
                <c:pt idx="1585">
                  <c:v>39650000</c:v>
                </c:pt>
                <c:pt idx="1586">
                  <c:v>39675000</c:v>
                </c:pt>
                <c:pt idx="1587">
                  <c:v>39700000</c:v>
                </c:pt>
                <c:pt idx="1588">
                  <c:v>39725000</c:v>
                </c:pt>
                <c:pt idx="1589">
                  <c:v>39750000</c:v>
                </c:pt>
                <c:pt idx="1590">
                  <c:v>39775000</c:v>
                </c:pt>
                <c:pt idx="1591">
                  <c:v>39800000</c:v>
                </c:pt>
                <c:pt idx="1592">
                  <c:v>39825000</c:v>
                </c:pt>
                <c:pt idx="1593">
                  <c:v>39850000</c:v>
                </c:pt>
                <c:pt idx="1594">
                  <c:v>39875000</c:v>
                </c:pt>
                <c:pt idx="1595">
                  <c:v>39900000</c:v>
                </c:pt>
                <c:pt idx="1596">
                  <c:v>39925000</c:v>
                </c:pt>
                <c:pt idx="1597">
                  <c:v>39950000</c:v>
                </c:pt>
                <c:pt idx="1598">
                  <c:v>39975000</c:v>
                </c:pt>
                <c:pt idx="1599">
                  <c:v>40000000</c:v>
                </c:pt>
                <c:pt idx="1600">
                  <c:v>40025000</c:v>
                </c:pt>
                <c:pt idx="1601">
                  <c:v>40050000</c:v>
                </c:pt>
                <c:pt idx="1602">
                  <c:v>40075000</c:v>
                </c:pt>
                <c:pt idx="1603">
                  <c:v>40100000</c:v>
                </c:pt>
                <c:pt idx="1604">
                  <c:v>40125000</c:v>
                </c:pt>
                <c:pt idx="1605">
                  <c:v>40150000</c:v>
                </c:pt>
                <c:pt idx="1606">
                  <c:v>40175000</c:v>
                </c:pt>
                <c:pt idx="1607">
                  <c:v>40200000</c:v>
                </c:pt>
                <c:pt idx="1608">
                  <c:v>40225000</c:v>
                </c:pt>
                <c:pt idx="1609">
                  <c:v>40250000</c:v>
                </c:pt>
                <c:pt idx="1610">
                  <c:v>40275000</c:v>
                </c:pt>
                <c:pt idx="1611">
                  <c:v>40300000</c:v>
                </c:pt>
                <c:pt idx="1612">
                  <c:v>40325000</c:v>
                </c:pt>
                <c:pt idx="1613">
                  <c:v>40350000</c:v>
                </c:pt>
                <c:pt idx="1614">
                  <c:v>40375000</c:v>
                </c:pt>
                <c:pt idx="1615">
                  <c:v>40400000</c:v>
                </c:pt>
                <c:pt idx="1616">
                  <c:v>40425000</c:v>
                </c:pt>
                <c:pt idx="1617">
                  <c:v>40450000</c:v>
                </c:pt>
                <c:pt idx="1618">
                  <c:v>40475000</c:v>
                </c:pt>
                <c:pt idx="1619">
                  <c:v>40500000</c:v>
                </c:pt>
                <c:pt idx="1620">
                  <c:v>40525000</c:v>
                </c:pt>
                <c:pt idx="1621">
                  <c:v>40550000</c:v>
                </c:pt>
                <c:pt idx="1622">
                  <c:v>40575000</c:v>
                </c:pt>
                <c:pt idx="1623">
                  <c:v>40600000</c:v>
                </c:pt>
                <c:pt idx="1624">
                  <c:v>40625000</c:v>
                </c:pt>
                <c:pt idx="1625">
                  <c:v>40650000</c:v>
                </c:pt>
                <c:pt idx="1626">
                  <c:v>40675000</c:v>
                </c:pt>
                <c:pt idx="1627">
                  <c:v>40700000</c:v>
                </c:pt>
                <c:pt idx="1628">
                  <c:v>40725000</c:v>
                </c:pt>
                <c:pt idx="1629">
                  <c:v>40750000</c:v>
                </c:pt>
                <c:pt idx="1630">
                  <c:v>40775000</c:v>
                </c:pt>
                <c:pt idx="1631">
                  <c:v>40800000</c:v>
                </c:pt>
                <c:pt idx="1632">
                  <c:v>40825000</c:v>
                </c:pt>
                <c:pt idx="1633">
                  <c:v>40850000</c:v>
                </c:pt>
                <c:pt idx="1634">
                  <c:v>40875000</c:v>
                </c:pt>
                <c:pt idx="1635">
                  <c:v>40900000</c:v>
                </c:pt>
                <c:pt idx="1636">
                  <c:v>40925000</c:v>
                </c:pt>
                <c:pt idx="1637">
                  <c:v>40950000</c:v>
                </c:pt>
                <c:pt idx="1638">
                  <c:v>40975000</c:v>
                </c:pt>
                <c:pt idx="1639">
                  <c:v>41000000</c:v>
                </c:pt>
                <c:pt idx="1640">
                  <c:v>41025000</c:v>
                </c:pt>
                <c:pt idx="1641">
                  <c:v>41050000</c:v>
                </c:pt>
                <c:pt idx="1642">
                  <c:v>41075000</c:v>
                </c:pt>
                <c:pt idx="1643">
                  <c:v>41100000</c:v>
                </c:pt>
                <c:pt idx="1644">
                  <c:v>41125000</c:v>
                </c:pt>
                <c:pt idx="1645">
                  <c:v>41150000</c:v>
                </c:pt>
                <c:pt idx="1646">
                  <c:v>41175000</c:v>
                </c:pt>
                <c:pt idx="1647">
                  <c:v>41200000</c:v>
                </c:pt>
                <c:pt idx="1648">
                  <c:v>41225000</c:v>
                </c:pt>
                <c:pt idx="1649">
                  <c:v>41250000</c:v>
                </c:pt>
                <c:pt idx="1650">
                  <c:v>41275000</c:v>
                </c:pt>
                <c:pt idx="1651">
                  <c:v>41300000</c:v>
                </c:pt>
                <c:pt idx="1652">
                  <c:v>41325000</c:v>
                </c:pt>
                <c:pt idx="1653">
                  <c:v>41350000</c:v>
                </c:pt>
                <c:pt idx="1654">
                  <c:v>41375000</c:v>
                </c:pt>
                <c:pt idx="1655">
                  <c:v>41400000</c:v>
                </c:pt>
                <c:pt idx="1656">
                  <c:v>41425000</c:v>
                </c:pt>
                <c:pt idx="1657">
                  <c:v>41450000</c:v>
                </c:pt>
                <c:pt idx="1658">
                  <c:v>41475000</c:v>
                </c:pt>
                <c:pt idx="1659">
                  <c:v>41500000</c:v>
                </c:pt>
                <c:pt idx="1660">
                  <c:v>41525000</c:v>
                </c:pt>
                <c:pt idx="1661">
                  <c:v>41550000</c:v>
                </c:pt>
                <c:pt idx="1662">
                  <c:v>41575000</c:v>
                </c:pt>
                <c:pt idx="1663">
                  <c:v>41600000</c:v>
                </c:pt>
                <c:pt idx="1664">
                  <c:v>41625000</c:v>
                </c:pt>
                <c:pt idx="1665">
                  <c:v>41650000</c:v>
                </c:pt>
                <c:pt idx="1666">
                  <c:v>41675000</c:v>
                </c:pt>
                <c:pt idx="1667">
                  <c:v>41700000</c:v>
                </c:pt>
                <c:pt idx="1668">
                  <c:v>41725000</c:v>
                </c:pt>
                <c:pt idx="1669">
                  <c:v>41750000</c:v>
                </c:pt>
                <c:pt idx="1670">
                  <c:v>41775000</c:v>
                </c:pt>
                <c:pt idx="1671">
                  <c:v>41800000</c:v>
                </c:pt>
                <c:pt idx="1672">
                  <c:v>41825000</c:v>
                </c:pt>
                <c:pt idx="1673">
                  <c:v>41850000</c:v>
                </c:pt>
                <c:pt idx="1674">
                  <c:v>41875000</c:v>
                </c:pt>
                <c:pt idx="1675">
                  <c:v>41900000</c:v>
                </c:pt>
                <c:pt idx="1676">
                  <c:v>41925000</c:v>
                </c:pt>
                <c:pt idx="1677">
                  <c:v>41950000</c:v>
                </c:pt>
                <c:pt idx="1678">
                  <c:v>41975000</c:v>
                </c:pt>
                <c:pt idx="1679">
                  <c:v>42000000</c:v>
                </c:pt>
                <c:pt idx="1680">
                  <c:v>42025000</c:v>
                </c:pt>
                <c:pt idx="1681">
                  <c:v>42050000</c:v>
                </c:pt>
                <c:pt idx="1682">
                  <c:v>42075000</c:v>
                </c:pt>
                <c:pt idx="1683">
                  <c:v>42100000</c:v>
                </c:pt>
                <c:pt idx="1684">
                  <c:v>42125000</c:v>
                </c:pt>
                <c:pt idx="1685">
                  <c:v>42150000</c:v>
                </c:pt>
                <c:pt idx="1686">
                  <c:v>42175000</c:v>
                </c:pt>
                <c:pt idx="1687">
                  <c:v>42200000</c:v>
                </c:pt>
                <c:pt idx="1688">
                  <c:v>42225000</c:v>
                </c:pt>
                <c:pt idx="1689">
                  <c:v>42250000</c:v>
                </c:pt>
                <c:pt idx="1690">
                  <c:v>42275000</c:v>
                </c:pt>
                <c:pt idx="1691">
                  <c:v>42300000</c:v>
                </c:pt>
                <c:pt idx="1692">
                  <c:v>42325000</c:v>
                </c:pt>
                <c:pt idx="1693">
                  <c:v>42350000</c:v>
                </c:pt>
                <c:pt idx="1694">
                  <c:v>42375000</c:v>
                </c:pt>
                <c:pt idx="1695">
                  <c:v>42400000</c:v>
                </c:pt>
                <c:pt idx="1696">
                  <c:v>42425000</c:v>
                </c:pt>
                <c:pt idx="1697">
                  <c:v>42450000</c:v>
                </c:pt>
                <c:pt idx="1698">
                  <c:v>42475000</c:v>
                </c:pt>
                <c:pt idx="1699">
                  <c:v>42500000</c:v>
                </c:pt>
                <c:pt idx="1700">
                  <c:v>42525000</c:v>
                </c:pt>
                <c:pt idx="1701">
                  <c:v>42550000</c:v>
                </c:pt>
                <c:pt idx="1702">
                  <c:v>42575000</c:v>
                </c:pt>
                <c:pt idx="1703">
                  <c:v>42600000</c:v>
                </c:pt>
                <c:pt idx="1704">
                  <c:v>42625000</c:v>
                </c:pt>
                <c:pt idx="1705">
                  <c:v>42650000</c:v>
                </c:pt>
                <c:pt idx="1706">
                  <c:v>42675000</c:v>
                </c:pt>
                <c:pt idx="1707">
                  <c:v>42700000</c:v>
                </c:pt>
                <c:pt idx="1708">
                  <c:v>42725000</c:v>
                </c:pt>
                <c:pt idx="1709">
                  <c:v>42750000</c:v>
                </c:pt>
                <c:pt idx="1710">
                  <c:v>42775000</c:v>
                </c:pt>
                <c:pt idx="1711">
                  <c:v>42800000</c:v>
                </c:pt>
                <c:pt idx="1712">
                  <c:v>42825000</c:v>
                </c:pt>
                <c:pt idx="1713">
                  <c:v>42850000</c:v>
                </c:pt>
                <c:pt idx="1714">
                  <c:v>42875000</c:v>
                </c:pt>
                <c:pt idx="1715">
                  <c:v>42900000</c:v>
                </c:pt>
                <c:pt idx="1716">
                  <c:v>42925000</c:v>
                </c:pt>
                <c:pt idx="1717">
                  <c:v>42950000</c:v>
                </c:pt>
                <c:pt idx="1718">
                  <c:v>42975000</c:v>
                </c:pt>
                <c:pt idx="1719">
                  <c:v>43000000</c:v>
                </c:pt>
                <c:pt idx="1720">
                  <c:v>43025000</c:v>
                </c:pt>
                <c:pt idx="1721">
                  <c:v>43050000</c:v>
                </c:pt>
                <c:pt idx="1722">
                  <c:v>43075000</c:v>
                </c:pt>
                <c:pt idx="1723">
                  <c:v>43100000</c:v>
                </c:pt>
                <c:pt idx="1724">
                  <c:v>43125000</c:v>
                </c:pt>
                <c:pt idx="1725">
                  <c:v>43150000</c:v>
                </c:pt>
                <c:pt idx="1726">
                  <c:v>43175000</c:v>
                </c:pt>
                <c:pt idx="1727">
                  <c:v>43200000</c:v>
                </c:pt>
                <c:pt idx="1728">
                  <c:v>43225000</c:v>
                </c:pt>
                <c:pt idx="1729">
                  <c:v>43250000</c:v>
                </c:pt>
                <c:pt idx="1730">
                  <c:v>43275000</c:v>
                </c:pt>
                <c:pt idx="1731">
                  <c:v>43300000</c:v>
                </c:pt>
                <c:pt idx="1732">
                  <c:v>43325000</c:v>
                </c:pt>
                <c:pt idx="1733">
                  <c:v>43350000</c:v>
                </c:pt>
                <c:pt idx="1734">
                  <c:v>43375000</c:v>
                </c:pt>
                <c:pt idx="1735">
                  <c:v>43400000</c:v>
                </c:pt>
                <c:pt idx="1736">
                  <c:v>43425000</c:v>
                </c:pt>
                <c:pt idx="1737">
                  <c:v>43450000</c:v>
                </c:pt>
                <c:pt idx="1738">
                  <c:v>43475000</c:v>
                </c:pt>
                <c:pt idx="1739">
                  <c:v>43500000</c:v>
                </c:pt>
                <c:pt idx="1740">
                  <c:v>43525000</c:v>
                </c:pt>
                <c:pt idx="1741">
                  <c:v>43550000</c:v>
                </c:pt>
                <c:pt idx="1742">
                  <c:v>43575000</c:v>
                </c:pt>
                <c:pt idx="1743">
                  <c:v>43600000</c:v>
                </c:pt>
                <c:pt idx="1744">
                  <c:v>43625000</c:v>
                </c:pt>
                <c:pt idx="1745">
                  <c:v>43650000</c:v>
                </c:pt>
                <c:pt idx="1746">
                  <c:v>43675000</c:v>
                </c:pt>
                <c:pt idx="1747">
                  <c:v>43700000</c:v>
                </c:pt>
                <c:pt idx="1748">
                  <c:v>43725000</c:v>
                </c:pt>
                <c:pt idx="1749">
                  <c:v>43750000</c:v>
                </c:pt>
                <c:pt idx="1750">
                  <c:v>43775000</c:v>
                </c:pt>
                <c:pt idx="1751">
                  <c:v>43800000</c:v>
                </c:pt>
                <c:pt idx="1752">
                  <c:v>43825000</c:v>
                </c:pt>
                <c:pt idx="1753">
                  <c:v>43850000</c:v>
                </c:pt>
                <c:pt idx="1754">
                  <c:v>43875000</c:v>
                </c:pt>
                <c:pt idx="1755">
                  <c:v>43900000</c:v>
                </c:pt>
                <c:pt idx="1756">
                  <c:v>43925000</c:v>
                </c:pt>
                <c:pt idx="1757">
                  <c:v>43950000</c:v>
                </c:pt>
                <c:pt idx="1758">
                  <c:v>43975000</c:v>
                </c:pt>
                <c:pt idx="1759">
                  <c:v>44000000</c:v>
                </c:pt>
                <c:pt idx="1760">
                  <c:v>44025000</c:v>
                </c:pt>
                <c:pt idx="1761">
                  <c:v>44050000</c:v>
                </c:pt>
                <c:pt idx="1762">
                  <c:v>44075000</c:v>
                </c:pt>
                <c:pt idx="1763">
                  <c:v>44100000</c:v>
                </c:pt>
                <c:pt idx="1764">
                  <c:v>44125000</c:v>
                </c:pt>
                <c:pt idx="1765">
                  <c:v>44150000</c:v>
                </c:pt>
                <c:pt idx="1766">
                  <c:v>44175000</c:v>
                </c:pt>
                <c:pt idx="1767">
                  <c:v>44200000</c:v>
                </c:pt>
                <c:pt idx="1768">
                  <c:v>44225000</c:v>
                </c:pt>
                <c:pt idx="1769">
                  <c:v>44250000</c:v>
                </c:pt>
                <c:pt idx="1770">
                  <c:v>44275000</c:v>
                </c:pt>
                <c:pt idx="1771">
                  <c:v>44300000</c:v>
                </c:pt>
                <c:pt idx="1772">
                  <c:v>44325000</c:v>
                </c:pt>
                <c:pt idx="1773">
                  <c:v>44350000</c:v>
                </c:pt>
                <c:pt idx="1774">
                  <c:v>44375000</c:v>
                </c:pt>
                <c:pt idx="1775">
                  <c:v>44400000</c:v>
                </c:pt>
                <c:pt idx="1776">
                  <c:v>44425000</c:v>
                </c:pt>
                <c:pt idx="1777">
                  <c:v>44450000</c:v>
                </c:pt>
                <c:pt idx="1778">
                  <c:v>44475000</c:v>
                </c:pt>
                <c:pt idx="1779">
                  <c:v>44500000</c:v>
                </c:pt>
                <c:pt idx="1780">
                  <c:v>44525000</c:v>
                </c:pt>
                <c:pt idx="1781">
                  <c:v>44550000</c:v>
                </c:pt>
                <c:pt idx="1782">
                  <c:v>44575000</c:v>
                </c:pt>
                <c:pt idx="1783">
                  <c:v>44600000</c:v>
                </c:pt>
                <c:pt idx="1784">
                  <c:v>44625000</c:v>
                </c:pt>
                <c:pt idx="1785">
                  <c:v>44650000</c:v>
                </c:pt>
                <c:pt idx="1786">
                  <c:v>44675000</c:v>
                </c:pt>
                <c:pt idx="1787">
                  <c:v>44700000</c:v>
                </c:pt>
                <c:pt idx="1788">
                  <c:v>44725000</c:v>
                </c:pt>
                <c:pt idx="1789">
                  <c:v>44750000</c:v>
                </c:pt>
                <c:pt idx="1790">
                  <c:v>44775000</c:v>
                </c:pt>
                <c:pt idx="1791">
                  <c:v>44800000</c:v>
                </c:pt>
                <c:pt idx="1792">
                  <c:v>44825000</c:v>
                </c:pt>
                <c:pt idx="1793">
                  <c:v>44850000</c:v>
                </c:pt>
                <c:pt idx="1794">
                  <c:v>44875000</c:v>
                </c:pt>
                <c:pt idx="1795">
                  <c:v>44900000</c:v>
                </c:pt>
                <c:pt idx="1796">
                  <c:v>44925000</c:v>
                </c:pt>
                <c:pt idx="1797">
                  <c:v>44950000</c:v>
                </c:pt>
                <c:pt idx="1798">
                  <c:v>44975000</c:v>
                </c:pt>
                <c:pt idx="1799">
                  <c:v>45000000</c:v>
                </c:pt>
                <c:pt idx="1800">
                  <c:v>45025000</c:v>
                </c:pt>
                <c:pt idx="1801">
                  <c:v>45050000</c:v>
                </c:pt>
                <c:pt idx="1802">
                  <c:v>45075000</c:v>
                </c:pt>
                <c:pt idx="1803">
                  <c:v>45100000</c:v>
                </c:pt>
                <c:pt idx="1804">
                  <c:v>45125000</c:v>
                </c:pt>
                <c:pt idx="1805">
                  <c:v>45150000</c:v>
                </c:pt>
                <c:pt idx="1806">
                  <c:v>45175000</c:v>
                </c:pt>
                <c:pt idx="1807">
                  <c:v>45200000</c:v>
                </c:pt>
                <c:pt idx="1808">
                  <c:v>45225000</c:v>
                </c:pt>
                <c:pt idx="1809">
                  <c:v>45250000</c:v>
                </c:pt>
                <c:pt idx="1810">
                  <c:v>45275000</c:v>
                </c:pt>
                <c:pt idx="1811">
                  <c:v>45300000</c:v>
                </c:pt>
                <c:pt idx="1812">
                  <c:v>45325000</c:v>
                </c:pt>
                <c:pt idx="1813">
                  <c:v>45350000</c:v>
                </c:pt>
                <c:pt idx="1814">
                  <c:v>45375000</c:v>
                </c:pt>
                <c:pt idx="1815">
                  <c:v>45400000</c:v>
                </c:pt>
                <c:pt idx="1816">
                  <c:v>45425000</c:v>
                </c:pt>
                <c:pt idx="1817">
                  <c:v>45450000</c:v>
                </c:pt>
                <c:pt idx="1818">
                  <c:v>45475000</c:v>
                </c:pt>
                <c:pt idx="1819">
                  <c:v>45500000</c:v>
                </c:pt>
                <c:pt idx="1820">
                  <c:v>45525000</c:v>
                </c:pt>
                <c:pt idx="1821">
                  <c:v>45550000</c:v>
                </c:pt>
                <c:pt idx="1822">
                  <c:v>45575000</c:v>
                </c:pt>
                <c:pt idx="1823">
                  <c:v>45600000</c:v>
                </c:pt>
                <c:pt idx="1824">
                  <c:v>45625000</c:v>
                </c:pt>
                <c:pt idx="1825">
                  <c:v>45650000</c:v>
                </c:pt>
                <c:pt idx="1826">
                  <c:v>45675000</c:v>
                </c:pt>
                <c:pt idx="1827">
                  <c:v>45700000</c:v>
                </c:pt>
                <c:pt idx="1828">
                  <c:v>45725000</c:v>
                </c:pt>
                <c:pt idx="1829">
                  <c:v>45750000</c:v>
                </c:pt>
                <c:pt idx="1830">
                  <c:v>45775000</c:v>
                </c:pt>
                <c:pt idx="1831">
                  <c:v>45800000</c:v>
                </c:pt>
                <c:pt idx="1832">
                  <c:v>45825000</c:v>
                </c:pt>
                <c:pt idx="1833">
                  <c:v>45850000</c:v>
                </c:pt>
                <c:pt idx="1834">
                  <c:v>45875000</c:v>
                </c:pt>
                <c:pt idx="1835">
                  <c:v>45900000</c:v>
                </c:pt>
                <c:pt idx="1836">
                  <c:v>45925000</c:v>
                </c:pt>
                <c:pt idx="1837">
                  <c:v>45950000</c:v>
                </c:pt>
                <c:pt idx="1838">
                  <c:v>45975000</c:v>
                </c:pt>
                <c:pt idx="1839">
                  <c:v>46000000</c:v>
                </c:pt>
                <c:pt idx="1840">
                  <c:v>46025000</c:v>
                </c:pt>
                <c:pt idx="1841">
                  <c:v>46050000</c:v>
                </c:pt>
                <c:pt idx="1842">
                  <c:v>46075000</c:v>
                </c:pt>
                <c:pt idx="1843">
                  <c:v>46100000</c:v>
                </c:pt>
                <c:pt idx="1844">
                  <c:v>46125000</c:v>
                </c:pt>
                <c:pt idx="1845">
                  <c:v>46150000</c:v>
                </c:pt>
                <c:pt idx="1846">
                  <c:v>46175000</c:v>
                </c:pt>
                <c:pt idx="1847">
                  <c:v>46200000</c:v>
                </c:pt>
                <c:pt idx="1848">
                  <c:v>46225000</c:v>
                </c:pt>
                <c:pt idx="1849">
                  <c:v>46250000</c:v>
                </c:pt>
                <c:pt idx="1850">
                  <c:v>46275000</c:v>
                </c:pt>
                <c:pt idx="1851">
                  <c:v>46300000</c:v>
                </c:pt>
                <c:pt idx="1852">
                  <c:v>46325000</c:v>
                </c:pt>
                <c:pt idx="1853">
                  <c:v>46350000</c:v>
                </c:pt>
                <c:pt idx="1854">
                  <c:v>46375000</c:v>
                </c:pt>
                <c:pt idx="1855">
                  <c:v>46400000</c:v>
                </c:pt>
                <c:pt idx="1856">
                  <c:v>46425000</c:v>
                </c:pt>
                <c:pt idx="1857">
                  <c:v>46450000</c:v>
                </c:pt>
                <c:pt idx="1858">
                  <c:v>46475000</c:v>
                </c:pt>
                <c:pt idx="1859">
                  <c:v>46500000</c:v>
                </c:pt>
                <c:pt idx="1860">
                  <c:v>46525000</c:v>
                </c:pt>
                <c:pt idx="1861">
                  <c:v>46550000</c:v>
                </c:pt>
                <c:pt idx="1862">
                  <c:v>46575000</c:v>
                </c:pt>
                <c:pt idx="1863">
                  <c:v>46600000</c:v>
                </c:pt>
                <c:pt idx="1864">
                  <c:v>46625000</c:v>
                </c:pt>
                <c:pt idx="1865">
                  <c:v>46650000</c:v>
                </c:pt>
                <c:pt idx="1866">
                  <c:v>46675000</c:v>
                </c:pt>
                <c:pt idx="1867">
                  <c:v>46700000</c:v>
                </c:pt>
                <c:pt idx="1868">
                  <c:v>46725000</c:v>
                </c:pt>
                <c:pt idx="1869">
                  <c:v>46750000</c:v>
                </c:pt>
                <c:pt idx="1870">
                  <c:v>46775000</c:v>
                </c:pt>
                <c:pt idx="1871">
                  <c:v>46800000</c:v>
                </c:pt>
                <c:pt idx="1872">
                  <c:v>46825000</c:v>
                </c:pt>
                <c:pt idx="1873">
                  <c:v>46850000</c:v>
                </c:pt>
                <c:pt idx="1874">
                  <c:v>46875000</c:v>
                </c:pt>
                <c:pt idx="1875">
                  <c:v>46900000</c:v>
                </c:pt>
                <c:pt idx="1876">
                  <c:v>46925000</c:v>
                </c:pt>
                <c:pt idx="1877">
                  <c:v>46950000</c:v>
                </c:pt>
                <c:pt idx="1878">
                  <c:v>46975000</c:v>
                </c:pt>
                <c:pt idx="1879">
                  <c:v>47000000</c:v>
                </c:pt>
                <c:pt idx="1880">
                  <c:v>47025000</c:v>
                </c:pt>
                <c:pt idx="1881">
                  <c:v>47050000</c:v>
                </c:pt>
                <c:pt idx="1882">
                  <c:v>47075000</c:v>
                </c:pt>
                <c:pt idx="1883">
                  <c:v>47100000</c:v>
                </c:pt>
                <c:pt idx="1884">
                  <c:v>47125000</c:v>
                </c:pt>
                <c:pt idx="1885">
                  <c:v>47150000</c:v>
                </c:pt>
                <c:pt idx="1886">
                  <c:v>47175000</c:v>
                </c:pt>
                <c:pt idx="1887">
                  <c:v>47200000</c:v>
                </c:pt>
                <c:pt idx="1888">
                  <c:v>47225000</c:v>
                </c:pt>
                <c:pt idx="1889">
                  <c:v>47250000</c:v>
                </c:pt>
                <c:pt idx="1890">
                  <c:v>47275000</c:v>
                </c:pt>
                <c:pt idx="1891">
                  <c:v>47300000</c:v>
                </c:pt>
                <c:pt idx="1892">
                  <c:v>47325000</c:v>
                </c:pt>
                <c:pt idx="1893">
                  <c:v>47350000</c:v>
                </c:pt>
                <c:pt idx="1894">
                  <c:v>47375000</c:v>
                </c:pt>
                <c:pt idx="1895">
                  <c:v>47400000</c:v>
                </c:pt>
                <c:pt idx="1896">
                  <c:v>47425000</c:v>
                </c:pt>
                <c:pt idx="1897">
                  <c:v>47450000</c:v>
                </c:pt>
                <c:pt idx="1898">
                  <c:v>47475000</c:v>
                </c:pt>
                <c:pt idx="1899">
                  <c:v>47500000</c:v>
                </c:pt>
                <c:pt idx="1900">
                  <c:v>47525000</c:v>
                </c:pt>
                <c:pt idx="1901">
                  <c:v>47550000</c:v>
                </c:pt>
                <c:pt idx="1902">
                  <c:v>47575000</c:v>
                </c:pt>
                <c:pt idx="1903">
                  <c:v>47600000</c:v>
                </c:pt>
                <c:pt idx="1904">
                  <c:v>47625000</c:v>
                </c:pt>
                <c:pt idx="1905">
                  <c:v>47650000</c:v>
                </c:pt>
                <c:pt idx="1906">
                  <c:v>47675000</c:v>
                </c:pt>
                <c:pt idx="1907">
                  <c:v>47700000</c:v>
                </c:pt>
                <c:pt idx="1908">
                  <c:v>47725000</c:v>
                </c:pt>
                <c:pt idx="1909">
                  <c:v>47750000</c:v>
                </c:pt>
                <c:pt idx="1910">
                  <c:v>47775000</c:v>
                </c:pt>
                <c:pt idx="1911">
                  <c:v>47800000</c:v>
                </c:pt>
                <c:pt idx="1912">
                  <c:v>47825000</c:v>
                </c:pt>
                <c:pt idx="1913">
                  <c:v>47850000</c:v>
                </c:pt>
                <c:pt idx="1914">
                  <c:v>47875000</c:v>
                </c:pt>
                <c:pt idx="1915">
                  <c:v>47900000</c:v>
                </c:pt>
                <c:pt idx="1916">
                  <c:v>47925000</c:v>
                </c:pt>
                <c:pt idx="1917">
                  <c:v>47950000</c:v>
                </c:pt>
                <c:pt idx="1918">
                  <c:v>47975000</c:v>
                </c:pt>
                <c:pt idx="1919">
                  <c:v>48000000</c:v>
                </c:pt>
                <c:pt idx="1920">
                  <c:v>48025000</c:v>
                </c:pt>
                <c:pt idx="1921">
                  <c:v>48050000</c:v>
                </c:pt>
                <c:pt idx="1922">
                  <c:v>48075000</c:v>
                </c:pt>
                <c:pt idx="1923">
                  <c:v>48100000</c:v>
                </c:pt>
                <c:pt idx="1924">
                  <c:v>48125000</c:v>
                </c:pt>
                <c:pt idx="1925">
                  <c:v>48150000</c:v>
                </c:pt>
                <c:pt idx="1926">
                  <c:v>48175000</c:v>
                </c:pt>
                <c:pt idx="1927">
                  <c:v>48200000</c:v>
                </c:pt>
                <c:pt idx="1928">
                  <c:v>48225000</c:v>
                </c:pt>
                <c:pt idx="1929">
                  <c:v>48250000</c:v>
                </c:pt>
                <c:pt idx="1930">
                  <c:v>48275000</c:v>
                </c:pt>
                <c:pt idx="1931">
                  <c:v>48300000</c:v>
                </c:pt>
                <c:pt idx="1932">
                  <c:v>48325000</c:v>
                </c:pt>
                <c:pt idx="1933">
                  <c:v>48350000</c:v>
                </c:pt>
                <c:pt idx="1934">
                  <c:v>48375000</c:v>
                </c:pt>
                <c:pt idx="1935">
                  <c:v>48400000</c:v>
                </c:pt>
                <c:pt idx="1936">
                  <c:v>48425000</c:v>
                </c:pt>
                <c:pt idx="1937">
                  <c:v>48450000</c:v>
                </c:pt>
                <c:pt idx="1938">
                  <c:v>48475000</c:v>
                </c:pt>
                <c:pt idx="1939">
                  <c:v>48500000</c:v>
                </c:pt>
                <c:pt idx="1940">
                  <c:v>48525000</c:v>
                </c:pt>
                <c:pt idx="1941">
                  <c:v>48550000</c:v>
                </c:pt>
                <c:pt idx="1942">
                  <c:v>48575000</c:v>
                </c:pt>
                <c:pt idx="1943">
                  <c:v>48600000</c:v>
                </c:pt>
                <c:pt idx="1944">
                  <c:v>48625000</c:v>
                </c:pt>
                <c:pt idx="1945">
                  <c:v>48650000</c:v>
                </c:pt>
                <c:pt idx="1946">
                  <c:v>48675000</c:v>
                </c:pt>
                <c:pt idx="1947">
                  <c:v>48700000</c:v>
                </c:pt>
                <c:pt idx="1948">
                  <c:v>48725000</c:v>
                </c:pt>
                <c:pt idx="1949">
                  <c:v>48750000</c:v>
                </c:pt>
                <c:pt idx="1950">
                  <c:v>48775000</c:v>
                </c:pt>
                <c:pt idx="1951">
                  <c:v>48800000</c:v>
                </c:pt>
                <c:pt idx="1952">
                  <c:v>48825000</c:v>
                </c:pt>
                <c:pt idx="1953">
                  <c:v>48850000</c:v>
                </c:pt>
                <c:pt idx="1954">
                  <c:v>48875000</c:v>
                </c:pt>
                <c:pt idx="1955">
                  <c:v>48900000</c:v>
                </c:pt>
                <c:pt idx="1956">
                  <c:v>48925000</c:v>
                </c:pt>
                <c:pt idx="1957">
                  <c:v>48950000</c:v>
                </c:pt>
                <c:pt idx="1958">
                  <c:v>48975000</c:v>
                </c:pt>
                <c:pt idx="1959">
                  <c:v>49000000</c:v>
                </c:pt>
                <c:pt idx="1960">
                  <c:v>49025000</c:v>
                </c:pt>
                <c:pt idx="1961">
                  <c:v>49050000</c:v>
                </c:pt>
                <c:pt idx="1962">
                  <c:v>49075000</c:v>
                </c:pt>
                <c:pt idx="1963">
                  <c:v>49100000</c:v>
                </c:pt>
                <c:pt idx="1964">
                  <c:v>49125000</c:v>
                </c:pt>
                <c:pt idx="1965">
                  <c:v>49150000</c:v>
                </c:pt>
                <c:pt idx="1966">
                  <c:v>49175000</c:v>
                </c:pt>
                <c:pt idx="1967">
                  <c:v>49200000</c:v>
                </c:pt>
                <c:pt idx="1968">
                  <c:v>49225000</c:v>
                </c:pt>
                <c:pt idx="1969">
                  <c:v>49250000</c:v>
                </c:pt>
                <c:pt idx="1970">
                  <c:v>49275000</c:v>
                </c:pt>
                <c:pt idx="1971">
                  <c:v>49300000</c:v>
                </c:pt>
                <c:pt idx="1972">
                  <c:v>49325000</c:v>
                </c:pt>
                <c:pt idx="1973">
                  <c:v>49350000</c:v>
                </c:pt>
                <c:pt idx="1974">
                  <c:v>49375000</c:v>
                </c:pt>
                <c:pt idx="1975">
                  <c:v>49400000</c:v>
                </c:pt>
                <c:pt idx="1976">
                  <c:v>49425000</c:v>
                </c:pt>
                <c:pt idx="1977">
                  <c:v>49450000</c:v>
                </c:pt>
                <c:pt idx="1978">
                  <c:v>49475000</c:v>
                </c:pt>
                <c:pt idx="1979">
                  <c:v>49500000</c:v>
                </c:pt>
                <c:pt idx="1980">
                  <c:v>49525000</c:v>
                </c:pt>
                <c:pt idx="1981">
                  <c:v>49550000</c:v>
                </c:pt>
                <c:pt idx="1982">
                  <c:v>49575000</c:v>
                </c:pt>
                <c:pt idx="1983">
                  <c:v>49600000</c:v>
                </c:pt>
                <c:pt idx="1984">
                  <c:v>49625000</c:v>
                </c:pt>
                <c:pt idx="1985">
                  <c:v>49650000</c:v>
                </c:pt>
                <c:pt idx="1986">
                  <c:v>49675000</c:v>
                </c:pt>
                <c:pt idx="1987">
                  <c:v>49700000</c:v>
                </c:pt>
                <c:pt idx="1988">
                  <c:v>49725000</c:v>
                </c:pt>
                <c:pt idx="1989">
                  <c:v>49750000</c:v>
                </c:pt>
                <c:pt idx="1990">
                  <c:v>49775000</c:v>
                </c:pt>
                <c:pt idx="1991">
                  <c:v>49800000</c:v>
                </c:pt>
                <c:pt idx="1992">
                  <c:v>49825000</c:v>
                </c:pt>
                <c:pt idx="1993">
                  <c:v>49850000</c:v>
                </c:pt>
                <c:pt idx="1994">
                  <c:v>49875000</c:v>
                </c:pt>
                <c:pt idx="1995">
                  <c:v>49900000</c:v>
                </c:pt>
                <c:pt idx="1996">
                  <c:v>49925000</c:v>
                </c:pt>
                <c:pt idx="1997">
                  <c:v>49950000</c:v>
                </c:pt>
                <c:pt idx="1998">
                  <c:v>49975000</c:v>
                </c:pt>
                <c:pt idx="1999">
                  <c:v>50000000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04-4BE5-83D0-4A335F698A2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Sheet1!$D$5:$D$2005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50000</c:v>
                </c:pt>
                <c:pt idx="1692">
                  <c:v>50000</c:v>
                </c:pt>
                <c:pt idx="1693">
                  <c:v>50000</c:v>
                </c:pt>
                <c:pt idx="1694">
                  <c:v>50000</c:v>
                </c:pt>
                <c:pt idx="1695">
                  <c:v>50000</c:v>
                </c:pt>
                <c:pt idx="1696">
                  <c:v>50000</c:v>
                </c:pt>
                <c:pt idx="1697">
                  <c:v>50000</c:v>
                </c:pt>
                <c:pt idx="1698">
                  <c:v>50000</c:v>
                </c:pt>
                <c:pt idx="1699">
                  <c:v>50000</c:v>
                </c:pt>
                <c:pt idx="1700">
                  <c:v>50000</c:v>
                </c:pt>
                <c:pt idx="1701">
                  <c:v>50000</c:v>
                </c:pt>
                <c:pt idx="1702">
                  <c:v>50000</c:v>
                </c:pt>
                <c:pt idx="1703">
                  <c:v>50000</c:v>
                </c:pt>
                <c:pt idx="1704">
                  <c:v>50000</c:v>
                </c:pt>
                <c:pt idx="1705">
                  <c:v>50000</c:v>
                </c:pt>
                <c:pt idx="1706">
                  <c:v>50000</c:v>
                </c:pt>
                <c:pt idx="1707">
                  <c:v>50000</c:v>
                </c:pt>
                <c:pt idx="1708">
                  <c:v>50000</c:v>
                </c:pt>
                <c:pt idx="1709">
                  <c:v>50000</c:v>
                </c:pt>
                <c:pt idx="1710">
                  <c:v>50000</c:v>
                </c:pt>
                <c:pt idx="1711">
                  <c:v>50000</c:v>
                </c:pt>
                <c:pt idx="1712">
                  <c:v>50000</c:v>
                </c:pt>
                <c:pt idx="1713">
                  <c:v>50000</c:v>
                </c:pt>
                <c:pt idx="1714">
                  <c:v>50000</c:v>
                </c:pt>
                <c:pt idx="1715">
                  <c:v>50000</c:v>
                </c:pt>
                <c:pt idx="1716">
                  <c:v>50000</c:v>
                </c:pt>
                <c:pt idx="1717">
                  <c:v>50000</c:v>
                </c:pt>
                <c:pt idx="1718">
                  <c:v>50000</c:v>
                </c:pt>
                <c:pt idx="1719">
                  <c:v>50000</c:v>
                </c:pt>
                <c:pt idx="1720">
                  <c:v>50000</c:v>
                </c:pt>
                <c:pt idx="1721">
                  <c:v>50000</c:v>
                </c:pt>
                <c:pt idx="1722">
                  <c:v>50000</c:v>
                </c:pt>
                <c:pt idx="1723">
                  <c:v>50000</c:v>
                </c:pt>
                <c:pt idx="1724">
                  <c:v>50000</c:v>
                </c:pt>
                <c:pt idx="1725">
                  <c:v>50000</c:v>
                </c:pt>
                <c:pt idx="1726">
                  <c:v>50000</c:v>
                </c:pt>
                <c:pt idx="1727">
                  <c:v>50000</c:v>
                </c:pt>
                <c:pt idx="1728">
                  <c:v>50000</c:v>
                </c:pt>
                <c:pt idx="1729">
                  <c:v>50000</c:v>
                </c:pt>
                <c:pt idx="1730">
                  <c:v>50000</c:v>
                </c:pt>
                <c:pt idx="1731">
                  <c:v>50000</c:v>
                </c:pt>
                <c:pt idx="1732">
                  <c:v>50000</c:v>
                </c:pt>
                <c:pt idx="1733">
                  <c:v>50000</c:v>
                </c:pt>
                <c:pt idx="1734">
                  <c:v>50000</c:v>
                </c:pt>
                <c:pt idx="1735">
                  <c:v>50000</c:v>
                </c:pt>
                <c:pt idx="1736">
                  <c:v>50000</c:v>
                </c:pt>
                <c:pt idx="1737">
                  <c:v>50000</c:v>
                </c:pt>
                <c:pt idx="1738">
                  <c:v>50000</c:v>
                </c:pt>
                <c:pt idx="1739">
                  <c:v>50000</c:v>
                </c:pt>
                <c:pt idx="1740">
                  <c:v>50000</c:v>
                </c:pt>
                <c:pt idx="1741">
                  <c:v>50000</c:v>
                </c:pt>
                <c:pt idx="1742">
                  <c:v>50000</c:v>
                </c:pt>
                <c:pt idx="1743">
                  <c:v>50000</c:v>
                </c:pt>
                <c:pt idx="1744">
                  <c:v>50000</c:v>
                </c:pt>
                <c:pt idx="1745">
                  <c:v>50000</c:v>
                </c:pt>
                <c:pt idx="1746">
                  <c:v>50000</c:v>
                </c:pt>
                <c:pt idx="1747">
                  <c:v>50000</c:v>
                </c:pt>
                <c:pt idx="1748">
                  <c:v>50000</c:v>
                </c:pt>
                <c:pt idx="1749">
                  <c:v>50000</c:v>
                </c:pt>
                <c:pt idx="1750">
                  <c:v>50000</c:v>
                </c:pt>
                <c:pt idx="1751">
                  <c:v>50000</c:v>
                </c:pt>
                <c:pt idx="1752">
                  <c:v>50000</c:v>
                </c:pt>
                <c:pt idx="1753">
                  <c:v>50000</c:v>
                </c:pt>
                <c:pt idx="1754">
                  <c:v>50000</c:v>
                </c:pt>
                <c:pt idx="1755">
                  <c:v>50000</c:v>
                </c:pt>
                <c:pt idx="1756">
                  <c:v>50000</c:v>
                </c:pt>
                <c:pt idx="1757">
                  <c:v>50000</c:v>
                </c:pt>
                <c:pt idx="1758">
                  <c:v>50000</c:v>
                </c:pt>
                <c:pt idx="1759">
                  <c:v>50000</c:v>
                </c:pt>
                <c:pt idx="1760">
                  <c:v>50000</c:v>
                </c:pt>
                <c:pt idx="1761">
                  <c:v>50000</c:v>
                </c:pt>
                <c:pt idx="1762">
                  <c:v>50000</c:v>
                </c:pt>
                <c:pt idx="1763">
                  <c:v>50000</c:v>
                </c:pt>
                <c:pt idx="1764">
                  <c:v>50000</c:v>
                </c:pt>
                <c:pt idx="1765">
                  <c:v>50000</c:v>
                </c:pt>
                <c:pt idx="1766">
                  <c:v>50000</c:v>
                </c:pt>
                <c:pt idx="1767">
                  <c:v>50000</c:v>
                </c:pt>
                <c:pt idx="1768">
                  <c:v>50000</c:v>
                </c:pt>
                <c:pt idx="1769">
                  <c:v>50000</c:v>
                </c:pt>
                <c:pt idx="1770">
                  <c:v>50000</c:v>
                </c:pt>
                <c:pt idx="1771">
                  <c:v>50000</c:v>
                </c:pt>
                <c:pt idx="1772">
                  <c:v>50000</c:v>
                </c:pt>
                <c:pt idx="1773">
                  <c:v>50000</c:v>
                </c:pt>
                <c:pt idx="1774">
                  <c:v>50000</c:v>
                </c:pt>
                <c:pt idx="1775">
                  <c:v>50000</c:v>
                </c:pt>
                <c:pt idx="1776">
                  <c:v>50000</c:v>
                </c:pt>
                <c:pt idx="1777">
                  <c:v>50000</c:v>
                </c:pt>
                <c:pt idx="1778">
                  <c:v>50000</c:v>
                </c:pt>
                <c:pt idx="1779">
                  <c:v>50000</c:v>
                </c:pt>
                <c:pt idx="1780">
                  <c:v>50000</c:v>
                </c:pt>
                <c:pt idx="1781">
                  <c:v>50000</c:v>
                </c:pt>
                <c:pt idx="1782">
                  <c:v>50000</c:v>
                </c:pt>
                <c:pt idx="1783">
                  <c:v>50000</c:v>
                </c:pt>
                <c:pt idx="1784">
                  <c:v>50000</c:v>
                </c:pt>
                <c:pt idx="1785">
                  <c:v>50000</c:v>
                </c:pt>
                <c:pt idx="1786">
                  <c:v>50000</c:v>
                </c:pt>
                <c:pt idx="1787">
                  <c:v>50000</c:v>
                </c:pt>
                <c:pt idx="1788">
                  <c:v>50000</c:v>
                </c:pt>
                <c:pt idx="1789">
                  <c:v>50000</c:v>
                </c:pt>
                <c:pt idx="1790">
                  <c:v>50000</c:v>
                </c:pt>
                <c:pt idx="1791">
                  <c:v>50000</c:v>
                </c:pt>
                <c:pt idx="1792">
                  <c:v>50000</c:v>
                </c:pt>
                <c:pt idx="1793">
                  <c:v>50000</c:v>
                </c:pt>
                <c:pt idx="1794">
                  <c:v>50000</c:v>
                </c:pt>
                <c:pt idx="1795">
                  <c:v>50000</c:v>
                </c:pt>
                <c:pt idx="1796">
                  <c:v>50000</c:v>
                </c:pt>
                <c:pt idx="1797">
                  <c:v>50000</c:v>
                </c:pt>
                <c:pt idx="1798">
                  <c:v>50000</c:v>
                </c:pt>
                <c:pt idx="1799">
                  <c:v>50000</c:v>
                </c:pt>
                <c:pt idx="1800">
                  <c:v>50000</c:v>
                </c:pt>
                <c:pt idx="1801">
                  <c:v>50000</c:v>
                </c:pt>
                <c:pt idx="1802">
                  <c:v>50000</c:v>
                </c:pt>
                <c:pt idx="1803">
                  <c:v>50000</c:v>
                </c:pt>
                <c:pt idx="1804">
                  <c:v>50000</c:v>
                </c:pt>
                <c:pt idx="1805">
                  <c:v>50000</c:v>
                </c:pt>
                <c:pt idx="1806">
                  <c:v>50000</c:v>
                </c:pt>
                <c:pt idx="1807">
                  <c:v>50000</c:v>
                </c:pt>
                <c:pt idx="1808">
                  <c:v>50000</c:v>
                </c:pt>
                <c:pt idx="1809">
                  <c:v>50000</c:v>
                </c:pt>
                <c:pt idx="1810">
                  <c:v>50000</c:v>
                </c:pt>
                <c:pt idx="1811">
                  <c:v>50000</c:v>
                </c:pt>
                <c:pt idx="1812">
                  <c:v>50000</c:v>
                </c:pt>
                <c:pt idx="1813">
                  <c:v>50000</c:v>
                </c:pt>
                <c:pt idx="1814">
                  <c:v>50000</c:v>
                </c:pt>
                <c:pt idx="1815">
                  <c:v>50000</c:v>
                </c:pt>
                <c:pt idx="1816">
                  <c:v>50000</c:v>
                </c:pt>
                <c:pt idx="1817">
                  <c:v>50000</c:v>
                </c:pt>
                <c:pt idx="1818">
                  <c:v>50000</c:v>
                </c:pt>
                <c:pt idx="1819">
                  <c:v>50000</c:v>
                </c:pt>
                <c:pt idx="1820">
                  <c:v>50000</c:v>
                </c:pt>
                <c:pt idx="1821">
                  <c:v>50000</c:v>
                </c:pt>
                <c:pt idx="1822">
                  <c:v>50000</c:v>
                </c:pt>
                <c:pt idx="1823">
                  <c:v>50000</c:v>
                </c:pt>
                <c:pt idx="1824">
                  <c:v>50000</c:v>
                </c:pt>
                <c:pt idx="1825">
                  <c:v>50000</c:v>
                </c:pt>
                <c:pt idx="1826">
                  <c:v>50000</c:v>
                </c:pt>
                <c:pt idx="1827">
                  <c:v>50000</c:v>
                </c:pt>
                <c:pt idx="1828">
                  <c:v>50000</c:v>
                </c:pt>
                <c:pt idx="1829">
                  <c:v>50000</c:v>
                </c:pt>
                <c:pt idx="1830">
                  <c:v>50000</c:v>
                </c:pt>
                <c:pt idx="1831">
                  <c:v>50000</c:v>
                </c:pt>
                <c:pt idx="1832">
                  <c:v>50000</c:v>
                </c:pt>
                <c:pt idx="1833">
                  <c:v>50000</c:v>
                </c:pt>
                <c:pt idx="1834">
                  <c:v>50000</c:v>
                </c:pt>
                <c:pt idx="1835">
                  <c:v>50000</c:v>
                </c:pt>
                <c:pt idx="1836">
                  <c:v>50000</c:v>
                </c:pt>
                <c:pt idx="1837">
                  <c:v>50000</c:v>
                </c:pt>
                <c:pt idx="1838">
                  <c:v>50000</c:v>
                </c:pt>
                <c:pt idx="1839">
                  <c:v>50000</c:v>
                </c:pt>
                <c:pt idx="1840">
                  <c:v>50000</c:v>
                </c:pt>
                <c:pt idx="1841">
                  <c:v>50000</c:v>
                </c:pt>
                <c:pt idx="1842">
                  <c:v>50000</c:v>
                </c:pt>
                <c:pt idx="1843">
                  <c:v>50000</c:v>
                </c:pt>
                <c:pt idx="1844">
                  <c:v>50000</c:v>
                </c:pt>
                <c:pt idx="1845">
                  <c:v>50000</c:v>
                </c:pt>
                <c:pt idx="1846">
                  <c:v>50000</c:v>
                </c:pt>
                <c:pt idx="1847">
                  <c:v>50000</c:v>
                </c:pt>
                <c:pt idx="1848">
                  <c:v>50000</c:v>
                </c:pt>
                <c:pt idx="1849">
                  <c:v>50000</c:v>
                </c:pt>
                <c:pt idx="1850">
                  <c:v>50000</c:v>
                </c:pt>
                <c:pt idx="1851">
                  <c:v>50000</c:v>
                </c:pt>
                <c:pt idx="1852">
                  <c:v>50000</c:v>
                </c:pt>
                <c:pt idx="1853">
                  <c:v>50000</c:v>
                </c:pt>
                <c:pt idx="1854">
                  <c:v>50000</c:v>
                </c:pt>
                <c:pt idx="1855">
                  <c:v>50000</c:v>
                </c:pt>
                <c:pt idx="1856">
                  <c:v>50000</c:v>
                </c:pt>
                <c:pt idx="1857">
                  <c:v>50000</c:v>
                </c:pt>
                <c:pt idx="1858">
                  <c:v>50000</c:v>
                </c:pt>
                <c:pt idx="1859">
                  <c:v>50000</c:v>
                </c:pt>
                <c:pt idx="1860">
                  <c:v>50000</c:v>
                </c:pt>
                <c:pt idx="1861">
                  <c:v>50000</c:v>
                </c:pt>
                <c:pt idx="1862">
                  <c:v>50000</c:v>
                </c:pt>
                <c:pt idx="1863">
                  <c:v>50000</c:v>
                </c:pt>
                <c:pt idx="1864">
                  <c:v>50000</c:v>
                </c:pt>
                <c:pt idx="1865">
                  <c:v>50000</c:v>
                </c:pt>
                <c:pt idx="1866">
                  <c:v>50000</c:v>
                </c:pt>
                <c:pt idx="1867">
                  <c:v>50000</c:v>
                </c:pt>
                <c:pt idx="1868">
                  <c:v>50000</c:v>
                </c:pt>
                <c:pt idx="1869">
                  <c:v>50000</c:v>
                </c:pt>
                <c:pt idx="1870">
                  <c:v>50000</c:v>
                </c:pt>
                <c:pt idx="1871">
                  <c:v>50000</c:v>
                </c:pt>
                <c:pt idx="1872">
                  <c:v>50000</c:v>
                </c:pt>
                <c:pt idx="1873">
                  <c:v>50000</c:v>
                </c:pt>
                <c:pt idx="1874">
                  <c:v>50000</c:v>
                </c:pt>
                <c:pt idx="1875">
                  <c:v>50000</c:v>
                </c:pt>
                <c:pt idx="1876">
                  <c:v>50000</c:v>
                </c:pt>
                <c:pt idx="1877">
                  <c:v>50000</c:v>
                </c:pt>
                <c:pt idx="1878">
                  <c:v>50000</c:v>
                </c:pt>
                <c:pt idx="1879">
                  <c:v>50000</c:v>
                </c:pt>
                <c:pt idx="1880">
                  <c:v>50000</c:v>
                </c:pt>
                <c:pt idx="1881">
                  <c:v>50000</c:v>
                </c:pt>
                <c:pt idx="1882">
                  <c:v>50000</c:v>
                </c:pt>
                <c:pt idx="1883">
                  <c:v>50000</c:v>
                </c:pt>
                <c:pt idx="1884">
                  <c:v>50000</c:v>
                </c:pt>
                <c:pt idx="1885">
                  <c:v>50000</c:v>
                </c:pt>
                <c:pt idx="1886">
                  <c:v>50000</c:v>
                </c:pt>
                <c:pt idx="1887">
                  <c:v>50000</c:v>
                </c:pt>
                <c:pt idx="1888">
                  <c:v>50000</c:v>
                </c:pt>
                <c:pt idx="1889">
                  <c:v>50000</c:v>
                </c:pt>
                <c:pt idx="1890">
                  <c:v>50000</c:v>
                </c:pt>
                <c:pt idx="1891">
                  <c:v>50000</c:v>
                </c:pt>
                <c:pt idx="1892">
                  <c:v>50000</c:v>
                </c:pt>
                <c:pt idx="1893">
                  <c:v>50000</c:v>
                </c:pt>
                <c:pt idx="1894">
                  <c:v>50000</c:v>
                </c:pt>
                <c:pt idx="1895">
                  <c:v>50000</c:v>
                </c:pt>
                <c:pt idx="1896">
                  <c:v>50000</c:v>
                </c:pt>
                <c:pt idx="1897">
                  <c:v>50000</c:v>
                </c:pt>
                <c:pt idx="1898">
                  <c:v>50000</c:v>
                </c:pt>
                <c:pt idx="1899">
                  <c:v>50000</c:v>
                </c:pt>
                <c:pt idx="1900">
                  <c:v>50000</c:v>
                </c:pt>
                <c:pt idx="1901">
                  <c:v>50000</c:v>
                </c:pt>
                <c:pt idx="1902">
                  <c:v>50000</c:v>
                </c:pt>
                <c:pt idx="1903">
                  <c:v>50000</c:v>
                </c:pt>
                <c:pt idx="1904">
                  <c:v>50000</c:v>
                </c:pt>
                <c:pt idx="1905">
                  <c:v>50000</c:v>
                </c:pt>
                <c:pt idx="1906">
                  <c:v>50000</c:v>
                </c:pt>
                <c:pt idx="1907">
                  <c:v>50000</c:v>
                </c:pt>
                <c:pt idx="1908">
                  <c:v>50000</c:v>
                </c:pt>
                <c:pt idx="1909">
                  <c:v>50000</c:v>
                </c:pt>
                <c:pt idx="1910">
                  <c:v>50000</c:v>
                </c:pt>
                <c:pt idx="1911">
                  <c:v>50000</c:v>
                </c:pt>
                <c:pt idx="1912">
                  <c:v>50000</c:v>
                </c:pt>
                <c:pt idx="1913">
                  <c:v>50000</c:v>
                </c:pt>
                <c:pt idx="1914">
                  <c:v>50000</c:v>
                </c:pt>
                <c:pt idx="1915">
                  <c:v>50000</c:v>
                </c:pt>
                <c:pt idx="1916">
                  <c:v>50000</c:v>
                </c:pt>
                <c:pt idx="1917">
                  <c:v>50000</c:v>
                </c:pt>
                <c:pt idx="1918">
                  <c:v>50000</c:v>
                </c:pt>
                <c:pt idx="1919">
                  <c:v>50000</c:v>
                </c:pt>
                <c:pt idx="1920">
                  <c:v>50000</c:v>
                </c:pt>
                <c:pt idx="1921">
                  <c:v>50000</c:v>
                </c:pt>
                <c:pt idx="1922">
                  <c:v>50000</c:v>
                </c:pt>
                <c:pt idx="1923">
                  <c:v>50000</c:v>
                </c:pt>
                <c:pt idx="1924">
                  <c:v>50000</c:v>
                </c:pt>
                <c:pt idx="1925">
                  <c:v>50000</c:v>
                </c:pt>
                <c:pt idx="1926">
                  <c:v>50000</c:v>
                </c:pt>
                <c:pt idx="1927">
                  <c:v>50000</c:v>
                </c:pt>
                <c:pt idx="1928">
                  <c:v>50000</c:v>
                </c:pt>
                <c:pt idx="1929">
                  <c:v>50000</c:v>
                </c:pt>
                <c:pt idx="1930">
                  <c:v>50000</c:v>
                </c:pt>
                <c:pt idx="1931">
                  <c:v>50000</c:v>
                </c:pt>
                <c:pt idx="1932">
                  <c:v>50000</c:v>
                </c:pt>
                <c:pt idx="1933">
                  <c:v>50000</c:v>
                </c:pt>
                <c:pt idx="1934">
                  <c:v>50000</c:v>
                </c:pt>
                <c:pt idx="1935">
                  <c:v>50000</c:v>
                </c:pt>
                <c:pt idx="1936">
                  <c:v>50000</c:v>
                </c:pt>
                <c:pt idx="1937">
                  <c:v>50000</c:v>
                </c:pt>
                <c:pt idx="1938">
                  <c:v>50000</c:v>
                </c:pt>
                <c:pt idx="1939">
                  <c:v>50000</c:v>
                </c:pt>
                <c:pt idx="1940">
                  <c:v>50000</c:v>
                </c:pt>
                <c:pt idx="1941">
                  <c:v>50000</c:v>
                </c:pt>
                <c:pt idx="1942">
                  <c:v>50000</c:v>
                </c:pt>
                <c:pt idx="1943">
                  <c:v>50000</c:v>
                </c:pt>
                <c:pt idx="1944">
                  <c:v>50000</c:v>
                </c:pt>
                <c:pt idx="1945">
                  <c:v>50000</c:v>
                </c:pt>
                <c:pt idx="1946">
                  <c:v>50000</c:v>
                </c:pt>
                <c:pt idx="1947">
                  <c:v>50000</c:v>
                </c:pt>
                <c:pt idx="1948">
                  <c:v>50000</c:v>
                </c:pt>
                <c:pt idx="1949">
                  <c:v>50000</c:v>
                </c:pt>
                <c:pt idx="1950">
                  <c:v>50000</c:v>
                </c:pt>
                <c:pt idx="1951">
                  <c:v>50000</c:v>
                </c:pt>
                <c:pt idx="1952">
                  <c:v>50000</c:v>
                </c:pt>
                <c:pt idx="1953">
                  <c:v>50000</c:v>
                </c:pt>
                <c:pt idx="1954">
                  <c:v>50000</c:v>
                </c:pt>
                <c:pt idx="1955">
                  <c:v>50000</c:v>
                </c:pt>
                <c:pt idx="1956">
                  <c:v>50000</c:v>
                </c:pt>
                <c:pt idx="1957">
                  <c:v>50000</c:v>
                </c:pt>
                <c:pt idx="1958">
                  <c:v>50000</c:v>
                </c:pt>
                <c:pt idx="1959">
                  <c:v>50000</c:v>
                </c:pt>
                <c:pt idx="1960">
                  <c:v>50000</c:v>
                </c:pt>
                <c:pt idx="1961">
                  <c:v>50000</c:v>
                </c:pt>
                <c:pt idx="1962">
                  <c:v>50000</c:v>
                </c:pt>
                <c:pt idx="1963">
                  <c:v>50000</c:v>
                </c:pt>
                <c:pt idx="1964">
                  <c:v>50000</c:v>
                </c:pt>
                <c:pt idx="1965">
                  <c:v>50000</c:v>
                </c:pt>
                <c:pt idx="1966">
                  <c:v>50000</c:v>
                </c:pt>
                <c:pt idx="1967">
                  <c:v>50000</c:v>
                </c:pt>
                <c:pt idx="1968">
                  <c:v>50000</c:v>
                </c:pt>
                <c:pt idx="1969">
                  <c:v>50000</c:v>
                </c:pt>
                <c:pt idx="1970">
                  <c:v>50000</c:v>
                </c:pt>
                <c:pt idx="1971">
                  <c:v>50000</c:v>
                </c:pt>
                <c:pt idx="1972">
                  <c:v>50000</c:v>
                </c:pt>
                <c:pt idx="1973">
                  <c:v>50000</c:v>
                </c:pt>
                <c:pt idx="1974">
                  <c:v>50000</c:v>
                </c:pt>
                <c:pt idx="1975">
                  <c:v>50000</c:v>
                </c:pt>
                <c:pt idx="1976">
                  <c:v>50000</c:v>
                </c:pt>
                <c:pt idx="1977">
                  <c:v>50000</c:v>
                </c:pt>
                <c:pt idx="1978">
                  <c:v>50000</c:v>
                </c:pt>
                <c:pt idx="1979">
                  <c:v>50000</c:v>
                </c:pt>
                <c:pt idx="1980">
                  <c:v>50000</c:v>
                </c:pt>
                <c:pt idx="1981">
                  <c:v>50000</c:v>
                </c:pt>
                <c:pt idx="1982">
                  <c:v>50000</c:v>
                </c:pt>
                <c:pt idx="1983">
                  <c:v>50000</c:v>
                </c:pt>
                <c:pt idx="1984">
                  <c:v>50000</c:v>
                </c:pt>
                <c:pt idx="1985">
                  <c:v>50000</c:v>
                </c:pt>
                <c:pt idx="1986">
                  <c:v>50000</c:v>
                </c:pt>
                <c:pt idx="1987">
                  <c:v>50000</c:v>
                </c:pt>
                <c:pt idx="1988">
                  <c:v>50000</c:v>
                </c:pt>
                <c:pt idx="1989">
                  <c:v>50000</c:v>
                </c:pt>
                <c:pt idx="1990">
                  <c:v>50000</c:v>
                </c:pt>
                <c:pt idx="1991">
                  <c:v>50000</c:v>
                </c:pt>
                <c:pt idx="1992">
                  <c:v>50000</c:v>
                </c:pt>
                <c:pt idx="1993">
                  <c:v>50000</c:v>
                </c:pt>
                <c:pt idx="1994">
                  <c:v>50000</c:v>
                </c:pt>
                <c:pt idx="1995">
                  <c:v>50000</c:v>
                </c:pt>
                <c:pt idx="1996">
                  <c:v>50000</c:v>
                </c:pt>
                <c:pt idx="1997">
                  <c:v>50000</c:v>
                </c:pt>
                <c:pt idx="1998">
                  <c:v>50000</c:v>
                </c:pt>
                <c:pt idx="1999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04-4BE5-83D0-4A335F698A2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SKD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Sheet1!$E$5:$E$2005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  <c:pt idx="12">
                  <c:v>22</c:v>
                </c:pt>
                <c:pt idx="13">
                  <c:v>22</c:v>
                </c:pt>
                <c:pt idx="14">
                  <c:v>22</c:v>
                </c:pt>
                <c:pt idx="15">
                  <c:v>26</c:v>
                </c:pt>
                <c:pt idx="16">
                  <c:v>30</c:v>
                </c:pt>
                <c:pt idx="17">
                  <c:v>30</c:v>
                </c:pt>
                <c:pt idx="18">
                  <c:v>34</c:v>
                </c:pt>
                <c:pt idx="19">
                  <c:v>38</c:v>
                </c:pt>
                <c:pt idx="20">
                  <c:v>38</c:v>
                </c:pt>
                <c:pt idx="21">
                  <c:v>42</c:v>
                </c:pt>
                <c:pt idx="22">
                  <c:v>50</c:v>
                </c:pt>
                <c:pt idx="23">
                  <c:v>54</c:v>
                </c:pt>
                <c:pt idx="24">
                  <c:v>58</c:v>
                </c:pt>
                <c:pt idx="25">
                  <c:v>58</c:v>
                </c:pt>
                <c:pt idx="26">
                  <c:v>66</c:v>
                </c:pt>
                <c:pt idx="27">
                  <c:v>70</c:v>
                </c:pt>
                <c:pt idx="28">
                  <c:v>74</c:v>
                </c:pt>
                <c:pt idx="29">
                  <c:v>74</c:v>
                </c:pt>
                <c:pt idx="30">
                  <c:v>78</c:v>
                </c:pt>
                <c:pt idx="31">
                  <c:v>78</c:v>
                </c:pt>
                <c:pt idx="32">
                  <c:v>78</c:v>
                </c:pt>
                <c:pt idx="33">
                  <c:v>84</c:v>
                </c:pt>
                <c:pt idx="34">
                  <c:v>88</c:v>
                </c:pt>
                <c:pt idx="35">
                  <c:v>94</c:v>
                </c:pt>
                <c:pt idx="36">
                  <c:v>106</c:v>
                </c:pt>
                <c:pt idx="37">
                  <c:v>116</c:v>
                </c:pt>
                <c:pt idx="38">
                  <c:v>122</c:v>
                </c:pt>
                <c:pt idx="39">
                  <c:v>126</c:v>
                </c:pt>
                <c:pt idx="40">
                  <c:v>130</c:v>
                </c:pt>
                <c:pt idx="41">
                  <c:v>142</c:v>
                </c:pt>
                <c:pt idx="42">
                  <c:v>142</c:v>
                </c:pt>
                <c:pt idx="43">
                  <c:v>150</c:v>
                </c:pt>
                <c:pt idx="44">
                  <c:v>156</c:v>
                </c:pt>
                <c:pt idx="45">
                  <c:v>164</c:v>
                </c:pt>
                <c:pt idx="46">
                  <c:v>170</c:v>
                </c:pt>
                <c:pt idx="47">
                  <c:v>176</c:v>
                </c:pt>
                <c:pt idx="48">
                  <c:v>180</c:v>
                </c:pt>
                <c:pt idx="49">
                  <c:v>190</c:v>
                </c:pt>
                <c:pt idx="50">
                  <c:v>196</c:v>
                </c:pt>
                <c:pt idx="51">
                  <c:v>202</c:v>
                </c:pt>
                <c:pt idx="52">
                  <c:v>206</c:v>
                </c:pt>
                <c:pt idx="53">
                  <c:v>222</c:v>
                </c:pt>
                <c:pt idx="54">
                  <c:v>236</c:v>
                </c:pt>
                <c:pt idx="55">
                  <c:v>256</c:v>
                </c:pt>
                <c:pt idx="56">
                  <c:v>274</c:v>
                </c:pt>
                <c:pt idx="57">
                  <c:v>274</c:v>
                </c:pt>
                <c:pt idx="58">
                  <c:v>446</c:v>
                </c:pt>
                <c:pt idx="59">
                  <c:v>1166</c:v>
                </c:pt>
                <c:pt idx="60">
                  <c:v>1338</c:v>
                </c:pt>
                <c:pt idx="61">
                  <c:v>1364</c:v>
                </c:pt>
                <c:pt idx="62">
                  <c:v>2080</c:v>
                </c:pt>
                <c:pt idx="63">
                  <c:v>2326</c:v>
                </c:pt>
                <c:pt idx="64">
                  <c:v>2684</c:v>
                </c:pt>
                <c:pt idx="65">
                  <c:v>3404</c:v>
                </c:pt>
                <c:pt idx="66">
                  <c:v>3766</c:v>
                </c:pt>
                <c:pt idx="67">
                  <c:v>3784</c:v>
                </c:pt>
                <c:pt idx="68">
                  <c:v>4142</c:v>
                </c:pt>
                <c:pt idx="69">
                  <c:v>4172</c:v>
                </c:pt>
                <c:pt idx="70">
                  <c:v>4892</c:v>
                </c:pt>
                <c:pt idx="71">
                  <c:v>5612</c:v>
                </c:pt>
                <c:pt idx="72">
                  <c:v>7046</c:v>
                </c:pt>
                <c:pt idx="73">
                  <c:v>7064</c:v>
                </c:pt>
                <c:pt idx="74">
                  <c:v>7422</c:v>
                </c:pt>
                <c:pt idx="75">
                  <c:v>8856</c:v>
                </c:pt>
                <c:pt idx="76">
                  <c:v>8930</c:v>
                </c:pt>
                <c:pt idx="77">
                  <c:v>9288</c:v>
                </c:pt>
                <c:pt idx="78">
                  <c:v>10008</c:v>
                </c:pt>
                <c:pt idx="79">
                  <c:v>11442</c:v>
                </c:pt>
                <c:pt idx="80">
                  <c:v>11450</c:v>
                </c:pt>
                <c:pt idx="81">
                  <c:v>11808</c:v>
                </c:pt>
                <c:pt idx="82">
                  <c:v>12166</c:v>
                </c:pt>
                <c:pt idx="83">
                  <c:v>12166</c:v>
                </c:pt>
                <c:pt idx="84">
                  <c:v>12338</c:v>
                </c:pt>
                <c:pt idx="85">
                  <c:v>13058</c:v>
                </c:pt>
                <c:pt idx="86">
                  <c:v>13132</c:v>
                </c:pt>
                <c:pt idx="87">
                  <c:v>13564</c:v>
                </c:pt>
                <c:pt idx="88">
                  <c:v>13908</c:v>
                </c:pt>
                <c:pt idx="89">
                  <c:v>14636</c:v>
                </c:pt>
                <c:pt idx="90">
                  <c:v>14994</c:v>
                </c:pt>
                <c:pt idx="91">
                  <c:v>15166</c:v>
                </c:pt>
                <c:pt idx="92">
                  <c:v>15338</c:v>
                </c:pt>
                <c:pt idx="93">
                  <c:v>15696</c:v>
                </c:pt>
                <c:pt idx="94">
                  <c:v>16416</c:v>
                </c:pt>
                <c:pt idx="95">
                  <c:v>16430</c:v>
                </c:pt>
                <c:pt idx="96">
                  <c:v>17864</c:v>
                </c:pt>
                <c:pt idx="97">
                  <c:v>17870</c:v>
                </c:pt>
                <c:pt idx="98">
                  <c:v>18228</c:v>
                </c:pt>
                <c:pt idx="99">
                  <c:v>18302</c:v>
                </c:pt>
                <c:pt idx="100">
                  <c:v>18670</c:v>
                </c:pt>
                <c:pt idx="101">
                  <c:v>19390</c:v>
                </c:pt>
                <c:pt idx="102">
                  <c:v>20110</c:v>
                </c:pt>
                <c:pt idx="103">
                  <c:v>20468</c:v>
                </c:pt>
                <c:pt idx="104">
                  <c:v>20640</c:v>
                </c:pt>
                <c:pt idx="105">
                  <c:v>20998</c:v>
                </c:pt>
                <c:pt idx="106">
                  <c:v>21356</c:v>
                </c:pt>
                <c:pt idx="107">
                  <c:v>21714</c:v>
                </c:pt>
                <c:pt idx="108">
                  <c:v>22072</c:v>
                </c:pt>
                <c:pt idx="109">
                  <c:v>22244</c:v>
                </c:pt>
                <c:pt idx="110">
                  <c:v>22602</c:v>
                </c:pt>
                <c:pt idx="111">
                  <c:v>22960</c:v>
                </c:pt>
                <c:pt idx="112">
                  <c:v>23152</c:v>
                </c:pt>
                <c:pt idx="113">
                  <c:v>23872</c:v>
                </c:pt>
                <c:pt idx="114">
                  <c:v>24592</c:v>
                </c:pt>
                <c:pt idx="115">
                  <c:v>24608</c:v>
                </c:pt>
                <c:pt idx="116">
                  <c:v>25138</c:v>
                </c:pt>
                <c:pt idx="117">
                  <c:v>25858</c:v>
                </c:pt>
                <c:pt idx="118">
                  <c:v>27292</c:v>
                </c:pt>
                <c:pt idx="119">
                  <c:v>28012</c:v>
                </c:pt>
                <c:pt idx="120">
                  <c:v>28028</c:v>
                </c:pt>
                <c:pt idx="121">
                  <c:v>28748</c:v>
                </c:pt>
                <c:pt idx="122">
                  <c:v>29468</c:v>
                </c:pt>
                <c:pt idx="123">
                  <c:v>30188</c:v>
                </c:pt>
                <c:pt idx="124">
                  <c:v>30546</c:v>
                </c:pt>
                <c:pt idx="125">
                  <c:v>31266</c:v>
                </c:pt>
                <c:pt idx="126">
                  <c:v>31438</c:v>
                </c:pt>
                <c:pt idx="127">
                  <c:v>31796</c:v>
                </c:pt>
                <c:pt idx="128">
                  <c:v>32516</c:v>
                </c:pt>
                <c:pt idx="129">
                  <c:v>33236</c:v>
                </c:pt>
                <c:pt idx="130">
                  <c:v>33246</c:v>
                </c:pt>
                <c:pt idx="131">
                  <c:v>33966</c:v>
                </c:pt>
                <c:pt idx="132">
                  <c:v>34324</c:v>
                </c:pt>
                <c:pt idx="133">
                  <c:v>34496</c:v>
                </c:pt>
                <c:pt idx="134">
                  <c:v>35930</c:v>
                </c:pt>
                <c:pt idx="135">
                  <c:v>36004</c:v>
                </c:pt>
                <c:pt idx="136">
                  <c:v>36018</c:v>
                </c:pt>
                <c:pt idx="137">
                  <c:v>36376</c:v>
                </c:pt>
                <c:pt idx="138">
                  <c:v>37810</c:v>
                </c:pt>
                <c:pt idx="139">
                  <c:v>37832</c:v>
                </c:pt>
                <c:pt idx="140">
                  <c:v>38190</c:v>
                </c:pt>
                <c:pt idx="141">
                  <c:v>38548</c:v>
                </c:pt>
                <c:pt idx="142">
                  <c:v>39268</c:v>
                </c:pt>
                <c:pt idx="143">
                  <c:v>40702</c:v>
                </c:pt>
                <c:pt idx="144">
                  <c:v>40716</c:v>
                </c:pt>
                <c:pt idx="145">
                  <c:v>41436</c:v>
                </c:pt>
                <c:pt idx="146">
                  <c:v>42156</c:v>
                </c:pt>
                <c:pt idx="147">
                  <c:v>42876</c:v>
                </c:pt>
                <c:pt idx="148">
                  <c:v>42876</c:v>
                </c:pt>
                <c:pt idx="149">
                  <c:v>43048</c:v>
                </c:pt>
                <c:pt idx="150">
                  <c:v>43048</c:v>
                </c:pt>
                <c:pt idx="151">
                  <c:v>44482</c:v>
                </c:pt>
                <c:pt idx="152">
                  <c:v>44654</c:v>
                </c:pt>
                <c:pt idx="153">
                  <c:v>44728</c:v>
                </c:pt>
                <c:pt idx="154">
                  <c:v>44900</c:v>
                </c:pt>
                <c:pt idx="155">
                  <c:v>45430</c:v>
                </c:pt>
                <c:pt idx="156">
                  <c:v>46150</c:v>
                </c:pt>
                <c:pt idx="157">
                  <c:v>46238</c:v>
                </c:pt>
                <c:pt idx="158">
                  <c:v>46958</c:v>
                </c:pt>
                <c:pt idx="159">
                  <c:v>47678</c:v>
                </c:pt>
                <c:pt idx="160">
                  <c:v>48044</c:v>
                </c:pt>
                <c:pt idx="161">
                  <c:v>48422</c:v>
                </c:pt>
                <c:pt idx="162">
                  <c:v>48854</c:v>
                </c:pt>
                <c:pt idx="163">
                  <c:v>49588</c:v>
                </c:pt>
                <c:pt idx="164">
                  <c:v>50118</c:v>
                </c:pt>
                <c:pt idx="165">
                  <c:v>50838</c:v>
                </c:pt>
                <c:pt idx="166">
                  <c:v>51196</c:v>
                </c:pt>
                <c:pt idx="167">
                  <c:v>51554</c:v>
                </c:pt>
                <c:pt idx="168">
                  <c:v>52274</c:v>
                </c:pt>
                <c:pt idx="169">
                  <c:v>52994</c:v>
                </c:pt>
                <c:pt idx="170">
                  <c:v>54428</c:v>
                </c:pt>
                <c:pt idx="171">
                  <c:v>54786</c:v>
                </c:pt>
                <c:pt idx="172">
                  <c:v>55506</c:v>
                </c:pt>
                <c:pt idx="173">
                  <c:v>55678</c:v>
                </c:pt>
                <c:pt idx="174">
                  <c:v>56398</c:v>
                </c:pt>
                <c:pt idx="175">
                  <c:v>56412</c:v>
                </c:pt>
                <c:pt idx="176">
                  <c:v>56602</c:v>
                </c:pt>
                <c:pt idx="177">
                  <c:v>57680</c:v>
                </c:pt>
                <c:pt idx="178">
                  <c:v>58400</c:v>
                </c:pt>
                <c:pt idx="179">
                  <c:v>59834</c:v>
                </c:pt>
                <c:pt idx="180">
                  <c:v>60554</c:v>
                </c:pt>
                <c:pt idx="181">
                  <c:v>60554</c:v>
                </c:pt>
                <c:pt idx="182">
                  <c:v>60572</c:v>
                </c:pt>
                <c:pt idx="183">
                  <c:v>60930</c:v>
                </c:pt>
                <c:pt idx="184">
                  <c:v>62364</c:v>
                </c:pt>
                <c:pt idx="185">
                  <c:v>62378</c:v>
                </c:pt>
                <c:pt idx="186">
                  <c:v>63098</c:v>
                </c:pt>
                <c:pt idx="187">
                  <c:v>63456</c:v>
                </c:pt>
                <c:pt idx="188">
                  <c:v>64176</c:v>
                </c:pt>
                <c:pt idx="189">
                  <c:v>64250</c:v>
                </c:pt>
                <c:pt idx="190">
                  <c:v>64970</c:v>
                </c:pt>
                <c:pt idx="191">
                  <c:v>65328</c:v>
                </c:pt>
                <c:pt idx="192">
                  <c:v>66048</c:v>
                </c:pt>
                <c:pt idx="193">
                  <c:v>66220</c:v>
                </c:pt>
                <c:pt idx="194">
                  <c:v>66578</c:v>
                </c:pt>
                <c:pt idx="195">
                  <c:v>67298</c:v>
                </c:pt>
                <c:pt idx="196">
                  <c:v>68018</c:v>
                </c:pt>
                <c:pt idx="197">
                  <c:v>68376</c:v>
                </c:pt>
                <c:pt idx="198">
                  <c:v>68376</c:v>
                </c:pt>
                <c:pt idx="199">
                  <c:v>68734</c:v>
                </c:pt>
                <c:pt idx="200">
                  <c:v>68752</c:v>
                </c:pt>
                <c:pt idx="201">
                  <c:v>69472</c:v>
                </c:pt>
                <c:pt idx="202">
                  <c:v>70192</c:v>
                </c:pt>
                <c:pt idx="203">
                  <c:v>70912</c:v>
                </c:pt>
                <c:pt idx="204">
                  <c:v>71632</c:v>
                </c:pt>
                <c:pt idx="205">
                  <c:v>71706</c:v>
                </c:pt>
                <c:pt idx="206">
                  <c:v>71706</c:v>
                </c:pt>
                <c:pt idx="207">
                  <c:v>72050</c:v>
                </c:pt>
                <c:pt idx="208">
                  <c:v>72408</c:v>
                </c:pt>
                <c:pt idx="209">
                  <c:v>73842</c:v>
                </c:pt>
                <c:pt idx="210">
                  <c:v>74562</c:v>
                </c:pt>
                <c:pt idx="211">
                  <c:v>75282</c:v>
                </c:pt>
                <c:pt idx="212">
                  <c:v>75282</c:v>
                </c:pt>
                <c:pt idx="213">
                  <c:v>75302</c:v>
                </c:pt>
                <c:pt idx="214">
                  <c:v>75660</c:v>
                </c:pt>
                <c:pt idx="215">
                  <c:v>77094</c:v>
                </c:pt>
                <c:pt idx="216">
                  <c:v>77456</c:v>
                </c:pt>
                <c:pt idx="217">
                  <c:v>78176</c:v>
                </c:pt>
                <c:pt idx="218">
                  <c:v>78250</c:v>
                </c:pt>
                <c:pt idx="219">
                  <c:v>78268</c:v>
                </c:pt>
                <c:pt idx="220">
                  <c:v>78626</c:v>
                </c:pt>
                <c:pt idx="221">
                  <c:v>79156</c:v>
                </c:pt>
                <c:pt idx="222">
                  <c:v>79500</c:v>
                </c:pt>
                <c:pt idx="223">
                  <c:v>80294</c:v>
                </c:pt>
                <c:pt idx="224">
                  <c:v>80638</c:v>
                </c:pt>
                <c:pt idx="225">
                  <c:v>83490</c:v>
                </c:pt>
                <c:pt idx="226">
                  <c:v>83490</c:v>
                </c:pt>
                <c:pt idx="227">
                  <c:v>83564</c:v>
                </c:pt>
                <c:pt idx="228">
                  <c:v>83580</c:v>
                </c:pt>
                <c:pt idx="229">
                  <c:v>84110</c:v>
                </c:pt>
                <c:pt idx="230">
                  <c:v>85548</c:v>
                </c:pt>
                <c:pt idx="231">
                  <c:v>85568</c:v>
                </c:pt>
                <c:pt idx="232">
                  <c:v>86098</c:v>
                </c:pt>
                <c:pt idx="233">
                  <c:v>86530</c:v>
                </c:pt>
                <c:pt idx="234">
                  <c:v>87324</c:v>
                </c:pt>
                <c:pt idx="235">
                  <c:v>87504</c:v>
                </c:pt>
                <c:pt idx="236">
                  <c:v>88224</c:v>
                </c:pt>
                <c:pt idx="237">
                  <c:v>88594</c:v>
                </c:pt>
                <c:pt idx="238">
                  <c:v>90032</c:v>
                </c:pt>
                <c:pt idx="239">
                  <c:v>90210</c:v>
                </c:pt>
                <c:pt idx="240">
                  <c:v>90642</c:v>
                </c:pt>
                <c:pt idx="241">
                  <c:v>92076</c:v>
                </c:pt>
                <c:pt idx="242">
                  <c:v>92796</c:v>
                </c:pt>
                <c:pt idx="243">
                  <c:v>92968</c:v>
                </c:pt>
                <c:pt idx="244">
                  <c:v>93498</c:v>
                </c:pt>
                <c:pt idx="245">
                  <c:v>94930</c:v>
                </c:pt>
                <c:pt idx="246">
                  <c:v>94942</c:v>
                </c:pt>
                <c:pt idx="247">
                  <c:v>95304</c:v>
                </c:pt>
                <c:pt idx="248">
                  <c:v>95476</c:v>
                </c:pt>
                <c:pt idx="249">
                  <c:v>96006</c:v>
                </c:pt>
                <c:pt idx="250">
                  <c:v>97440</c:v>
                </c:pt>
                <c:pt idx="251">
                  <c:v>98874</c:v>
                </c:pt>
                <c:pt idx="252">
                  <c:v>98884</c:v>
                </c:pt>
                <c:pt idx="253">
                  <c:v>98970</c:v>
                </c:pt>
                <c:pt idx="254">
                  <c:v>99328</c:v>
                </c:pt>
                <c:pt idx="255">
                  <c:v>100048</c:v>
                </c:pt>
                <c:pt idx="256">
                  <c:v>100406</c:v>
                </c:pt>
                <c:pt idx="257">
                  <c:v>101200</c:v>
                </c:pt>
                <c:pt idx="258">
                  <c:v>101576</c:v>
                </c:pt>
                <c:pt idx="259">
                  <c:v>102296</c:v>
                </c:pt>
                <c:pt idx="260">
                  <c:v>103016</c:v>
                </c:pt>
                <c:pt idx="261">
                  <c:v>103188</c:v>
                </c:pt>
                <c:pt idx="262">
                  <c:v>103546</c:v>
                </c:pt>
                <c:pt idx="263">
                  <c:v>103918</c:v>
                </c:pt>
                <c:pt idx="264">
                  <c:v>104638</c:v>
                </c:pt>
                <c:pt idx="265">
                  <c:v>104996</c:v>
                </c:pt>
                <c:pt idx="266">
                  <c:v>106430</c:v>
                </c:pt>
                <c:pt idx="267">
                  <c:v>107150</c:v>
                </c:pt>
                <c:pt idx="268">
                  <c:v>107232</c:v>
                </c:pt>
                <c:pt idx="269">
                  <c:v>110084</c:v>
                </c:pt>
                <c:pt idx="270">
                  <c:v>110096</c:v>
                </c:pt>
                <c:pt idx="271">
                  <c:v>111530</c:v>
                </c:pt>
                <c:pt idx="272">
                  <c:v>111604</c:v>
                </c:pt>
                <c:pt idx="273">
                  <c:v>111604</c:v>
                </c:pt>
                <c:pt idx="274">
                  <c:v>113038</c:v>
                </c:pt>
                <c:pt idx="275">
                  <c:v>113396</c:v>
                </c:pt>
                <c:pt idx="276">
                  <c:v>113396</c:v>
                </c:pt>
                <c:pt idx="277">
                  <c:v>114116</c:v>
                </c:pt>
                <c:pt idx="278">
                  <c:v>114474</c:v>
                </c:pt>
                <c:pt idx="279">
                  <c:v>115194</c:v>
                </c:pt>
                <c:pt idx="280">
                  <c:v>116628</c:v>
                </c:pt>
                <c:pt idx="281">
                  <c:v>116702</c:v>
                </c:pt>
                <c:pt idx="282">
                  <c:v>117060</c:v>
                </c:pt>
                <c:pt idx="283">
                  <c:v>118494</c:v>
                </c:pt>
                <c:pt idx="284">
                  <c:v>118510</c:v>
                </c:pt>
                <c:pt idx="285">
                  <c:v>119944</c:v>
                </c:pt>
                <c:pt idx="286">
                  <c:v>121378</c:v>
                </c:pt>
                <c:pt idx="287">
                  <c:v>121382</c:v>
                </c:pt>
                <c:pt idx="288">
                  <c:v>121394</c:v>
                </c:pt>
                <c:pt idx="289">
                  <c:v>121398</c:v>
                </c:pt>
                <c:pt idx="290">
                  <c:v>122126</c:v>
                </c:pt>
                <c:pt idx="291">
                  <c:v>122484</c:v>
                </c:pt>
                <c:pt idx="292">
                  <c:v>123014</c:v>
                </c:pt>
                <c:pt idx="293">
                  <c:v>123734</c:v>
                </c:pt>
                <c:pt idx="294">
                  <c:v>123824</c:v>
                </c:pt>
                <c:pt idx="295">
                  <c:v>124902</c:v>
                </c:pt>
                <c:pt idx="296">
                  <c:v>126336</c:v>
                </c:pt>
                <c:pt idx="297">
                  <c:v>127056</c:v>
                </c:pt>
                <c:pt idx="298">
                  <c:v>128490</c:v>
                </c:pt>
                <c:pt idx="299">
                  <c:v>128494</c:v>
                </c:pt>
                <c:pt idx="300">
                  <c:v>128574</c:v>
                </c:pt>
                <c:pt idx="301">
                  <c:v>129104</c:v>
                </c:pt>
                <c:pt idx="302">
                  <c:v>129824</c:v>
                </c:pt>
                <c:pt idx="303">
                  <c:v>130192</c:v>
                </c:pt>
                <c:pt idx="304">
                  <c:v>131626</c:v>
                </c:pt>
                <c:pt idx="305">
                  <c:v>133060</c:v>
                </c:pt>
                <c:pt idx="306">
                  <c:v>133068</c:v>
                </c:pt>
                <c:pt idx="307">
                  <c:v>133434</c:v>
                </c:pt>
                <c:pt idx="308">
                  <c:v>134162</c:v>
                </c:pt>
                <c:pt idx="309">
                  <c:v>134878</c:v>
                </c:pt>
                <c:pt idx="310">
                  <c:v>135672</c:v>
                </c:pt>
                <c:pt idx="311">
                  <c:v>137106</c:v>
                </c:pt>
                <c:pt idx="312">
                  <c:v>137186</c:v>
                </c:pt>
                <c:pt idx="313">
                  <c:v>138620</c:v>
                </c:pt>
                <c:pt idx="314">
                  <c:v>140054</c:v>
                </c:pt>
                <c:pt idx="315">
                  <c:v>140774</c:v>
                </c:pt>
                <c:pt idx="316">
                  <c:v>141494</c:v>
                </c:pt>
                <c:pt idx="317">
                  <c:v>142214</c:v>
                </c:pt>
                <c:pt idx="318">
                  <c:v>142934</c:v>
                </c:pt>
                <c:pt idx="319">
                  <c:v>144368</c:v>
                </c:pt>
                <c:pt idx="320">
                  <c:v>145088</c:v>
                </c:pt>
                <c:pt idx="321">
                  <c:v>145460</c:v>
                </c:pt>
                <c:pt idx="322">
                  <c:v>145892</c:v>
                </c:pt>
                <c:pt idx="323">
                  <c:v>147326</c:v>
                </c:pt>
                <c:pt idx="324">
                  <c:v>147684</c:v>
                </c:pt>
                <c:pt idx="325">
                  <c:v>148214</c:v>
                </c:pt>
                <c:pt idx="326">
                  <c:v>148460</c:v>
                </c:pt>
                <c:pt idx="327">
                  <c:v>149894</c:v>
                </c:pt>
                <c:pt idx="328">
                  <c:v>149908</c:v>
                </c:pt>
                <c:pt idx="329">
                  <c:v>150094</c:v>
                </c:pt>
                <c:pt idx="330">
                  <c:v>150986</c:v>
                </c:pt>
                <c:pt idx="331">
                  <c:v>151364</c:v>
                </c:pt>
                <c:pt idx="332">
                  <c:v>152158</c:v>
                </c:pt>
                <c:pt idx="333">
                  <c:v>153592</c:v>
                </c:pt>
                <c:pt idx="334">
                  <c:v>154312</c:v>
                </c:pt>
                <c:pt idx="335">
                  <c:v>155746</c:v>
                </c:pt>
                <c:pt idx="336">
                  <c:v>155764</c:v>
                </c:pt>
                <c:pt idx="337">
                  <c:v>156842</c:v>
                </c:pt>
                <c:pt idx="338">
                  <c:v>157920</c:v>
                </c:pt>
                <c:pt idx="339">
                  <c:v>159354</c:v>
                </c:pt>
                <c:pt idx="340">
                  <c:v>160074</c:v>
                </c:pt>
                <c:pt idx="341">
                  <c:v>160432</c:v>
                </c:pt>
                <c:pt idx="342">
                  <c:v>161866</c:v>
                </c:pt>
                <c:pt idx="343">
                  <c:v>162038</c:v>
                </c:pt>
                <c:pt idx="344">
                  <c:v>163472</c:v>
                </c:pt>
                <c:pt idx="345">
                  <c:v>163546</c:v>
                </c:pt>
                <c:pt idx="346">
                  <c:v>164266</c:v>
                </c:pt>
                <c:pt idx="347">
                  <c:v>165060</c:v>
                </c:pt>
                <c:pt idx="348">
                  <c:v>166494</c:v>
                </c:pt>
                <c:pt idx="349">
                  <c:v>167214</c:v>
                </c:pt>
                <c:pt idx="350">
                  <c:v>167934</c:v>
                </c:pt>
                <c:pt idx="351">
                  <c:v>168008</c:v>
                </c:pt>
                <c:pt idx="352">
                  <c:v>168900</c:v>
                </c:pt>
                <c:pt idx="353">
                  <c:v>169628</c:v>
                </c:pt>
                <c:pt idx="354">
                  <c:v>170358</c:v>
                </c:pt>
                <c:pt idx="355">
                  <c:v>171792</c:v>
                </c:pt>
                <c:pt idx="356">
                  <c:v>172512</c:v>
                </c:pt>
                <c:pt idx="357">
                  <c:v>173404</c:v>
                </c:pt>
                <c:pt idx="358">
                  <c:v>174838</c:v>
                </c:pt>
                <c:pt idx="359">
                  <c:v>175558</c:v>
                </c:pt>
                <c:pt idx="360">
                  <c:v>176278</c:v>
                </c:pt>
                <c:pt idx="361">
                  <c:v>176998</c:v>
                </c:pt>
                <c:pt idx="362">
                  <c:v>177356</c:v>
                </c:pt>
                <c:pt idx="363">
                  <c:v>177730</c:v>
                </c:pt>
                <c:pt idx="364">
                  <c:v>180580</c:v>
                </c:pt>
                <c:pt idx="365">
                  <c:v>181300</c:v>
                </c:pt>
                <c:pt idx="366">
                  <c:v>181658</c:v>
                </c:pt>
                <c:pt idx="367">
                  <c:v>182378</c:v>
                </c:pt>
                <c:pt idx="368">
                  <c:v>183812</c:v>
                </c:pt>
                <c:pt idx="369">
                  <c:v>183900</c:v>
                </c:pt>
                <c:pt idx="370">
                  <c:v>186752</c:v>
                </c:pt>
                <c:pt idx="371">
                  <c:v>187472</c:v>
                </c:pt>
                <c:pt idx="372">
                  <c:v>187830</c:v>
                </c:pt>
                <c:pt idx="373">
                  <c:v>188550</c:v>
                </c:pt>
                <c:pt idx="374">
                  <c:v>189984</c:v>
                </c:pt>
                <c:pt idx="375">
                  <c:v>191418</c:v>
                </c:pt>
                <c:pt idx="376">
                  <c:v>191492</c:v>
                </c:pt>
                <c:pt idx="377">
                  <c:v>192926</c:v>
                </c:pt>
                <c:pt idx="378">
                  <c:v>192926</c:v>
                </c:pt>
                <c:pt idx="379">
                  <c:v>193646</c:v>
                </c:pt>
                <c:pt idx="380">
                  <c:v>195080</c:v>
                </c:pt>
                <c:pt idx="381">
                  <c:v>195818</c:v>
                </c:pt>
                <c:pt idx="382">
                  <c:v>198668</c:v>
                </c:pt>
                <c:pt idx="383">
                  <c:v>200102</c:v>
                </c:pt>
                <c:pt idx="384">
                  <c:v>200632</c:v>
                </c:pt>
                <c:pt idx="385">
                  <c:v>201352</c:v>
                </c:pt>
                <c:pt idx="386">
                  <c:v>202072</c:v>
                </c:pt>
                <c:pt idx="387">
                  <c:v>203506</c:v>
                </c:pt>
                <c:pt idx="388">
                  <c:v>204226</c:v>
                </c:pt>
                <c:pt idx="389">
                  <c:v>204946</c:v>
                </c:pt>
                <c:pt idx="390">
                  <c:v>205666</c:v>
                </c:pt>
                <c:pt idx="391">
                  <c:v>207098</c:v>
                </c:pt>
                <c:pt idx="392">
                  <c:v>208552</c:v>
                </c:pt>
                <c:pt idx="393">
                  <c:v>209984</c:v>
                </c:pt>
                <c:pt idx="394">
                  <c:v>210710</c:v>
                </c:pt>
                <c:pt idx="395">
                  <c:v>213562</c:v>
                </c:pt>
                <c:pt idx="396">
                  <c:v>213578</c:v>
                </c:pt>
                <c:pt idx="397">
                  <c:v>214010</c:v>
                </c:pt>
                <c:pt idx="398">
                  <c:v>216862</c:v>
                </c:pt>
                <c:pt idx="399">
                  <c:v>217034</c:v>
                </c:pt>
                <c:pt idx="400">
                  <c:v>218468</c:v>
                </c:pt>
                <c:pt idx="401">
                  <c:v>219902</c:v>
                </c:pt>
                <c:pt idx="402">
                  <c:v>219920</c:v>
                </c:pt>
                <c:pt idx="403">
                  <c:v>221354</c:v>
                </c:pt>
                <c:pt idx="404">
                  <c:v>221428</c:v>
                </c:pt>
                <c:pt idx="405">
                  <c:v>223034</c:v>
                </c:pt>
                <c:pt idx="406">
                  <c:v>224468</c:v>
                </c:pt>
                <c:pt idx="407">
                  <c:v>225188</c:v>
                </c:pt>
                <c:pt idx="408">
                  <c:v>228038</c:v>
                </c:pt>
                <c:pt idx="409">
                  <c:v>230890</c:v>
                </c:pt>
                <c:pt idx="410">
                  <c:v>233742</c:v>
                </c:pt>
                <c:pt idx="411">
                  <c:v>233754</c:v>
                </c:pt>
                <c:pt idx="412">
                  <c:v>236606</c:v>
                </c:pt>
                <c:pt idx="413">
                  <c:v>239458</c:v>
                </c:pt>
                <c:pt idx="414">
                  <c:v>239470</c:v>
                </c:pt>
                <c:pt idx="415">
                  <c:v>240196</c:v>
                </c:pt>
                <c:pt idx="416">
                  <c:v>241630</c:v>
                </c:pt>
                <c:pt idx="417">
                  <c:v>242366</c:v>
                </c:pt>
                <c:pt idx="418">
                  <c:v>245218</c:v>
                </c:pt>
                <c:pt idx="419">
                  <c:v>245226</c:v>
                </c:pt>
                <c:pt idx="420">
                  <c:v>246660</c:v>
                </c:pt>
                <c:pt idx="421">
                  <c:v>246660</c:v>
                </c:pt>
                <c:pt idx="422">
                  <c:v>248092</c:v>
                </c:pt>
                <c:pt idx="423">
                  <c:v>253762</c:v>
                </c:pt>
                <c:pt idx="424">
                  <c:v>253774</c:v>
                </c:pt>
                <c:pt idx="425">
                  <c:v>253774</c:v>
                </c:pt>
                <c:pt idx="426">
                  <c:v>254494</c:v>
                </c:pt>
                <c:pt idx="427">
                  <c:v>255232</c:v>
                </c:pt>
                <c:pt idx="428">
                  <c:v>260896</c:v>
                </c:pt>
                <c:pt idx="429">
                  <c:v>261252</c:v>
                </c:pt>
                <c:pt idx="430">
                  <c:v>262324</c:v>
                </c:pt>
                <c:pt idx="431">
                  <c:v>263758</c:v>
                </c:pt>
                <c:pt idx="432">
                  <c:v>263758</c:v>
                </c:pt>
                <c:pt idx="433">
                  <c:v>266610</c:v>
                </c:pt>
                <c:pt idx="434">
                  <c:v>269462</c:v>
                </c:pt>
                <c:pt idx="435">
                  <c:v>272314</c:v>
                </c:pt>
                <c:pt idx="436">
                  <c:v>273040</c:v>
                </c:pt>
                <c:pt idx="437">
                  <c:v>275966</c:v>
                </c:pt>
                <c:pt idx="438">
                  <c:v>279176</c:v>
                </c:pt>
                <c:pt idx="439">
                  <c:v>334256</c:v>
                </c:pt>
                <c:pt idx="440">
                  <c:v>334256</c:v>
                </c:pt>
                <c:pt idx="441">
                  <c:v>334260</c:v>
                </c:pt>
                <c:pt idx="442">
                  <c:v>334260</c:v>
                </c:pt>
                <c:pt idx="443">
                  <c:v>334260</c:v>
                </c:pt>
                <c:pt idx="444">
                  <c:v>334260</c:v>
                </c:pt>
                <c:pt idx="445">
                  <c:v>334264</c:v>
                </c:pt>
                <c:pt idx="446">
                  <c:v>334264</c:v>
                </c:pt>
                <c:pt idx="447">
                  <c:v>334268</c:v>
                </c:pt>
                <c:pt idx="448">
                  <c:v>334268</c:v>
                </c:pt>
                <c:pt idx="449">
                  <c:v>334272</c:v>
                </c:pt>
                <c:pt idx="450">
                  <c:v>334276</c:v>
                </c:pt>
                <c:pt idx="451">
                  <c:v>334280</c:v>
                </c:pt>
                <c:pt idx="452">
                  <c:v>334284</c:v>
                </c:pt>
                <c:pt idx="453">
                  <c:v>334284</c:v>
                </c:pt>
                <c:pt idx="454">
                  <c:v>334288</c:v>
                </c:pt>
                <c:pt idx="455">
                  <c:v>334288</c:v>
                </c:pt>
                <c:pt idx="456">
                  <c:v>334288</c:v>
                </c:pt>
                <c:pt idx="457">
                  <c:v>334292</c:v>
                </c:pt>
                <c:pt idx="458">
                  <c:v>334292</c:v>
                </c:pt>
                <c:pt idx="459">
                  <c:v>334298</c:v>
                </c:pt>
                <c:pt idx="460">
                  <c:v>334298</c:v>
                </c:pt>
                <c:pt idx="461">
                  <c:v>334298</c:v>
                </c:pt>
                <c:pt idx="462">
                  <c:v>334306</c:v>
                </c:pt>
                <c:pt idx="463">
                  <c:v>334306</c:v>
                </c:pt>
                <c:pt idx="464">
                  <c:v>334310</c:v>
                </c:pt>
                <c:pt idx="465">
                  <c:v>334316</c:v>
                </c:pt>
                <c:pt idx="466">
                  <c:v>334316</c:v>
                </c:pt>
                <c:pt idx="467">
                  <c:v>334320</c:v>
                </c:pt>
                <c:pt idx="468">
                  <c:v>334324</c:v>
                </c:pt>
                <c:pt idx="469">
                  <c:v>334328</c:v>
                </c:pt>
                <c:pt idx="470">
                  <c:v>334332</c:v>
                </c:pt>
                <c:pt idx="471">
                  <c:v>334332</c:v>
                </c:pt>
                <c:pt idx="472">
                  <c:v>334332</c:v>
                </c:pt>
                <c:pt idx="473">
                  <c:v>334340</c:v>
                </c:pt>
                <c:pt idx="474">
                  <c:v>334344</c:v>
                </c:pt>
                <c:pt idx="475">
                  <c:v>334348</c:v>
                </c:pt>
                <c:pt idx="476">
                  <c:v>334352</c:v>
                </c:pt>
                <c:pt idx="477">
                  <c:v>334356</c:v>
                </c:pt>
                <c:pt idx="478">
                  <c:v>334364</c:v>
                </c:pt>
                <c:pt idx="479">
                  <c:v>334370</c:v>
                </c:pt>
                <c:pt idx="480">
                  <c:v>334376</c:v>
                </c:pt>
                <c:pt idx="481">
                  <c:v>334380</c:v>
                </c:pt>
                <c:pt idx="482">
                  <c:v>334384</c:v>
                </c:pt>
                <c:pt idx="483">
                  <c:v>334394</c:v>
                </c:pt>
                <c:pt idx="484">
                  <c:v>334404</c:v>
                </c:pt>
                <c:pt idx="485">
                  <c:v>334408</c:v>
                </c:pt>
                <c:pt idx="486">
                  <c:v>334408</c:v>
                </c:pt>
                <c:pt idx="487">
                  <c:v>334414</c:v>
                </c:pt>
                <c:pt idx="488">
                  <c:v>334428</c:v>
                </c:pt>
                <c:pt idx="489">
                  <c:v>334436</c:v>
                </c:pt>
                <c:pt idx="490">
                  <c:v>334444</c:v>
                </c:pt>
                <c:pt idx="491">
                  <c:v>334452</c:v>
                </c:pt>
                <c:pt idx="492">
                  <c:v>334810</c:v>
                </c:pt>
                <c:pt idx="493">
                  <c:v>334826</c:v>
                </c:pt>
                <c:pt idx="494">
                  <c:v>335546</c:v>
                </c:pt>
                <c:pt idx="495">
                  <c:v>335718</c:v>
                </c:pt>
                <c:pt idx="496">
                  <c:v>336438</c:v>
                </c:pt>
                <c:pt idx="497">
                  <c:v>336610</c:v>
                </c:pt>
                <c:pt idx="498">
                  <c:v>336610</c:v>
                </c:pt>
                <c:pt idx="499">
                  <c:v>336616</c:v>
                </c:pt>
                <c:pt idx="500">
                  <c:v>337336</c:v>
                </c:pt>
                <c:pt idx="501">
                  <c:v>337336</c:v>
                </c:pt>
                <c:pt idx="502">
                  <c:v>338770</c:v>
                </c:pt>
                <c:pt idx="503">
                  <c:v>338774</c:v>
                </c:pt>
                <c:pt idx="504">
                  <c:v>338782</c:v>
                </c:pt>
                <c:pt idx="505">
                  <c:v>339140</c:v>
                </c:pt>
                <c:pt idx="506">
                  <c:v>339150</c:v>
                </c:pt>
                <c:pt idx="507">
                  <c:v>340588</c:v>
                </c:pt>
                <c:pt idx="508">
                  <c:v>342022</c:v>
                </c:pt>
                <c:pt idx="509">
                  <c:v>342742</c:v>
                </c:pt>
                <c:pt idx="510">
                  <c:v>342742</c:v>
                </c:pt>
                <c:pt idx="511">
                  <c:v>342742</c:v>
                </c:pt>
                <c:pt idx="512">
                  <c:v>342748</c:v>
                </c:pt>
                <c:pt idx="513">
                  <c:v>342766</c:v>
                </c:pt>
                <c:pt idx="514">
                  <c:v>342782</c:v>
                </c:pt>
                <c:pt idx="515">
                  <c:v>342798</c:v>
                </c:pt>
                <c:pt idx="516">
                  <c:v>342872</c:v>
                </c:pt>
                <c:pt idx="517">
                  <c:v>343230</c:v>
                </c:pt>
                <c:pt idx="518">
                  <c:v>343588</c:v>
                </c:pt>
                <c:pt idx="519">
                  <c:v>343760</c:v>
                </c:pt>
                <c:pt idx="520">
                  <c:v>344652</c:v>
                </c:pt>
                <c:pt idx="521">
                  <c:v>345014</c:v>
                </c:pt>
                <c:pt idx="522">
                  <c:v>346448</c:v>
                </c:pt>
                <c:pt idx="523">
                  <c:v>346526</c:v>
                </c:pt>
                <c:pt idx="524">
                  <c:v>346704</c:v>
                </c:pt>
                <c:pt idx="525">
                  <c:v>347234</c:v>
                </c:pt>
                <c:pt idx="526">
                  <c:v>347592</c:v>
                </c:pt>
                <c:pt idx="527">
                  <c:v>347682</c:v>
                </c:pt>
                <c:pt idx="528">
                  <c:v>349116</c:v>
                </c:pt>
                <c:pt idx="529">
                  <c:v>349204</c:v>
                </c:pt>
                <c:pt idx="530">
                  <c:v>349734</c:v>
                </c:pt>
                <c:pt idx="531">
                  <c:v>350078</c:v>
                </c:pt>
                <c:pt idx="532">
                  <c:v>350436</c:v>
                </c:pt>
                <c:pt idx="533">
                  <c:v>350510</c:v>
                </c:pt>
                <c:pt idx="534">
                  <c:v>350854</c:v>
                </c:pt>
                <c:pt idx="535">
                  <c:v>351570</c:v>
                </c:pt>
                <c:pt idx="536">
                  <c:v>352290</c:v>
                </c:pt>
                <c:pt idx="537">
                  <c:v>352384</c:v>
                </c:pt>
                <c:pt idx="538">
                  <c:v>352742</c:v>
                </c:pt>
                <c:pt idx="539">
                  <c:v>353462</c:v>
                </c:pt>
                <c:pt idx="540">
                  <c:v>353482</c:v>
                </c:pt>
                <c:pt idx="541">
                  <c:v>353728</c:v>
                </c:pt>
                <c:pt idx="542">
                  <c:v>353900</c:v>
                </c:pt>
                <c:pt idx="543">
                  <c:v>354258</c:v>
                </c:pt>
                <c:pt idx="544">
                  <c:v>355150</c:v>
                </c:pt>
                <c:pt idx="545">
                  <c:v>355878</c:v>
                </c:pt>
                <c:pt idx="546">
                  <c:v>356060</c:v>
                </c:pt>
                <c:pt idx="547">
                  <c:v>356424</c:v>
                </c:pt>
                <c:pt idx="548">
                  <c:v>357144</c:v>
                </c:pt>
                <c:pt idx="549">
                  <c:v>357144</c:v>
                </c:pt>
                <c:pt idx="550">
                  <c:v>357502</c:v>
                </c:pt>
                <c:pt idx="551">
                  <c:v>358936</c:v>
                </c:pt>
                <c:pt idx="552">
                  <c:v>359108</c:v>
                </c:pt>
                <c:pt idx="553">
                  <c:v>359828</c:v>
                </c:pt>
                <c:pt idx="554">
                  <c:v>360186</c:v>
                </c:pt>
                <c:pt idx="555">
                  <c:v>360544</c:v>
                </c:pt>
                <c:pt idx="556">
                  <c:v>361978</c:v>
                </c:pt>
                <c:pt idx="557">
                  <c:v>361990</c:v>
                </c:pt>
                <c:pt idx="558">
                  <c:v>363424</c:v>
                </c:pt>
                <c:pt idx="559">
                  <c:v>363428</c:v>
                </c:pt>
                <c:pt idx="560">
                  <c:v>363604</c:v>
                </c:pt>
                <c:pt idx="561">
                  <c:v>364332</c:v>
                </c:pt>
                <c:pt idx="562">
                  <c:v>365052</c:v>
                </c:pt>
                <c:pt idx="563">
                  <c:v>365772</c:v>
                </c:pt>
                <c:pt idx="564">
                  <c:v>365858</c:v>
                </c:pt>
                <c:pt idx="565">
                  <c:v>366588</c:v>
                </c:pt>
                <c:pt idx="566">
                  <c:v>367308</c:v>
                </c:pt>
                <c:pt idx="567">
                  <c:v>368102</c:v>
                </c:pt>
                <c:pt idx="568">
                  <c:v>369536</c:v>
                </c:pt>
                <c:pt idx="569">
                  <c:v>369912</c:v>
                </c:pt>
                <c:pt idx="570">
                  <c:v>370706</c:v>
                </c:pt>
                <c:pt idx="571">
                  <c:v>373558</c:v>
                </c:pt>
                <c:pt idx="572">
                  <c:v>373578</c:v>
                </c:pt>
                <c:pt idx="573">
                  <c:v>373936</c:v>
                </c:pt>
                <c:pt idx="574">
                  <c:v>373960</c:v>
                </c:pt>
                <c:pt idx="575">
                  <c:v>375038</c:v>
                </c:pt>
                <c:pt idx="576">
                  <c:v>375758</c:v>
                </c:pt>
                <c:pt idx="577">
                  <c:v>376116</c:v>
                </c:pt>
                <c:pt idx="578">
                  <c:v>376836</c:v>
                </c:pt>
                <c:pt idx="579">
                  <c:v>376856</c:v>
                </c:pt>
                <c:pt idx="580">
                  <c:v>378290</c:v>
                </c:pt>
                <c:pt idx="581">
                  <c:v>379010</c:v>
                </c:pt>
                <c:pt idx="582">
                  <c:v>379182</c:v>
                </c:pt>
                <c:pt idx="583">
                  <c:v>379712</c:v>
                </c:pt>
                <c:pt idx="584">
                  <c:v>379884</c:v>
                </c:pt>
                <c:pt idx="585">
                  <c:v>380316</c:v>
                </c:pt>
                <c:pt idx="586">
                  <c:v>381766</c:v>
                </c:pt>
                <c:pt idx="587">
                  <c:v>382486</c:v>
                </c:pt>
                <c:pt idx="588">
                  <c:v>383202</c:v>
                </c:pt>
                <c:pt idx="589">
                  <c:v>383922</c:v>
                </c:pt>
                <c:pt idx="590">
                  <c:v>384646</c:v>
                </c:pt>
                <c:pt idx="591">
                  <c:v>385176</c:v>
                </c:pt>
                <c:pt idx="592">
                  <c:v>385896</c:v>
                </c:pt>
                <c:pt idx="593">
                  <c:v>387330</c:v>
                </c:pt>
                <c:pt idx="594">
                  <c:v>390182</c:v>
                </c:pt>
                <c:pt idx="595">
                  <c:v>390256</c:v>
                </c:pt>
                <c:pt idx="596">
                  <c:v>390256</c:v>
                </c:pt>
                <c:pt idx="597">
                  <c:v>391690</c:v>
                </c:pt>
                <c:pt idx="598">
                  <c:v>391862</c:v>
                </c:pt>
                <c:pt idx="599">
                  <c:v>392226</c:v>
                </c:pt>
                <c:pt idx="600">
                  <c:v>392300</c:v>
                </c:pt>
                <c:pt idx="601">
                  <c:v>392666</c:v>
                </c:pt>
                <c:pt idx="602">
                  <c:v>392850</c:v>
                </c:pt>
                <c:pt idx="603">
                  <c:v>393570</c:v>
                </c:pt>
                <c:pt idx="604">
                  <c:v>394100</c:v>
                </c:pt>
                <c:pt idx="605">
                  <c:v>396952</c:v>
                </c:pt>
                <c:pt idx="606">
                  <c:v>398386</c:v>
                </c:pt>
                <c:pt idx="607">
                  <c:v>398460</c:v>
                </c:pt>
                <c:pt idx="608">
                  <c:v>399908</c:v>
                </c:pt>
                <c:pt idx="609">
                  <c:v>400624</c:v>
                </c:pt>
                <c:pt idx="610">
                  <c:v>402072</c:v>
                </c:pt>
                <c:pt idx="611">
                  <c:v>402792</c:v>
                </c:pt>
                <c:pt idx="612">
                  <c:v>404230</c:v>
                </c:pt>
                <c:pt idx="613">
                  <c:v>404592</c:v>
                </c:pt>
                <c:pt idx="614">
                  <c:v>406026</c:v>
                </c:pt>
                <c:pt idx="615">
                  <c:v>411696</c:v>
                </c:pt>
                <c:pt idx="616">
                  <c:v>411706</c:v>
                </c:pt>
                <c:pt idx="617">
                  <c:v>411742</c:v>
                </c:pt>
                <c:pt idx="618">
                  <c:v>412104</c:v>
                </c:pt>
                <c:pt idx="619">
                  <c:v>412462</c:v>
                </c:pt>
                <c:pt idx="620">
                  <c:v>412634</c:v>
                </c:pt>
                <c:pt idx="621">
                  <c:v>413372</c:v>
                </c:pt>
                <c:pt idx="622">
                  <c:v>416224</c:v>
                </c:pt>
                <c:pt idx="623">
                  <c:v>417732</c:v>
                </c:pt>
                <c:pt idx="624">
                  <c:v>420756</c:v>
                </c:pt>
                <c:pt idx="625">
                  <c:v>421118</c:v>
                </c:pt>
                <c:pt idx="626">
                  <c:v>421200</c:v>
                </c:pt>
                <c:pt idx="627">
                  <c:v>421388</c:v>
                </c:pt>
                <c:pt idx="628">
                  <c:v>424238</c:v>
                </c:pt>
                <c:pt idx="629">
                  <c:v>424410</c:v>
                </c:pt>
                <c:pt idx="630">
                  <c:v>430088</c:v>
                </c:pt>
                <c:pt idx="631">
                  <c:v>430520</c:v>
                </c:pt>
                <c:pt idx="632">
                  <c:v>436198</c:v>
                </c:pt>
                <c:pt idx="633">
                  <c:v>439222</c:v>
                </c:pt>
                <c:pt idx="634">
                  <c:v>442148</c:v>
                </c:pt>
                <c:pt idx="635">
                  <c:v>442516</c:v>
                </c:pt>
                <c:pt idx="636">
                  <c:v>445378</c:v>
                </c:pt>
                <c:pt idx="637">
                  <c:v>456678</c:v>
                </c:pt>
                <c:pt idx="638">
                  <c:v>457036</c:v>
                </c:pt>
                <c:pt idx="639">
                  <c:v>457130</c:v>
                </c:pt>
                <c:pt idx="640">
                  <c:v>457850</c:v>
                </c:pt>
                <c:pt idx="641">
                  <c:v>458210</c:v>
                </c:pt>
                <c:pt idx="642">
                  <c:v>458930</c:v>
                </c:pt>
                <c:pt idx="643">
                  <c:v>459658</c:v>
                </c:pt>
                <c:pt idx="644">
                  <c:v>465332</c:v>
                </c:pt>
                <c:pt idx="645">
                  <c:v>465522</c:v>
                </c:pt>
                <c:pt idx="646">
                  <c:v>466242</c:v>
                </c:pt>
                <c:pt idx="647">
                  <c:v>466600</c:v>
                </c:pt>
                <c:pt idx="648">
                  <c:v>466972</c:v>
                </c:pt>
                <c:pt idx="649">
                  <c:v>469820</c:v>
                </c:pt>
                <c:pt idx="650">
                  <c:v>470194</c:v>
                </c:pt>
                <c:pt idx="651">
                  <c:v>475866</c:v>
                </c:pt>
                <c:pt idx="652">
                  <c:v>476586</c:v>
                </c:pt>
                <c:pt idx="653">
                  <c:v>476600</c:v>
                </c:pt>
                <c:pt idx="654">
                  <c:v>476772</c:v>
                </c:pt>
                <c:pt idx="655">
                  <c:v>476846</c:v>
                </c:pt>
                <c:pt idx="656">
                  <c:v>477208</c:v>
                </c:pt>
                <c:pt idx="657">
                  <c:v>477736</c:v>
                </c:pt>
                <c:pt idx="658">
                  <c:v>479164</c:v>
                </c:pt>
                <c:pt idx="659">
                  <c:v>480598</c:v>
                </c:pt>
                <c:pt idx="660">
                  <c:v>483468</c:v>
                </c:pt>
                <c:pt idx="661">
                  <c:v>484188</c:v>
                </c:pt>
                <c:pt idx="662">
                  <c:v>484380</c:v>
                </c:pt>
                <c:pt idx="663">
                  <c:v>485886</c:v>
                </c:pt>
                <c:pt idx="664">
                  <c:v>488736</c:v>
                </c:pt>
                <c:pt idx="665">
                  <c:v>490342</c:v>
                </c:pt>
                <c:pt idx="666">
                  <c:v>490514</c:v>
                </c:pt>
                <c:pt idx="667">
                  <c:v>493366</c:v>
                </c:pt>
                <c:pt idx="668">
                  <c:v>494086</c:v>
                </c:pt>
                <c:pt idx="669">
                  <c:v>496942</c:v>
                </c:pt>
                <c:pt idx="670">
                  <c:v>497300</c:v>
                </c:pt>
                <c:pt idx="671">
                  <c:v>498906</c:v>
                </c:pt>
                <c:pt idx="672">
                  <c:v>499250</c:v>
                </c:pt>
                <c:pt idx="673">
                  <c:v>500328</c:v>
                </c:pt>
                <c:pt idx="674">
                  <c:v>500686</c:v>
                </c:pt>
                <c:pt idx="675">
                  <c:v>501406</c:v>
                </c:pt>
                <c:pt idx="676">
                  <c:v>501420</c:v>
                </c:pt>
                <c:pt idx="677">
                  <c:v>501778</c:v>
                </c:pt>
                <c:pt idx="678">
                  <c:v>502498</c:v>
                </c:pt>
                <c:pt idx="679">
                  <c:v>502856</c:v>
                </c:pt>
                <c:pt idx="680">
                  <c:v>505706</c:v>
                </c:pt>
                <c:pt idx="681">
                  <c:v>505724</c:v>
                </c:pt>
                <c:pt idx="682">
                  <c:v>508574</c:v>
                </c:pt>
                <c:pt idx="683">
                  <c:v>508606</c:v>
                </c:pt>
                <c:pt idx="684">
                  <c:v>509326</c:v>
                </c:pt>
                <c:pt idx="685">
                  <c:v>515002</c:v>
                </c:pt>
                <c:pt idx="686">
                  <c:v>520678</c:v>
                </c:pt>
                <c:pt idx="687">
                  <c:v>523530</c:v>
                </c:pt>
                <c:pt idx="688">
                  <c:v>523620</c:v>
                </c:pt>
                <c:pt idx="689">
                  <c:v>525054</c:v>
                </c:pt>
                <c:pt idx="690">
                  <c:v>527906</c:v>
                </c:pt>
                <c:pt idx="691">
                  <c:v>528984</c:v>
                </c:pt>
                <c:pt idx="692">
                  <c:v>529342</c:v>
                </c:pt>
                <c:pt idx="693">
                  <c:v>529700</c:v>
                </c:pt>
                <c:pt idx="694">
                  <c:v>530432</c:v>
                </c:pt>
                <c:pt idx="695">
                  <c:v>531152</c:v>
                </c:pt>
                <c:pt idx="696">
                  <c:v>531324</c:v>
                </c:pt>
                <c:pt idx="697">
                  <c:v>534174</c:v>
                </c:pt>
                <c:pt idx="698">
                  <c:v>534346</c:v>
                </c:pt>
                <c:pt idx="699">
                  <c:v>535066</c:v>
                </c:pt>
                <c:pt idx="700">
                  <c:v>535424</c:v>
                </c:pt>
                <c:pt idx="701">
                  <c:v>536856</c:v>
                </c:pt>
                <c:pt idx="702">
                  <c:v>537228</c:v>
                </c:pt>
                <c:pt idx="703">
                  <c:v>538306</c:v>
                </c:pt>
                <c:pt idx="704">
                  <c:v>543982</c:v>
                </c:pt>
                <c:pt idx="705">
                  <c:v>544340</c:v>
                </c:pt>
                <c:pt idx="706">
                  <c:v>544698</c:v>
                </c:pt>
                <c:pt idx="707">
                  <c:v>544716</c:v>
                </c:pt>
                <c:pt idx="708">
                  <c:v>546150</c:v>
                </c:pt>
                <c:pt idx="709">
                  <c:v>546150</c:v>
                </c:pt>
                <c:pt idx="710">
                  <c:v>546334</c:v>
                </c:pt>
                <c:pt idx="711">
                  <c:v>546482</c:v>
                </c:pt>
                <c:pt idx="712">
                  <c:v>548086</c:v>
                </c:pt>
                <c:pt idx="713">
                  <c:v>548444</c:v>
                </c:pt>
                <c:pt idx="714">
                  <c:v>548808</c:v>
                </c:pt>
                <c:pt idx="715">
                  <c:v>551658</c:v>
                </c:pt>
                <c:pt idx="716">
                  <c:v>553096</c:v>
                </c:pt>
                <c:pt idx="717">
                  <c:v>553816</c:v>
                </c:pt>
                <c:pt idx="718">
                  <c:v>553988</c:v>
                </c:pt>
                <c:pt idx="719">
                  <c:v>554178</c:v>
                </c:pt>
                <c:pt idx="720">
                  <c:v>554892</c:v>
                </c:pt>
                <c:pt idx="721">
                  <c:v>555612</c:v>
                </c:pt>
                <c:pt idx="722">
                  <c:v>555784</c:v>
                </c:pt>
                <c:pt idx="723">
                  <c:v>556504</c:v>
                </c:pt>
                <c:pt idx="724">
                  <c:v>557224</c:v>
                </c:pt>
                <c:pt idx="725">
                  <c:v>558658</c:v>
                </c:pt>
                <c:pt idx="726">
                  <c:v>559378</c:v>
                </c:pt>
                <c:pt idx="727">
                  <c:v>560098</c:v>
                </c:pt>
                <c:pt idx="728">
                  <c:v>560818</c:v>
                </c:pt>
                <c:pt idx="729">
                  <c:v>561176</c:v>
                </c:pt>
                <c:pt idx="730">
                  <c:v>562610</c:v>
                </c:pt>
                <c:pt idx="731">
                  <c:v>562622</c:v>
                </c:pt>
                <c:pt idx="732">
                  <c:v>562622</c:v>
                </c:pt>
                <c:pt idx="733">
                  <c:v>562696</c:v>
                </c:pt>
                <c:pt idx="734">
                  <c:v>563066</c:v>
                </c:pt>
                <c:pt idx="735">
                  <c:v>564498</c:v>
                </c:pt>
                <c:pt idx="736">
                  <c:v>565932</c:v>
                </c:pt>
                <c:pt idx="737">
                  <c:v>567366</c:v>
                </c:pt>
                <c:pt idx="738">
                  <c:v>568258</c:v>
                </c:pt>
                <c:pt idx="739">
                  <c:v>568996</c:v>
                </c:pt>
                <c:pt idx="740">
                  <c:v>569362</c:v>
                </c:pt>
                <c:pt idx="741">
                  <c:v>570082</c:v>
                </c:pt>
                <c:pt idx="742">
                  <c:v>571516</c:v>
                </c:pt>
                <c:pt idx="743">
                  <c:v>572236</c:v>
                </c:pt>
                <c:pt idx="744">
                  <c:v>572248</c:v>
                </c:pt>
                <c:pt idx="745">
                  <c:v>572968</c:v>
                </c:pt>
                <c:pt idx="746">
                  <c:v>573688</c:v>
                </c:pt>
                <c:pt idx="747">
                  <c:v>574066</c:v>
                </c:pt>
                <c:pt idx="748">
                  <c:v>574786</c:v>
                </c:pt>
                <c:pt idx="749">
                  <c:v>575580</c:v>
                </c:pt>
                <c:pt idx="750">
                  <c:v>576374</c:v>
                </c:pt>
                <c:pt idx="751">
                  <c:v>577452</c:v>
                </c:pt>
                <c:pt idx="752">
                  <c:v>578892</c:v>
                </c:pt>
                <c:pt idx="753">
                  <c:v>579612</c:v>
                </c:pt>
                <c:pt idx="754">
                  <c:v>581046</c:v>
                </c:pt>
                <c:pt idx="755">
                  <c:v>581766</c:v>
                </c:pt>
                <c:pt idx="756">
                  <c:v>584618</c:v>
                </c:pt>
                <c:pt idx="757">
                  <c:v>586052</c:v>
                </c:pt>
                <c:pt idx="758">
                  <c:v>586052</c:v>
                </c:pt>
                <c:pt idx="759">
                  <c:v>586052</c:v>
                </c:pt>
                <c:pt idx="760">
                  <c:v>586410</c:v>
                </c:pt>
                <c:pt idx="761">
                  <c:v>587844</c:v>
                </c:pt>
                <c:pt idx="762">
                  <c:v>587874</c:v>
                </c:pt>
                <c:pt idx="763">
                  <c:v>589382</c:v>
                </c:pt>
                <c:pt idx="764">
                  <c:v>590102</c:v>
                </c:pt>
                <c:pt idx="765">
                  <c:v>590476</c:v>
                </c:pt>
                <c:pt idx="766">
                  <c:v>593328</c:v>
                </c:pt>
                <c:pt idx="767">
                  <c:v>593336</c:v>
                </c:pt>
                <c:pt idx="768">
                  <c:v>594056</c:v>
                </c:pt>
                <c:pt idx="769">
                  <c:v>595490</c:v>
                </c:pt>
                <c:pt idx="770">
                  <c:v>595848</c:v>
                </c:pt>
                <c:pt idx="771">
                  <c:v>596568</c:v>
                </c:pt>
                <c:pt idx="772">
                  <c:v>597288</c:v>
                </c:pt>
                <c:pt idx="773">
                  <c:v>597646</c:v>
                </c:pt>
                <c:pt idx="774">
                  <c:v>598366</c:v>
                </c:pt>
                <c:pt idx="775">
                  <c:v>599086</c:v>
                </c:pt>
                <c:pt idx="776">
                  <c:v>600520</c:v>
                </c:pt>
                <c:pt idx="777">
                  <c:v>601954</c:v>
                </c:pt>
                <c:pt idx="778">
                  <c:v>602028</c:v>
                </c:pt>
                <c:pt idx="779">
                  <c:v>602028</c:v>
                </c:pt>
                <c:pt idx="780">
                  <c:v>602558</c:v>
                </c:pt>
                <c:pt idx="781">
                  <c:v>603992</c:v>
                </c:pt>
                <c:pt idx="782">
                  <c:v>604032</c:v>
                </c:pt>
                <c:pt idx="783">
                  <c:v>604562</c:v>
                </c:pt>
                <c:pt idx="784">
                  <c:v>605996</c:v>
                </c:pt>
                <c:pt idx="785">
                  <c:v>606730</c:v>
                </c:pt>
                <c:pt idx="786">
                  <c:v>608164</c:v>
                </c:pt>
                <c:pt idx="787">
                  <c:v>609598</c:v>
                </c:pt>
                <c:pt idx="788">
                  <c:v>612448</c:v>
                </c:pt>
                <c:pt idx="789">
                  <c:v>613882</c:v>
                </c:pt>
                <c:pt idx="790">
                  <c:v>614602</c:v>
                </c:pt>
                <c:pt idx="791">
                  <c:v>614614</c:v>
                </c:pt>
                <c:pt idx="792">
                  <c:v>616048</c:v>
                </c:pt>
                <c:pt idx="793">
                  <c:v>618898</c:v>
                </c:pt>
                <c:pt idx="794">
                  <c:v>619618</c:v>
                </c:pt>
                <c:pt idx="795">
                  <c:v>622470</c:v>
                </c:pt>
                <c:pt idx="796">
                  <c:v>622478</c:v>
                </c:pt>
                <c:pt idx="797">
                  <c:v>622478</c:v>
                </c:pt>
                <c:pt idx="798">
                  <c:v>625330</c:v>
                </c:pt>
                <c:pt idx="799">
                  <c:v>626764</c:v>
                </c:pt>
                <c:pt idx="800">
                  <c:v>627122</c:v>
                </c:pt>
                <c:pt idx="801">
                  <c:v>628556</c:v>
                </c:pt>
                <c:pt idx="802">
                  <c:v>628930</c:v>
                </c:pt>
                <c:pt idx="803">
                  <c:v>630008</c:v>
                </c:pt>
                <c:pt idx="804">
                  <c:v>632860</c:v>
                </c:pt>
                <c:pt idx="805">
                  <c:v>633586</c:v>
                </c:pt>
                <c:pt idx="806">
                  <c:v>633944</c:v>
                </c:pt>
                <c:pt idx="807">
                  <c:v>636802</c:v>
                </c:pt>
                <c:pt idx="808">
                  <c:v>637694</c:v>
                </c:pt>
                <c:pt idx="809">
                  <c:v>640544</c:v>
                </c:pt>
                <c:pt idx="810">
                  <c:v>641988</c:v>
                </c:pt>
                <c:pt idx="811">
                  <c:v>642708</c:v>
                </c:pt>
                <c:pt idx="812">
                  <c:v>643428</c:v>
                </c:pt>
                <c:pt idx="813">
                  <c:v>644862</c:v>
                </c:pt>
                <c:pt idx="814">
                  <c:v>645582</c:v>
                </c:pt>
                <c:pt idx="815">
                  <c:v>645602</c:v>
                </c:pt>
                <c:pt idx="816">
                  <c:v>646396</c:v>
                </c:pt>
                <c:pt idx="817">
                  <c:v>648188</c:v>
                </c:pt>
                <c:pt idx="818">
                  <c:v>649794</c:v>
                </c:pt>
                <c:pt idx="819">
                  <c:v>651228</c:v>
                </c:pt>
                <c:pt idx="820">
                  <c:v>651586</c:v>
                </c:pt>
                <c:pt idx="821">
                  <c:v>652306</c:v>
                </c:pt>
                <c:pt idx="822">
                  <c:v>653740</c:v>
                </c:pt>
                <c:pt idx="823">
                  <c:v>654460</c:v>
                </c:pt>
                <c:pt idx="824">
                  <c:v>655894</c:v>
                </c:pt>
                <c:pt idx="825">
                  <c:v>658744</c:v>
                </c:pt>
                <c:pt idx="826">
                  <c:v>659102</c:v>
                </c:pt>
                <c:pt idx="827">
                  <c:v>659466</c:v>
                </c:pt>
                <c:pt idx="828">
                  <c:v>660186</c:v>
                </c:pt>
                <c:pt idx="829">
                  <c:v>660906</c:v>
                </c:pt>
                <c:pt idx="830">
                  <c:v>661798</c:v>
                </c:pt>
                <c:pt idx="831">
                  <c:v>663232</c:v>
                </c:pt>
                <c:pt idx="832">
                  <c:v>663242</c:v>
                </c:pt>
                <c:pt idx="833">
                  <c:v>663600</c:v>
                </c:pt>
                <c:pt idx="834">
                  <c:v>664316</c:v>
                </c:pt>
                <c:pt idx="835">
                  <c:v>665768</c:v>
                </c:pt>
                <c:pt idx="836">
                  <c:v>667202</c:v>
                </c:pt>
                <c:pt idx="837">
                  <c:v>667560</c:v>
                </c:pt>
                <c:pt idx="838">
                  <c:v>670410</c:v>
                </c:pt>
                <c:pt idx="839">
                  <c:v>673262</c:v>
                </c:pt>
                <c:pt idx="840">
                  <c:v>674696</c:v>
                </c:pt>
                <c:pt idx="841">
                  <c:v>680372</c:v>
                </c:pt>
                <c:pt idx="842">
                  <c:v>680372</c:v>
                </c:pt>
                <c:pt idx="843">
                  <c:v>680730</c:v>
                </c:pt>
                <c:pt idx="844">
                  <c:v>681088</c:v>
                </c:pt>
                <c:pt idx="845">
                  <c:v>682522</c:v>
                </c:pt>
                <c:pt idx="846">
                  <c:v>685374</c:v>
                </c:pt>
                <c:pt idx="847">
                  <c:v>688226</c:v>
                </c:pt>
                <c:pt idx="848">
                  <c:v>691078</c:v>
                </c:pt>
                <c:pt idx="849">
                  <c:v>691114</c:v>
                </c:pt>
                <c:pt idx="850">
                  <c:v>694138</c:v>
                </c:pt>
                <c:pt idx="851">
                  <c:v>697346</c:v>
                </c:pt>
                <c:pt idx="852">
                  <c:v>698070</c:v>
                </c:pt>
                <c:pt idx="853">
                  <c:v>699504</c:v>
                </c:pt>
                <c:pt idx="854">
                  <c:v>702356</c:v>
                </c:pt>
                <c:pt idx="855">
                  <c:v>703804</c:v>
                </c:pt>
                <c:pt idx="856">
                  <c:v>758884</c:v>
                </c:pt>
                <c:pt idx="857">
                  <c:v>758884</c:v>
                </c:pt>
                <c:pt idx="858">
                  <c:v>758884</c:v>
                </c:pt>
                <c:pt idx="859">
                  <c:v>758884</c:v>
                </c:pt>
                <c:pt idx="860">
                  <c:v>758884</c:v>
                </c:pt>
                <c:pt idx="861">
                  <c:v>758888</c:v>
                </c:pt>
                <c:pt idx="862">
                  <c:v>758888</c:v>
                </c:pt>
                <c:pt idx="863">
                  <c:v>758892</c:v>
                </c:pt>
                <c:pt idx="864">
                  <c:v>758892</c:v>
                </c:pt>
                <c:pt idx="865">
                  <c:v>758896</c:v>
                </c:pt>
                <c:pt idx="866">
                  <c:v>758896</c:v>
                </c:pt>
                <c:pt idx="867">
                  <c:v>758900</c:v>
                </c:pt>
                <c:pt idx="868">
                  <c:v>758900</c:v>
                </c:pt>
                <c:pt idx="869">
                  <c:v>758904</c:v>
                </c:pt>
                <c:pt idx="870">
                  <c:v>758908</c:v>
                </c:pt>
                <c:pt idx="871">
                  <c:v>758912</c:v>
                </c:pt>
                <c:pt idx="872">
                  <c:v>758918</c:v>
                </c:pt>
                <c:pt idx="873">
                  <c:v>758918</c:v>
                </c:pt>
                <c:pt idx="874">
                  <c:v>758922</c:v>
                </c:pt>
                <c:pt idx="875">
                  <c:v>758922</c:v>
                </c:pt>
                <c:pt idx="876">
                  <c:v>758926</c:v>
                </c:pt>
                <c:pt idx="877">
                  <c:v>758926</c:v>
                </c:pt>
                <c:pt idx="878">
                  <c:v>758926</c:v>
                </c:pt>
                <c:pt idx="879">
                  <c:v>758930</c:v>
                </c:pt>
                <c:pt idx="880">
                  <c:v>758934</c:v>
                </c:pt>
                <c:pt idx="881">
                  <c:v>758934</c:v>
                </c:pt>
                <c:pt idx="882">
                  <c:v>758938</c:v>
                </c:pt>
                <c:pt idx="883">
                  <c:v>758942</c:v>
                </c:pt>
                <c:pt idx="884">
                  <c:v>758948</c:v>
                </c:pt>
                <c:pt idx="885">
                  <c:v>758948</c:v>
                </c:pt>
                <c:pt idx="886">
                  <c:v>758954</c:v>
                </c:pt>
                <c:pt idx="887">
                  <c:v>758958</c:v>
                </c:pt>
                <c:pt idx="888">
                  <c:v>758962</c:v>
                </c:pt>
                <c:pt idx="889">
                  <c:v>758966</c:v>
                </c:pt>
                <c:pt idx="890">
                  <c:v>758966</c:v>
                </c:pt>
                <c:pt idx="891">
                  <c:v>758970</c:v>
                </c:pt>
                <c:pt idx="892">
                  <c:v>758976</c:v>
                </c:pt>
                <c:pt idx="893">
                  <c:v>758976</c:v>
                </c:pt>
                <c:pt idx="894">
                  <c:v>758984</c:v>
                </c:pt>
                <c:pt idx="895">
                  <c:v>758984</c:v>
                </c:pt>
                <c:pt idx="896">
                  <c:v>758988</c:v>
                </c:pt>
                <c:pt idx="897">
                  <c:v>758994</c:v>
                </c:pt>
                <c:pt idx="898">
                  <c:v>759002</c:v>
                </c:pt>
                <c:pt idx="899">
                  <c:v>759008</c:v>
                </c:pt>
                <c:pt idx="900">
                  <c:v>759012</c:v>
                </c:pt>
                <c:pt idx="901">
                  <c:v>759020</c:v>
                </c:pt>
                <c:pt idx="902">
                  <c:v>759032</c:v>
                </c:pt>
                <c:pt idx="903">
                  <c:v>759036</c:v>
                </c:pt>
                <c:pt idx="904">
                  <c:v>759042</c:v>
                </c:pt>
                <c:pt idx="905">
                  <c:v>759050</c:v>
                </c:pt>
                <c:pt idx="906">
                  <c:v>759056</c:v>
                </c:pt>
                <c:pt idx="907">
                  <c:v>759060</c:v>
                </c:pt>
                <c:pt idx="908">
                  <c:v>759068</c:v>
                </c:pt>
                <c:pt idx="909">
                  <c:v>759074</c:v>
                </c:pt>
                <c:pt idx="910">
                  <c:v>759074</c:v>
                </c:pt>
                <c:pt idx="911">
                  <c:v>759080</c:v>
                </c:pt>
                <c:pt idx="912">
                  <c:v>759090</c:v>
                </c:pt>
                <c:pt idx="913">
                  <c:v>759104</c:v>
                </c:pt>
                <c:pt idx="914">
                  <c:v>759282</c:v>
                </c:pt>
                <c:pt idx="915">
                  <c:v>759292</c:v>
                </c:pt>
                <c:pt idx="916">
                  <c:v>759296</c:v>
                </c:pt>
                <c:pt idx="917">
                  <c:v>759654</c:v>
                </c:pt>
                <c:pt idx="918">
                  <c:v>759668</c:v>
                </c:pt>
                <c:pt idx="919">
                  <c:v>759840</c:v>
                </c:pt>
                <c:pt idx="920">
                  <c:v>760012</c:v>
                </c:pt>
                <c:pt idx="921">
                  <c:v>760370</c:v>
                </c:pt>
                <c:pt idx="922">
                  <c:v>761090</c:v>
                </c:pt>
                <c:pt idx="923">
                  <c:v>761106</c:v>
                </c:pt>
                <c:pt idx="924">
                  <c:v>761826</c:v>
                </c:pt>
                <c:pt idx="925">
                  <c:v>762546</c:v>
                </c:pt>
                <c:pt idx="926">
                  <c:v>762552</c:v>
                </c:pt>
                <c:pt idx="927">
                  <c:v>762570</c:v>
                </c:pt>
                <c:pt idx="928">
                  <c:v>762570</c:v>
                </c:pt>
                <c:pt idx="929">
                  <c:v>762648</c:v>
                </c:pt>
                <c:pt idx="930">
                  <c:v>763020</c:v>
                </c:pt>
                <c:pt idx="931">
                  <c:v>763740</c:v>
                </c:pt>
                <c:pt idx="932">
                  <c:v>764460</c:v>
                </c:pt>
                <c:pt idx="933">
                  <c:v>764818</c:v>
                </c:pt>
                <c:pt idx="934">
                  <c:v>765538</c:v>
                </c:pt>
                <c:pt idx="935">
                  <c:v>765710</c:v>
                </c:pt>
                <c:pt idx="936">
                  <c:v>765730</c:v>
                </c:pt>
                <c:pt idx="937">
                  <c:v>766088</c:v>
                </c:pt>
                <c:pt idx="938">
                  <c:v>766260</c:v>
                </c:pt>
                <c:pt idx="939">
                  <c:v>766790</c:v>
                </c:pt>
                <c:pt idx="940">
                  <c:v>767148</c:v>
                </c:pt>
                <c:pt idx="941">
                  <c:v>767506</c:v>
                </c:pt>
                <c:pt idx="942">
                  <c:v>768226</c:v>
                </c:pt>
                <c:pt idx="943">
                  <c:v>768946</c:v>
                </c:pt>
                <c:pt idx="944">
                  <c:v>768964</c:v>
                </c:pt>
                <c:pt idx="945">
                  <c:v>769684</c:v>
                </c:pt>
                <c:pt idx="946">
                  <c:v>769692</c:v>
                </c:pt>
                <c:pt idx="947">
                  <c:v>770050</c:v>
                </c:pt>
                <c:pt idx="948">
                  <c:v>770222</c:v>
                </c:pt>
                <c:pt idx="949">
                  <c:v>770942</c:v>
                </c:pt>
                <c:pt idx="950">
                  <c:v>771300</c:v>
                </c:pt>
                <c:pt idx="951">
                  <c:v>771732</c:v>
                </c:pt>
                <c:pt idx="952">
                  <c:v>772110</c:v>
                </c:pt>
                <c:pt idx="953">
                  <c:v>772454</c:v>
                </c:pt>
                <c:pt idx="954">
                  <c:v>773170</c:v>
                </c:pt>
                <c:pt idx="955">
                  <c:v>774604</c:v>
                </c:pt>
                <c:pt idx="956">
                  <c:v>774776</c:v>
                </c:pt>
                <c:pt idx="957">
                  <c:v>774786</c:v>
                </c:pt>
                <c:pt idx="958">
                  <c:v>774866</c:v>
                </c:pt>
                <c:pt idx="959">
                  <c:v>774940</c:v>
                </c:pt>
                <c:pt idx="960">
                  <c:v>775372</c:v>
                </c:pt>
                <c:pt idx="961">
                  <c:v>776092</c:v>
                </c:pt>
                <c:pt idx="962">
                  <c:v>777526</c:v>
                </c:pt>
                <c:pt idx="963">
                  <c:v>777532</c:v>
                </c:pt>
                <c:pt idx="964">
                  <c:v>777704</c:v>
                </c:pt>
                <c:pt idx="965">
                  <c:v>778062</c:v>
                </c:pt>
                <c:pt idx="966">
                  <c:v>778782</c:v>
                </c:pt>
                <c:pt idx="967">
                  <c:v>780216</c:v>
                </c:pt>
                <c:pt idx="968">
                  <c:v>781650</c:v>
                </c:pt>
                <c:pt idx="969">
                  <c:v>781668</c:v>
                </c:pt>
                <c:pt idx="970">
                  <c:v>782026</c:v>
                </c:pt>
                <c:pt idx="971">
                  <c:v>782746</c:v>
                </c:pt>
                <c:pt idx="972">
                  <c:v>782746</c:v>
                </c:pt>
                <c:pt idx="973">
                  <c:v>783104</c:v>
                </c:pt>
                <c:pt idx="974">
                  <c:v>783276</c:v>
                </c:pt>
                <c:pt idx="975">
                  <c:v>783634</c:v>
                </c:pt>
                <c:pt idx="976">
                  <c:v>783708</c:v>
                </c:pt>
                <c:pt idx="977">
                  <c:v>784066</c:v>
                </c:pt>
                <c:pt idx="978">
                  <c:v>784786</c:v>
                </c:pt>
                <c:pt idx="979">
                  <c:v>785144</c:v>
                </c:pt>
                <c:pt idx="980">
                  <c:v>785502</c:v>
                </c:pt>
                <c:pt idx="981">
                  <c:v>786936</c:v>
                </c:pt>
                <c:pt idx="982">
                  <c:v>786942</c:v>
                </c:pt>
                <c:pt idx="983">
                  <c:v>786962</c:v>
                </c:pt>
                <c:pt idx="984">
                  <c:v>787682</c:v>
                </c:pt>
                <c:pt idx="985">
                  <c:v>787928</c:v>
                </c:pt>
                <c:pt idx="986">
                  <c:v>788458</c:v>
                </c:pt>
                <c:pt idx="987">
                  <c:v>788816</c:v>
                </c:pt>
                <c:pt idx="988">
                  <c:v>788830</c:v>
                </c:pt>
                <c:pt idx="989">
                  <c:v>789550</c:v>
                </c:pt>
                <c:pt idx="990">
                  <c:v>789568</c:v>
                </c:pt>
                <c:pt idx="991">
                  <c:v>789740</c:v>
                </c:pt>
                <c:pt idx="992">
                  <c:v>790460</c:v>
                </c:pt>
                <c:pt idx="993">
                  <c:v>790818</c:v>
                </c:pt>
                <c:pt idx="994">
                  <c:v>791710</c:v>
                </c:pt>
                <c:pt idx="995">
                  <c:v>793144</c:v>
                </c:pt>
                <c:pt idx="996">
                  <c:v>793502</c:v>
                </c:pt>
                <c:pt idx="997">
                  <c:v>794222</c:v>
                </c:pt>
                <c:pt idx="998">
                  <c:v>794580</c:v>
                </c:pt>
                <c:pt idx="999">
                  <c:v>795300</c:v>
                </c:pt>
                <c:pt idx="1000">
                  <c:v>795300</c:v>
                </c:pt>
                <c:pt idx="1001">
                  <c:v>795658</c:v>
                </c:pt>
                <c:pt idx="1002">
                  <c:v>795686</c:v>
                </c:pt>
                <c:pt idx="1003">
                  <c:v>795858</c:v>
                </c:pt>
                <c:pt idx="1004">
                  <c:v>796590</c:v>
                </c:pt>
                <c:pt idx="1005">
                  <c:v>797316</c:v>
                </c:pt>
                <c:pt idx="1006">
                  <c:v>798036</c:v>
                </c:pt>
                <c:pt idx="1007">
                  <c:v>798222</c:v>
                </c:pt>
                <c:pt idx="1008">
                  <c:v>799016</c:v>
                </c:pt>
                <c:pt idx="1009">
                  <c:v>799736</c:v>
                </c:pt>
                <c:pt idx="1010">
                  <c:v>800456</c:v>
                </c:pt>
                <c:pt idx="1011">
                  <c:v>800814</c:v>
                </c:pt>
                <c:pt idx="1012">
                  <c:v>800830</c:v>
                </c:pt>
                <c:pt idx="1013">
                  <c:v>801550</c:v>
                </c:pt>
                <c:pt idx="1014">
                  <c:v>801722</c:v>
                </c:pt>
                <c:pt idx="1015">
                  <c:v>802080</c:v>
                </c:pt>
                <c:pt idx="1016">
                  <c:v>802166</c:v>
                </c:pt>
                <c:pt idx="1017">
                  <c:v>803606</c:v>
                </c:pt>
                <c:pt idx="1018">
                  <c:v>803964</c:v>
                </c:pt>
                <c:pt idx="1019">
                  <c:v>804322</c:v>
                </c:pt>
                <c:pt idx="1020">
                  <c:v>804410</c:v>
                </c:pt>
                <c:pt idx="1021">
                  <c:v>805130</c:v>
                </c:pt>
                <c:pt idx="1022">
                  <c:v>805224</c:v>
                </c:pt>
                <c:pt idx="1023">
                  <c:v>806664</c:v>
                </c:pt>
                <c:pt idx="1024">
                  <c:v>807384</c:v>
                </c:pt>
                <c:pt idx="1025">
                  <c:v>807458</c:v>
                </c:pt>
                <c:pt idx="1026">
                  <c:v>808178</c:v>
                </c:pt>
                <c:pt idx="1027">
                  <c:v>808204</c:v>
                </c:pt>
                <c:pt idx="1028">
                  <c:v>808934</c:v>
                </c:pt>
                <c:pt idx="1029">
                  <c:v>809674</c:v>
                </c:pt>
                <c:pt idx="1030">
                  <c:v>810400</c:v>
                </c:pt>
                <c:pt idx="1031">
                  <c:v>810572</c:v>
                </c:pt>
                <c:pt idx="1032">
                  <c:v>811288</c:v>
                </c:pt>
                <c:pt idx="1033">
                  <c:v>812722</c:v>
                </c:pt>
                <c:pt idx="1034">
                  <c:v>812796</c:v>
                </c:pt>
                <c:pt idx="1035">
                  <c:v>812814</c:v>
                </c:pt>
                <c:pt idx="1036">
                  <c:v>813246</c:v>
                </c:pt>
                <c:pt idx="1037">
                  <c:v>813492</c:v>
                </c:pt>
                <c:pt idx="1038">
                  <c:v>814212</c:v>
                </c:pt>
                <c:pt idx="1039">
                  <c:v>814932</c:v>
                </c:pt>
                <c:pt idx="1040">
                  <c:v>815290</c:v>
                </c:pt>
                <c:pt idx="1041">
                  <c:v>816010</c:v>
                </c:pt>
                <c:pt idx="1042">
                  <c:v>817444</c:v>
                </c:pt>
                <c:pt idx="1043">
                  <c:v>817802</c:v>
                </c:pt>
                <c:pt idx="1044">
                  <c:v>818522</c:v>
                </c:pt>
                <c:pt idx="1045">
                  <c:v>818880</c:v>
                </c:pt>
                <c:pt idx="1046">
                  <c:v>819600</c:v>
                </c:pt>
                <c:pt idx="1047">
                  <c:v>819772</c:v>
                </c:pt>
                <c:pt idx="1048">
                  <c:v>821206</c:v>
                </c:pt>
                <c:pt idx="1049">
                  <c:v>821564</c:v>
                </c:pt>
                <c:pt idx="1050">
                  <c:v>821922</c:v>
                </c:pt>
                <c:pt idx="1051">
                  <c:v>822280</c:v>
                </c:pt>
                <c:pt idx="1052">
                  <c:v>822452</c:v>
                </c:pt>
                <c:pt idx="1053">
                  <c:v>823192</c:v>
                </c:pt>
                <c:pt idx="1054">
                  <c:v>823908</c:v>
                </c:pt>
                <c:pt idx="1055">
                  <c:v>824702</c:v>
                </c:pt>
                <c:pt idx="1056">
                  <c:v>827554</c:v>
                </c:pt>
                <c:pt idx="1057">
                  <c:v>827554</c:v>
                </c:pt>
                <c:pt idx="1058">
                  <c:v>827920</c:v>
                </c:pt>
                <c:pt idx="1059">
                  <c:v>828278</c:v>
                </c:pt>
                <c:pt idx="1060">
                  <c:v>829712</c:v>
                </c:pt>
                <c:pt idx="1061">
                  <c:v>830432</c:v>
                </c:pt>
                <c:pt idx="1062">
                  <c:v>831866</c:v>
                </c:pt>
                <c:pt idx="1063">
                  <c:v>831940</c:v>
                </c:pt>
                <c:pt idx="1064">
                  <c:v>832660</c:v>
                </c:pt>
                <c:pt idx="1065">
                  <c:v>833380</c:v>
                </c:pt>
                <c:pt idx="1066">
                  <c:v>833738</c:v>
                </c:pt>
                <c:pt idx="1067">
                  <c:v>834458</c:v>
                </c:pt>
                <c:pt idx="1068">
                  <c:v>834458</c:v>
                </c:pt>
                <c:pt idx="1069">
                  <c:v>835178</c:v>
                </c:pt>
                <c:pt idx="1070">
                  <c:v>835184</c:v>
                </c:pt>
                <c:pt idx="1071">
                  <c:v>835374</c:v>
                </c:pt>
                <c:pt idx="1072">
                  <c:v>836090</c:v>
                </c:pt>
                <c:pt idx="1073">
                  <c:v>836448</c:v>
                </c:pt>
                <c:pt idx="1074">
                  <c:v>837882</c:v>
                </c:pt>
                <c:pt idx="1075">
                  <c:v>837892</c:v>
                </c:pt>
                <c:pt idx="1076">
                  <c:v>838250</c:v>
                </c:pt>
                <c:pt idx="1077">
                  <c:v>838622</c:v>
                </c:pt>
                <c:pt idx="1078">
                  <c:v>839152</c:v>
                </c:pt>
                <c:pt idx="1079">
                  <c:v>839946</c:v>
                </c:pt>
                <c:pt idx="1080">
                  <c:v>840684</c:v>
                </c:pt>
                <c:pt idx="1081">
                  <c:v>841400</c:v>
                </c:pt>
                <c:pt idx="1082">
                  <c:v>842136</c:v>
                </c:pt>
                <c:pt idx="1083">
                  <c:v>842568</c:v>
                </c:pt>
                <c:pt idx="1084">
                  <c:v>843460</c:v>
                </c:pt>
                <c:pt idx="1085">
                  <c:v>843832</c:v>
                </c:pt>
                <c:pt idx="1086">
                  <c:v>845266</c:v>
                </c:pt>
                <c:pt idx="1087">
                  <c:v>845624</c:v>
                </c:pt>
                <c:pt idx="1088">
                  <c:v>846344</c:v>
                </c:pt>
                <c:pt idx="1089">
                  <c:v>847778</c:v>
                </c:pt>
                <c:pt idx="1090">
                  <c:v>847798</c:v>
                </c:pt>
                <c:pt idx="1091">
                  <c:v>847830</c:v>
                </c:pt>
                <c:pt idx="1092">
                  <c:v>848550</c:v>
                </c:pt>
                <c:pt idx="1093">
                  <c:v>849270</c:v>
                </c:pt>
                <c:pt idx="1094">
                  <c:v>850704</c:v>
                </c:pt>
                <c:pt idx="1095">
                  <c:v>850778</c:v>
                </c:pt>
                <c:pt idx="1096">
                  <c:v>851498</c:v>
                </c:pt>
                <c:pt idx="1097">
                  <c:v>852218</c:v>
                </c:pt>
                <c:pt idx="1098">
                  <c:v>852576</c:v>
                </c:pt>
                <c:pt idx="1099">
                  <c:v>852748</c:v>
                </c:pt>
                <c:pt idx="1100">
                  <c:v>853468</c:v>
                </c:pt>
                <c:pt idx="1101">
                  <c:v>854902</c:v>
                </c:pt>
                <c:pt idx="1102">
                  <c:v>856336</c:v>
                </c:pt>
                <c:pt idx="1103">
                  <c:v>856336</c:v>
                </c:pt>
                <c:pt idx="1104">
                  <c:v>856344</c:v>
                </c:pt>
                <c:pt idx="1105">
                  <c:v>856418</c:v>
                </c:pt>
                <c:pt idx="1106">
                  <c:v>857212</c:v>
                </c:pt>
                <c:pt idx="1107">
                  <c:v>857932</c:v>
                </c:pt>
                <c:pt idx="1108">
                  <c:v>858652</c:v>
                </c:pt>
                <c:pt idx="1109">
                  <c:v>858658</c:v>
                </c:pt>
                <c:pt idx="1110">
                  <c:v>860092</c:v>
                </c:pt>
                <c:pt idx="1111">
                  <c:v>860106</c:v>
                </c:pt>
                <c:pt idx="1112">
                  <c:v>860192</c:v>
                </c:pt>
                <c:pt idx="1113">
                  <c:v>861626</c:v>
                </c:pt>
                <c:pt idx="1114">
                  <c:v>861700</c:v>
                </c:pt>
                <c:pt idx="1115">
                  <c:v>862420</c:v>
                </c:pt>
                <c:pt idx="1116">
                  <c:v>863140</c:v>
                </c:pt>
                <c:pt idx="1117">
                  <c:v>863506</c:v>
                </c:pt>
                <c:pt idx="1118">
                  <c:v>864230</c:v>
                </c:pt>
                <c:pt idx="1119">
                  <c:v>865664</c:v>
                </c:pt>
                <c:pt idx="1120">
                  <c:v>865848</c:v>
                </c:pt>
                <c:pt idx="1121">
                  <c:v>866206</c:v>
                </c:pt>
                <c:pt idx="1122">
                  <c:v>866736</c:v>
                </c:pt>
                <c:pt idx="1123">
                  <c:v>868170</c:v>
                </c:pt>
                <c:pt idx="1124">
                  <c:v>868190</c:v>
                </c:pt>
                <c:pt idx="1125">
                  <c:v>869624</c:v>
                </c:pt>
                <c:pt idx="1126">
                  <c:v>869802</c:v>
                </c:pt>
                <c:pt idx="1127">
                  <c:v>870332</c:v>
                </c:pt>
                <c:pt idx="1128">
                  <c:v>871766</c:v>
                </c:pt>
                <c:pt idx="1129">
                  <c:v>871938</c:v>
                </c:pt>
                <c:pt idx="1130">
                  <c:v>872658</c:v>
                </c:pt>
                <c:pt idx="1131">
                  <c:v>874092</c:v>
                </c:pt>
                <c:pt idx="1132">
                  <c:v>875526</c:v>
                </c:pt>
                <c:pt idx="1133">
                  <c:v>875542</c:v>
                </c:pt>
                <c:pt idx="1134">
                  <c:v>876976</c:v>
                </c:pt>
                <c:pt idx="1135">
                  <c:v>877334</c:v>
                </c:pt>
                <c:pt idx="1136">
                  <c:v>878060</c:v>
                </c:pt>
                <c:pt idx="1137">
                  <c:v>880912</c:v>
                </c:pt>
                <c:pt idx="1138">
                  <c:v>880928</c:v>
                </c:pt>
                <c:pt idx="1139">
                  <c:v>882372</c:v>
                </c:pt>
                <c:pt idx="1140">
                  <c:v>883812</c:v>
                </c:pt>
                <c:pt idx="1141">
                  <c:v>884532</c:v>
                </c:pt>
                <c:pt idx="1142">
                  <c:v>885268</c:v>
                </c:pt>
                <c:pt idx="1143">
                  <c:v>886702</c:v>
                </c:pt>
                <c:pt idx="1144">
                  <c:v>886726</c:v>
                </c:pt>
                <c:pt idx="1145">
                  <c:v>888160</c:v>
                </c:pt>
                <c:pt idx="1146">
                  <c:v>889594</c:v>
                </c:pt>
                <c:pt idx="1147">
                  <c:v>889614</c:v>
                </c:pt>
                <c:pt idx="1148">
                  <c:v>889972</c:v>
                </c:pt>
                <c:pt idx="1149">
                  <c:v>891416</c:v>
                </c:pt>
                <c:pt idx="1150">
                  <c:v>892132</c:v>
                </c:pt>
                <c:pt idx="1151">
                  <c:v>892852</c:v>
                </c:pt>
                <c:pt idx="1152">
                  <c:v>894360</c:v>
                </c:pt>
                <c:pt idx="1153">
                  <c:v>895794</c:v>
                </c:pt>
                <c:pt idx="1154">
                  <c:v>895804</c:v>
                </c:pt>
                <c:pt idx="1155">
                  <c:v>896524</c:v>
                </c:pt>
                <c:pt idx="1156">
                  <c:v>897958</c:v>
                </c:pt>
                <c:pt idx="1157">
                  <c:v>897958</c:v>
                </c:pt>
                <c:pt idx="1158">
                  <c:v>899392</c:v>
                </c:pt>
                <c:pt idx="1159">
                  <c:v>900826</c:v>
                </c:pt>
                <c:pt idx="1160">
                  <c:v>900998</c:v>
                </c:pt>
                <c:pt idx="1161">
                  <c:v>903850</c:v>
                </c:pt>
                <c:pt idx="1162">
                  <c:v>905284</c:v>
                </c:pt>
                <c:pt idx="1163">
                  <c:v>905358</c:v>
                </c:pt>
                <c:pt idx="1164">
                  <c:v>906078</c:v>
                </c:pt>
                <c:pt idx="1165">
                  <c:v>906250</c:v>
                </c:pt>
                <c:pt idx="1166">
                  <c:v>906620</c:v>
                </c:pt>
                <c:pt idx="1167">
                  <c:v>907512</c:v>
                </c:pt>
                <c:pt idx="1168">
                  <c:v>908590</c:v>
                </c:pt>
                <c:pt idx="1169">
                  <c:v>909310</c:v>
                </c:pt>
                <c:pt idx="1170">
                  <c:v>909742</c:v>
                </c:pt>
                <c:pt idx="1171">
                  <c:v>910820</c:v>
                </c:pt>
                <c:pt idx="1172">
                  <c:v>911540</c:v>
                </c:pt>
                <c:pt idx="1173">
                  <c:v>911614</c:v>
                </c:pt>
                <c:pt idx="1174">
                  <c:v>913048</c:v>
                </c:pt>
                <c:pt idx="1175">
                  <c:v>913406</c:v>
                </c:pt>
                <c:pt idx="1176">
                  <c:v>914840</c:v>
                </c:pt>
                <c:pt idx="1177">
                  <c:v>914914</c:v>
                </c:pt>
                <c:pt idx="1178">
                  <c:v>915284</c:v>
                </c:pt>
                <c:pt idx="1179">
                  <c:v>916362</c:v>
                </c:pt>
                <c:pt idx="1180">
                  <c:v>917796</c:v>
                </c:pt>
                <c:pt idx="1181">
                  <c:v>918154</c:v>
                </c:pt>
                <c:pt idx="1182">
                  <c:v>918162</c:v>
                </c:pt>
                <c:pt idx="1183">
                  <c:v>919240</c:v>
                </c:pt>
                <c:pt idx="1184">
                  <c:v>919956</c:v>
                </c:pt>
                <c:pt idx="1185">
                  <c:v>920680</c:v>
                </c:pt>
                <c:pt idx="1186">
                  <c:v>921758</c:v>
                </c:pt>
                <c:pt idx="1187">
                  <c:v>922498</c:v>
                </c:pt>
                <c:pt idx="1188">
                  <c:v>923576</c:v>
                </c:pt>
                <c:pt idx="1189">
                  <c:v>925010</c:v>
                </c:pt>
                <c:pt idx="1190">
                  <c:v>925380</c:v>
                </c:pt>
                <c:pt idx="1191">
                  <c:v>926814</c:v>
                </c:pt>
                <c:pt idx="1192">
                  <c:v>929666</c:v>
                </c:pt>
                <c:pt idx="1193">
                  <c:v>929674</c:v>
                </c:pt>
                <c:pt idx="1194">
                  <c:v>932524</c:v>
                </c:pt>
                <c:pt idx="1195">
                  <c:v>932542</c:v>
                </c:pt>
                <c:pt idx="1196">
                  <c:v>932616</c:v>
                </c:pt>
                <c:pt idx="1197">
                  <c:v>933336</c:v>
                </c:pt>
                <c:pt idx="1198">
                  <c:v>934056</c:v>
                </c:pt>
                <c:pt idx="1199">
                  <c:v>934776</c:v>
                </c:pt>
                <c:pt idx="1200">
                  <c:v>935022</c:v>
                </c:pt>
                <c:pt idx="1201">
                  <c:v>935816</c:v>
                </c:pt>
                <c:pt idx="1202">
                  <c:v>938666</c:v>
                </c:pt>
                <c:pt idx="1203">
                  <c:v>939024</c:v>
                </c:pt>
                <c:pt idx="1204">
                  <c:v>939744</c:v>
                </c:pt>
                <c:pt idx="1205">
                  <c:v>939916</c:v>
                </c:pt>
                <c:pt idx="1206">
                  <c:v>942768</c:v>
                </c:pt>
                <c:pt idx="1207">
                  <c:v>943488</c:v>
                </c:pt>
                <c:pt idx="1208">
                  <c:v>943860</c:v>
                </c:pt>
                <c:pt idx="1209">
                  <c:v>944580</c:v>
                </c:pt>
                <c:pt idx="1210">
                  <c:v>945110</c:v>
                </c:pt>
                <c:pt idx="1211">
                  <c:v>945846</c:v>
                </c:pt>
                <c:pt idx="1212">
                  <c:v>946562</c:v>
                </c:pt>
                <c:pt idx="1213">
                  <c:v>948016</c:v>
                </c:pt>
                <c:pt idx="1214">
                  <c:v>948742</c:v>
                </c:pt>
                <c:pt idx="1215">
                  <c:v>950176</c:v>
                </c:pt>
                <c:pt idx="1216">
                  <c:v>951610</c:v>
                </c:pt>
                <c:pt idx="1217">
                  <c:v>952140</c:v>
                </c:pt>
                <c:pt idx="1218">
                  <c:v>953932</c:v>
                </c:pt>
                <c:pt idx="1219">
                  <c:v>954462</c:v>
                </c:pt>
                <c:pt idx="1220">
                  <c:v>957314</c:v>
                </c:pt>
                <c:pt idx="1221">
                  <c:v>958748</c:v>
                </c:pt>
                <c:pt idx="1222">
                  <c:v>959106</c:v>
                </c:pt>
                <c:pt idx="1223">
                  <c:v>959826</c:v>
                </c:pt>
                <c:pt idx="1224">
                  <c:v>959998</c:v>
                </c:pt>
                <c:pt idx="1225">
                  <c:v>961432</c:v>
                </c:pt>
                <c:pt idx="1226">
                  <c:v>961790</c:v>
                </c:pt>
                <c:pt idx="1227">
                  <c:v>962510</c:v>
                </c:pt>
                <c:pt idx="1228">
                  <c:v>963230</c:v>
                </c:pt>
                <c:pt idx="1229">
                  <c:v>963950</c:v>
                </c:pt>
                <c:pt idx="1230">
                  <c:v>964122</c:v>
                </c:pt>
                <c:pt idx="1231">
                  <c:v>964842</c:v>
                </c:pt>
                <c:pt idx="1232">
                  <c:v>965200</c:v>
                </c:pt>
                <c:pt idx="1233">
                  <c:v>966634</c:v>
                </c:pt>
                <c:pt idx="1234">
                  <c:v>966806</c:v>
                </c:pt>
                <c:pt idx="1235">
                  <c:v>967698</c:v>
                </c:pt>
                <c:pt idx="1236">
                  <c:v>969132</c:v>
                </c:pt>
                <c:pt idx="1237">
                  <c:v>969498</c:v>
                </c:pt>
                <c:pt idx="1238">
                  <c:v>969856</c:v>
                </c:pt>
                <c:pt idx="1239">
                  <c:v>971290</c:v>
                </c:pt>
                <c:pt idx="1240">
                  <c:v>972010</c:v>
                </c:pt>
                <c:pt idx="1241">
                  <c:v>972730</c:v>
                </c:pt>
                <c:pt idx="1242">
                  <c:v>974170</c:v>
                </c:pt>
                <c:pt idx="1243">
                  <c:v>974890</c:v>
                </c:pt>
                <c:pt idx="1244">
                  <c:v>975630</c:v>
                </c:pt>
                <c:pt idx="1245">
                  <c:v>977064</c:v>
                </c:pt>
                <c:pt idx="1246">
                  <c:v>977422</c:v>
                </c:pt>
                <c:pt idx="1247">
                  <c:v>978856</c:v>
                </c:pt>
                <c:pt idx="1248">
                  <c:v>979228</c:v>
                </c:pt>
                <c:pt idx="1249">
                  <c:v>980306</c:v>
                </c:pt>
                <c:pt idx="1250">
                  <c:v>981026</c:v>
                </c:pt>
                <c:pt idx="1251">
                  <c:v>982460</c:v>
                </c:pt>
                <c:pt idx="1252">
                  <c:v>983894</c:v>
                </c:pt>
                <c:pt idx="1253">
                  <c:v>985328</c:v>
                </c:pt>
                <c:pt idx="1254">
                  <c:v>985348</c:v>
                </c:pt>
                <c:pt idx="1255">
                  <c:v>985780</c:v>
                </c:pt>
                <c:pt idx="1256">
                  <c:v>987386</c:v>
                </c:pt>
                <c:pt idx="1257">
                  <c:v>988122</c:v>
                </c:pt>
                <c:pt idx="1258">
                  <c:v>989914</c:v>
                </c:pt>
                <c:pt idx="1259">
                  <c:v>992766</c:v>
                </c:pt>
                <c:pt idx="1260">
                  <c:v>994200</c:v>
                </c:pt>
                <c:pt idx="1261">
                  <c:v>994558</c:v>
                </c:pt>
                <c:pt idx="1262">
                  <c:v>994558</c:v>
                </c:pt>
                <c:pt idx="1263">
                  <c:v>995278</c:v>
                </c:pt>
                <c:pt idx="1264">
                  <c:v>996712</c:v>
                </c:pt>
                <c:pt idx="1265">
                  <c:v>998146</c:v>
                </c:pt>
                <c:pt idx="1266">
                  <c:v>1000998</c:v>
                </c:pt>
                <c:pt idx="1267">
                  <c:v>1000998</c:v>
                </c:pt>
                <c:pt idx="1268">
                  <c:v>1001360</c:v>
                </c:pt>
                <c:pt idx="1269">
                  <c:v>1002080</c:v>
                </c:pt>
                <c:pt idx="1270">
                  <c:v>1002810</c:v>
                </c:pt>
                <c:pt idx="1271">
                  <c:v>1005660</c:v>
                </c:pt>
                <c:pt idx="1272">
                  <c:v>1007094</c:v>
                </c:pt>
                <c:pt idx="1273">
                  <c:v>1007266</c:v>
                </c:pt>
                <c:pt idx="1274">
                  <c:v>1007998</c:v>
                </c:pt>
                <c:pt idx="1275">
                  <c:v>1008718</c:v>
                </c:pt>
                <c:pt idx="1276">
                  <c:v>1011570</c:v>
                </c:pt>
                <c:pt idx="1277">
                  <c:v>1011742</c:v>
                </c:pt>
                <c:pt idx="1278">
                  <c:v>1011750</c:v>
                </c:pt>
                <c:pt idx="1279">
                  <c:v>1012476</c:v>
                </c:pt>
                <c:pt idx="1280">
                  <c:v>1015328</c:v>
                </c:pt>
                <c:pt idx="1281">
                  <c:v>1018180</c:v>
                </c:pt>
                <c:pt idx="1282">
                  <c:v>1018900</c:v>
                </c:pt>
                <c:pt idx="1283">
                  <c:v>1021752</c:v>
                </c:pt>
                <c:pt idx="1284">
                  <c:v>1021764</c:v>
                </c:pt>
                <c:pt idx="1285">
                  <c:v>1023206</c:v>
                </c:pt>
                <c:pt idx="1286">
                  <c:v>1024998</c:v>
                </c:pt>
                <c:pt idx="1287">
                  <c:v>1027850</c:v>
                </c:pt>
                <c:pt idx="1288">
                  <c:v>1028580</c:v>
                </c:pt>
                <c:pt idx="1289">
                  <c:v>1034256</c:v>
                </c:pt>
                <c:pt idx="1290">
                  <c:v>1035690</c:v>
                </c:pt>
                <c:pt idx="1291">
                  <c:v>1037124</c:v>
                </c:pt>
                <c:pt idx="1292">
                  <c:v>1092204</c:v>
                </c:pt>
                <c:pt idx="1293">
                  <c:v>1092204</c:v>
                </c:pt>
                <c:pt idx="1294">
                  <c:v>1092204</c:v>
                </c:pt>
                <c:pt idx="1295">
                  <c:v>1092204</c:v>
                </c:pt>
                <c:pt idx="1296">
                  <c:v>1092208</c:v>
                </c:pt>
                <c:pt idx="1297">
                  <c:v>1092208</c:v>
                </c:pt>
                <c:pt idx="1298">
                  <c:v>1092212</c:v>
                </c:pt>
                <c:pt idx="1299">
                  <c:v>1092216</c:v>
                </c:pt>
                <c:pt idx="1300">
                  <c:v>1092220</c:v>
                </c:pt>
                <c:pt idx="1301">
                  <c:v>1092220</c:v>
                </c:pt>
                <c:pt idx="1302">
                  <c:v>1092220</c:v>
                </c:pt>
                <c:pt idx="1303">
                  <c:v>1092220</c:v>
                </c:pt>
                <c:pt idx="1304">
                  <c:v>1092224</c:v>
                </c:pt>
                <c:pt idx="1305">
                  <c:v>1092224</c:v>
                </c:pt>
                <c:pt idx="1306">
                  <c:v>1092228</c:v>
                </c:pt>
                <c:pt idx="1307">
                  <c:v>1092228</c:v>
                </c:pt>
                <c:pt idx="1308">
                  <c:v>1092232</c:v>
                </c:pt>
                <c:pt idx="1309">
                  <c:v>1092236</c:v>
                </c:pt>
                <c:pt idx="1310">
                  <c:v>1092236</c:v>
                </c:pt>
                <c:pt idx="1311">
                  <c:v>1092244</c:v>
                </c:pt>
                <c:pt idx="1312">
                  <c:v>1092244</c:v>
                </c:pt>
                <c:pt idx="1313">
                  <c:v>1092248</c:v>
                </c:pt>
                <c:pt idx="1314">
                  <c:v>1092248</c:v>
                </c:pt>
                <c:pt idx="1315">
                  <c:v>1092252</c:v>
                </c:pt>
                <c:pt idx="1316">
                  <c:v>1092256</c:v>
                </c:pt>
                <c:pt idx="1317">
                  <c:v>1092256</c:v>
                </c:pt>
                <c:pt idx="1318">
                  <c:v>1092260</c:v>
                </c:pt>
                <c:pt idx="1319">
                  <c:v>1092264</c:v>
                </c:pt>
                <c:pt idx="1320">
                  <c:v>1092268</c:v>
                </c:pt>
                <c:pt idx="1321">
                  <c:v>1092268</c:v>
                </c:pt>
                <c:pt idx="1322">
                  <c:v>1092272</c:v>
                </c:pt>
                <c:pt idx="1323">
                  <c:v>1092276</c:v>
                </c:pt>
                <c:pt idx="1324">
                  <c:v>1092282</c:v>
                </c:pt>
                <c:pt idx="1325">
                  <c:v>1092288</c:v>
                </c:pt>
                <c:pt idx="1326">
                  <c:v>1092292</c:v>
                </c:pt>
                <c:pt idx="1327">
                  <c:v>1092296</c:v>
                </c:pt>
                <c:pt idx="1328">
                  <c:v>1092304</c:v>
                </c:pt>
                <c:pt idx="1329">
                  <c:v>1092304</c:v>
                </c:pt>
                <c:pt idx="1330">
                  <c:v>1092304</c:v>
                </c:pt>
                <c:pt idx="1331">
                  <c:v>1092312</c:v>
                </c:pt>
                <c:pt idx="1332">
                  <c:v>1092318</c:v>
                </c:pt>
                <c:pt idx="1333">
                  <c:v>1092330</c:v>
                </c:pt>
                <c:pt idx="1334">
                  <c:v>1092344</c:v>
                </c:pt>
                <c:pt idx="1335">
                  <c:v>1092348</c:v>
                </c:pt>
                <c:pt idx="1336">
                  <c:v>1092354</c:v>
                </c:pt>
                <c:pt idx="1337">
                  <c:v>1092360</c:v>
                </c:pt>
                <c:pt idx="1338">
                  <c:v>1092364</c:v>
                </c:pt>
                <c:pt idx="1339">
                  <c:v>1092376</c:v>
                </c:pt>
                <c:pt idx="1340">
                  <c:v>1092382</c:v>
                </c:pt>
                <c:pt idx="1341">
                  <c:v>1093816</c:v>
                </c:pt>
                <c:pt idx="1342">
                  <c:v>1093988</c:v>
                </c:pt>
                <c:pt idx="1343">
                  <c:v>1094160</c:v>
                </c:pt>
                <c:pt idx="1344">
                  <c:v>1094880</c:v>
                </c:pt>
                <c:pt idx="1345">
                  <c:v>1094892</c:v>
                </c:pt>
                <c:pt idx="1346">
                  <c:v>1095612</c:v>
                </c:pt>
                <c:pt idx="1347">
                  <c:v>1095616</c:v>
                </c:pt>
                <c:pt idx="1348">
                  <c:v>1096336</c:v>
                </c:pt>
                <c:pt idx="1349">
                  <c:v>1096336</c:v>
                </c:pt>
                <c:pt idx="1350">
                  <c:v>1096512</c:v>
                </c:pt>
                <c:pt idx="1351">
                  <c:v>1096520</c:v>
                </c:pt>
                <c:pt idx="1352">
                  <c:v>1096692</c:v>
                </c:pt>
                <c:pt idx="1353">
                  <c:v>1098126</c:v>
                </c:pt>
                <c:pt idx="1354">
                  <c:v>1098134</c:v>
                </c:pt>
                <c:pt idx="1355">
                  <c:v>1098142</c:v>
                </c:pt>
                <c:pt idx="1356">
                  <c:v>1098160</c:v>
                </c:pt>
                <c:pt idx="1357">
                  <c:v>1098170</c:v>
                </c:pt>
                <c:pt idx="1358">
                  <c:v>1098244</c:v>
                </c:pt>
                <c:pt idx="1359">
                  <c:v>1098250</c:v>
                </c:pt>
                <c:pt idx="1360">
                  <c:v>1098250</c:v>
                </c:pt>
                <c:pt idx="1361">
                  <c:v>1098260</c:v>
                </c:pt>
                <c:pt idx="1362">
                  <c:v>1098980</c:v>
                </c:pt>
                <c:pt idx="1363">
                  <c:v>1098988</c:v>
                </c:pt>
                <c:pt idx="1364">
                  <c:v>1099006</c:v>
                </c:pt>
                <c:pt idx="1365">
                  <c:v>1099024</c:v>
                </c:pt>
                <c:pt idx="1366">
                  <c:v>1099368</c:v>
                </c:pt>
                <c:pt idx="1367">
                  <c:v>1099732</c:v>
                </c:pt>
                <c:pt idx="1368">
                  <c:v>1100090</c:v>
                </c:pt>
                <c:pt idx="1369">
                  <c:v>1100448</c:v>
                </c:pt>
                <c:pt idx="1370">
                  <c:v>1100458</c:v>
                </c:pt>
                <c:pt idx="1371">
                  <c:v>1100552</c:v>
                </c:pt>
                <c:pt idx="1372">
                  <c:v>1100896</c:v>
                </c:pt>
                <c:pt idx="1373">
                  <c:v>1101612</c:v>
                </c:pt>
                <c:pt idx="1374">
                  <c:v>1102328</c:v>
                </c:pt>
                <c:pt idx="1375">
                  <c:v>1102476</c:v>
                </c:pt>
                <c:pt idx="1376">
                  <c:v>1103270</c:v>
                </c:pt>
                <c:pt idx="1377">
                  <c:v>1103614</c:v>
                </c:pt>
                <c:pt idx="1378">
                  <c:v>1104334</c:v>
                </c:pt>
                <c:pt idx="1379">
                  <c:v>1104766</c:v>
                </c:pt>
                <c:pt idx="1380">
                  <c:v>1105486</c:v>
                </c:pt>
                <c:pt idx="1381">
                  <c:v>1105658</c:v>
                </c:pt>
                <c:pt idx="1382">
                  <c:v>1106378</c:v>
                </c:pt>
                <c:pt idx="1383">
                  <c:v>1107812</c:v>
                </c:pt>
                <c:pt idx="1384">
                  <c:v>1107890</c:v>
                </c:pt>
                <c:pt idx="1385">
                  <c:v>1108248</c:v>
                </c:pt>
                <c:pt idx="1386">
                  <c:v>1108606</c:v>
                </c:pt>
                <c:pt idx="1387">
                  <c:v>1109326</c:v>
                </c:pt>
                <c:pt idx="1388">
                  <c:v>1109412</c:v>
                </c:pt>
                <c:pt idx="1389">
                  <c:v>1110490</c:v>
                </c:pt>
                <c:pt idx="1390">
                  <c:v>1111210</c:v>
                </c:pt>
                <c:pt idx="1391">
                  <c:v>1111382</c:v>
                </c:pt>
                <c:pt idx="1392">
                  <c:v>1111740</c:v>
                </c:pt>
                <c:pt idx="1393">
                  <c:v>1112098</c:v>
                </c:pt>
                <c:pt idx="1394">
                  <c:v>1112274</c:v>
                </c:pt>
                <c:pt idx="1395">
                  <c:v>1112994</c:v>
                </c:pt>
                <c:pt idx="1396">
                  <c:v>1113352</c:v>
                </c:pt>
                <c:pt idx="1397">
                  <c:v>1113710</c:v>
                </c:pt>
                <c:pt idx="1398">
                  <c:v>1113902</c:v>
                </c:pt>
                <c:pt idx="1399">
                  <c:v>1115336</c:v>
                </c:pt>
                <c:pt idx="1400">
                  <c:v>1115508</c:v>
                </c:pt>
                <c:pt idx="1401">
                  <c:v>1115508</c:v>
                </c:pt>
                <c:pt idx="1402">
                  <c:v>1115680</c:v>
                </c:pt>
                <c:pt idx="1403">
                  <c:v>1116400</c:v>
                </c:pt>
                <c:pt idx="1404">
                  <c:v>1116766</c:v>
                </c:pt>
                <c:pt idx="1405">
                  <c:v>1117482</c:v>
                </c:pt>
                <c:pt idx="1406">
                  <c:v>1118916</c:v>
                </c:pt>
                <c:pt idx="1407">
                  <c:v>1118922</c:v>
                </c:pt>
                <c:pt idx="1408">
                  <c:v>1119280</c:v>
                </c:pt>
                <c:pt idx="1409">
                  <c:v>1119452</c:v>
                </c:pt>
                <c:pt idx="1410">
                  <c:v>1120182</c:v>
                </c:pt>
                <c:pt idx="1411">
                  <c:v>1120902</c:v>
                </c:pt>
                <c:pt idx="1412">
                  <c:v>1120922</c:v>
                </c:pt>
                <c:pt idx="1413">
                  <c:v>1121642</c:v>
                </c:pt>
                <c:pt idx="1414">
                  <c:v>1122000</c:v>
                </c:pt>
                <c:pt idx="1415">
                  <c:v>1122246</c:v>
                </c:pt>
                <c:pt idx="1416">
                  <c:v>1122966</c:v>
                </c:pt>
                <c:pt idx="1417">
                  <c:v>1123496</c:v>
                </c:pt>
                <c:pt idx="1418">
                  <c:v>1124216</c:v>
                </c:pt>
                <c:pt idx="1419">
                  <c:v>1124936</c:v>
                </c:pt>
                <c:pt idx="1420">
                  <c:v>1125010</c:v>
                </c:pt>
                <c:pt idx="1421">
                  <c:v>1125730</c:v>
                </c:pt>
                <c:pt idx="1422">
                  <c:v>1126088</c:v>
                </c:pt>
                <c:pt idx="1423">
                  <c:v>1126808</c:v>
                </c:pt>
                <c:pt idx="1424">
                  <c:v>1126980</c:v>
                </c:pt>
                <c:pt idx="1425">
                  <c:v>1127346</c:v>
                </c:pt>
                <c:pt idx="1426">
                  <c:v>1128066</c:v>
                </c:pt>
                <c:pt idx="1427">
                  <c:v>1128238</c:v>
                </c:pt>
                <c:pt idx="1428">
                  <c:v>1128958</c:v>
                </c:pt>
                <c:pt idx="1429">
                  <c:v>1129316</c:v>
                </c:pt>
                <c:pt idx="1430">
                  <c:v>1130036</c:v>
                </c:pt>
                <c:pt idx="1431">
                  <c:v>1130772</c:v>
                </c:pt>
                <c:pt idx="1432">
                  <c:v>1131136</c:v>
                </c:pt>
                <c:pt idx="1433">
                  <c:v>1131856</c:v>
                </c:pt>
                <c:pt idx="1434">
                  <c:v>1132576</c:v>
                </c:pt>
                <c:pt idx="1435">
                  <c:v>1132576</c:v>
                </c:pt>
                <c:pt idx="1436">
                  <c:v>1133296</c:v>
                </c:pt>
                <c:pt idx="1437">
                  <c:v>1133468</c:v>
                </c:pt>
                <c:pt idx="1438">
                  <c:v>1134188</c:v>
                </c:pt>
                <c:pt idx="1439">
                  <c:v>1134904</c:v>
                </c:pt>
                <c:pt idx="1440">
                  <c:v>1135624</c:v>
                </c:pt>
                <c:pt idx="1441">
                  <c:v>1136344</c:v>
                </c:pt>
                <c:pt idx="1442">
                  <c:v>1136702</c:v>
                </c:pt>
                <c:pt idx="1443">
                  <c:v>1137422</c:v>
                </c:pt>
                <c:pt idx="1444">
                  <c:v>1138150</c:v>
                </c:pt>
                <c:pt idx="1445">
                  <c:v>1138512</c:v>
                </c:pt>
                <c:pt idx="1446">
                  <c:v>1138690</c:v>
                </c:pt>
                <c:pt idx="1447">
                  <c:v>1139220</c:v>
                </c:pt>
                <c:pt idx="1448">
                  <c:v>1139944</c:v>
                </c:pt>
                <c:pt idx="1449">
                  <c:v>1140320</c:v>
                </c:pt>
                <c:pt idx="1450">
                  <c:v>1141040</c:v>
                </c:pt>
                <c:pt idx="1451">
                  <c:v>1141220</c:v>
                </c:pt>
                <c:pt idx="1452">
                  <c:v>1142654</c:v>
                </c:pt>
                <c:pt idx="1453">
                  <c:v>1144088</c:v>
                </c:pt>
                <c:pt idx="1454">
                  <c:v>1144260</c:v>
                </c:pt>
                <c:pt idx="1455">
                  <c:v>1145694</c:v>
                </c:pt>
                <c:pt idx="1456">
                  <c:v>1146052</c:v>
                </c:pt>
                <c:pt idx="1457">
                  <c:v>1147486</c:v>
                </c:pt>
                <c:pt idx="1458">
                  <c:v>1148206</c:v>
                </c:pt>
                <c:pt idx="1459">
                  <c:v>1148206</c:v>
                </c:pt>
                <c:pt idx="1460">
                  <c:v>1149640</c:v>
                </c:pt>
                <c:pt idx="1461">
                  <c:v>1150360</c:v>
                </c:pt>
                <c:pt idx="1462">
                  <c:v>1151080</c:v>
                </c:pt>
                <c:pt idx="1463">
                  <c:v>1152514</c:v>
                </c:pt>
                <c:pt idx="1464">
                  <c:v>1152514</c:v>
                </c:pt>
                <c:pt idx="1465">
                  <c:v>1152686</c:v>
                </c:pt>
                <c:pt idx="1466">
                  <c:v>1153406</c:v>
                </c:pt>
                <c:pt idx="1467">
                  <c:v>1153578</c:v>
                </c:pt>
                <c:pt idx="1468">
                  <c:v>1153936</c:v>
                </c:pt>
                <c:pt idx="1469">
                  <c:v>1154294</c:v>
                </c:pt>
                <c:pt idx="1470">
                  <c:v>1154540</c:v>
                </c:pt>
                <c:pt idx="1471">
                  <c:v>1155974</c:v>
                </c:pt>
                <c:pt idx="1472">
                  <c:v>1156332</c:v>
                </c:pt>
                <c:pt idx="1473">
                  <c:v>1157766</c:v>
                </c:pt>
                <c:pt idx="1474">
                  <c:v>1157780</c:v>
                </c:pt>
                <c:pt idx="1475">
                  <c:v>1157952</c:v>
                </c:pt>
                <c:pt idx="1476">
                  <c:v>1158672</c:v>
                </c:pt>
                <c:pt idx="1477">
                  <c:v>1159392</c:v>
                </c:pt>
                <c:pt idx="1478">
                  <c:v>1160830</c:v>
                </c:pt>
                <c:pt idx="1479">
                  <c:v>1162264</c:v>
                </c:pt>
                <c:pt idx="1480">
                  <c:v>1163708</c:v>
                </c:pt>
                <c:pt idx="1481">
                  <c:v>1164066</c:v>
                </c:pt>
                <c:pt idx="1482">
                  <c:v>1166918</c:v>
                </c:pt>
                <c:pt idx="1483">
                  <c:v>1167106</c:v>
                </c:pt>
                <c:pt idx="1484">
                  <c:v>1167538</c:v>
                </c:pt>
                <c:pt idx="1485">
                  <c:v>1168272</c:v>
                </c:pt>
                <c:pt idx="1486">
                  <c:v>1171198</c:v>
                </c:pt>
                <c:pt idx="1487">
                  <c:v>1171556</c:v>
                </c:pt>
                <c:pt idx="1488">
                  <c:v>1171738</c:v>
                </c:pt>
                <c:pt idx="1489">
                  <c:v>1172096</c:v>
                </c:pt>
                <c:pt idx="1490">
                  <c:v>1172816</c:v>
                </c:pt>
                <c:pt idx="1491">
                  <c:v>1174250</c:v>
                </c:pt>
                <c:pt idx="1492">
                  <c:v>1175684</c:v>
                </c:pt>
                <c:pt idx="1493">
                  <c:v>1178536</c:v>
                </c:pt>
                <c:pt idx="1494">
                  <c:v>1179260</c:v>
                </c:pt>
                <c:pt idx="1495">
                  <c:v>1182116</c:v>
                </c:pt>
                <c:pt idx="1496">
                  <c:v>1182362</c:v>
                </c:pt>
                <c:pt idx="1497">
                  <c:v>1183254</c:v>
                </c:pt>
                <c:pt idx="1498">
                  <c:v>1184332</c:v>
                </c:pt>
                <c:pt idx="1499">
                  <c:v>1187184</c:v>
                </c:pt>
                <c:pt idx="1500">
                  <c:v>1188628</c:v>
                </c:pt>
                <c:pt idx="1501">
                  <c:v>1194304</c:v>
                </c:pt>
                <c:pt idx="1502">
                  <c:v>1195024</c:v>
                </c:pt>
                <c:pt idx="1503">
                  <c:v>1195382</c:v>
                </c:pt>
                <c:pt idx="1504">
                  <c:v>1196102</c:v>
                </c:pt>
                <c:pt idx="1505">
                  <c:v>1196822</c:v>
                </c:pt>
                <c:pt idx="1506">
                  <c:v>1202496</c:v>
                </c:pt>
                <c:pt idx="1507">
                  <c:v>1203930</c:v>
                </c:pt>
                <c:pt idx="1508">
                  <c:v>1204004</c:v>
                </c:pt>
                <c:pt idx="1509">
                  <c:v>1205438</c:v>
                </c:pt>
                <c:pt idx="1510">
                  <c:v>1211110</c:v>
                </c:pt>
                <c:pt idx="1511">
                  <c:v>1211124</c:v>
                </c:pt>
                <c:pt idx="1512">
                  <c:v>1216796</c:v>
                </c:pt>
                <c:pt idx="1513">
                  <c:v>1216804</c:v>
                </c:pt>
                <c:pt idx="1514">
                  <c:v>1217696</c:v>
                </c:pt>
                <c:pt idx="1515">
                  <c:v>1223444</c:v>
                </c:pt>
                <c:pt idx="1516">
                  <c:v>1223802</c:v>
                </c:pt>
                <c:pt idx="1517">
                  <c:v>1278882</c:v>
                </c:pt>
                <c:pt idx="1518">
                  <c:v>1278882</c:v>
                </c:pt>
                <c:pt idx="1519">
                  <c:v>1278882</c:v>
                </c:pt>
                <c:pt idx="1520">
                  <c:v>1278882</c:v>
                </c:pt>
                <c:pt idx="1521">
                  <c:v>1278882</c:v>
                </c:pt>
                <c:pt idx="1522">
                  <c:v>1278886</c:v>
                </c:pt>
                <c:pt idx="1523">
                  <c:v>1278886</c:v>
                </c:pt>
                <c:pt idx="1524">
                  <c:v>1278890</c:v>
                </c:pt>
                <c:pt idx="1525">
                  <c:v>1278894</c:v>
                </c:pt>
                <c:pt idx="1526">
                  <c:v>1278894</c:v>
                </c:pt>
                <c:pt idx="1527">
                  <c:v>1278898</c:v>
                </c:pt>
                <c:pt idx="1528">
                  <c:v>1278898</c:v>
                </c:pt>
                <c:pt idx="1529">
                  <c:v>1278902</c:v>
                </c:pt>
                <c:pt idx="1530">
                  <c:v>1278902</c:v>
                </c:pt>
                <c:pt idx="1531">
                  <c:v>1278902</c:v>
                </c:pt>
                <c:pt idx="1532">
                  <c:v>1278906</c:v>
                </c:pt>
                <c:pt idx="1533">
                  <c:v>1278910</c:v>
                </c:pt>
                <c:pt idx="1534">
                  <c:v>1278910</c:v>
                </c:pt>
                <c:pt idx="1535">
                  <c:v>1278914</c:v>
                </c:pt>
                <c:pt idx="1536">
                  <c:v>1278914</c:v>
                </c:pt>
                <c:pt idx="1537">
                  <c:v>1278918</c:v>
                </c:pt>
                <c:pt idx="1538">
                  <c:v>1278918</c:v>
                </c:pt>
                <c:pt idx="1539">
                  <c:v>1278922</c:v>
                </c:pt>
                <c:pt idx="1540">
                  <c:v>1278922</c:v>
                </c:pt>
                <c:pt idx="1541">
                  <c:v>1278926</c:v>
                </c:pt>
                <c:pt idx="1542">
                  <c:v>1278934</c:v>
                </c:pt>
                <c:pt idx="1543">
                  <c:v>1278938</c:v>
                </c:pt>
                <c:pt idx="1544">
                  <c:v>1278942</c:v>
                </c:pt>
                <c:pt idx="1545">
                  <c:v>1278946</c:v>
                </c:pt>
                <c:pt idx="1546">
                  <c:v>1278946</c:v>
                </c:pt>
                <c:pt idx="1547">
                  <c:v>1278950</c:v>
                </c:pt>
                <c:pt idx="1548">
                  <c:v>1278954</c:v>
                </c:pt>
                <c:pt idx="1549">
                  <c:v>1278954</c:v>
                </c:pt>
                <c:pt idx="1550">
                  <c:v>1278958</c:v>
                </c:pt>
                <c:pt idx="1551">
                  <c:v>1278958</c:v>
                </c:pt>
                <c:pt idx="1552">
                  <c:v>1278958</c:v>
                </c:pt>
                <c:pt idx="1553">
                  <c:v>1278962</c:v>
                </c:pt>
                <c:pt idx="1554">
                  <c:v>1278966</c:v>
                </c:pt>
                <c:pt idx="1555">
                  <c:v>1278972</c:v>
                </c:pt>
                <c:pt idx="1556">
                  <c:v>1278976</c:v>
                </c:pt>
                <c:pt idx="1557">
                  <c:v>1278976</c:v>
                </c:pt>
                <c:pt idx="1558">
                  <c:v>1278982</c:v>
                </c:pt>
                <c:pt idx="1559">
                  <c:v>1278986</c:v>
                </c:pt>
                <c:pt idx="1560">
                  <c:v>1278986</c:v>
                </c:pt>
                <c:pt idx="1561">
                  <c:v>1278992</c:v>
                </c:pt>
                <c:pt idx="1562">
                  <c:v>1279002</c:v>
                </c:pt>
                <c:pt idx="1563">
                  <c:v>1279008</c:v>
                </c:pt>
                <c:pt idx="1564">
                  <c:v>1279016</c:v>
                </c:pt>
                <c:pt idx="1565">
                  <c:v>1279020</c:v>
                </c:pt>
                <c:pt idx="1566">
                  <c:v>1279378</c:v>
                </c:pt>
                <c:pt idx="1567">
                  <c:v>1279382</c:v>
                </c:pt>
                <c:pt idx="1568">
                  <c:v>1279554</c:v>
                </c:pt>
                <c:pt idx="1569">
                  <c:v>1279912</c:v>
                </c:pt>
                <c:pt idx="1570">
                  <c:v>1279918</c:v>
                </c:pt>
                <c:pt idx="1571">
                  <c:v>1280638</c:v>
                </c:pt>
                <c:pt idx="1572">
                  <c:v>1280810</c:v>
                </c:pt>
                <c:pt idx="1573">
                  <c:v>1281530</c:v>
                </c:pt>
                <c:pt idx="1574">
                  <c:v>1281608</c:v>
                </c:pt>
                <c:pt idx="1575">
                  <c:v>1281966</c:v>
                </c:pt>
                <c:pt idx="1576">
                  <c:v>1283400</c:v>
                </c:pt>
                <c:pt idx="1577">
                  <c:v>1283400</c:v>
                </c:pt>
                <c:pt idx="1578">
                  <c:v>1283404</c:v>
                </c:pt>
                <c:pt idx="1579">
                  <c:v>1283410</c:v>
                </c:pt>
                <c:pt idx="1580">
                  <c:v>1283422</c:v>
                </c:pt>
                <c:pt idx="1581">
                  <c:v>1283432</c:v>
                </c:pt>
                <c:pt idx="1582">
                  <c:v>1283794</c:v>
                </c:pt>
                <c:pt idx="1583">
                  <c:v>1283802</c:v>
                </c:pt>
                <c:pt idx="1584">
                  <c:v>1283806</c:v>
                </c:pt>
                <c:pt idx="1585">
                  <c:v>1283816</c:v>
                </c:pt>
                <c:pt idx="1586">
                  <c:v>1283890</c:v>
                </c:pt>
                <c:pt idx="1587">
                  <c:v>1284248</c:v>
                </c:pt>
                <c:pt idx="1588">
                  <c:v>1284322</c:v>
                </c:pt>
                <c:pt idx="1589">
                  <c:v>1285042</c:v>
                </c:pt>
                <c:pt idx="1590">
                  <c:v>1285400</c:v>
                </c:pt>
                <c:pt idx="1591">
                  <c:v>1285474</c:v>
                </c:pt>
                <c:pt idx="1592">
                  <c:v>1286194</c:v>
                </c:pt>
                <c:pt idx="1593">
                  <c:v>1286370</c:v>
                </c:pt>
                <c:pt idx="1594">
                  <c:v>1287090</c:v>
                </c:pt>
                <c:pt idx="1595">
                  <c:v>1287262</c:v>
                </c:pt>
                <c:pt idx="1596">
                  <c:v>1287996</c:v>
                </c:pt>
                <c:pt idx="1597">
                  <c:v>1288172</c:v>
                </c:pt>
                <c:pt idx="1598">
                  <c:v>1288548</c:v>
                </c:pt>
                <c:pt idx="1599">
                  <c:v>1289268</c:v>
                </c:pt>
                <c:pt idx="1600">
                  <c:v>1289626</c:v>
                </c:pt>
                <c:pt idx="1601">
                  <c:v>1289984</c:v>
                </c:pt>
                <c:pt idx="1602">
                  <c:v>1290342</c:v>
                </c:pt>
                <c:pt idx="1603">
                  <c:v>1291062</c:v>
                </c:pt>
                <c:pt idx="1604">
                  <c:v>1291068</c:v>
                </c:pt>
                <c:pt idx="1605">
                  <c:v>1291788</c:v>
                </c:pt>
                <c:pt idx="1606">
                  <c:v>1291964</c:v>
                </c:pt>
                <c:pt idx="1607">
                  <c:v>1292684</c:v>
                </c:pt>
                <c:pt idx="1608">
                  <c:v>1292762</c:v>
                </c:pt>
                <c:pt idx="1609">
                  <c:v>1293482</c:v>
                </c:pt>
                <c:pt idx="1610">
                  <c:v>1294202</c:v>
                </c:pt>
                <c:pt idx="1611">
                  <c:v>1294234</c:v>
                </c:pt>
                <c:pt idx="1612">
                  <c:v>1294954</c:v>
                </c:pt>
                <c:pt idx="1613">
                  <c:v>1295386</c:v>
                </c:pt>
                <c:pt idx="1614">
                  <c:v>1295764</c:v>
                </c:pt>
                <c:pt idx="1615">
                  <c:v>1296492</c:v>
                </c:pt>
                <c:pt idx="1616">
                  <c:v>1296678</c:v>
                </c:pt>
                <c:pt idx="1617">
                  <c:v>1297398</c:v>
                </c:pt>
                <c:pt idx="1618">
                  <c:v>1298118</c:v>
                </c:pt>
                <c:pt idx="1619">
                  <c:v>1298476</c:v>
                </c:pt>
                <c:pt idx="1620">
                  <c:v>1299196</c:v>
                </c:pt>
                <c:pt idx="1621">
                  <c:v>1299208</c:v>
                </c:pt>
                <c:pt idx="1622">
                  <c:v>1299566</c:v>
                </c:pt>
                <c:pt idx="1623">
                  <c:v>1299640</c:v>
                </c:pt>
                <c:pt idx="1624">
                  <c:v>1300360</c:v>
                </c:pt>
                <c:pt idx="1625">
                  <c:v>1300544</c:v>
                </c:pt>
                <c:pt idx="1626">
                  <c:v>1301074</c:v>
                </c:pt>
                <c:pt idx="1627">
                  <c:v>1302152</c:v>
                </c:pt>
                <c:pt idx="1628">
                  <c:v>1302184</c:v>
                </c:pt>
                <c:pt idx="1629">
                  <c:v>1303618</c:v>
                </c:pt>
                <c:pt idx="1630">
                  <c:v>1303618</c:v>
                </c:pt>
                <c:pt idx="1631">
                  <c:v>1304338</c:v>
                </c:pt>
                <c:pt idx="1632">
                  <c:v>1304356</c:v>
                </c:pt>
                <c:pt idx="1633">
                  <c:v>1305790</c:v>
                </c:pt>
                <c:pt idx="1634">
                  <c:v>1305798</c:v>
                </c:pt>
                <c:pt idx="1635">
                  <c:v>1305872</c:v>
                </c:pt>
                <c:pt idx="1636">
                  <c:v>1306230</c:v>
                </c:pt>
                <c:pt idx="1637">
                  <c:v>1306230</c:v>
                </c:pt>
                <c:pt idx="1638">
                  <c:v>1306588</c:v>
                </c:pt>
                <c:pt idx="1639">
                  <c:v>1308022</c:v>
                </c:pt>
                <c:pt idx="1640">
                  <c:v>1308022</c:v>
                </c:pt>
                <c:pt idx="1641">
                  <c:v>1308032</c:v>
                </c:pt>
                <c:pt idx="1642">
                  <c:v>1308770</c:v>
                </c:pt>
                <c:pt idx="1643">
                  <c:v>1308790</c:v>
                </c:pt>
                <c:pt idx="1644">
                  <c:v>1309510</c:v>
                </c:pt>
                <c:pt idx="1645">
                  <c:v>1309874</c:v>
                </c:pt>
                <c:pt idx="1646">
                  <c:v>1310232</c:v>
                </c:pt>
                <c:pt idx="1647">
                  <c:v>1310762</c:v>
                </c:pt>
                <c:pt idx="1648">
                  <c:v>1311482</c:v>
                </c:pt>
                <c:pt idx="1649">
                  <c:v>1311660</c:v>
                </c:pt>
                <c:pt idx="1650">
                  <c:v>1312384</c:v>
                </c:pt>
                <c:pt idx="1651">
                  <c:v>1313104</c:v>
                </c:pt>
                <c:pt idx="1652">
                  <c:v>1313110</c:v>
                </c:pt>
                <c:pt idx="1653">
                  <c:v>1313132</c:v>
                </c:pt>
                <c:pt idx="1654">
                  <c:v>1313138</c:v>
                </c:pt>
                <c:pt idx="1655">
                  <c:v>1313858</c:v>
                </c:pt>
                <c:pt idx="1656">
                  <c:v>1313882</c:v>
                </c:pt>
                <c:pt idx="1657">
                  <c:v>1314676</c:v>
                </c:pt>
                <c:pt idx="1658">
                  <c:v>1315034</c:v>
                </c:pt>
                <c:pt idx="1659">
                  <c:v>1315392</c:v>
                </c:pt>
                <c:pt idx="1660">
                  <c:v>1315922</c:v>
                </c:pt>
                <c:pt idx="1661">
                  <c:v>1316280</c:v>
                </c:pt>
                <c:pt idx="1662">
                  <c:v>1317714</c:v>
                </c:pt>
                <c:pt idx="1663">
                  <c:v>1319148</c:v>
                </c:pt>
                <c:pt idx="1664">
                  <c:v>1319506</c:v>
                </c:pt>
                <c:pt idx="1665">
                  <c:v>1319864</c:v>
                </c:pt>
                <c:pt idx="1666">
                  <c:v>1319882</c:v>
                </c:pt>
                <c:pt idx="1667">
                  <c:v>1321316</c:v>
                </c:pt>
                <c:pt idx="1668">
                  <c:v>1322750</c:v>
                </c:pt>
                <c:pt idx="1669">
                  <c:v>1322754</c:v>
                </c:pt>
                <c:pt idx="1670">
                  <c:v>1322926</c:v>
                </c:pt>
                <c:pt idx="1671">
                  <c:v>1323656</c:v>
                </c:pt>
                <c:pt idx="1672">
                  <c:v>1324014</c:v>
                </c:pt>
                <c:pt idx="1673">
                  <c:v>1324386</c:v>
                </c:pt>
                <c:pt idx="1674">
                  <c:v>1325106</c:v>
                </c:pt>
                <c:pt idx="1675">
                  <c:v>1325826</c:v>
                </c:pt>
                <c:pt idx="1676">
                  <c:v>1326002</c:v>
                </c:pt>
                <c:pt idx="1677">
                  <c:v>1326742</c:v>
                </c:pt>
                <c:pt idx="1678">
                  <c:v>1327462</c:v>
                </c:pt>
                <c:pt idx="1679">
                  <c:v>1327824</c:v>
                </c:pt>
                <c:pt idx="1680">
                  <c:v>1328194</c:v>
                </c:pt>
                <c:pt idx="1681">
                  <c:v>1328918</c:v>
                </c:pt>
                <c:pt idx="1682">
                  <c:v>1329262</c:v>
                </c:pt>
                <c:pt idx="1683">
                  <c:v>1329978</c:v>
                </c:pt>
                <c:pt idx="1684">
                  <c:v>1330346</c:v>
                </c:pt>
                <c:pt idx="1685">
                  <c:v>1330724</c:v>
                </c:pt>
                <c:pt idx="1686">
                  <c:v>1331444</c:v>
                </c:pt>
                <c:pt idx="1687">
                  <c:v>1332164</c:v>
                </c:pt>
                <c:pt idx="1688">
                  <c:v>1333056</c:v>
                </c:pt>
                <c:pt idx="1689">
                  <c:v>1333850</c:v>
                </c:pt>
                <c:pt idx="1690">
                  <c:v>1334096</c:v>
                </c:pt>
                <c:pt idx="1691">
                  <c:v>1334890</c:v>
                </c:pt>
                <c:pt idx="1692">
                  <c:v>1335610</c:v>
                </c:pt>
                <c:pt idx="1693">
                  <c:v>1335972</c:v>
                </c:pt>
                <c:pt idx="1694">
                  <c:v>1337406</c:v>
                </c:pt>
                <c:pt idx="1695">
                  <c:v>1338126</c:v>
                </c:pt>
                <c:pt idx="1696">
                  <c:v>1338484</c:v>
                </c:pt>
                <c:pt idx="1697">
                  <c:v>1338502</c:v>
                </c:pt>
                <c:pt idx="1698">
                  <c:v>1339952</c:v>
                </c:pt>
                <c:pt idx="1699">
                  <c:v>1340320</c:v>
                </c:pt>
                <c:pt idx="1700">
                  <c:v>1340492</c:v>
                </c:pt>
                <c:pt idx="1701">
                  <c:v>1341212</c:v>
                </c:pt>
                <c:pt idx="1702">
                  <c:v>1341932</c:v>
                </c:pt>
                <c:pt idx="1703">
                  <c:v>1342290</c:v>
                </c:pt>
                <c:pt idx="1704">
                  <c:v>1343368</c:v>
                </c:pt>
                <c:pt idx="1705">
                  <c:v>1344102</c:v>
                </c:pt>
                <c:pt idx="1706">
                  <c:v>1344822</c:v>
                </c:pt>
                <c:pt idx="1707">
                  <c:v>1345180</c:v>
                </c:pt>
                <c:pt idx="1708">
                  <c:v>1345352</c:v>
                </c:pt>
                <c:pt idx="1709">
                  <c:v>1346090</c:v>
                </c:pt>
                <c:pt idx="1710">
                  <c:v>1346810</c:v>
                </c:pt>
                <c:pt idx="1711">
                  <c:v>1346982</c:v>
                </c:pt>
                <c:pt idx="1712">
                  <c:v>1346994</c:v>
                </c:pt>
                <c:pt idx="1713">
                  <c:v>1348428</c:v>
                </c:pt>
                <c:pt idx="1714">
                  <c:v>1348806</c:v>
                </c:pt>
                <c:pt idx="1715">
                  <c:v>1350240</c:v>
                </c:pt>
                <c:pt idx="1716">
                  <c:v>1350412</c:v>
                </c:pt>
                <c:pt idx="1717">
                  <c:v>1350770</c:v>
                </c:pt>
                <c:pt idx="1718">
                  <c:v>1351490</c:v>
                </c:pt>
                <c:pt idx="1719">
                  <c:v>1352020</c:v>
                </c:pt>
                <c:pt idx="1720">
                  <c:v>1352736</c:v>
                </c:pt>
                <c:pt idx="1721">
                  <c:v>1353628</c:v>
                </c:pt>
                <c:pt idx="1722">
                  <c:v>1354356</c:v>
                </c:pt>
                <c:pt idx="1723">
                  <c:v>1354714</c:v>
                </c:pt>
                <c:pt idx="1724">
                  <c:v>1356148</c:v>
                </c:pt>
                <c:pt idx="1725">
                  <c:v>1356868</c:v>
                </c:pt>
                <c:pt idx="1726">
                  <c:v>1359720</c:v>
                </c:pt>
                <c:pt idx="1727">
                  <c:v>1359720</c:v>
                </c:pt>
                <c:pt idx="1728">
                  <c:v>1359738</c:v>
                </c:pt>
                <c:pt idx="1729">
                  <c:v>1359910</c:v>
                </c:pt>
                <c:pt idx="1730">
                  <c:v>1360802</c:v>
                </c:pt>
                <c:pt idx="1731">
                  <c:v>1361522</c:v>
                </c:pt>
                <c:pt idx="1732">
                  <c:v>1361694</c:v>
                </c:pt>
                <c:pt idx="1733">
                  <c:v>1362488</c:v>
                </c:pt>
                <c:pt idx="1734">
                  <c:v>1363204</c:v>
                </c:pt>
                <c:pt idx="1735">
                  <c:v>1363930</c:v>
                </c:pt>
                <c:pt idx="1736">
                  <c:v>1366782</c:v>
                </c:pt>
                <c:pt idx="1737">
                  <c:v>1366794</c:v>
                </c:pt>
                <c:pt idx="1738">
                  <c:v>1368228</c:v>
                </c:pt>
                <c:pt idx="1739">
                  <c:v>1368606</c:v>
                </c:pt>
                <c:pt idx="1740">
                  <c:v>1368964</c:v>
                </c:pt>
                <c:pt idx="1741">
                  <c:v>1370398</c:v>
                </c:pt>
                <c:pt idx="1742">
                  <c:v>1370404</c:v>
                </c:pt>
                <c:pt idx="1743">
                  <c:v>1370408</c:v>
                </c:pt>
                <c:pt idx="1744">
                  <c:v>1373258</c:v>
                </c:pt>
                <c:pt idx="1745">
                  <c:v>1373430</c:v>
                </c:pt>
                <c:pt idx="1746">
                  <c:v>1373504</c:v>
                </c:pt>
                <c:pt idx="1747">
                  <c:v>1373512</c:v>
                </c:pt>
                <c:pt idx="1748">
                  <c:v>1374946</c:v>
                </c:pt>
                <c:pt idx="1749">
                  <c:v>1375118</c:v>
                </c:pt>
                <c:pt idx="1750">
                  <c:v>1375838</c:v>
                </c:pt>
                <c:pt idx="1751">
                  <c:v>1376196</c:v>
                </c:pt>
                <c:pt idx="1752">
                  <c:v>1376554</c:v>
                </c:pt>
                <c:pt idx="1753">
                  <c:v>1377988</c:v>
                </c:pt>
                <c:pt idx="1754">
                  <c:v>1378346</c:v>
                </c:pt>
                <c:pt idx="1755">
                  <c:v>1379066</c:v>
                </c:pt>
                <c:pt idx="1756">
                  <c:v>1379424</c:v>
                </c:pt>
                <c:pt idx="1757">
                  <c:v>1379424</c:v>
                </c:pt>
                <c:pt idx="1758">
                  <c:v>1379596</c:v>
                </c:pt>
                <c:pt idx="1759">
                  <c:v>1380488</c:v>
                </c:pt>
                <c:pt idx="1760">
                  <c:v>1381208</c:v>
                </c:pt>
                <c:pt idx="1761">
                  <c:v>1382642</c:v>
                </c:pt>
                <c:pt idx="1762">
                  <c:v>1382656</c:v>
                </c:pt>
                <c:pt idx="1763">
                  <c:v>1382666</c:v>
                </c:pt>
                <c:pt idx="1764">
                  <c:v>1382838</c:v>
                </c:pt>
                <c:pt idx="1765">
                  <c:v>1384272</c:v>
                </c:pt>
                <c:pt idx="1766">
                  <c:v>1385706</c:v>
                </c:pt>
                <c:pt idx="1767">
                  <c:v>1385712</c:v>
                </c:pt>
                <c:pt idx="1768">
                  <c:v>1387146</c:v>
                </c:pt>
                <c:pt idx="1769">
                  <c:v>1388580</c:v>
                </c:pt>
                <c:pt idx="1770">
                  <c:v>1388580</c:v>
                </c:pt>
                <c:pt idx="1771">
                  <c:v>1388586</c:v>
                </c:pt>
                <c:pt idx="1772">
                  <c:v>1388948</c:v>
                </c:pt>
                <c:pt idx="1773">
                  <c:v>1388964</c:v>
                </c:pt>
                <c:pt idx="1774">
                  <c:v>1389332</c:v>
                </c:pt>
                <c:pt idx="1775">
                  <c:v>1390774</c:v>
                </c:pt>
                <c:pt idx="1776">
                  <c:v>1391666</c:v>
                </c:pt>
                <c:pt idx="1777">
                  <c:v>1393272</c:v>
                </c:pt>
                <c:pt idx="1778">
                  <c:v>1393992</c:v>
                </c:pt>
                <c:pt idx="1779">
                  <c:v>1394730</c:v>
                </c:pt>
                <c:pt idx="1780">
                  <c:v>1395808</c:v>
                </c:pt>
                <c:pt idx="1781">
                  <c:v>1396338</c:v>
                </c:pt>
                <c:pt idx="1782">
                  <c:v>1397416</c:v>
                </c:pt>
                <c:pt idx="1783">
                  <c:v>1398144</c:v>
                </c:pt>
                <c:pt idx="1784">
                  <c:v>1399036</c:v>
                </c:pt>
                <c:pt idx="1785">
                  <c:v>1399756</c:v>
                </c:pt>
                <c:pt idx="1786">
                  <c:v>1401190</c:v>
                </c:pt>
                <c:pt idx="1787">
                  <c:v>1402624</c:v>
                </c:pt>
                <c:pt idx="1788">
                  <c:v>1402982</c:v>
                </c:pt>
                <c:pt idx="1789">
                  <c:v>1402992</c:v>
                </c:pt>
                <c:pt idx="1790">
                  <c:v>1403708</c:v>
                </c:pt>
                <c:pt idx="1791">
                  <c:v>1406560</c:v>
                </c:pt>
                <c:pt idx="1792">
                  <c:v>1406560</c:v>
                </c:pt>
                <c:pt idx="1793">
                  <c:v>1408068</c:v>
                </c:pt>
                <c:pt idx="1794">
                  <c:v>1409502</c:v>
                </c:pt>
                <c:pt idx="1795">
                  <c:v>1412354</c:v>
                </c:pt>
                <c:pt idx="1796">
                  <c:v>1413074</c:v>
                </c:pt>
                <c:pt idx="1797">
                  <c:v>1413246</c:v>
                </c:pt>
                <c:pt idx="1798">
                  <c:v>1416098</c:v>
                </c:pt>
                <c:pt idx="1799">
                  <c:v>1416270</c:v>
                </c:pt>
                <c:pt idx="1800">
                  <c:v>1419122</c:v>
                </c:pt>
                <c:pt idx="1801">
                  <c:v>1419480</c:v>
                </c:pt>
                <c:pt idx="1802">
                  <c:v>1420200</c:v>
                </c:pt>
                <c:pt idx="1803">
                  <c:v>1420558</c:v>
                </c:pt>
                <c:pt idx="1804">
                  <c:v>1421992</c:v>
                </c:pt>
                <c:pt idx="1805">
                  <c:v>1422712</c:v>
                </c:pt>
                <c:pt idx="1806">
                  <c:v>1423432</c:v>
                </c:pt>
                <c:pt idx="1807">
                  <c:v>1424152</c:v>
                </c:pt>
                <c:pt idx="1808">
                  <c:v>1424152</c:v>
                </c:pt>
                <c:pt idx="1809">
                  <c:v>1424510</c:v>
                </c:pt>
                <c:pt idx="1810">
                  <c:v>1425944</c:v>
                </c:pt>
                <c:pt idx="1811">
                  <c:v>1425956</c:v>
                </c:pt>
                <c:pt idx="1812">
                  <c:v>1431632</c:v>
                </c:pt>
                <c:pt idx="1813">
                  <c:v>1433066</c:v>
                </c:pt>
                <c:pt idx="1814">
                  <c:v>1433786</c:v>
                </c:pt>
                <c:pt idx="1815">
                  <c:v>1435240</c:v>
                </c:pt>
                <c:pt idx="1816">
                  <c:v>1435956</c:v>
                </c:pt>
                <c:pt idx="1817">
                  <c:v>1436848</c:v>
                </c:pt>
                <c:pt idx="1818">
                  <c:v>1442526</c:v>
                </c:pt>
                <c:pt idx="1819">
                  <c:v>1445378</c:v>
                </c:pt>
                <c:pt idx="1820">
                  <c:v>1445736</c:v>
                </c:pt>
                <c:pt idx="1821">
                  <c:v>1448586</c:v>
                </c:pt>
                <c:pt idx="1822">
                  <c:v>1448660</c:v>
                </c:pt>
                <c:pt idx="1823">
                  <c:v>1454338</c:v>
                </c:pt>
                <c:pt idx="1824">
                  <c:v>1509418</c:v>
                </c:pt>
                <c:pt idx="1825">
                  <c:v>1509418</c:v>
                </c:pt>
                <c:pt idx="1826">
                  <c:v>1509418</c:v>
                </c:pt>
                <c:pt idx="1827">
                  <c:v>1509418</c:v>
                </c:pt>
                <c:pt idx="1828">
                  <c:v>1509422</c:v>
                </c:pt>
                <c:pt idx="1829">
                  <c:v>1509422</c:v>
                </c:pt>
                <c:pt idx="1830">
                  <c:v>1509426</c:v>
                </c:pt>
                <c:pt idx="1831">
                  <c:v>1509426</c:v>
                </c:pt>
                <c:pt idx="1832">
                  <c:v>1509426</c:v>
                </c:pt>
                <c:pt idx="1833">
                  <c:v>1509430</c:v>
                </c:pt>
                <c:pt idx="1834">
                  <c:v>1509430</c:v>
                </c:pt>
                <c:pt idx="1835">
                  <c:v>1509434</c:v>
                </c:pt>
                <c:pt idx="1836">
                  <c:v>1509434</c:v>
                </c:pt>
                <c:pt idx="1837">
                  <c:v>1509438</c:v>
                </c:pt>
                <c:pt idx="1838">
                  <c:v>1509442</c:v>
                </c:pt>
                <c:pt idx="1839">
                  <c:v>1509442</c:v>
                </c:pt>
                <c:pt idx="1840">
                  <c:v>1509446</c:v>
                </c:pt>
                <c:pt idx="1841">
                  <c:v>1509450</c:v>
                </c:pt>
                <c:pt idx="1842">
                  <c:v>1509450</c:v>
                </c:pt>
                <c:pt idx="1843">
                  <c:v>1509456</c:v>
                </c:pt>
                <c:pt idx="1844">
                  <c:v>1509456</c:v>
                </c:pt>
                <c:pt idx="1845">
                  <c:v>1509460</c:v>
                </c:pt>
                <c:pt idx="1846">
                  <c:v>1509460</c:v>
                </c:pt>
                <c:pt idx="1847">
                  <c:v>1509464</c:v>
                </c:pt>
                <c:pt idx="1848">
                  <c:v>1509464</c:v>
                </c:pt>
                <c:pt idx="1849">
                  <c:v>1509468</c:v>
                </c:pt>
                <c:pt idx="1850">
                  <c:v>1509468</c:v>
                </c:pt>
                <c:pt idx="1851">
                  <c:v>1509472</c:v>
                </c:pt>
                <c:pt idx="1852">
                  <c:v>1509472</c:v>
                </c:pt>
                <c:pt idx="1853">
                  <c:v>1509476</c:v>
                </c:pt>
                <c:pt idx="1854">
                  <c:v>1509480</c:v>
                </c:pt>
                <c:pt idx="1855">
                  <c:v>1509484</c:v>
                </c:pt>
                <c:pt idx="1856">
                  <c:v>1509488</c:v>
                </c:pt>
                <c:pt idx="1857">
                  <c:v>1509492</c:v>
                </c:pt>
                <c:pt idx="1858">
                  <c:v>1509496</c:v>
                </c:pt>
                <c:pt idx="1859">
                  <c:v>1509496</c:v>
                </c:pt>
                <c:pt idx="1860">
                  <c:v>1509502</c:v>
                </c:pt>
                <c:pt idx="1861">
                  <c:v>1509502</c:v>
                </c:pt>
                <c:pt idx="1862">
                  <c:v>1509502</c:v>
                </c:pt>
                <c:pt idx="1863">
                  <c:v>1509506</c:v>
                </c:pt>
                <c:pt idx="1864">
                  <c:v>1509506</c:v>
                </c:pt>
                <c:pt idx="1865">
                  <c:v>1509512</c:v>
                </c:pt>
                <c:pt idx="1866">
                  <c:v>1509516</c:v>
                </c:pt>
                <c:pt idx="1867">
                  <c:v>1509520</c:v>
                </c:pt>
                <c:pt idx="1868">
                  <c:v>1509524</c:v>
                </c:pt>
                <c:pt idx="1869">
                  <c:v>1509528</c:v>
                </c:pt>
                <c:pt idx="1870">
                  <c:v>1509532</c:v>
                </c:pt>
                <c:pt idx="1871">
                  <c:v>1509532</c:v>
                </c:pt>
                <c:pt idx="1872">
                  <c:v>1509536</c:v>
                </c:pt>
                <c:pt idx="1873">
                  <c:v>1509544</c:v>
                </c:pt>
                <c:pt idx="1874">
                  <c:v>1509548</c:v>
                </c:pt>
                <c:pt idx="1875">
                  <c:v>1509558</c:v>
                </c:pt>
                <c:pt idx="1876">
                  <c:v>1509564</c:v>
                </c:pt>
                <c:pt idx="1877">
                  <c:v>1509570</c:v>
                </c:pt>
                <c:pt idx="1878">
                  <c:v>1509580</c:v>
                </c:pt>
                <c:pt idx="1879">
                  <c:v>1509600</c:v>
                </c:pt>
                <c:pt idx="1880">
                  <c:v>1509608</c:v>
                </c:pt>
                <c:pt idx="1881">
                  <c:v>1509780</c:v>
                </c:pt>
                <c:pt idx="1882">
                  <c:v>1509860</c:v>
                </c:pt>
                <c:pt idx="1883">
                  <c:v>1509868</c:v>
                </c:pt>
                <c:pt idx="1884">
                  <c:v>1510226</c:v>
                </c:pt>
                <c:pt idx="1885">
                  <c:v>1510246</c:v>
                </c:pt>
                <c:pt idx="1886">
                  <c:v>1510326</c:v>
                </c:pt>
                <c:pt idx="1887">
                  <c:v>1510506</c:v>
                </c:pt>
                <c:pt idx="1888">
                  <c:v>1510518</c:v>
                </c:pt>
                <c:pt idx="1889">
                  <c:v>1510538</c:v>
                </c:pt>
                <c:pt idx="1890">
                  <c:v>1511258</c:v>
                </c:pt>
                <c:pt idx="1891">
                  <c:v>1511278</c:v>
                </c:pt>
                <c:pt idx="1892">
                  <c:v>1511636</c:v>
                </c:pt>
                <c:pt idx="1893">
                  <c:v>1513070</c:v>
                </c:pt>
                <c:pt idx="1894">
                  <c:v>1513144</c:v>
                </c:pt>
                <c:pt idx="1895">
                  <c:v>1513218</c:v>
                </c:pt>
                <c:pt idx="1896">
                  <c:v>1513224</c:v>
                </c:pt>
                <c:pt idx="1897">
                  <c:v>1513396</c:v>
                </c:pt>
                <c:pt idx="1898">
                  <c:v>1513412</c:v>
                </c:pt>
                <c:pt idx="1899">
                  <c:v>1513584</c:v>
                </c:pt>
                <c:pt idx="1900">
                  <c:v>1513830</c:v>
                </c:pt>
                <c:pt idx="1901">
                  <c:v>1514174</c:v>
                </c:pt>
                <c:pt idx="1902">
                  <c:v>1514704</c:v>
                </c:pt>
                <c:pt idx="1903">
                  <c:v>1514882</c:v>
                </c:pt>
                <c:pt idx="1904">
                  <c:v>1515602</c:v>
                </c:pt>
                <c:pt idx="1905">
                  <c:v>1515960</c:v>
                </c:pt>
                <c:pt idx="1906">
                  <c:v>1516034</c:v>
                </c:pt>
                <c:pt idx="1907">
                  <c:v>1516392</c:v>
                </c:pt>
                <c:pt idx="1908">
                  <c:v>1516576</c:v>
                </c:pt>
                <c:pt idx="1909">
                  <c:v>1517292</c:v>
                </c:pt>
                <c:pt idx="1910">
                  <c:v>1517538</c:v>
                </c:pt>
                <c:pt idx="1911">
                  <c:v>1518972</c:v>
                </c:pt>
                <c:pt idx="1912">
                  <c:v>1519144</c:v>
                </c:pt>
                <c:pt idx="1913">
                  <c:v>1519864</c:v>
                </c:pt>
                <c:pt idx="1914">
                  <c:v>1520036</c:v>
                </c:pt>
                <c:pt idx="1915">
                  <c:v>1520110</c:v>
                </c:pt>
                <c:pt idx="1916">
                  <c:v>1520830</c:v>
                </c:pt>
                <c:pt idx="1917">
                  <c:v>1522264</c:v>
                </c:pt>
                <c:pt idx="1918">
                  <c:v>1522264</c:v>
                </c:pt>
                <c:pt idx="1919">
                  <c:v>1522282</c:v>
                </c:pt>
                <c:pt idx="1920">
                  <c:v>1522430</c:v>
                </c:pt>
                <c:pt idx="1921">
                  <c:v>1522960</c:v>
                </c:pt>
                <c:pt idx="1922">
                  <c:v>1523318</c:v>
                </c:pt>
                <c:pt idx="1923">
                  <c:v>1523496</c:v>
                </c:pt>
                <c:pt idx="1924">
                  <c:v>1523928</c:v>
                </c:pt>
                <c:pt idx="1925">
                  <c:v>1524286</c:v>
                </c:pt>
                <c:pt idx="1926">
                  <c:v>1525720</c:v>
                </c:pt>
                <c:pt idx="1927">
                  <c:v>1525794</c:v>
                </c:pt>
                <c:pt idx="1928">
                  <c:v>1526152</c:v>
                </c:pt>
                <c:pt idx="1929">
                  <c:v>1526872</c:v>
                </c:pt>
                <c:pt idx="1930">
                  <c:v>1526878</c:v>
                </c:pt>
                <c:pt idx="1931">
                  <c:v>1527598</c:v>
                </c:pt>
                <c:pt idx="1932">
                  <c:v>1528318</c:v>
                </c:pt>
                <c:pt idx="1933">
                  <c:v>1528344</c:v>
                </c:pt>
                <c:pt idx="1934">
                  <c:v>1528516</c:v>
                </c:pt>
                <c:pt idx="1935">
                  <c:v>1529236</c:v>
                </c:pt>
                <c:pt idx="1936">
                  <c:v>1529254</c:v>
                </c:pt>
                <c:pt idx="1937">
                  <c:v>1529612</c:v>
                </c:pt>
                <c:pt idx="1938">
                  <c:v>1530350</c:v>
                </c:pt>
                <c:pt idx="1939">
                  <c:v>1530596</c:v>
                </c:pt>
                <c:pt idx="1940">
                  <c:v>1530842</c:v>
                </c:pt>
                <c:pt idx="1941">
                  <c:v>1531562</c:v>
                </c:pt>
                <c:pt idx="1942">
                  <c:v>1532092</c:v>
                </c:pt>
                <c:pt idx="1943">
                  <c:v>1532524</c:v>
                </c:pt>
                <c:pt idx="1944">
                  <c:v>1533244</c:v>
                </c:pt>
                <c:pt idx="1945">
                  <c:v>1533416</c:v>
                </c:pt>
                <c:pt idx="1946">
                  <c:v>1534850</c:v>
                </c:pt>
                <c:pt idx="1947">
                  <c:v>1534924</c:v>
                </c:pt>
                <c:pt idx="1948">
                  <c:v>1536358</c:v>
                </c:pt>
                <c:pt idx="1949">
                  <c:v>1536374</c:v>
                </c:pt>
                <c:pt idx="1950">
                  <c:v>1536546</c:v>
                </c:pt>
                <c:pt idx="1951">
                  <c:v>1537266</c:v>
                </c:pt>
                <c:pt idx="1952">
                  <c:v>1537986</c:v>
                </c:pt>
                <c:pt idx="1953">
                  <c:v>1538344</c:v>
                </c:pt>
                <c:pt idx="1954">
                  <c:v>1539778</c:v>
                </c:pt>
                <c:pt idx="1955">
                  <c:v>1540498</c:v>
                </c:pt>
                <c:pt idx="1956">
                  <c:v>1541932</c:v>
                </c:pt>
                <c:pt idx="1957">
                  <c:v>1542006</c:v>
                </c:pt>
                <c:pt idx="1958">
                  <c:v>1543440</c:v>
                </c:pt>
                <c:pt idx="1959">
                  <c:v>1543612</c:v>
                </c:pt>
                <c:pt idx="1960">
                  <c:v>1544504</c:v>
                </c:pt>
                <c:pt idx="1961">
                  <c:v>1545224</c:v>
                </c:pt>
                <c:pt idx="1962">
                  <c:v>1545396</c:v>
                </c:pt>
                <c:pt idx="1963">
                  <c:v>1545470</c:v>
                </c:pt>
                <c:pt idx="1964">
                  <c:v>1546904</c:v>
                </c:pt>
                <c:pt idx="1965">
                  <c:v>1547624</c:v>
                </c:pt>
                <c:pt idx="1966">
                  <c:v>1550476</c:v>
                </c:pt>
                <c:pt idx="1967">
                  <c:v>1551910</c:v>
                </c:pt>
                <c:pt idx="1968">
                  <c:v>1551910</c:v>
                </c:pt>
                <c:pt idx="1969">
                  <c:v>1551924</c:v>
                </c:pt>
                <c:pt idx="1970">
                  <c:v>1552282</c:v>
                </c:pt>
                <c:pt idx="1971">
                  <c:v>1553010</c:v>
                </c:pt>
                <c:pt idx="1972">
                  <c:v>1555862</c:v>
                </c:pt>
                <c:pt idx="1973">
                  <c:v>1557296</c:v>
                </c:pt>
                <c:pt idx="1974">
                  <c:v>1557370</c:v>
                </c:pt>
                <c:pt idx="1975">
                  <c:v>1557548</c:v>
                </c:pt>
                <c:pt idx="1976">
                  <c:v>1560400</c:v>
                </c:pt>
                <c:pt idx="1977">
                  <c:v>1560758</c:v>
                </c:pt>
                <c:pt idx="1978">
                  <c:v>1561116</c:v>
                </c:pt>
                <c:pt idx="1979">
                  <c:v>1563968</c:v>
                </c:pt>
                <c:pt idx="1980">
                  <c:v>1564140</c:v>
                </c:pt>
                <c:pt idx="1981">
                  <c:v>1564498</c:v>
                </c:pt>
                <c:pt idx="1982">
                  <c:v>1567350</c:v>
                </c:pt>
                <c:pt idx="1983">
                  <c:v>1568784</c:v>
                </c:pt>
                <c:pt idx="1984">
                  <c:v>1568956</c:v>
                </c:pt>
                <c:pt idx="1985">
                  <c:v>1569676</c:v>
                </c:pt>
                <c:pt idx="1986">
                  <c:v>1569690</c:v>
                </c:pt>
                <c:pt idx="1987">
                  <c:v>1569690</c:v>
                </c:pt>
                <c:pt idx="1988">
                  <c:v>1569878</c:v>
                </c:pt>
                <c:pt idx="1989">
                  <c:v>1571312</c:v>
                </c:pt>
                <c:pt idx="1990">
                  <c:v>1571744</c:v>
                </c:pt>
                <c:pt idx="1991">
                  <c:v>1574668</c:v>
                </c:pt>
                <c:pt idx="1992">
                  <c:v>1574692</c:v>
                </c:pt>
                <c:pt idx="1993">
                  <c:v>1575062</c:v>
                </c:pt>
                <c:pt idx="1994">
                  <c:v>1580740</c:v>
                </c:pt>
                <c:pt idx="1995">
                  <c:v>1580754</c:v>
                </c:pt>
                <c:pt idx="1996">
                  <c:v>1582188</c:v>
                </c:pt>
                <c:pt idx="1997">
                  <c:v>1587864</c:v>
                </c:pt>
                <c:pt idx="1998">
                  <c:v>1588584</c:v>
                </c:pt>
                <c:pt idx="1999">
                  <c:v>1588584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04-4BE5-83D0-4A335F698A2E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SKV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Sheet1!$F$5:$F$2005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  <c:pt idx="12">
                  <c:v>20</c:v>
                </c:pt>
                <c:pt idx="13">
                  <c:v>20</c:v>
                </c:pt>
                <c:pt idx="14">
                  <c:v>24</c:v>
                </c:pt>
                <c:pt idx="15">
                  <c:v>28</c:v>
                </c:pt>
                <c:pt idx="16">
                  <c:v>34</c:v>
                </c:pt>
                <c:pt idx="17">
                  <c:v>38</c:v>
                </c:pt>
                <c:pt idx="18">
                  <c:v>38</c:v>
                </c:pt>
                <c:pt idx="19">
                  <c:v>42</c:v>
                </c:pt>
                <c:pt idx="20">
                  <c:v>46</c:v>
                </c:pt>
                <c:pt idx="21">
                  <c:v>50</c:v>
                </c:pt>
                <c:pt idx="22">
                  <c:v>50</c:v>
                </c:pt>
                <c:pt idx="23">
                  <c:v>54</c:v>
                </c:pt>
                <c:pt idx="24">
                  <c:v>58</c:v>
                </c:pt>
                <c:pt idx="25">
                  <c:v>62</c:v>
                </c:pt>
                <c:pt idx="26">
                  <c:v>66</c:v>
                </c:pt>
                <c:pt idx="27">
                  <c:v>70</c:v>
                </c:pt>
                <c:pt idx="28">
                  <c:v>74</c:v>
                </c:pt>
                <c:pt idx="29">
                  <c:v>74</c:v>
                </c:pt>
                <c:pt idx="30">
                  <c:v>80</c:v>
                </c:pt>
                <c:pt idx="31">
                  <c:v>88</c:v>
                </c:pt>
                <c:pt idx="32">
                  <c:v>88</c:v>
                </c:pt>
                <c:pt idx="33">
                  <c:v>94</c:v>
                </c:pt>
                <c:pt idx="34">
                  <c:v>94</c:v>
                </c:pt>
                <c:pt idx="35">
                  <c:v>100</c:v>
                </c:pt>
                <c:pt idx="36">
                  <c:v>108</c:v>
                </c:pt>
                <c:pt idx="37">
                  <c:v>118</c:v>
                </c:pt>
                <c:pt idx="38">
                  <c:v>122</c:v>
                </c:pt>
                <c:pt idx="39">
                  <c:v>126</c:v>
                </c:pt>
                <c:pt idx="40">
                  <c:v>130</c:v>
                </c:pt>
                <c:pt idx="41">
                  <c:v>134</c:v>
                </c:pt>
                <c:pt idx="42">
                  <c:v>138</c:v>
                </c:pt>
                <c:pt idx="43">
                  <c:v>148</c:v>
                </c:pt>
                <c:pt idx="44">
                  <c:v>148</c:v>
                </c:pt>
                <c:pt idx="45">
                  <c:v>152</c:v>
                </c:pt>
                <c:pt idx="46">
                  <c:v>156</c:v>
                </c:pt>
                <c:pt idx="47">
                  <c:v>166</c:v>
                </c:pt>
                <c:pt idx="48">
                  <c:v>170</c:v>
                </c:pt>
                <c:pt idx="49">
                  <c:v>176</c:v>
                </c:pt>
                <c:pt idx="50">
                  <c:v>184</c:v>
                </c:pt>
                <c:pt idx="51">
                  <c:v>190</c:v>
                </c:pt>
                <c:pt idx="52">
                  <c:v>194</c:v>
                </c:pt>
                <c:pt idx="53">
                  <c:v>370</c:v>
                </c:pt>
                <c:pt idx="54">
                  <c:v>392</c:v>
                </c:pt>
                <c:pt idx="55">
                  <c:v>568</c:v>
                </c:pt>
                <c:pt idx="56">
                  <c:v>642</c:v>
                </c:pt>
                <c:pt idx="57">
                  <c:v>642</c:v>
                </c:pt>
                <c:pt idx="58">
                  <c:v>1000</c:v>
                </c:pt>
                <c:pt idx="59">
                  <c:v>1720</c:v>
                </c:pt>
                <c:pt idx="60">
                  <c:v>1892</c:v>
                </c:pt>
                <c:pt idx="61">
                  <c:v>2076</c:v>
                </c:pt>
                <c:pt idx="62">
                  <c:v>2792</c:v>
                </c:pt>
                <c:pt idx="63">
                  <c:v>3136</c:v>
                </c:pt>
                <c:pt idx="64">
                  <c:v>3308</c:v>
                </c:pt>
                <c:pt idx="65">
                  <c:v>4028</c:v>
                </c:pt>
                <c:pt idx="66">
                  <c:v>4208</c:v>
                </c:pt>
                <c:pt idx="67">
                  <c:v>4454</c:v>
                </c:pt>
                <c:pt idx="68">
                  <c:v>5174</c:v>
                </c:pt>
                <c:pt idx="69">
                  <c:v>5188</c:v>
                </c:pt>
                <c:pt idx="70">
                  <c:v>5908</c:v>
                </c:pt>
                <c:pt idx="71">
                  <c:v>6628</c:v>
                </c:pt>
                <c:pt idx="72">
                  <c:v>8062</c:v>
                </c:pt>
                <c:pt idx="73">
                  <c:v>8078</c:v>
                </c:pt>
                <c:pt idx="74">
                  <c:v>8436</c:v>
                </c:pt>
                <c:pt idx="75">
                  <c:v>9156</c:v>
                </c:pt>
                <c:pt idx="76">
                  <c:v>10590</c:v>
                </c:pt>
                <c:pt idx="77">
                  <c:v>10600</c:v>
                </c:pt>
                <c:pt idx="78">
                  <c:v>10958</c:v>
                </c:pt>
                <c:pt idx="79">
                  <c:v>12392</c:v>
                </c:pt>
                <c:pt idx="80">
                  <c:v>12404</c:v>
                </c:pt>
                <c:pt idx="81">
                  <c:v>13124</c:v>
                </c:pt>
                <c:pt idx="82">
                  <c:v>13144</c:v>
                </c:pt>
                <c:pt idx="83">
                  <c:v>13144</c:v>
                </c:pt>
                <c:pt idx="84">
                  <c:v>13156</c:v>
                </c:pt>
                <c:pt idx="85">
                  <c:v>13876</c:v>
                </c:pt>
                <c:pt idx="86">
                  <c:v>13950</c:v>
                </c:pt>
                <c:pt idx="87">
                  <c:v>14382</c:v>
                </c:pt>
                <c:pt idx="88">
                  <c:v>14814</c:v>
                </c:pt>
                <c:pt idx="89">
                  <c:v>14900</c:v>
                </c:pt>
                <c:pt idx="90">
                  <c:v>15620</c:v>
                </c:pt>
                <c:pt idx="91">
                  <c:v>15978</c:v>
                </c:pt>
                <c:pt idx="92">
                  <c:v>16150</c:v>
                </c:pt>
                <c:pt idx="93">
                  <c:v>16508</c:v>
                </c:pt>
                <c:pt idx="94">
                  <c:v>17228</c:v>
                </c:pt>
                <c:pt idx="95">
                  <c:v>17314</c:v>
                </c:pt>
                <c:pt idx="96">
                  <c:v>18748</c:v>
                </c:pt>
                <c:pt idx="97">
                  <c:v>18756</c:v>
                </c:pt>
                <c:pt idx="98">
                  <c:v>19476</c:v>
                </c:pt>
                <c:pt idx="99">
                  <c:v>19550</c:v>
                </c:pt>
                <c:pt idx="100">
                  <c:v>19922</c:v>
                </c:pt>
                <c:pt idx="101">
                  <c:v>20280</c:v>
                </c:pt>
                <c:pt idx="102">
                  <c:v>21000</c:v>
                </c:pt>
                <c:pt idx="103">
                  <c:v>21358</c:v>
                </c:pt>
                <c:pt idx="104">
                  <c:v>21530</c:v>
                </c:pt>
                <c:pt idx="105">
                  <c:v>21888</c:v>
                </c:pt>
                <c:pt idx="106">
                  <c:v>22060</c:v>
                </c:pt>
                <c:pt idx="107">
                  <c:v>22780</c:v>
                </c:pt>
                <c:pt idx="108">
                  <c:v>22854</c:v>
                </c:pt>
                <c:pt idx="109">
                  <c:v>23212</c:v>
                </c:pt>
                <c:pt idx="110">
                  <c:v>23570</c:v>
                </c:pt>
                <c:pt idx="111">
                  <c:v>23928</c:v>
                </c:pt>
                <c:pt idx="112">
                  <c:v>24286</c:v>
                </c:pt>
                <c:pt idx="113">
                  <c:v>25006</c:v>
                </c:pt>
                <c:pt idx="114">
                  <c:v>26440</c:v>
                </c:pt>
                <c:pt idx="115">
                  <c:v>26452</c:v>
                </c:pt>
                <c:pt idx="116">
                  <c:v>26540</c:v>
                </c:pt>
                <c:pt idx="117">
                  <c:v>27260</c:v>
                </c:pt>
                <c:pt idx="118">
                  <c:v>27980</c:v>
                </c:pt>
                <c:pt idx="119">
                  <c:v>28700</c:v>
                </c:pt>
                <c:pt idx="120">
                  <c:v>28774</c:v>
                </c:pt>
                <c:pt idx="121">
                  <c:v>29494</c:v>
                </c:pt>
                <c:pt idx="122">
                  <c:v>30214</c:v>
                </c:pt>
                <c:pt idx="123">
                  <c:v>30934</c:v>
                </c:pt>
                <c:pt idx="124">
                  <c:v>31654</c:v>
                </c:pt>
                <c:pt idx="125">
                  <c:v>32374</c:v>
                </c:pt>
                <c:pt idx="126">
                  <c:v>32546</c:v>
                </c:pt>
                <c:pt idx="127">
                  <c:v>32904</c:v>
                </c:pt>
                <c:pt idx="128">
                  <c:v>33624</c:v>
                </c:pt>
                <c:pt idx="129">
                  <c:v>34344</c:v>
                </c:pt>
                <c:pt idx="130">
                  <c:v>34352</c:v>
                </c:pt>
                <c:pt idx="131">
                  <c:v>35072</c:v>
                </c:pt>
                <c:pt idx="132">
                  <c:v>35792</c:v>
                </c:pt>
                <c:pt idx="133">
                  <c:v>35804</c:v>
                </c:pt>
                <c:pt idx="134">
                  <c:v>37238</c:v>
                </c:pt>
                <c:pt idx="135">
                  <c:v>37252</c:v>
                </c:pt>
                <c:pt idx="136">
                  <c:v>37610</c:v>
                </c:pt>
                <c:pt idx="137">
                  <c:v>37968</c:v>
                </c:pt>
                <c:pt idx="138">
                  <c:v>38688</c:v>
                </c:pt>
                <c:pt idx="139">
                  <c:v>38876</c:v>
                </c:pt>
                <c:pt idx="140">
                  <c:v>39234</c:v>
                </c:pt>
                <c:pt idx="141">
                  <c:v>39954</c:v>
                </c:pt>
                <c:pt idx="142">
                  <c:v>40674</c:v>
                </c:pt>
                <c:pt idx="143">
                  <c:v>42108</c:v>
                </c:pt>
                <c:pt idx="144">
                  <c:v>42122</c:v>
                </c:pt>
                <c:pt idx="145">
                  <c:v>42842</c:v>
                </c:pt>
                <c:pt idx="146">
                  <c:v>43200</c:v>
                </c:pt>
                <c:pt idx="147">
                  <c:v>44634</c:v>
                </c:pt>
                <c:pt idx="148">
                  <c:v>44634</c:v>
                </c:pt>
                <c:pt idx="149">
                  <c:v>44648</c:v>
                </c:pt>
                <c:pt idx="150">
                  <c:v>44648</c:v>
                </c:pt>
                <c:pt idx="151">
                  <c:v>45368</c:v>
                </c:pt>
                <c:pt idx="152">
                  <c:v>45540</c:v>
                </c:pt>
                <c:pt idx="153">
                  <c:v>45898</c:v>
                </c:pt>
                <c:pt idx="154">
                  <c:v>46256</c:v>
                </c:pt>
                <c:pt idx="155">
                  <c:v>46626</c:v>
                </c:pt>
                <c:pt idx="156">
                  <c:v>47346</c:v>
                </c:pt>
                <c:pt idx="157">
                  <c:v>47372</c:v>
                </c:pt>
                <c:pt idx="158">
                  <c:v>48104</c:v>
                </c:pt>
                <c:pt idx="159">
                  <c:v>48824</c:v>
                </c:pt>
                <c:pt idx="160">
                  <c:v>48906</c:v>
                </c:pt>
                <c:pt idx="161">
                  <c:v>49622</c:v>
                </c:pt>
                <c:pt idx="162">
                  <c:v>50152</c:v>
                </c:pt>
                <c:pt idx="163">
                  <c:v>50882</c:v>
                </c:pt>
                <c:pt idx="164">
                  <c:v>51314</c:v>
                </c:pt>
                <c:pt idx="165">
                  <c:v>52034</c:v>
                </c:pt>
                <c:pt idx="166">
                  <c:v>52392</c:v>
                </c:pt>
                <c:pt idx="167">
                  <c:v>53112</c:v>
                </c:pt>
                <c:pt idx="168">
                  <c:v>53832</c:v>
                </c:pt>
                <c:pt idx="169">
                  <c:v>54552</c:v>
                </c:pt>
                <c:pt idx="170">
                  <c:v>55272</c:v>
                </c:pt>
                <c:pt idx="171">
                  <c:v>56706</c:v>
                </c:pt>
                <c:pt idx="172">
                  <c:v>56878</c:v>
                </c:pt>
                <c:pt idx="173">
                  <c:v>57064</c:v>
                </c:pt>
                <c:pt idx="174">
                  <c:v>57784</c:v>
                </c:pt>
                <c:pt idx="175">
                  <c:v>57798</c:v>
                </c:pt>
                <c:pt idx="176">
                  <c:v>58514</c:v>
                </c:pt>
                <c:pt idx="177">
                  <c:v>59250</c:v>
                </c:pt>
                <c:pt idx="178">
                  <c:v>59970</c:v>
                </c:pt>
                <c:pt idx="179">
                  <c:v>61404</c:v>
                </c:pt>
                <c:pt idx="180">
                  <c:v>62124</c:v>
                </c:pt>
                <c:pt idx="181">
                  <c:v>62124</c:v>
                </c:pt>
                <c:pt idx="182">
                  <c:v>62296</c:v>
                </c:pt>
                <c:pt idx="183">
                  <c:v>62654</c:v>
                </c:pt>
                <c:pt idx="184">
                  <c:v>64088</c:v>
                </c:pt>
                <c:pt idx="185">
                  <c:v>64100</c:v>
                </c:pt>
                <c:pt idx="186">
                  <c:v>64820</c:v>
                </c:pt>
                <c:pt idx="187">
                  <c:v>64992</c:v>
                </c:pt>
                <c:pt idx="188">
                  <c:v>65350</c:v>
                </c:pt>
                <c:pt idx="189">
                  <c:v>66070</c:v>
                </c:pt>
                <c:pt idx="190">
                  <c:v>66428</c:v>
                </c:pt>
                <c:pt idx="191">
                  <c:v>67148</c:v>
                </c:pt>
                <c:pt idx="192">
                  <c:v>67506</c:v>
                </c:pt>
                <c:pt idx="193">
                  <c:v>67580</c:v>
                </c:pt>
                <c:pt idx="194">
                  <c:v>67938</c:v>
                </c:pt>
                <c:pt idx="195">
                  <c:v>68658</c:v>
                </c:pt>
                <c:pt idx="196">
                  <c:v>69378</c:v>
                </c:pt>
                <c:pt idx="197">
                  <c:v>70098</c:v>
                </c:pt>
                <c:pt idx="198">
                  <c:v>70098</c:v>
                </c:pt>
                <c:pt idx="199">
                  <c:v>70818</c:v>
                </c:pt>
                <c:pt idx="200">
                  <c:v>70830</c:v>
                </c:pt>
                <c:pt idx="201">
                  <c:v>71550</c:v>
                </c:pt>
                <c:pt idx="202">
                  <c:v>72270</c:v>
                </c:pt>
                <c:pt idx="203">
                  <c:v>72990</c:v>
                </c:pt>
                <c:pt idx="204">
                  <c:v>73348</c:v>
                </c:pt>
                <c:pt idx="205">
                  <c:v>73706</c:v>
                </c:pt>
                <c:pt idx="206">
                  <c:v>73706</c:v>
                </c:pt>
                <c:pt idx="207">
                  <c:v>73734</c:v>
                </c:pt>
                <c:pt idx="208">
                  <c:v>74454</c:v>
                </c:pt>
                <c:pt idx="209">
                  <c:v>75888</c:v>
                </c:pt>
                <c:pt idx="210">
                  <c:v>76246</c:v>
                </c:pt>
                <c:pt idx="211">
                  <c:v>76966</c:v>
                </c:pt>
                <c:pt idx="212">
                  <c:v>76966</c:v>
                </c:pt>
                <c:pt idx="213">
                  <c:v>77138</c:v>
                </c:pt>
                <c:pt idx="214">
                  <c:v>77496</c:v>
                </c:pt>
                <c:pt idx="215">
                  <c:v>78216</c:v>
                </c:pt>
                <c:pt idx="216">
                  <c:v>78300</c:v>
                </c:pt>
                <c:pt idx="217">
                  <c:v>79734</c:v>
                </c:pt>
                <c:pt idx="218">
                  <c:v>79738</c:v>
                </c:pt>
                <c:pt idx="219">
                  <c:v>81172</c:v>
                </c:pt>
                <c:pt idx="220">
                  <c:v>81184</c:v>
                </c:pt>
                <c:pt idx="221">
                  <c:v>81368</c:v>
                </c:pt>
                <c:pt idx="222">
                  <c:v>81614</c:v>
                </c:pt>
                <c:pt idx="223">
                  <c:v>82408</c:v>
                </c:pt>
                <c:pt idx="224">
                  <c:v>82752</c:v>
                </c:pt>
                <c:pt idx="225">
                  <c:v>84186</c:v>
                </c:pt>
                <c:pt idx="226">
                  <c:v>84186</c:v>
                </c:pt>
                <c:pt idx="227">
                  <c:v>84432</c:v>
                </c:pt>
                <c:pt idx="228">
                  <c:v>85152</c:v>
                </c:pt>
                <c:pt idx="229">
                  <c:v>86230</c:v>
                </c:pt>
                <c:pt idx="230">
                  <c:v>87664</c:v>
                </c:pt>
                <c:pt idx="231">
                  <c:v>87682</c:v>
                </c:pt>
                <c:pt idx="232">
                  <c:v>88056</c:v>
                </c:pt>
                <c:pt idx="233">
                  <c:v>88850</c:v>
                </c:pt>
                <c:pt idx="234">
                  <c:v>89574</c:v>
                </c:pt>
                <c:pt idx="235">
                  <c:v>89658</c:v>
                </c:pt>
                <c:pt idx="236">
                  <c:v>90378</c:v>
                </c:pt>
                <c:pt idx="237">
                  <c:v>90752</c:v>
                </c:pt>
                <c:pt idx="238">
                  <c:v>91478</c:v>
                </c:pt>
                <c:pt idx="239">
                  <c:v>91822</c:v>
                </c:pt>
                <c:pt idx="240">
                  <c:v>92900</c:v>
                </c:pt>
                <c:pt idx="241">
                  <c:v>94334</c:v>
                </c:pt>
                <c:pt idx="242">
                  <c:v>95768</c:v>
                </c:pt>
                <c:pt idx="243">
                  <c:v>95842</c:v>
                </c:pt>
                <c:pt idx="244">
                  <c:v>96030</c:v>
                </c:pt>
                <c:pt idx="245">
                  <c:v>96750</c:v>
                </c:pt>
                <c:pt idx="246">
                  <c:v>96922</c:v>
                </c:pt>
                <c:pt idx="247">
                  <c:v>97168</c:v>
                </c:pt>
                <c:pt idx="248">
                  <c:v>97888</c:v>
                </c:pt>
                <c:pt idx="249">
                  <c:v>98418</c:v>
                </c:pt>
                <c:pt idx="250">
                  <c:v>99138</c:v>
                </c:pt>
                <c:pt idx="251">
                  <c:v>100572</c:v>
                </c:pt>
                <c:pt idx="252">
                  <c:v>100930</c:v>
                </c:pt>
                <c:pt idx="253">
                  <c:v>101118</c:v>
                </c:pt>
                <c:pt idx="254">
                  <c:v>101838</c:v>
                </c:pt>
                <c:pt idx="255">
                  <c:v>102558</c:v>
                </c:pt>
                <c:pt idx="256">
                  <c:v>102916</c:v>
                </c:pt>
                <c:pt idx="257">
                  <c:v>103644</c:v>
                </c:pt>
                <c:pt idx="258">
                  <c:v>103890</c:v>
                </c:pt>
                <c:pt idx="259">
                  <c:v>104610</c:v>
                </c:pt>
                <c:pt idx="260">
                  <c:v>105330</c:v>
                </c:pt>
                <c:pt idx="261">
                  <c:v>105688</c:v>
                </c:pt>
                <c:pt idx="262">
                  <c:v>106408</c:v>
                </c:pt>
                <c:pt idx="263">
                  <c:v>106586</c:v>
                </c:pt>
                <c:pt idx="264">
                  <c:v>107306</c:v>
                </c:pt>
                <c:pt idx="265">
                  <c:v>107664</c:v>
                </c:pt>
                <c:pt idx="266">
                  <c:v>109098</c:v>
                </c:pt>
                <c:pt idx="267">
                  <c:v>109818</c:v>
                </c:pt>
                <c:pt idx="268">
                  <c:v>109844</c:v>
                </c:pt>
                <c:pt idx="269">
                  <c:v>112694</c:v>
                </c:pt>
                <c:pt idx="270">
                  <c:v>112710</c:v>
                </c:pt>
                <c:pt idx="271">
                  <c:v>113430</c:v>
                </c:pt>
                <c:pt idx="272">
                  <c:v>114150</c:v>
                </c:pt>
                <c:pt idx="273">
                  <c:v>114150</c:v>
                </c:pt>
                <c:pt idx="274">
                  <c:v>115584</c:v>
                </c:pt>
                <c:pt idx="275">
                  <c:v>115942</c:v>
                </c:pt>
                <c:pt idx="276">
                  <c:v>115942</c:v>
                </c:pt>
                <c:pt idx="277">
                  <c:v>116662</c:v>
                </c:pt>
                <c:pt idx="278">
                  <c:v>117020</c:v>
                </c:pt>
                <c:pt idx="279">
                  <c:v>117740</c:v>
                </c:pt>
                <c:pt idx="280">
                  <c:v>119174</c:v>
                </c:pt>
                <c:pt idx="281">
                  <c:v>119532</c:v>
                </c:pt>
                <c:pt idx="282">
                  <c:v>120252</c:v>
                </c:pt>
                <c:pt idx="283">
                  <c:v>121686</c:v>
                </c:pt>
                <c:pt idx="284">
                  <c:v>121696</c:v>
                </c:pt>
                <c:pt idx="285">
                  <c:v>122416</c:v>
                </c:pt>
                <c:pt idx="286">
                  <c:v>123850</c:v>
                </c:pt>
                <c:pt idx="287">
                  <c:v>123924</c:v>
                </c:pt>
                <c:pt idx="288">
                  <c:v>124282</c:v>
                </c:pt>
                <c:pt idx="289">
                  <c:v>124282</c:v>
                </c:pt>
                <c:pt idx="290">
                  <c:v>124356</c:v>
                </c:pt>
                <c:pt idx="291">
                  <c:v>125076</c:v>
                </c:pt>
                <c:pt idx="292">
                  <c:v>125450</c:v>
                </c:pt>
                <c:pt idx="293">
                  <c:v>126170</c:v>
                </c:pt>
                <c:pt idx="294">
                  <c:v>126362</c:v>
                </c:pt>
                <c:pt idx="295">
                  <c:v>127254</c:v>
                </c:pt>
                <c:pt idx="296">
                  <c:v>128688</c:v>
                </c:pt>
                <c:pt idx="297">
                  <c:v>129408</c:v>
                </c:pt>
                <c:pt idx="298">
                  <c:v>130842</c:v>
                </c:pt>
                <c:pt idx="299">
                  <c:v>130842</c:v>
                </c:pt>
                <c:pt idx="300">
                  <c:v>130936</c:v>
                </c:pt>
                <c:pt idx="301">
                  <c:v>131828</c:v>
                </c:pt>
                <c:pt idx="302">
                  <c:v>133262</c:v>
                </c:pt>
                <c:pt idx="303">
                  <c:v>133348</c:v>
                </c:pt>
                <c:pt idx="304">
                  <c:v>134782</c:v>
                </c:pt>
                <c:pt idx="305">
                  <c:v>136216</c:v>
                </c:pt>
                <c:pt idx="306">
                  <c:v>136232</c:v>
                </c:pt>
                <c:pt idx="307">
                  <c:v>136594</c:v>
                </c:pt>
                <c:pt idx="308">
                  <c:v>136956</c:v>
                </c:pt>
                <c:pt idx="309">
                  <c:v>137848</c:v>
                </c:pt>
                <c:pt idx="310">
                  <c:v>138926</c:v>
                </c:pt>
                <c:pt idx="311">
                  <c:v>140360</c:v>
                </c:pt>
                <c:pt idx="312">
                  <c:v>140538</c:v>
                </c:pt>
                <c:pt idx="313">
                  <c:v>141258</c:v>
                </c:pt>
                <c:pt idx="314">
                  <c:v>142692</c:v>
                </c:pt>
                <c:pt idx="315">
                  <c:v>143412</c:v>
                </c:pt>
                <c:pt idx="316">
                  <c:v>144132</c:v>
                </c:pt>
                <c:pt idx="317">
                  <c:v>144852</c:v>
                </c:pt>
                <c:pt idx="318">
                  <c:v>146286</c:v>
                </c:pt>
                <c:pt idx="319">
                  <c:v>147006</c:v>
                </c:pt>
                <c:pt idx="320">
                  <c:v>147726</c:v>
                </c:pt>
                <c:pt idx="321">
                  <c:v>148256</c:v>
                </c:pt>
                <c:pt idx="322">
                  <c:v>149148</c:v>
                </c:pt>
                <c:pt idx="323">
                  <c:v>150582</c:v>
                </c:pt>
                <c:pt idx="324">
                  <c:v>150754</c:v>
                </c:pt>
                <c:pt idx="325">
                  <c:v>151112</c:v>
                </c:pt>
                <c:pt idx="326">
                  <c:v>151358</c:v>
                </c:pt>
                <c:pt idx="327">
                  <c:v>152790</c:v>
                </c:pt>
                <c:pt idx="328">
                  <c:v>152804</c:v>
                </c:pt>
                <c:pt idx="329">
                  <c:v>153170</c:v>
                </c:pt>
                <c:pt idx="330">
                  <c:v>153886</c:v>
                </c:pt>
                <c:pt idx="331">
                  <c:v>154964</c:v>
                </c:pt>
                <c:pt idx="332">
                  <c:v>155690</c:v>
                </c:pt>
                <c:pt idx="333">
                  <c:v>156410</c:v>
                </c:pt>
                <c:pt idx="334">
                  <c:v>157130</c:v>
                </c:pt>
                <c:pt idx="335">
                  <c:v>158564</c:v>
                </c:pt>
                <c:pt idx="336">
                  <c:v>158926</c:v>
                </c:pt>
                <c:pt idx="337">
                  <c:v>159818</c:v>
                </c:pt>
                <c:pt idx="338">
                  <c:v>160710</c:v>
                </c:pt>
                <c:pt idx="339">
                  <c:v>162144</c:v>
                </c:pt>
                <c:pt idx="340">
                  <c:v>162864</c:v>
                </c:pt>
                <c:pt idx="341">
                  <c:v>163222</c:v>
                </c:pt>
                <c:pt idx="342">
                  <c:v>164656</c:v>
                </c:pt>
                <c:pt idx="343">
                  <c:v>164828</c:v>
                </c:pt>
                <c:pt idx="344">
                  <c:v>166262</c:v>
                </c:pt>
                <c:pt idx="345">
                  <c:v>166434</c:v>
                </c:pt>
                <c:pt idx="346">
                  <c:v>167154</c:v>
                </c:pt>
                <c:pt idx="347">
                  <c:v>168594</c:v>
                </c:pt>
                <c:pt idx="348">
                  <c:v>170028</c:v>
                </c:pt>
                <c:pt idx="349">
                  <c:v>170748</c:v>
                </c:pt>
                <c:pt idx="350">
                  <c:v>171106</c:v>
                </c:pt>
                <c:pt idx="351">
                  <c:v>171478</c:v>
                </c:pt>
                <c:pt idx="352">
                  <c:v>172370</c:v>
                </c:pt>
                <c:pt idx="353">
                  <c:v>173098</c:v>
                </c:pt>
                <c:pt idx="354">
                  <c:v>173892</c:v>
                </c:pt>
                <c:pt idx="355">
                  <c:v>176744</c:v>
                </c:pt>
                <c:pt idx="356">
                  <c:v>177464</c:v>
                </c:pt>
                <c:pt idx="357">
                  <c:v>178190</c:v>
                </c:pt>
                <c:pt idx="358">
                  <c:v>178910</c:v>
                </c:pt>
                <c:pt idx="359">
                  <c:v>179630</c:v>
                </c:pt>
                <c:pt idx="360">
                  <c:v>180350</c:v>
                </c:pt>
                <c:pt idx="361">
                  <c:v>181070</c:v>
                </c:pt>
                <c:pt idx="362">
                  <c:v>181428</c:v>
                </c:pt>
                <c:pt idx="363">
                  <c:v>181806</c:v>
                </c:pt>
                <c:pt idx="364">
                  <c:v>184656</c:v>
                </c:pt>
                <c:pt idx="365">
                  <c:v>185376</c:v>
                </c:pt>
                <c:pt idx="366">
                  <c:v>185734</c:v>
                </c:pt>
                <c:pt idx="367">
                  <c:v>186454</c:v>
                </c:pt>
                <c:pt idx="368">
                  <c:v>187888</c:v>
                </c:pt>
                <c:pt idx="369">
                  <c:v>187980</c:v>
                </c:pt>
                <c:pt idx="370">
                  <c:v>190832</c:v>
                </c:pt>
                <c:pt idx="371">
                  <c:v>191552</c:v>
                </c:pt>
                <c:pt idx="372">
                  <c:v>191916</c:v>
                </c:pt>
                <c:pt idx="373">
                  <c:v>192636</c:v>
                </c:pt>
                <c:pt idx="374">
                  <c:v>194070</c:v>
                </c:pt>
                <c:pt idx="375">
                  <c:v>195504</c:v>
                </c:pt>
                <c:pt idx="376">
                  <c:v>195504</c:v>
                </c:pt>
                <c:pt idx="377">
                  <c:v>196938</c:v>
                </c:pt>
                <c:pt idx="378">
                  <c:v>196938</c:v>
                </c:pt>
                <c:pt idx="379">
                  <c:v>197124</c:v>
                </c:pt>
                <c:pt idx="380">
                  <c:v>198558</c:v>
                </c:pt>
                <c:pt idx="381">
                  <c:v>199088</c:v>
                </c:pt>
                <c:pt idx="382">
                  <c:v>201940</c:v>
                </c:pt>
                <c:pt idx="383">
                  <c:v>204790</c:v>
                </c:pt>
                <c:pt idx="384">
                  <c:v>205152</c:v>
                </c:pt>
                <c:pt idx="385">
                  <c:v>205872</c:v>
                </c:pt>
                <c:pt idx="386">
                  <c:v>206592</c:v>
                </c:pt>
                <c:pt idx="387">
                  <c:v>209442</c:v>
                </c:pt>
                <c:pt idx="388">
                  <c:v>209462</c:v>
                </c:pt>
                <c:pt idx="389">
                  <c:v>209480</c:v>
                </c:pt>
                <c:pt idx="390">
                  <c:v>210914</c:v>
                </c:pt>
                <c:pt idx="391">
                  <c:v>212348</c:v>
                </c:pt>
                <c:pt idx="392">
                  <c:v>212720</c:v>
                </c:pt>
                <c:pt idx="393">
                  <c:v>214154</c:v>
                </c:pt>
                <c:pt idx="394">
                  <c:v>215232</c:v>
                </c:pt>
                <c:pt idx="395">
                  <c:v>218082</c:v>
                </c:pt>
                <c:pt idx="396">
                  <c:v>218262</c:v>
                </c:pt>
                <c:pt idx="397">
                  <c:v>218792</c:v>
                </c:pt>
                <c:pt idx="398">
                  <c:v>221644</c:v>
                </c:pt>
                <c:pt idx="399">
                  <c:v>221660</c:v>
                </c:pt>
                <c:pt idx="400">
                  <c:v>223094</c:v>
                </c:pt>
                <c:pt idx="401">
                  <c:v>224528</c:v>
                </c:pt>
                <c:pt idx="402">
                  <c:v>225248</c:v>
                </c:pt>
                <c:pt idx="403">
                  <c:v>226682</c:v>
                </c:pt>
                <c:pt idx="404">
                  <c:v>226756</c:v>
                </c:pt>
                <c:pt idx="405">
                  <c:v>228546</c:v>
                </c:pt>
                <c:pt idx="406">
                  <c:v>229980</c:v>
                </c:pt>
                <c:pt idx="407">
                  <c:v>230338</c:v>
                </c:pt>
                <c:pt idx="408">
                  <c:v>231772</c:v>
                </c:pt>
                <c:pt idx="409">
                  <c:v>234624</c:v>
                </c:pt>
                <c:pt idx="410">
                  <c:v>237476</c:v>
                </c:pt>
                <c:pt idx="411">
                  <c:v>237834</c:v>
                </c:pt>
                <c:pt idx="412">
                  <c:v>243510</c:v>
                </c:pt>
                <c:pt idx="413">
                  <c:v>244230</c:v>
                </c:pt>
                <c:pt idx="414">
                  <c:v>244264</c:v>
                </c:pt>
                <c:pt idx="415">
                  <c:v>245718</c:v>
                </c:pt>
                <c:pt idx="416">
                  <c:v>247152</c:v>
                </c:pt>
                <c:pt idx="417">
                  <c:v>247682</c:v>
                </c:pt>
                <c:pt idx="418">
                  <c:v>250534</c:v>
                </c:pt>
                <c:pt idx="419">
                  <c:v>250542</c:v>
                </c:pt>
                <c:pt idx="420">
                  <c:v>251262</c:v>
                </c:pt>
                <c:pt idx="421">
                  <c:v>251262</c:v>
                </c:pt>
                <c:pt idx="422">
                  <c:v>251982</c:v>
                </c:pt>
                <c:pt idx="423">
                  <c:v>257640</c:v>
                </c:pt>
                <c:pt idx="424">
                  <c:v>257650</c:v>
                </c:pt>
                <c:pt idx="425">
                  <c:v>257650</c:v>
                </c:pt>
                <c:pt idx="426">
                  <c:v>258368</c:v>
                </c:pt>
                <c:pt idx="427">
                  <c:v>259446</c:v>
                </c:pt>
                <c:pt idx="428">
                  <c:v>265104</c:v>
                </c:pt>
                <c:pt idx="429">
                  <c:v>265460</c:v>
                </c:pt>
                <c:pt idx="430">
                  <c:v>266352</c:v>
                </c:pt>
                <c:pt idx="431">
                  <c:v>269204</c:v>
                </c:pt>
                <c:pt idx="432">
                  <c:v>269208</c:v>
                </c:pt>
                <c:pt idx="433">
                  <c:v>274882</c:v>
                </c:pt>
                <c:pt idx="434">
                  <c:v>275240</c:v>
                </c:pt>
                <c:pt idx="435">
                  <c:v>278092</c:v>
                </c:pt>
                <c:pt idx="436">
                  <c:v>278120</c:v>
                </c:pt>
                <c:pt idx="437">
                  <c:v>280984</c:v>
                </c:pt>
                <c:pt idx="438">
                  <c:v>284194</c:v>
                </c:pt>
                <c:pt idx="439">
                  <c:v>339274</c:v>
                </c:pt>
                <c:pt idx="440">
                  <c:v>339274</c:v>
                </c:pt>
                <c:pt idx="441">
                  <c:v>339278</c:v>
                </c:pt>
                <c:pt idx="442">
                  <c:v>339278</c:v>
                </c:pt>
                <c:pt idx="443">
                  <c:v>339278</c:v>
                </c:pt>
                <c:pt idx="444">
                  <c:v>339278</c:v>
                </c:pt>
                <c:pt idx="445">
                  <c:v>339282</c:v>
                </c:pt>
                <c:pt idx="446">
                  <c:v>339282</c:v>
                </c:pt>
                <c:pt idx="447">
                  <c:v>339286</c:v>
                </c:pt>
                <c:pt idx="448">
                  <c:v>339286</c:v>
                </c:pt>
                <c:pt idx="449">
                  <c:v>339290</c:v>
                </c:pt>
                <c:pt idx="450">
                  <c:v>339290</c:v>
                </c:pt>
                <c:pt idx="451">
                  <c:v>339294</c:v>
                </c:pt>
                <c:pt idx="452">
                  <c:v>339298</c:v>
                </c:pt>
                <c:pt idx="453">
                  <c:v>339302</c:v>
                </c:pt>
                <c:pt idx="454">
                  <c:v>339306</c:v>
                </c:pt>
                <c:pt idx="455">
                  <c:v>339306</c:v>
                </c:pt>
                <c:pt idx="456">
                  <c:v>339306</c:v>
                </c:pt>
                <c:pt idx="457">
                  <c:v>339310</c:v>
                </c:pt>
                <c:pt idx="458">
                  <c:v>339310</c:v>
                </c:pt>
                <c:pt idx="459">
                  <c:v>339318</c:v>
                </c:pt>
                <c:pt idx="460">
                  <c:v>339318</c:v>
                </c:pt>
                <c:pt idx="461">
                  <c:v>339318</c:v>
                </c:pt>
                <c:pt idx="462">
                  <c:v>339326</c:v>
                </c:pt>
                <c:pt idx="463">
                  <c:v>339326</c:v>
                </c:pt>
                <c:pt idx="464">
                  <c:v>339330</c:v>
                </c:pt>
                <c:pt idx="465">
                  <c:v>339334</c:v>
                </c:pt>
                <c:pt idx="466">
                  <c:v>339334</c:v>
                </c:pt>
                <c:pt idx="467">
                  <c:v>339338</c:v>
                </c:pt>
                <c:pt idx="468">
                  <c:v>339338</c:v>
                </c:pt>
                <c:pt idx="469">
                  <c:v>339342</c:v>
                </c:pt>
                <c:pt idx="470">
                  <c:v>339346</c:v>
                </c:pt>
                <c:pt idx="471">
                  <c:v>339350</c:v>
                </c:pt>
                <c:pt idx="472">
                  <c:v>339350</c:v>
                </c:pt>
                <c:pt idx="473">
                  <c:v>339350</c:v>
                </c:pt>
                <c:pt idx="474">
                  <c:v>339354</c:v>
                </c:pt>
                <c:pt idx="475">
                  <c:v>339358</c:v>
                </c:pt>
                <c:pt idx="476">
                  <c:v>339362</c:v>
                </c:pt>
                <c:pt idx="477">
                  <c:v>339366</c:v>
                </c:pt>
                <c:pt idx="478">
                  <c:v>339366</c:v>
                </c:pt>
                <c:pt idx="479">
                  <c:v>339370</c:v>
                </c:pt>
                <c:pt idx="480">
                  <c:v>339374</c:v>
                </c:pt>
                <c:pt idx="481">
                  <c:v>339378</c:v>
                </c:pt>
                <c:pt idx="482">
                  <c:v>339382</c:v>
                </c:pt>
                <c:pt idx="483">
                  <c:v>339388</c:v>
                </c:pt>
                <c:pt idx="484">
                  <c:v>339396</c:v>
                </c:pt>
                <c:pt idx="485">
                  <c:v>339404</c:v>
                </c:pt>
                <c:pt idx="486">
                  <c:v>339412</c:v>
                </c:pt>
                <c:pt idx="487">
                  <c:v>339420</c:v>
                </c:pt>
                <c:pt idx="488">
                  <c:v>339436</c:v>
                </c:pt>
                <c:pt idx="489">
                  <c:v>339516</c:v>
                </c:pt>
                <c:pt idx="490">
                  <c:v>339590</c:v>
                </c:pt>
                <c:pt idx="491">
                  <c:v>339598</c:v>
                </c:pt>
                <c:pt idx="492">
                  <c:v>340318</c:v>
                </c:pt>
                <c:pt idx="493">
                  <c:v>340332</c:v>
                </c:pt>
                <c:pt idx="494">
                  <c:v>341052</c:v>
                </c:pt>
                <c:pt idx="495">
                  <c:v>341224</c:v>
                </c:pt>
                <c:pt idx="496">
                  <c:v>341582</c:v>
                </c:pt>
                <c:pt idx="497">
                  <c:v>342302</c:v>
                </c:pt>
                <c:pt idx="498">
                  <c:v>342302</c:v>
                </c:pt>
                <c:pt idx="499">
                  <c:v>342314</c:v>
                </c:pt>
                <c:pt idx="500">
                  <c:v>343034</c:v>
                </c:pt>
                <c:pt idx="501">
                  <c:v>343034</c:v>
                </c:pt>
                <c:pt idx="502">
                  <c:v>344468</c:v>
                </c:pt>
                <c:pt idx="503">
                  <c:v>344468</c:v>
                </c:pt>
                <c:pt idx="504">
                  <c:v>344476</c:v>
                </c:pt>
                <c:pt idx="505">
                  <c:v>344834</c:v>
                </c:pt>
                <c:pt idx="506">
                  <c:v>344846</c:v>
                </c:pt>
                <c:pt idx="507">
                  <c:v>346284</c:v>
                </c:pt>
                <c:pt idx="508">
                  <c:v>347718</c:v>
                </c:pt>
                <c:pt idx="509">
                  <c:v>348076</c:v>
                </c:pt>
                <c:pt idx="510">
                  <c:v>348076</c:v>
                </c:pt>
                <c:pt idx="511">
                  <c:v>348080</c:v>
                </c:pt>
                <c:pt idx="512">
                  <c:v>348090</c:v>
                </c:pt>
                <c:pt idx="513">
                  <c:v>348448</c:v>
                </c:pt>
                <c:pt idx="514">
                  <c:v>348448</c:v>
                </c:pt>
                <c:pt idx="515">
                  <c:v>348466</c:v>
                </c:pt>
                <c:pt idx="516">
                  <c:v>348638</c:v>
                </c:pt>
                <c:pt idx="517">
                  <c:v>349358</c:v>
                </c:pt>
                <c:pt idx="518">
                  <c:v>349716</c:v>
                </c:pt>
                <c:pt idx="519">
                  <c:v>350082</c:v>
                </c:pt>
                <c:pt idx="520">
                  <c:v>350454</c:v>
                </c:pt>
                <c:pt idx="521">
                  <c:v>350826</c:v>
                </c:pt>
                <c:pt idx="522">
                  <c:v>352260</c:v>
                </c:pt>
                <c:pt idx="523">
                  <c:v>352342</c:v>
                </c:pt>
                <c:pt idx="524">
                  <c:v>353136</c:v>
                </c:pt>
                <c:pt idx="525">
                  <c:v>353322</c:v>
                </c:pt>
                <c:pt idx="526">
                  <c:v>353680</c:v>
                </c:pt>
                <c:pt idx="527">
                  <c:v>353828</c:v>
                </c:pt>
                <c:pt idx="528">
                  <c:v>355262</c:v>
                </c:pt>
                <c:pt idx="529">
                  <c:v>355348</c:v>
                </c:pt>
                <c:pt idx="530">
                  <c:v>355780</c:v>
                </c:pt>
                <c:pt idx="531">
                  <c:v>356026</c:v>
                </c:pt>
                <c:pt idx="532">
                  <c:v>356746</c:v>
                </c:pt>
                <c:pt idx="533">
                  <c:v>356918</c:v>
                </c:pt>
                <c:pt idx="534">
                  <c:v>357010</c:v>
                </c:pt>
                <c:pt idx="535">
                  <c:v>357726</c:v>
                </c:pt>
                <c:pt idx="536">
                  <c:v>358446</c:v>
                </c:pt>
                <c:pt idx="537">
                  <c:v>358476</c:v>
                </c:pt>
                <c:pt idx="538">
                  <c:v>358834</c:v>
                </c:pt>
                <c:pt idx="539">
                  <c:v>359554</c:v>
                </c:pt>
                <c:pt idx="540">
                  <c:v>359574</c:v>
                </c:pt>
                <c:pt idx="541">
                  <c:v>359754</c:v>
                </c:pt>
                <c:pt idx="542">
                  <c:v>359940</c:v>
                </c:pt>
                <c:pt idx="543">
                  <c:v>360298</c:v>
                </c:pt>
                <c:pt idx="544">
                  <c:v>361190</c:v>
                </c:pt>
                <c:pt idx="545">
                  <c:v>361918</c:v>
                </c:pt>
                <c:pt idx="546">
                  <c:v>362102</c:v>
                </c:pt>
                <c:pt idx="547">
                  <c:v>362478</c:v>
                </c:pt>
                <c:pt idx="548">
                  <c:v>363912</c:v>
                </c:pt>
                <c:pt idx="549">
                  <c:v>363912</c:v>
                </c:pt>
                <c:pt idx="550">
                  <c:v>363926</c:v>
                </c:pt>
                <c:pt idx="551">
                  <c:v>364646</c:v>
                </c:pt>
                <c:pt idx="552">
                  <c:v>364818</c:v>
                </c:pt>
                <c:pt idx="553">
                  <c:v>366252</c:v>
                </c:pt>
                <c:pt idx="554">
                  <c:v>366268</c:v>
                </c:pt>
                <c:pt idx="555">
                  <c:v>366626</c:v>
                </c:pt>
                <c:pt idx="556">
                  <c:v>368060</c:v>
                </c:pt>
                <c:pt idx="557">
                  <c:v>368072</c:v>
                </c:pt>
                <c:pt idx="558">
                  <c:v>369506</c:v>
                </c:pt>
                <c:pt idx="559">
                  <c:v>369510</c:v>
                </c:pt>
                <c:pt idx="560">
                  <c:v>369590</c:v>
                </c:pt>
                <c:pt idx="561">
                  <c:v>370322</c:v>
                </c:pt>
                <c:pt idx="562">
                  <c:v>371756</c:v>
                </c:pt>
                <c:pt idx="563">
                  <c:v>371774</c:v>
                </c:pt>
                <c:pt idx="564">
                  <c:v>372206</c:v>
                </c:pt>
                <c:pt idx="565">
                  <c:v>372638</c:v>
                </c:pt>
                <c:pt idx="566">
                  <c:v>373358</c:v>
                </c:pt>
                <c:pt idx="567">
                  <c:v>374802</c:v>
                </c:pt>
                <c:pt idx="568">
                  <c:v>375522</c:v>
                </c:pt>
                <c:pt idx="569">
                  <c:v>376248</c:v>
                </c:pt>
                <c:pt idx="570">
                  <c:v>376680</c:v>
                </c:pt>
                <c:pt idx="571">
                  <c:v>379532</c:v>
                </c:pt>
                <c:pt idx="572">
                  <c:v>379552</c:v>
                </c:pt>
                <c:pt idx="573">
                  <c:v>379910</c:v>
                </c:pt>
                <c:pt idx="574">
                  <c:v>380284</c:v>
                </c:pt>
                <c:pt idx="575">
                  <c:v>381362</c:v>
                </c:pt>
                <c:pt idx="576">
                  <c:v>382086</c:v>
                </c:pt>
                <c:pt idx="577">
                  <c:v>382806</c:v>
                </c:pt>
                <c:pt idx="578">
                  <c:v>382824</c:v>
                </c:pt>
                <c:pt idx="579">
                  <c:v>383182</c:v>
                </c:pt>
                <c:pt idx="580">
                  <c:v>384616</c:v>
                </c:pt>
                <c:pt idx="581">
                  <c:v>385336</c:v>
                </c:pt>
                <c:pt idx="582">
                  <c:v>385410</c:v>
                </c:pt>
                <c:pt idx="583">
                  <c:v>385842</c:v>
                </c:pt>
                <c:pt idx="584">
                  <c:v>386014</c:v>
                </c:pt>
                <c:pt idx="585">
                  <c:v>386446</c:v>
                </c:pt>
                <c:pt idx="586">
                  <c:v>387240</c:v>
                </c:pt>
                <c:pt idx="587">
                  <c:v>388674</c:v>
                </c:pt>
                <c:pt idx="588">
                  <c:v>389048</c:v>
                </c:pt>
                <c:pt idx="589">
                  <c:v>389768</c:v>
                </c:pt>
                <c:pt idx="590">
                  <c:v>390130</c:v>
                </c:pt>
                <c:pt idx="591">
                  <c:v>390924</c:v>
                </c:pt>
                <c:pt idx="592">
                  <c:v>391644</c:v>
                </c:pt>
                <c:pt idx="593">
                  <c:v>393078</c:v>
                </c:pt>
                <c:pt idx="594">
                  <c:v>395930</c:v>
                </c:pt>
                <c:pt idx="595">
                  <c:v>396288</c:v>
                </c:pt>
                <c:pt idx="596">
                  <c:v>396296</c:v>
                </c:pt>
                <c:pt idx="597">
                  <c:v>397016</c:v>
                </c:pt>
                <c:pt idx="598">
                  <c:v>397188</c:v>
                </c:pt>
                <c:pt idx="599">
                  <c:v>397718</c:v>
                </c:pt>
                <c:pt idx="600">
                  <c:v>397900</c:v>
                </c:pt>
                <c:pt idx="601">
                  <c:v>398430</c:v>
                </c:pt>
                <c:pt idx="602">
                  <c:v>398862</c:v>
                </c:pt>
                <c:pt idx="603">
                  <c:v>399582</c:v>
                </c:pt>
                <c:pt idx="604">
                  <c:v>399926</c:v>
                </c:pt>
                <c:pt idx="605">
                  <c:v>402778</c:v>
                </c:pt>
                <c:pt idx="606">
                  <c:v>404212</c:v>
                </c:pt>
                <c:pt idx="607">
                  <c:v>404360</c:v>
                </c:pt>
                <c:pt idx="608">
                  <c:v>405812</c:v>
                </c:pt>
                <c:pt idx="609">
                  <c:v>406890</c:v>
                </c:pt>
                <c:pt idx="610">
                  <c:v>408398</c:v>
                </c:pt>
                <c:pt idx="611">
                  <c:v>409118</c:v>
                </c:pt>
                <c:pt idx="612">
                  <c:v>409844</c:v>
                </c:pt>
                <c:pt idx="613">
                  <c:v>411280</c:v>
                </c:pt>
                <c:pt idx="614">
                  <c:v>412000</c:v>
                </c:pt>
                <c:pt idx="615">
                  <c:v>414852</c:v>
                </c:pt>
                <c:pt idx="616">
                  <c:v>416284</c:v>
                </c:pt>
                <c:pt idx="617">
                  <c:v>416472</c:v>
                </c:pt>
                <c:pt idx="618">
                  <c:v>416904</c:v>
                </c:pt>
                <c:pt idx="619">
                  <c:v>417262</c:v>
                </c:pt>
                <c:pt idx="620">
                  <c:v>417434</c:v>
                </c:pt>
                <c:pt idx="621">
                  <c:v>419038</c:v>
                </c:pt>
                <c:pt idx="622">
                  <c:v>420472</c:v>
                </c:pt>
                <c:pt idx="623">
                  <c:v>423396</c:v>
                </c:pt>
                <c:pt idx="624">
                  <c:v>425002</c:v>
                </c:pt>
                <c:pt idx="625">
                  <c:v>425718</c:v>
                </c:pt>
                <c:pt idx="626">
                  <c:v>425964</c:v>
                </c:pt>
                <c:pt idx="627">
                  <c:v>427042</c:v>
                </c:pt>
                <c:pt idx="628">
                  <c:v>428476</c:v>
                </c:pt>
                <c:pt idx="629">
                  <c:v>429910</c:v>
                </c:pt>
                <c:pt idx="630">
                  <c:v>435586</c:v>
                </c:pt>
                <c:pt idx="631">
                  <c:v>435950</c:v>
                </c:pt>
                <c:pt idx="632">
                  <c:v>441628</c:v>
                </c:pt>
                <c:pt idx="633">
                  <c:v>444488</c:v>
                </c:pt>
                <c:pt idx="634">
                  <c:v>447512</c:v>
                </c:pt>
                <c:pt idx="635">
                  <c:v>447690</c:v>
                </c:pt>
                <c:pt idx="636">
                  <c:v>450616</c:v>
                </c:pt>
                <c:pt idx="637">
                  <c:v>461916</c:v>
                </c:pt>
                <c:pt idx="638">
                  <c:v>462636</c:v>
                </c:pt>
                <c:pt idx="639">
                  <c:v>462808</c:v>
                </c:pt>
                <c:pt idx="640">
                  <c:v>463166</c:v>
                </c:pt>
                <c:pt idx="641">
                  <c:v>463528</c:v>
                </c:pt>
                <c:pt idx="642">
                  <c:v>464248</c:v>
                </c:pt>
                <c:pt idx="643">
                  <c:v>464986</c:v>
                </c:pt>
                <c:pt idx="644">
                  <c:v>470658</c:v>
                </c:pt>
                <c:pt idx="645">
                  <c:v>470904</c:v>
                </c:pt>
                <c:pt idx="646">
                  <c:v>471624</c:v>
                </c:pt>
                <c:pt idx="647">
                  <c:v>471982</c:v>
                </c:pt>
                <c:pt idx="648">
                  <c:v>472512</c:v>
                </c:pt>
                <c:pt idx="649">
                  <c:v>475358</c:v>
                </c:pt>
                <c:pt idx="650">
                  <c:v>475732</c:v>
                </c:pt>
                <c:pt idx="651">
                  <c:v>481408</c:v>
                </c:pt>
                <c:pt idx="652">
                  <c:v>481766</c:v>
                </c:pt>
                <c:pt idx="653">
                  <c:v>481938</c:v>
                </c:pt>
                <c:pt idx="654">
                  <c:v>482296</c:v>
                </c:pt>
                <c:pt idx="655">
                  <c:v>482316</c:v>
                </c:pt>
                <c:pt idx="656">
                  <c:v>482686</c:v>
                </c:pt>
                <c:pt idx="657">
                  <c:v>483216</c:v>
                </c:pt>
                <c:pt idx="658">
                  <c:v>484648</c:v>
                </c:pt>
                <c:pt idx="659">
                  <c:v>486082</c:v>
                </c:pt>
                <c:pt idx="660">
                  <c:v>489104</c:v>
                </c:pt>
                <c:pt idx="661">
                  <c:v>489824</c:v>
                </c:pt>
                <c:pt idx="662">
                  <c:v>490010</c:v>
                </c:pt>
                <c:pt idx="663">
                  <c:v>491460</c:v>
                </c:pt>
                <c:pt idx="664">
                  <c:v>494312</c:v>
                </c:pt>
                <c:pt idx="665">
                  <c:v>495820</c:v>
                </c:pt>
                <c:pt idx="666">
                  <c:v>495992</c:v>
                </c:pt>
                <c:pt idx="667">
                  <c:v>498844</c:v>
                </c:pt>
                <c:pt idx="668">
                  <c:v>499564</c:v>
                </c:pt>
                <c:pt idx="669">
                  <c:v>502414</c:v>
                </c:pt>
                <c:pt idx="670">
                  <c:v>502772</c:v>
                </c:pt>
                <c:pt idx="671">
                  <c:v>505642</c:v>
                </c:pt>
                <c:pt idx="672">
                  <c:v>505822</c:v>
                </c:pt>
                <c:pt idx="673">
                  <c:v>506538</c:v>
                </c:pt>
                <c:pt idx="674">
                  <c:v>506896</c:v>
                </c:pt>
                <c:pt idx="675">
                  <c:v>507616</c:v>
                </c:pt>
                <c:pt idx="676">
                  <c:v>507690</c:v>
                </c:pt>
                <c:pt idx="677">
                  <c:v>508048</c:v>
                </c:pt>
                <c:pt idx="678">
                  <c:v>508768</c:v>
                </c:pt>
                <c:pt idx="679">
                  <c:v>509126</c:v>
                </c:pt>
                <c:pt idx="680">
                  <c:v>511976</c:v>
                </c:pt>
                <c:pt idx="681">
                  <c:v>511992</c:v>
                </c:pt>
                <c:pt idx="682">
                  <c:v>514842</c:v>
                </c:pt>
                <c:pt idx="683">
                  <c:v>514874</c:v>
                </c:pt>
                <c:pt idx="684">
                  <c:v>515594</c:v>
                </c:pt>
                <c:pt idx="685">
                  <c:v>521270</c:v>
                </c:pt>
                <c:pt idx="686">
                  <c:v>526946</c:v>
                </c:pt>
                <c:pt idx="687">
                  <c:v>529798</c:v>
                </c:pt>
                <c:pt idx="688">
                  <c:v>529818</c:v>
                </c:pt>
                <c:pt idx="689">
                  <c:v>531252</c:v>
                </c:pt>
                <c:pt idx="690">
                  <c:v>536928</c:v>
                </c:pt>
                <c:pt idx="691">
                  <c:v>537302</c:v>
                </c:pt>
                <c:pt idx="692">
                  <c:v>537660</c:v>
                </c:pt>
                <c:pt idx="693">
                  <c:v>537832</c:v>
                </c:pt>
                <c:pt idx="694">
                  <c:v>538210</c:v>
                </c:pt>
                <c:pt idx="695">
                  <c:v>539644</c:v>
                </c:pt>
                <c:pt idx="696">
                  <c:v>539658</c:v>
                </c:pt>
                <c:pt idx="697">
                  <c:v>542508</c:v>
                </c:pt>
                <c:pt idx="698">
                  <c:v>542530</c:v>
                </c:pt>
                <c:pt idx="699">
                  <c:v>543250</c:v>
                </c:pt>
                <c:pt idx="700">
                  <c:v>543422</c:v>
                </c:pt>
                <c:pt idx="701">
                  <c:v>544852</c:v>
                </c:pt>
                <c:pt idx="702">
                  <c:v>545218</c:v>
                </c:pt>
                <c:pt idx="703">
                  <c:v>545748</c:v>
                </c:pt>
                <c:pt idx="704">
                  <c:v>551422</c:v>
                </c:pt>
                <c:pt idx="705">
                  <c:v>552142</c:v>
                </c:pt>
                <c:pt idx="706">
                  <c:v>552500</c:v>
                </c:pt>
                <c:pt idx="707">
                  <c:v>552518</c:v>
                </c:pt>
                <c:pt idx="708">
                  <c:v>553952</c:v>
                </c:pt>
                <c:pt idx="709">
                  <c:v>553952</c:v>
                </c:pt>
                <c:pt idx="710">
                  <c:v>554042</c:v>
                </c:pt>
                <c:pt idx="711">
                  <c:v>554386</c:v>
                </c:pt>
                <c:pt idx="712">
                  <c:v>555990</c:v>
                </c:pt>
                <c:pt idx="713">
                  <c:v>556710</c:v>
                </c:pt>
                <c:pt idx="714">
                  <c:v>556800</c:v>
                </c:pt>
                <c:pt idx="715">
                  <c:v>559648</c:v>
                </c:pt>
                <c:pt idx="716">
                  <c:v>561094</c:v>
                </c:pt>
                <c:pt idx="717">
                  <c:v>561814</c:v>
                </c:pt>
                <c:pt idx="718">
                  <c:v>562172</c:v>
                </c:pt>
                <c:pt idx="719">
                  <c:v>562542</c:v>
                </c:pt>
                <c:pt idx="720">
                  <c:v>563618</c:v>
                </c:pt>
                <c:pt idx="721">
                  <c:v>564338</c:v>
                </c:pt>
                <c:pt idx="722">
                  <c:v>564696</c:v>
                </c:pt>
                <c:pt idx="723">
                  <c:v>565054</c:v>
                </c:pt>
                <c:pt idx="724">
                  <c:v>566488</c:v>
                </c:pt>
                <c:pt idx="725">
                  <c:v>566846</c:v>
                </c:pt>
                <c:pt idx="726">
                  <c:v>567566</c:v>
                </c:pt>
                <c:pt idx="727">
                  <c:v>569000</c:v>
                </c:pt>
                <c:pt idx="728">
                  <c:v>569358</c:v>
                </c:pt>
                <c:pt idx="729">
                  <c:v>569716</c:v>
                </c:pt>
                <c:pt idx="730">
                  <c:v>571150</c:v>
                </c:pt>
                <c:pt idx="731">
                  <c:v>571168</c:v>
                </c:pt>
                <c:pt idx="732">
                  <c:v>571168</c:v>
                </c:pt>
                <c:pt idx="733">
                  <c:v>571340</c:v>
                </c:pt>
                <c:pt idx="734">
                  <c:v>571710</c:v>
                </c:pt>
                <c:pt idx="735">
                  <c:v>573140</c:v>
                </c:pt>
                <c:pt idx="736">
                  <c:v>574574</c:v>
                </c:pt>
                <c:pt idx="737">
                  <c:v>576008</c:v>
                </c:pt>
                <c:pt idx="738">
                  <c:v>577086</c:v>
                </c:pt>
                <c:pt idx="739">
                  <c:v>577616</c:v>
                </c:pt>
                <c:pt idx="740">
                  <c:v>578410</c:v>
                </c:pt>
                <c:pt idx="741">
                  <c:v>579130</c:v>
                </c:pt>
                <c:pt idx="742">
                  <c:v>579850</c:v>
                </c:pt>
                <c:pt idx="743">
                  <c:v>580570</c:v>
                </c:pt>
                <c:pt idx="744">
                  <c:v>580928</c:v>
                </c:pt>
                <c:pt idx="745">
                  <c:v>582362</c:v>
                </c:pt>
                <c:pt idx="746">
                  <c:v>582534</c:v>
                </c:pt>
                <c:pt idx="747">
                  <c:v>583064</c:v>
                </c:pt>
                <c:pt idx="748">
                  <c:v>584498</c:v>
                </c:pt>
                <c:pt idx="749">
                  <c:v>584690</c:v>
                </c:pt>
                <c:pt idx="750">
                  <c:v>585582</c:v>
                </c:pt>
                <c:pt idx="751">
                  <c:v>587022</c:v>
                </c:pt>
                <c:pt idx="752">
                  <c:v>587738</c:v>
                </c:pt>
                <c:pt idx="753">
                  <c:v>588458</c:v>
                </c:pt>
                <c:pt idx="754">
                  <c:v>589892</c:v>
                </c:pt>
                <c:pt idx="755">
                  <c:v>590250</c:v>
                </c:pt>
                <c:pt idx="756">
                  <c:v>593102</c:v>
                </c:pt>
                <c:pt idx="757">
                  <c:v>594536</c:v>
                </c:pt>
                <c:pt idx="758">
                  <c:v>594536</c:v>
                </c:pt>
                <c:pt idx="759">
                  <c:v>594536</c:v>
                </c:pt>
                <c:pt idx="760">
                  <c:v>595256</c:v>
                </c:pt>
                <c:pt idx="761">
                  <c:v>596690</c:v>
                </c:pt>
                <c:pt idx="762">
                  <c:v>596780</c:v>
                </c:pt>
                <c:pt idx="763">
                  <c:v>598234</c:v>
                </c:pt>
                <c:pt idx="764">
                  <c:v>598954</c:v>
                </c:pt>
                <c:pt idx="765">
                  <c:v>599332</c:v>
                </c:pt>
                <c:pt idx="766">
                  <c:v>602184</c:v>
                </c:pt>
                <c:pt idx="767">
                  <c:v>602192</c:v>
                </c:pt>
                <c:pt idx="768">
                  <c:v>602916</c:v>
                </c:pt>
                <c:pt idx="769">
                  <c:v>604350</c:v>
                </c:pt>
                <c:pt idx="770">
                  <c:v>604708</c:v>
                </c:pt>
                <c:pt idx="771">
                  <c:v>605428</c:v>
                </c:pt>
                <c:pt idx="772">
                  <c:v>606860</c:v>
                </c:pt>
                <c:pt idx="773">
                  <c:v>606868</c:v>
                </c:pt>
                <c:pt idx="774">
                  <c:v>607588</c:v>
                </c:pt>
                <c:pt idx="775">
                  <c:v>609022</c:v>
                </c:pt>
                <c:pt idx="776">
                  <c:v>609742</c:v>
                </c:pt>
                <c:pt idx="777">
                  <c:v>612592</c:v>
                </c:pt>
                <c:pt idx="778">
                  <c:v>612610</c:v>
                </c:pt>
                <c:pt idx="779">
                  <c:v>612610</c:v>
                </c:pt>
                <c:pt idx="780">
                  <c:v>612634</c:v>
                </c:pt>
                <c:pt idx="781">
                  <c:v>613354</c:v>
                </c:pt>
                <c:pt idx="782">
                  <c:v>613720</c:v>
                </c:pt>
                <c:pt idx="783">
                  <c:v>614088</c:v>
                </c:pt>
                <c:pt idx="784">
                  <c:v>615522</c:v>
                </c:pt>
                <c:pt idx="785">
                  <c:v>615892</c:v>
                </c:pt>
                <c:pt idx="786">
                  <c:v>617326</c:v>
                </c:pt>
                <c:pt idx="787">
                  <c:v>618760</c:v>
                </c:pt>
                <c:pt idx="788">
                  <c:v>621610</c:v>
                </c:pt>
                <c:pt idx="789">
                  <c:v>623044</c:v>
                </c:pt>
                <c:pt idx="790">
                  <c:v>623764</c:v>
                </c:pt>
                <c:pt idx="791">
                  <c:v>623764</c:v>
                </c:pt>
                <c:pt idx="792">
                  <c:v>625196</c:v>
                </c:pt>
                <c:pt idx="793">
                  <c:v>628046</c:v>
                </c:pt>
                <c:pt idx="794">
                  <c:v>628766</c:v>
                </c:pt>
                <c:pt idx="795">
                  <c:v>631618</c:v>
                </c:pt>
                <c:pt idx="796">
                  <c:v>631626</c:v>
                </c:pt>
                <c:pt idx="797">
                  <c:v>631626</c:v>
                </c:pt>
                <c:pt idx="798">
                  <c:v>634478</c:v>
                </c:pt>
                <c:pt idx="799">
                  <c:v>635912</c:v>
                </c:pt>
                <c:pt idx="800">
                  <c:v>636270</c:v>
                </c:pt>
                <c:pt idx="801">
                  <c:v>637704</c:v>
                </c:pt>
                <c:pt idx="802">
                  <c:v>638420</c:v>
                </c:pt>
                <c:pt idx="803">
                  <c:v>639498</c:v>
                </c:pt>
                <c:pt idx="804">
                  <c:v>642354</c:v>
                </c:pt>
                <c:pt idx="805">
                  <c:v>642884</c:v>
                </c:pt>
                <c:pt idx="806">
                  <c:v>643604</c:v>
                </c:pt>
                <c:pt idx="807">
                  <c:v>646456</c:v>
                </c:pt>
                <c:pt idx="808">
                  <c:v>647534</c:v>
                </c:pt>
                <c:pt idx="809">
                  <c:v>650384</c:v>
                </c:pt>
                <c:pt idx="810">
                  <c:v>651832</c:v>
                </c:pt>
                <c:pt idx="811">
                  <c:v>652552</c:v>
                </c:pt>
                <c:pt idx="812">
                  <c:v>653986</c:v>
                </c:pt>
                <c:pt idx="813">
                  <c:v>655420</c:v>
                </c:pt>
                <c:pt idx="814">
                  <c:v>655778</c:v>
                </c:pt>
                <c:pt idx="815">
                  <c:v>655950</c:v>
                </c:pt>
                <c:pt idx="816">
                  <c:v>657384</c:v>
                </c:pt>
                <c:pt idx="817">
                  <c:v>658826</c:v>
                </c:pt>
                <c:pt idx="818">
                  <c:v>660270</c:v>
                </c:pt>
                <c:pt idx="819">
                  <c:v>660990</c:v>
                </c:pt>
                <c:pt idx="820">
                  <c:v>661710</c:v>
                </c:pt>
                <c:pt idx="821">
                  <c:v>662430</c:v>
                </c:pt>
                <c:pt idx="822">
                  <c:v>663864</c:v>
                </c:pt>
                <c:pt idx="823">
                  <c:v>664584</c:v>
                </c:pt>
                <c:pt idx="824">
                  <c:v>666018</c:v>
                </c:pt>
                <c:pt idx="825">
                  <c:v>668870</c:v>
                </c:pt>
                <c:pt idx="826">
                  <c:v>669042</c:v>
                </c:pt>
                <c:pt idx="827">
                  <c:v>669400</c:v>
                </c:pt>
                <c:pt idx="828">
                  <c:v>670838</c:v>
                </c:pt>
                <c:pt idx="829">
                  <c:v>671558</c:v>
                </c:pt>
                <c:pt idx="830">
                  <c:v>672284</c:v>
                </c:pt>
                <c:pt idx="831">
                  <c:v>673004</c:v>
                </c:pt>
                <c:pt idx="832">
                  <c:v>673176</c:v>
                </c:pt>
                <c:pt idx="833">
                  <c:v>673896</c:v>
                </c:pt>
                <c:pt idx="834">
                  <c:v>674272</c:v>
                </c:pt>
                <c:pt idx="835">
                  <c:v>675780</c:v>
                </c:pt>
                <c:pt idx="836">
                  <c:v>677214</c:v>
                </c:pt>
                <c:pt idx="837">
                  <c:v>677934</c:v>
                </c:pt>
                <c:pt idx="838">
                  <c:v>680784</c:v>
                </c:pt>
                <c:pt idx="839">
                  <c:v>683634</c:v>
                </c:pt>
                <c:pt idx="840">
                  <c:v>685068</c:v>
                </c:pt>
                <c:pt idx="841">
                  <c:v>690744</c:v>
                </c:pt>
                <c:pt idx="842">
                  <c:v>690744</c:v>
                </c:pt>
                <c:pt idx="843">
                  <c:v>690916</c:v>
                </c:pt>
                <c:pt idx="844">
                  <c:v>691274</c:v>
                </c:pt>
                <c:pt idx="845">
                  <c:v>691994</c:v>
                </c:pt>
                <c:pt idx="846">
                  <c:v>694846</c:v>
                </c:pt>
                <c:pt idx="847">
                  <c:v>697698</c:v>
                </c:pt>
                <c:pt idx="848">
                  <c:v>700550</c:v>
                </c:pt>
                <c:pt idx="849">
                  <c:v>701080</c:v>
                </c:pt>
                <c:pt idx="850">
                  <c:v>704104</c:v>
                </c:pt>
                <c:pt idx="851">
                  <c:v>707314</c:v>
                </c:pt>
                <c:pt idx="852">
                  <c:v>708042</c:v>
                </c:pt>
                <c:pt idx="853">
                  <c:v>709476</c:v>
                </c:pt>
                <c:pt idx="854">
                  <c:v>712328</c:v>
                </c:pt>
                <c:pt idx="855">
                  <c:v>713064</c:v>
                </c:pt>
                <c:pt idx="856">
                  <c:v>768144</c:v>
                </c:pt>
                <c:pt idx="857">
                  <c:v>768144</c:v>
                </c:pt>
                <c:pt idx="858">
                  <c:v>768144</c:v>
                </c:pt>
                <c:pt idx="859">
                  <c:v>768144</c:v>
                </c:pt>
                <c:pt idx="860">
                  <c:v>768144</c:v>
                </c:pt>
                <c:pt idx="861">
                  <c:v>768148</c:v>
                </c:pt>
                <c:pt idx="862">
                  <c:v>768148</c:v>
                </c:pt>
                <c:pt idx="863">
                  <c:v>768152</c:v>
                </c:pt>
                <c:pt idx="864">
                  <c:v>768152</c:v>
                </c:pt>
                <c:pt idx="865">
                  <c:v>768156</c:v>
                </c:pt>
                <c:pt idx="866">
                  <c:v>768156</c:v>
                </c:pt>
                <c:pt idx="867">
                  <c:v>768160</c:v>
                </c:pt>
                <c:pt idx="868">
                  <c:v>768160</c:v>
                </c:pt>
                <c:pt idx="869">
                  <c:v>768164</c:v>
                </c:pt>
                <c:pt idx="870">
                  <c:v>768168</c:v>
                </c:pt>
                <c:pt idx="871">
                  <c:v>768174</c:v>
                </c:pt>
                <c:pt idx="872">
                  <c:v>768174</c:v>
                </c:pt>
                <c:pt idx="873">
                  <c:v>768178</c:v>
                </c:pt>
                <c:pt idx="874">
                  <c:v>768182</c:v>
                </c:pt>
                <c:pt idx="875">
                  <c:v>768182</c:v>
                </c:pt>
                <c:pt idx="876">
                  <c:v>768186</c:v>
                </c:pt>
                <c:pt idx="877">
                  <c:v>768186</c:v>
                </c:pt>
                <c:pt idx="878">
                  <c:v>768190</c:v>
                </c:pt>
                <c:pt idx="879">
                  <c:v>768194</c:v>
                </c:pt>
                <c:pt idx="880">
                  <c:v>768198</c:v>
                </c:pt>
                <c:pt idx="881">
                  <c:v>768208</c:v>
                </c:pt>
                <c:pt idx="882">
                  <c:v>768212</c:v>
                </c:pt>
                <c:pt idx="883">
                  <c:v>768216</c:v>
                </c:pt>
                <c:pt idx="884">
                  <c:v>768220</c:v>
                </c:pt>
                <c:pt idx="885">
                  <c:v>768220</c:v>
                </c:pt>
                <c:pt idx="886">
                  <c:v>768224</c:v>
                </c:pt>
                <c:pt idx="887">
                  <c:v>768224</c:v>
                </c:pt>
                <c:pt idx="888">
                  <c:v>768232</c:v>
                </c:pt>
                <c:pt idx="889">
                  <c:v>768232</c:v>
                </c:pt>
                <c:pt idx="890">
                  <c:v>768232</c:v>
                </c:pt>
                <c:pt idx="891">
                  <c:v>768240</c:v>
                </c:pt>
                <c:pt idx="892">
                  <c:v>768246</c:v>
                </c:pt>
                <c:pt idx="893">
                  <c:v>768246</c:v>
                </c:pt>
                <c:pt idx="894">
                  <c:v>768252</c:v>
                </c:pt>
                <c:pt idx="895">
                  <c:v>768252</c:v>
                </c:pt>
                <c:pt idx="896">
                  <c:v>768256</c:v>
                </c:pt>
                <c:pt idx="897">
                  <c:v>768256</c:v>
                </c:pt>
                <c:pt idx="898">
                  <c:v>768260</c:v>
                </c:pt>
                <c:pt idx="899">
                  <c:v>768266</c:v>
                </c:pt>
                <c:pt idx="900">
                  <c:v>768270</c:v>
                </c:pt>
                <c:pt idx="901">
                  <c:v>768274</c:v>
                </c:pt>
                <c:pt idx="902">
                  <c:v>768280</c:v>
                </c:pt>
                <c:pt idx="903">
                  <c:v>768286</c:v>
                </c:pt>
                <c:pt idx="904">
                  <c:v>768296</c:v>
                </c:pt>
                <c:pt idx="905">
                  <c:v>768306</c:v>
                </c:pt>
                <c:pt idx="906">
                  <c:v>768312</c:v>
                </c:pt>
                <c:pt idx="907">
                  <c:v>768316</c:v>
                </c:pt>
                <c:pt idx="908">
                  <c:v>768390</c:v>
                </c:pt>
                <c:pt idx="909">
                  <c:v>768562</c:v>
                </c:pt>
                <c:pt idx="910">
                  <c:v>768562</c:v>
                </c:pt>
                <c:pt idx="911">
                  <c:v>768566</c:v>
                </c:pt>
                <c:pt idx="912">
                  <c:v>768746</c:v>
                </c:pt>
                <c:pt idx="913">
                  <c:v>768750</c:v>
                </c:pt>
                <c:pt idx="914">
                  <c:v>768834</c:v>
                </c:pt>
                <c:pt idx="915">
                  <c:v>768844</c:v>
                </c:pt>
                <c:pt idx="916">
                  <c:v>768860</c:v>
                </c:pt>
                <c:pt idx="917">
                  <c:v>769218</c:v>
                </c:pt>
                <c:pt idx="918">
                  <c:v>769390</c:v>
                </c:pt>
                <c:pt idx="919">
                  <c:v>769562</c:v>
                </c:pt>
                <c:pt idx="920">
                  <c:v>769920</c:v>
                </c:pt>
                <c:pt idx="921">
                  <c:v>769994</c:v>
                </c:pt>
                <c:pt idx="922">
                  <c:v>770714</c:v>
                </c:pt>
                <c:pt idx="923">
                  <c:v>771072</c:v>
                </c:pt>
                <c:pt idx="924">
                  <c:v>771792</c:v>
                </c:pt>
                <c:pt idx="925">
                  <c:v>772150</c:v>
                </c:pt>
                <c:pt idx="926">
                  <c:v>772224</c:v>
                </c:pt>
                <c:pt idx="927">
                  <c:v>772582</c:v>
                </c:pt>
                <c:pt idx="928">
                  <c:v>772582</c:v>
                </c:pt>
                <c:pt idx="929">
                  <c:v>772606</c:v>
                </c:pt>
                <c:pt idx="930">
                  <c:v>772950</c:v>
                </c:pt>
                <c:pt idx="931">
                  <c:v>773670</c:v>
                </c:pt>
                <c:pt idx="932">
                  <c:v>774390</c:v>
                </c:pt>
                <c:pt idx="933">
                  <c:v>775110</c:v>
                </c:pt>
                <c:pt idx="934">
                  <c:v>775830</c:v>
                </c:pt>
                <c:pt idx="935">
                  <c:v>775848</c:v>
                </c:pt>
                <c:pt idx="936">
                  <c:v>776206</c:v>
                </c:pt>
                <c:pt idx="937">
                  <c:v>776378</c:v>
                </c:pt>
                <c:pt idx="938">
                  <c:v>776550</c:v>
                </c:pt>
                <c:pt idx="939">
                  <c:v>777080</c:v>
                </c:pt>
                <c:pt idx="940">
                  <c:v>777438</c:v>
                </c:pt>
                <c:pt idx="941">
                  <c:v>777796</c:v>
                </c:pt>
                <c:pt idx="942">
                  <c:v>778516</c:v>
                </c:pt>
                <c:pt idx="943">
                  <c:v>779236</c:v>
                </c:pt>
                <c:pt idx="944">
                  <c:v>779310</c:v>
                </c:pt>
                <c:pt idx="945">
                  <c:v>780030</c:v>
                </c:pt>
                <c:pt idx="946">
                  <c:v>780038</c:v>
                </c:pt>
                <c:pt idx="947">
                  <c:v>780396</c:v>
                </c:pt>
                <c:pt idx="948">
                  <c:v>780754</c:v>
                </c:pt>
                <c:pt idx="949">
                  <c:v>781474</c:v>
                </c:pt>
                <c:pt idx="950">
                  <c:v>782194</c:v>
                </c:pt>
                <c:pt idx="951">
                  <c:v>782558</c:v>
                </c:pt>
                <c:pt idx="952">
                  <c:v>782646</c:v>
                </c:pt>
                <c:pt idx="953">
                  <c:v>783176</c:v>
                </c:pt>
                <c:pt idx="954">
                  <c:v>783892</c:v>
                </c:pt>
                <c:pt idx="955">
                  <c:v>785326</c:v>
                </c:pt>
                <c:pt idx="956">
                  <c:v>785498</c:v>
                </c:pt>
                <c:pt idx="957">
                  <c:v>785508</c:v>
                </c:pt>
                <c:pt idx="958">
                  <c:v>785586</c:v>
                </c:pt>
                <c:pt idx="959">
                  <c:v>785660</c:v>
                </c:pt>
                <c:pt idx="960">
                  <c:v>786036</c:v>
                </c:pt>
                <c:pt idx="961">
                  <c:v>786928</c:v>
                </c:pt>
                <c:pt idx="962">
                  <c:v>788362</c:v>
                </c:pt>
                <c:pt idx="963">
                  <c:v>788368</c:v>
                </c:pt>
                <c:pt idx="964">
                  <c:v>788386</c:v>
                </c:pt>
                <c:pt idx="965">
                  <c:v>789106</c:v>
                </c:pt>
                <c:pt idx="966">
                  <c:v>789464</c:v>
                </c:pt>
                <c:pt idx="967">
                  <c:v>790898</c:v>
                </c:pt>
                <c:pt idx="968">
                  <c:v>792332</c:v>
                </c:pt>
                <c:pt idx="969">
                  <c:v>792352</c:v>
                </c:pt>
                <c:pt idx="970">
                  <c:v>792710</c:v>
                </c:pt>
                <c:pt idx="971">
                  <c:v>793430</c:v>
                </c:pt>
                <c:pt idx="972">
                  <c:v>793430</c:v>
                </c:pt>
                <c:pt idx="973">
                  <c:v>793788</c:v>
                </c:pt>
                <c:pt idx="974">
                  <c:v>793960</c:v>
                </c:pt>
                <c:pt idx="975">
                  <c:v>794680</c:v>
                </c:pt>
                <c:pt idx="976">
                  <c:v>794852</c:v>
                </c:pt>
                <c:pt idx="977">
                  <c:v>795210</c:v>
                </c:pt>
                <c:pt idx="978">
                  <c:v>795930</c:v>
                </c:pt>
                <c:pt idx="979">
                  <c:v>796102</c:v>
                </c:pt>
                <c:pt idx="980">
                  <c:v>796822</c:v>
                </c:pt>
                <c:pt idx="981">
                  <c:v>797542</c:v>
                </c:pt>
                <c:pt idx="982">
                  <c:v>797562</c:v>
                </c:pt>
                <c:pt idx="983">
                  <c:v>797920</c:v>
                </c:pt>
                <c:pt idx="984">
                  <c:v>798640</c:v>
                </c:pt>
                <c:pt idx="985">
                  <c:v>799002</c:v>
                </c:pt>
                <c:pt idx="986">
                  <c:v>799372</c:v>
                </c:pt>
                <c:pt idx="987">
                  <c:v>799730</c:v>
                </c:pt>
                <c:pt idx="988">
                  <c:v>799744</c:v>
                </c:pt>
                <c:pt idx="989">
                  <c:v>800464</c:v>
                </c:pt>
                <c:pt idx="990">
                  <c:v>800482</c:v>
                </c:pt>
                <c:pt idx="991">
                  <c:v>800728</c:v>
                </c:pt>
                <c:pt idx="992">
                  <c:v>801448</c:v>
                </c:pt>
                <c:pt idx="993">
                  <c:v>801806</c:v>
                </c:pt>
                <c:pt idx="994">
                  <c:v>802336</c:v>
                </c:pt>
                <c:pt idx="995">
                  <c:v>803770</c:v>
                </c:pt>
                <c:pt idx="996">
                  <c:v>804490</c:v>
                </c:pt>
                <c:pt idx="997">
                  <c:v>805210</c:v>
                </c:pt>
                <c:pt idx="998">
                  <c:v>805284</c:v>
                </c:pt>
                <c:pt idx="999">
                  <c:v>806004</c:v>
                </c:pt>
                <c:pt idx="1000">
                  <c:v>806004</c:v>
                </c:pt>
                <c:pt idx="1001">
                  <c:v>806022</c:v>
                </c:pt>
                <c:pt idx="1002">
                  <c:v>806396</c:v>
                </c:pt>
                <c:pt idx="1003">
                  <c:v>806754</c:v>
                </c:pt>
                <c:pt idx="1004">
                  <c:v>807474</c:v>
                </c:pt>
                <c:pt idx="1005">
                  <c:v>807838</c:v>
                </c:pt>
                <c:pt idx="1006">
                  <c:v>808558</c:v>
                </c:pt>
                <c:pt idx="1007">
                  <c:v>808746</c:v>
                </c:pt>
                <c:pt idx="1008">
                  <c:v>809824</c:v>
                </c:pt>
                <c:pt idx="1009">
                  <c:v>810544</c:v>
                </c:pt>
                <c:pt idx="1010">
                  <c:v>811264</c:v>
                </c:pt>
                <c:pt idx="1011">
                  <c:v>811622</c:v>
                </c:pt>
                <c:pt idx="1012">
                  <c:v>811632</c:v>
                </c:pt>
                <c:pt idx="1013">
                  <c:v>812352</c:v>
                </c:pt>
                <c:pt idx="1014">
                  <c:v>812426</c:v>
                </c:pt>
                <c:pt idx="1015">
                  <c:v>812784</c:v>
                </c:pt>
                <c:pt idx="1016">
                  <c:v>812974</c:v>
                </c:pt>
                <c:pt idx="1017">
                  <c:v>814414</c:v>
                </c:pt>
                <c:pt idx="1018">
                  <c:v>814772</c:v>
                </c:pt>
                <c:pt idx="1019">
                  <c:v>815130</c:v>
                </c:pt>
                <c:pt idx="1020">
                  <c:v>815314</c:v>
                </c:pt>
                <c:pt idx="1021">
                  <c:v>816034</c:v>
                </c:pt>
                <c:pt idx="1022">
                  <c:v>816280</c:v>
                </c:pt>
                <c:pt idx="1023">
                  <c:v>816996</c:v>
                </c:pt>
                <c:pt idx="1024">
                  <c:v>817716</c:v>
                </c:pt>
                <c:pt idx="1025">
                  <c:v>818436</c:v>
                </c:pt>
                <c:pt idx="1026">
                  <c:v>818780</c:v>
                </c:pt>
                <c:pt idx="1027">
                  <c:v>819158</c:v>
                </c:pt>
                <c:pt idx="1028">
                  <c:v>820050</c:v>
                </c:pt>
                <c:pt idx="1029">
                  <c:v>820844</c:v>
                </c:pt>
                <c:pt idx="1030">
                  <c:v>821210</c:v>
                </c:pt>
                <c:pt idx="1031">
                  <c:v>821930</c:v>
                </c:pt>
                <c:pt idx="1032">
                  <c:v>822176</c:v>
                </c:pt>
                <c:pt idx="1033">
                  <c:v>823610</c:v>
                </c:pt>
                <c:pt idx="1034">
                  <c:v>823782</c:v>
                </c:pt>
                <c:pt idx="1035">
                  <c:v>823802</c:v>
                </c:pt>
                <c:pt idx="1036">
                  <c:v>824596</c:v>
                </c:pt>
                <c:pt idx="1037">
                  <c:v>824774</c:v>
                </c:pt>
                <c:pt idx="1038">
                  <c:v>825494</c:v>
                </c:pt>
                <c:pt idx="1039">
                  <c:v>826214</c:v>
                </c:pt>
                <c:pt idx="1040">
                  <c:v>826386</c:v>
                </c:pt>
                <c:pt idx="1041">
                  <c:v>827820</c:v>
                </c:pt>
                <c:pt idx="1042">
                  <c:v>828178</c:v>
                </c:pt>
                <c:pt idx="1043">
                  <c:v>828898</c:v>
                </c:pt>
                <c:pt idx="1044">
                  <c:v>829618</c:v>
                </c:pt>
                <c:pt idx="1045">
                  <c:v>830338</c:v>
                </c:pt>
                <c:pt idx="1046">
                  <c:v>831058</c:v>
                </c:pt>
                <c:pt idx="1047">
                  <c:v>831230</c:v>
                </c:pt>
                <c:pt idx="1048">
                  <c:v>832664</c:v>
                </c:pt>
                <c:pt idx="1049">
                  <c:v>833022</c:v>
                </c:pt>
                <c:pt idx="1050">
                  <c:v>833742</c:v>
                </c:pt>
                <c:pt idx="1051">
                  <c:v>833914</c:v>
                </c:pt>
                <c:pt idx="1052">
                  <c:v>834086</c:v>
                </c:pt>
                <c:pt idx="1053">
                  <c:v>834464</c:v>
                </c:pt>
                <c:pt idx="1054">
                  <c:v>835542</c:v>
                </c:pt>
                <c:pt idx="1055">
                  <c:v>836336</c:v>
                </c:pt>
                <c:pt idx="1056">
                  <c:v>839186</c:v>
                </c:pt>
                <c:pt idx="1057">
                  <c:v>839186</c:v>
                </c:pt>
                <c:pt idx="1058">
                  <c:v>839560</c:v>
                </c:pt>
                <c:pt idx="1059">
                  <c:v>839634</c:v>
                </c:pt>
                <c:pt idx="1060">
                  <c:v>841068</c:v>
                </c:pt>
                <c:pt idx="1061">
                  <c:v>841788</c:v>
                </c:pt>
                <c:pt idx="1062">
                  <c:v>843222</c:v>
                </c:pt>
                <c:pt idx="1063">
                  <c:v>843296</c:v>
                </c:pt>
                <c:pt idx="1064">
                  <c:v>844016</c:v>
                </c:pt>
                <c:pt idx="1065">
                  <c:v>844374</c:v>
                </c:pt>
                <c:pt idx="1066">
                  <c:v>845094</c:v>
                </c:pt>
                <c:pt idx="1067">
                  <c:v>845452</c:v>
                </c:pt>
                <c:pt idx="1068">
                  <c:v>845452</c:v>
                </c:pt>
                <c:pt idx="1069">
                  <c:v>845810</c:v>
                </c:pt>
                <c:pt idx="1070">
                  <c:v>845982</c:v>
                </c:pt>
                <c:pt idx="1071">
                  <c:v>846512</c:v>
                </c:pt>
                <c:pt idx="1072">
                  <c:v>847042</c:v>
                </c:pt>
                <c:pt idx="1073">
                  <c:v>847762</c:v>
                </c:pt>
                <c:pt idx="1074">
                  <c:v>849196</c:v>
                </c:pt>
                <c:pt idx="1075">
                  <c:v>849270</c:v>
                </c:pt>
                <c:pt idx="1076">
                  <c:v>849290</c:v>
                </c:pt>
                <c:pt idx="1077">
                  <c:v>850024</c:v>
                </c:pt>
                <c:pt idx="1078">
                  <c:v>850554</c:v>
                </c:pt>
                <c:pt idx="1079">
                  <c:v>851446</c:v>
                </c:pt>
                <c:pt idx="1080">
                  <c:v>852182</c:v>
                </c:pt>
                <c:pt idx="1081">
                  <c:v>852898</c:v>
                </c:pt>
                <c:pt idx="1082">
                  <c:v>853790</c:v>
                </c:pt>
                <c:pt idx="1083">
                  <c:v>854166</c:v>
                </c:pt>
                <c:pt idx="1084">
                  <c:v>855058</c:v>
                </c:pt>
                <c:pt idx="1085">
                  <c:v>855426</c:v>
                </c:pt>
                <c:pt idx="1086">
                  <c:v>856860</c:v>
                </c:pt>
                <c:pt idx="1087">
                  <c:v>857218</c:v>
                </c:pt>
                <c:pt idx="1088">
                  <c:v>857938</c:v>
                </c:pt>
                <c:pt idx="1089">
                  <c:v>858658</c:v>
                </c:pt>
                <c:pt idx="1090">
                  <c:v>859378</c:v>
                </c:pt>
                <c:pt idx="1091">
                  <c:v>859624</c:v>
                </c:pt>
                <c:pt idx="1092">
                  <c:v>860344</c:v>
                </c:pt>
                <c:pt idx="1093">
                  <c:v>861064</c:v>
                </c:pt>
                <c:pt idx="1094">
                  <c:v>862498</c:v>
                </c:pt>
                <c:pt idx="1095">
                  <c:v>862518</c:v>
                </c:pt>
                <c:pt idx="1096">
                  <c:v>863952</c:v>
                </c:pt>
                <c:pt idx="1097">
                  <c:v>864310</c:v>
                </c:pt>
                <c:pt idx="1098">
                  <c:v>864486</c:v>
                </c:pt>
                <c:pt idx="1099">
                  <c:v>864844</c:v>
                </c:pt>
                <c:pt idx="1100">
                  <c:v>866278</c:v>
                </c:pt>
                <c:pt idx="1101">
                  <c:v>866998</c:v>
                </c:pt>
                <c:pt idx="1102">
                  <c:v>868432</c:v>
                </c:pt>
                <c:pt idx="1103">
                  <c:v>868432</c:v>
                </c:pt>
                <c:pt idx="1104">
                  <c:v>868438</c:v>
                </c:pt>
                <c:pt idx="1105">
                  <c:v>868796</c:v>
                </c:pt>
                <c:pt idx="1106">
                  <c:v>869170</c:v>
                </c:pt>
                <c:pt idx="1107">
                  <c:v>870604</c:v>
                </c:pt>
                <c:pt idx="1108">
                  <c:v>871324</c:v>
                </c:pt>
                <c:pt idx="1109">
                  <c:v>871328</c:v>
                </c:pt>
                <c:pt idx="1110">
                  <c:v>871686</c:v>
                </c:pt>
                <c:pt idx="1111">
                  <c:v>871760</c:v>
                </c:pt>
                <c:pt idx="1112">
                  <c:v>872138</c:v>
                </c:pt>
                <c:pt idx="1113">
                  <c:v>873572</c:v>
                </c:pt>
                <c:pt idx="1114">
                  <c:v>874292</c:v>
                </c:pt>
                <c:pt idx="1115">
                  <c:v>874650</c:v>
                </c:pt>
                <c:pt idx="1116">
                  <c:v>875370</c:v>
                </c:pt>
                <c:pt idx="1117">
                  <c:v>876090</c:v>
                </c:pt>
                <c:pt idx="1118">
                  <c:v>876816</c:v>
                </c:pt>
                <c:pt idx="1119">
                  <c:v>877536</c:v>
                </c:pt>
                <c:pt idx="1120">
                  <c:v>878330</c:v>
                </c:pt>
                <c:pt idx="1121">
                  <c:v>878694</c:v>
                </c:pt>
                <c:pt idx="1122">
                  <c:v>879410</c:v>
                </c:pt>
                <c:pt idx="1123">
                  <c:v>880130</c:v>
                </c:pt>
                <c:pt idx="1124">
                  <c:v>880850</c:v>
                </c:pt>
                <c:pt idx="1125">
                  <c:v>881570</c:v>
                </c:pt>
                <c:pt idx="1126">
                  <c:v>881914</c:v>
                </c:pt>
                <c:pt idx="1127">
                  <c:v>882806</c:v>
                </c:pt>
                <c:pt idx="1128">
                  <c:v>884240</c:v>
                </c:pt>
                <c:pt idx="1129">
                  <c:v>884258</c:v>
                </c:pt>
                <c:pt idx="1130">
                  <c:v>884978</c:v>
                </c:pt>
                <c:pt idx="1131">
                  <c:v>886412</c:v>
                </c:pt>
                <c:pt idx="1132">
                  <c:v>887846</c:v>
                </c:pt>
                <c:pt idx="1133">
                  <c:v>887864</c:v>
                </c:pt>
                <c:pt idx="1134">
                  <c:v>889298</c:v>
                </c:pt>
                <c:pt idx="1135">
                  <c:v>889660</c:v>
                </c:pt>
                <c:pt idx="1136">
                  <c:v>890380</c:v>
                </c:pt>
                <c:pt idx="1137">
                  <c:v>893232</c:v>
                </c:pt>
                <c:pt idx="1138">
                  <c:v>893252</c:v>
                </c:pt>
                <c:pt idx="1139">
                  <c:v>893984</c:v>
                </c:pt>
                <c:pt idx="1140">
                  <c:v>896836</c:v>
                </c:pt>
                <c:pt idx="1141">
                  <c:v>897556</c:v>
                </c:pt>
                <c:pt idx="1142">
                  <c:v>897584</c:v>
                </c:pt>
                <c:pt idx="1143">
                  <c:v>899018</c:v>
                </c:pt>
                <c:pt idx="1144">
                  <c:v>899046</c:v>
                </c:pt>
                <c:pt idx="1145">
                  <c:v>900480</c:v>
                </c:pt>
                <c:pt idx="1146">
                  <c:v>900838</c:v>
                </c:pt>
                <c:pt idx="1147">
                  <c:v>902272</c:v>
                </c:pt>
                <c:pt idx="1148">
                  <c:v>902992</c:v>
                </c:pt>
                <c:pt idx="1149">
                  <c:v>903356</c:v>
                </c:pt>
                <c:pt idx="1150">
                  <c:v>904248</c:v>
                </c:pt>
                <c:pt idx="1151">
                  <c:v>905682</c:v>
                </c:pt>
                <c:pt idx="1152">
                  <c:v>907190</c:v>
                </c:pt>
                <c:pt idx="1153">
                  <c:v>908624</c:v>
                </c:pt>
                <c:pt idx="1154">
                  <c:v>908636</c:v>
                </c:pt>
                <c:pt idx="1155">
                  <c:v>909356</c:v>
                </c:pt>
                <c:pt idx="1156">
                  <c:v>910790</c:v>
                </c:pt>
                <c:pt idx="1157">
                  <c:v>910790</c:v>
                </c:pt>
                <c:pt idx="1158">
                  <c:v>911510</c:v>
                </c:pt>
                <c:pt idx="1159">
                  <c:v>914360</c:v>
                </c:pt>
                <c:pt idx="1160">
                  <c:v>914364</c:v>
                </c:pt>
                <c:pt idx="1161">
                  <c:v>915798</c:v>
                </c:pt>
                <c:pt idx="1162">
                  <c:v>918650</c:v>
                </c:pt>
                <c:pt idx="1163">
                  <c:v>918658</c:v>
                </c:pt>
                <c:pt idx="1164">
                  <c:v>918830</c:v>
                </c:pt>
                <c:pt idx="1165">
                  <c:v>919550</c:v>
                </c:pt>
                <c:pt idx="1166">
                  <c:v>919564</c:v>
                </c:pt>
                <c:pt idx="1167">
                  <c:v>920296</c:v>
                </c:pt>
                <c:pt idx="1168">
                  <c:v>921374</c:v>
                </c:pt>
                <c:pt idx="1169">
                  <c:v>921742</c:v>
                </c:pt>
                <c:pt idx="1170">
                  <c:v>922458</c:v>
                </c:pt>
                <c:pt idx="1171">
                  <c:v>923536</c:v>
                </c:pt>
                <c:pt idx="1172">
                  <c:v>924256</c:v>
                </c:pt>
                <c:pt idx="1173">
                  <c:v>924614</c:v>
                </c:pt>
                <c:pt idx="1174">
                  <c:v>926048</c:v>
                </c:pt>
                <c:pt idx="1175">
                  <c:v>926406</c:v>
                </c:pt>
                <c:pt idx="1176">
                  <c:v>927840</c:v>
                </c:pt>
                <c:pt idx="1177">
                  <c:v>927860</c:v>
                </c:pt>
                <c:pt idx="1178">
                  <c:v>928292</c:v>
                </c:pt>
                <c:pt idx="1179">
                  <c:v>929370</c:v>
                </c:pt>
                <c:pt idx="1180">
                  <c:v>930804</c:v>
                </c:pt>
                <c:pt idx="1181">
                  <c:v>931162</c:v>
                </c:pt>
                <c:pt idx="1182">
                  <c:v>931162</c:v>
                </c:pt>
                <c:pt idx="1183">
                  <c:v>931878</c:v>
                </c:pt>
                <c:pt idx="1184">
                  <c:v>932956</c:v>
                </c:pt>
                <c:pt idx="1185">
                  <c:v>933682</c:v>
                </c:pt>
                <c:pt idx="1186">
                  <c:v>934574</c:v>
                </c:pt>
                <c:pt idx="1187">
                  <c:v>935466</c:v>
                </c:pt>
                <c:pt idx="1188">
                  <c:v>936544</c:v>
                </c:pt>
                <c:pt idx="1189">
                  <c:v>937978</c:v>
                </c:pt>
                <c:pt idx="1190">
                  <c:v>938160</c:v>
                </c:pt>
                <c:pt idx="1191">
                  <c:v>939594</c:v>
                </c:pt>
                <c:pt idx="1192">
                  <c:v>941028</c:v>
                </c:pt>
                <c:pt idx="1193">
                  <c:v>941748</c:v>
                </c:pt>
                <c:pt idx="1194">
                  <c:v>944600</c:v>
                </c:pt>
                <c:pt idx="1195">
                  <c:v>944772</c:v>
                </c:pt>
                <c:pt idx="1196">
                  <c:v>945130</c:v>
                </c:pt>
                <c:pt idx="1197">
                  <c:v>945850</c:v>
                </c:pt>
                <c:pt idx="1198">
                  <c:v>946570</c:v>
                </c:pt>
                <c:pt idx="1199">
                  <c:v>948004</c:v>
                </c:pt>
                <c:pt idx="1200">
                  <c:v>948376</c:v>
                </c:pt>
                <c:pt idx="1201">
                  <c:v>949096</c:v>
                </c:pt>
                <c:pt idx="1202">
                  <c:v>951946</c:v>
                </c:pt>
                <c:pt idx="1203">
                  <c:v>952666</c:v>
                </c:pt>
                <c:pt idx="1204">
                  <c:v>953386</c:v>
                </c:pt>
                <c:pt idx="1205">
                  <c:v>953460</c:v>
                </c:pt>
                <c:pt idx="1206">
                  <c:v>956310</c:v>
                </c:pt>
                <c:pt idx="1207">
                  <c:v>957030</c:v>
                </c:pt>
                <c:pt idx="1208">
                  <c:v>957400</c:v>
                </c:pt>
                <c:pt idx="1209">
                  <c:v>958120</c:v>
                </c:pt>
                <c:pt idx="1210">
                  <c:v>958302</c:v>
                </c:pt>
                <c:pt idx="1211">
                  <c:v>959022</c:v>
                </c:pt>
                <c:pt idx="1212">
                  <c:v>959738</c:v>
                </c:pt>
                <c:pt idx="1213">
                  <c:v>961190</c:v>
                </c:pt>
                <c:pt idx="1214">
                  <c:v>961926</c:v>
                </c:pt>
                <c:pt idx="1215">
                  <c:v>964776</c:v>
                </c:pt>
                <c:pt idx="1216">
                  <c:v>964788</c:v>
                </c:pt>
                <c:pt idx="1217">
                  <c:v>966228</c:v>
                </c:pt>
                <c:pt idx="1218">
                  <c:v>966964</c:v>
                </c:pt>
                <c:pt idx="1219">
                  <c:v>968042</c:v>
                </c:pt>
                <c:pt idx="1220">
                  <c:v>969476</c:v>
                </c:pt>
                <c:pt idx="1221">
                  <c:v>970196</c:v>
                </c:pt>
                <c:pt idx="1222">
                  <c:v>970916</c:v>
                </c:pt>
                <c:pt idx="1223">
                  <c:v>971636</c:v>
                </c:pt>
                <c:pt idx="1224">
                  <c:v>973070</c:v>
                </c:pt>
                <c:pt idx="1225">
                  <c:v>974504</c:v>
                </c:pt>
                <c:pt idx="1226">
                  <c:v>974676</c:v>
                </c:pt>
                <c:pt idx="1227">
                  <c:v>975396</c:v>
                </c:pt>
                <c:pt idx="1228">
                  <c:v>976830</c:v>
                </c:pt>
                <c:pt idx="1229">
                  <c:v>977002</c:v>
                </c:pt>
                <c:pt idx="1230">
                  <c:v>977174</c:v>
                </c:pt>
                <c:pt idx="1231">
                  <c:v>977894</c:v>
                </c:pt>
                <c:pt idx="1232">
                  <c:v>978252</c:v>
                </c:pt>
                <c:pt idx="1233">
                  <c:v>979686</c:v>
                </c:pt>
                <c:pt idx="1234">
                  <c:v>980044</c:v>
                </c:pt>
                <c:pt idx="1235">
                  <c:v>981122</c:v>
                </c:pt>
                <c:pt idx="1236">
                  <c:v>982556</c:v>
                </c:pt>
                <c:pt idx="1237">
                  <c:v>982918</c:v>
                </c:pt>
                <c:pt idx="1238">
                  <c:v>982938</c:v>
                </c:pt>
                <c:pt idx="1239">
                  <c:v>984372</c:v>
                </c:pt>
                <c:pt idx="1240">
                  <c:v>984730</c:v>
                </c:pt>
                <c:pt idx="1241">
                  <c:v>986174</c:v>
                </c:pt>
                <c:pt idx="1242">
                  <c:v>986910</c:v>
                </c:pt>
                <c:pt idx="1243">
                  <c:v>987630</c:v>
                </c:pt>
                <c:pt idx="1244">
                  <c:v>988522</c:v>
                </c:pt>
                <c:pt idx="1245">
                  <c:v>989956</c:v>
                </c:pt>
                <c:pt idx="1246">
                  <c:v>990314</c:v>
                </c:pt>
                <c:pt idx="1247">
                  <c:v>991748</c:v>
                </c:pt>
                <c:pt idx="1248">
                  <c:v>992480</c:v>
                </c:pt>
                <c:pt idx="1249">
                  <c:v>993372</c:v>
                </c:pt>
                <c:pt idx="1250">
                  <c:v>994092</c:v>
                </c:pt>
                <c:pt idx="1251">
                  <c:v>995526</c:v>
                </c:pt>
                <c:pt idx="1252">
                  <c:v>996960</c:v>
                </c:pt>
                <c:pt idx="1253">
                  <c:v>998394</c:v>
                </c:pt>
                <c:pt idx="1254">
                  <c:v>998414</c:v>
                </c:pt>
                <c:pt idx="1255">
                  <c:v>999150</c:v>
                </c:pt>
                <c:pt idx="1256">
                  <c:v>1000658</c:v>
                </c:pt>
                <c:pt idx="1257">
                  <c:v>1002110</c:v>
                </c:pt>
                <c:pt idx="1258">
                  <c:v>1002840</c:v>
                </c:pt>
                <c:pt idx="1259">
                  <c:v>1005692</c:v>
                </c:pt>
                <c:pt idx="1260">
                  <c:v>1006412</c:v>
                </c:pt>
                <c:pt idx="1261">
                  <c:v>1006770</c:v>
                </c:pt>
                <c:pt idx="1262">
                  <c:v>1006770</c:v>
                </c:pt>
                <c:pt idx="1263">
                  <c:v>1007490</c:v>
                </c:pt>
                <c:pt idx="1264">
                  <c:v>1010340</c:v>
                </c:pt>
                <c:pt idx="1265">
                  <c:v>1010698</c:v>
                </c:pt>
                <c:pt idx="1266">
                  <c:v>1013550</c:v>
                </c:pt>
                <c:pt idx="1267">
                  <c:v>1013550</c:v>
                </c:pt>
                <c:pt idx="1268">
                  <c:v>1013918</c:v>
                </c:pt>
                <c:pt idx="1269">
                  <c:v>1015352</c:v>
                </c:pt>
                <c:pt idx="1270">
                  <c:v>1016072</c:v>
                </c:pt>
                <c:pt idx="1271">
                  <c:v>1017506</c:v>
                </c:pt>
                <c:pt idx="1272">
                  <c:v>1018226</c:v>
                </c:pt>
                <c:pt idx="1273">
                  <c:v>1018950</c:v>
                </c:pt>
                <c:pt idx="1274">
                  <c:v>1019140</c:v>
                </c:pt>
                <c:pt idx="1275">
                  <c:v>1020574</c:v>
                </c:pt>
                <c:pt idx="1276">
                  <c:v>1023426</c:v>
                </c:pt>
                <c:pt idx="1277">
                  <c:v>1024146</c:v>
                </c:pt>
                <c:pt idx="1278">
                  <c:v>1024220</c:v>
                </c:pt>
                <c:pt idx="1279">
                  <c:v>1024940</c:v>
                </c:pt>
                <c:pt idx="1280">
                  <c:v>1027790</c:v>
                </c:pt>
                <c:pt idx="1281">
                  <c:v>1030642</c:v>
                </c:pt>
                <c:pt idx="1282">
                  <c:v>1032076</c:v>
                </c:pt>
                <c:pt idx="1283">
                  <c:v>1033510</c:v>
                </c:pt>
                <c:pt idx="1284">
                  <c:v>1033516</c:v>
                </c:pt>
                <c:pt idx="1285">
                  <c:v>1034950</c:v>
                </c:pt>
                <c:pt idx="1286">
                  <c:v>1037104</c:v>
                </c:pt>
                <c:pt idx="1287">
                  <c:v>1039956</c:v>
                </c:pt>
                <c:pt idx="1288">
                  <c:v>1040320</c:v>
                </c:pt>
                <c:pt idx="1289">
                  <c:v>1045994</c:v>
                </c:pt>
                <c:pt idx="1290">
                  <c:v>1047428</c:v>
                </c:pt>
                <c:pt idx="1291">
                  <c:v>1048862</c:v>
                </c:pt>
                <c:pt idx="1292">
                  <c:v>1103942</c:v>
                </c:pt>
                <c:pt idx="1293">
                  <c:v>1103942</c:v>
                </c:pt>
                <c:pt idx="1294">
                  <c:v>1103942</c:v>
                </c:pt>
                <c:pt idx="1295">
                  <c:v>1103942</c:v>
                </c:pt>
                <c:pt idx="1296">
                  <c:v>1103946</c:v>
                </c:pt>
                <c:pt idx="1297">
                  <c:v>1103946</c:v>
                </c:pt>
                <c:pt idx="1298">
                  <c:v>1103950</c:v>
                </c:pt>
                <c:pt idx="1299">
                  <c:v>1103954</c:v>
                </c:pt>
                <c:pt idx="1300">
                  <c:v>1103958</c:v>
                </c:pt>
                <c:pt idx="1301">
                  <c:v>1103958</c:v>
                </c:pt>
                <c:pt idx="1302">
                  <c:v>1103958</c:v>
                </c:pt>
                <c:pt idx="1303">
                  <c:v>1103958</c:v>
                </c:pt>
                <c:pt idx="1304">
                  <c:v>1103962</c:v>
                </c:pt>
                <c:pt idx="1305">
                  <c:v>1103962</c:v>
                </c:pt>
                <c:pt idx="1306">
                  <c:v>1103966</c:v>
                </c:pt>
                <c:pt idx="1307">
                  <c:v>1103966</c:v>
                </c:pt>
                <c:pt idx="1308">
                  <c:v>1103970</c:v>
                </c:pt>
                <c:pt idx="1309">
                  <c:v>1103974</c:v>
                </c:pt>
                <c:pt idx="1310">
                  <c:v>1103974</c:v>
                </c:pt>
                <c:pt idx="1311">
                  <c:v>1103978</c:v>
                </c:pt>
                <c:pt idx="1312">
                  <c:v>1103982</c:v>
                </c:pt>
                <c:pt idx="1313">
                  <c:v>1103986</c:v>
                </c:pt>
                <c:pt idx="1314">
                  <c:v>1103986</c:v>
                </c:pt>
                <c:pt idx="1315">
                  <c:v>1103986</c:v>
                </c:pt>
                <c:pt idx="1316">
                  <c:v>1103986</c:v>
                </c:pt>
                <c:pt idx="1317">
                  <c:v>1103990</c:v>
                </c:pt>
                <c:pt idx="1318">
                  <c:v>1103994</c:v>
                </c:pt>
                <c:pt idx="1319">
                  <c:v>1103998</c:v>
                </c:pt>
                <c:pt idx="1320">
                  <c:v>1104004</c:v>
                </c:pt>
                <c:pt idx="1321">
                  <c:v>1104008</c:v>
                </c:pt>
                <c:pt idx="1322">
                  <c:v>1104012</c:v>
                </c:pt>
                <c:pt idx="1323">
                  <c:v>1104016</c:v>
                </c:pt>
                <c:pt idx="1324">
                  <c:v>1104022</c:v>
                </c:pt>
                <c:pt idx="1325">
                  <c:v>1104026</c:v>
                </c:pt>
                <c:pt idx="1326">
                  <c:v>1104026</c:v>
                </c:pt>
                <c:pt idx="1327">
                  <c:v>1104030</c:v>
                </c:pt>
                <c:pt idx="1328">
                  <c:v>1104038</c:v>
                </c:pt>
                <c:pt idx="1329">
                  <c:v>1104038</c:v>
                </c:pt>
                <c:pt idx="1330">
                  <c:v>1104042</c:v>
                </c:pt>
                <c:pt idx="1331">
                  <c:v>1104050</c:v>
                </c:pt>
                <c:pt idx="1332">
                  <c:v>1104054</c:v>
                </c:pt>
                <c:pt idx="1333">
                  <c:v>1104064</c:v>
                </c:pt>
                <c:pt idx="1334">
                  <c:v>1104074</c:v>
                </c:pt>
                <c:pt idx="1335">
                  <c:v>1104080</c:v>
                </c:pt>
                <c:pt idx="1336">
                  <c:v>1104086</c:v>
                </c:pt>
                <c:pt idx="1337">
                  <c:v>1104096</c:v>
                </c:pt>
                <c:pt idx="1338">
                  <c:v>1104102</c:v>
                </c:pt>
                <c:pt idx="1339">
                  <c:v>1104122</c:v>
                </c:pt>
                <c:pt idx="1340">
                  <c:v>1104294</c:v>
                </c:pt>
                <c:pt idx="1341">
                  <c:v>1105728</c:v>
                </c:pt>
                <c:pt idx="1342">
                  <c:v>1106448</c:v>
                </c:pt>
                <c:pt idx="1343">
                  <c:v>1106456</c:v>
                </c:pt>
                <c:pt idx="1344">
                  <c:v>1107176</c:v>
                </c:pt>
                <c:pt idx="1345">
                  <c:v>1107186</c:v>
                </c:pt>
                <c:pt idx="1346">
                  <c:v>1107906</c:v>
                </c:pt>
                <c:pt idx="1347">
                  <c:v>1107910</c:v>
                </c:pt>
                <c:pt idx="1348">
                  <c:v>1108268</c:v>
                </c:pt>
                <c:pt idx="1349">
                  <c:v>1108346</c:v>
                </c:pt>
                <c:pt idx="1350">
                  <c:v>1109066</c:v>
                </c:pt>
                <c:pt idx="1351">
                  <c:v>1109070</c:v>
                </c:pt>
                <c:pt idx="1352">
                  <c:v>1109082</c:v>
                </c:pt>
                <c:pt idx="1353">
                  <c:v>1109802</c:v>
                </c:pt>
                <c:pt idx="1354">
                  <c:v>1110166</c:v>
                </c:pt>
                <c:pt idx="1355">
                  <c:v>1110178</c:v>
                </c:pt>
                <c:pt idx="1356">
                  <c:v>1110542</c:v>
                </c:pt>
                <c:pt idx="1357">
                  <c:v>1110546</c:v>
                </c:pt>
                <c:pt idx="1358">
                  <c:v>1110566</c:v>
                </c:pt>
                <c:pt idx="1359">
                  <c:v>1110570</c:v>
                </c:pt>
                <c:pt idx="1360">
                  <c:v>1110578</c:v>
                </c:pt>
                <c:pt idx="1361">
                  <c:v>1110582</c:v>
                </c:pt>
                <c:pt idx="1362">
                  <c:v>1111302</c:v>
                </c:pt>
                <c:pt idx="1363">
                  <c:v>1111318</c:v>
                </c:pt>
                <c:pt idx="1364">
                  <c:v>1111346</c:v>
                </c:pt>
                <c:pt idx="1365">
                  <c:v>1111704</c:v>
                </c:pt>
                <c:pt idx="1366">
                  <c:v>1111890</c:v>
                </c:pt>
                <c:pt idx="1367">
                  <c:v>1112620</c:v>
                </c:pt>
                <c:pt idx="1368">
                  <c:v>1113340</c:v>
                </c:pt>
                <c:pt idx="1369">
                  <c:v>1113354</c:v>
                </c:pt>
                <c:pt idx="1370">
                  <c:v>1113370</c:v>
                </c:pt>
                <c:pt idx="1371">
                  <c:v>1113546</c:v>
                </c:pt>
                <c:pt idx="1372">
                  <c:v>1113978</c:v>
                </c:pt>
                <c:pt idx="1373">
                  <c:v>1114322</c:v>
                </c:pt>
                <c:pt idx="1374">
                  <c:v>1115038</c:v>
                </c:pt>
                <c:pt idx="1375">
                  <c:v>1115128</c:v>
                </c:pt>
                <c:pt idx="1376">
                  <c:v>1115922</c:v>
                </c:pt>
                <c:pt idx="1377">
                  <c:v>1116452</c:v>
                </c:pt>
                <c:pt idx="1378">
                  <c:v>1117172</c:v>
                </c:pt>
                <c:pt idx="1379">
                  <c:v>1117418</c:v>
                </c:pt>
                <c:pt idx="1380">
                  <c:v>1118852</c:v>
                </c:pt>
                <c:pt idx="1381">
                  <c:v>1119572</c:v>
                </c:pt>
                <c:pt idx="1382">
                  <c:v>1119930</c:v>
                </c:pt>
                <c:pt idx="1383">
                  <c:v>1120288</c:v>
                </c:pt>
                <c:pt idx="1384">
                  <c:v>1120632</c:v>
                </c:pt>
                <c:pt idx="1385">
                  <c:v>1121352</c:v>
                </c:pt>
                <c:pt idx="1386">
                  <c:v>1121710</c:v>
                </c:pt>
                <c:pt idx="1387">
                  <c:v>1122430</c:v>
                </c:pt>
                <c:pt idx="1388">
                  <c:v>1122450</c:v>
                </c:pt>
                <c:pt idx="1389">
                  <c:v>1123342</c:v>
                </c:pt>
                <c:pt idx="1390">
                  <c:v>1124062</c:v>
                </c:pt>
                <c:pt idx="1391">
                  <c:v>1124136</c:v>
                </c:pt>
                <c:pt idx="1392">
                  <c:v>1124856</c:v>
                </c:pt>
                <c:pt idx="1393">
                  <c:v>1124930</c:v>
                </c:pt>
                <c:pt idx="1394">
                  <c:v>1125120</c:v>
                </c:pt>
                <c:pt idx="1395">
                  <c:v>1125840</c:v>
                </c:pt>
                <c:pt idx="1396">
                  <c:v>1126012</c:v>
                </c:pt>
                <c:pt idx="1397">
                  <c:v>1126370</c:v>
                </c:pt>
                <c:pt idx="1398">
                  <c:v>1126900</c:v>
                </c:pt>
                <c:pt idx="1399">
                  <c:v>1128334</c:v>
                </c:pt>
                <c:pt idx="1400">
                  <c:v>1128506</c:v>
                </c:pt>
                <c:pt idx="1401">
                  <c:v>1128506</c:v>
                </c:pt>
                <c:pt idx="1402">
                  <c:v>1128678</c:v>
                </c:pt>
                <c:pt idx="1403">
                  <c:v>1129398</c:v>
                </c:pt>
                <c:pt idx="1404">
                  <c:v>1129776</c:v>
                </c:pt>
                <c:pt idx="1405">
                  <c:v>1130492</c:v>
                </c:pt>
                <c:pt idx="1406">
                  <c:v>1131926</c:v>
                </c:pt>
                <c:pt idx="1407">
                  <c:v>1131932</c:v>
                </c:pt>
                <c:pt idx="1408">
                  <c:v>1132290</c:v>
                </c:pt>
                <c:pt idx="1409">
                  <c:v>1132648</c:v>
                </c:pt>
                <c:pt idx="1410">
                  <c:v>1133024</c:v>
                </c:pt>
                <c:pt idx="1411">
                  <c:v>1133744</c:v>
                </c:pt>
                <c:pt idx="1412">
                  <c:v>1133916</c:v>
                </c:pt>
                <c:pt idx="1413">
                  <c:v>1134636</c:v>
                </c:pt>
                <c:pt idx="1414">
                  <c:v>1134808</c:v>
                </c:pt>
                <c:pt idx="1415">
                  <c:v>1135166</c:v>
                </c:pt>
                <c:pt idx="1416">
                  <c:v>1135886</c:v>
                </c:pt>
                <c:pt idx="1417">
                  <c:v>1136132</c:v>
                </c:pt>
                <c:pt idx="1418">
                  <c:v>1136852</c:v>
                </c:pt>
                <c:pt idx="1419">
                  <c:v>1137572</c:v>
                </c:pt>
                <c:pt idx="1420">
                  <c:v>1137744</c:v>
                </c:pt>
                <c:pt idx="1421">
                  <c:v>1138464</c:v>
                </c:pt>
                <c:pt idx="1422">
                  <c:v>1138822</c:v>
                </c:pt>
                <c:pt idx="1423">
                  <c:v>1139542</c:v>
                </c:pt>
                <c:pt idx="1424">
                  <c:v>1139714</c:v>
                </c:pt>
                <c:pt idx="1425">
                  <c:v>1140080</c:v>
                </c:pt>
                <c:pt idx="1426">
                  <c:v>1140800</c:v>
                </c:pt>
                <c:pt idx="1427">
                  <c:v>1141158</c:v>
                </c:pt>
                <c:pt idx="1428">
                  <c:v>1141878</c:v>
                </c:pt>
                <c:pt idx="1429">
                  <c:v>1142598</c:v>
                </c:pt>
                <c:pt idx="1430">
                  <c:v>1142956</c:v>
                </c:pt>
                <c:pt idx="1431">
                  <c:v>1143750</c:v>
                </c:pt>
                <c:pt idx="1432">
                  <c:v>1144116</c:v>
                </c:pt>
                <c:pt idx="1433">
                  <c:v>1144474</c:v>
                </c:pt>
                <c:pt idx="1434">
                  <c:v>1145194</c:v>
                </c:pt>
                <c:pt idx="1435">
                  <c:v>1145268</c:v>
                </c:pt>
                <c:pt idx="1436">
                  <c:v>1145988</c:v>
                </c:pt>
                <c:pt idx="1437">
                  <c:v>1146160</c:v>
                </c:pt>
                <c:pt idx="1438">
                  <c:v>1147594</c:v>
                </c:pt>
                <c:pt idx="1439">
                  <c:v>1147958</c:v>
                </c:pt>
                <c:pt idx="1440">
                  <c:v>1148316</c:v>
                </c:pt>
                <c:pt idx="1441">
                  <c:v>1149036</c:v>
                </c:pt>
                <c:pt idx="1442">
                  <c:v>1149208</c:v>
                </c:pt>
                <c:pt idx="1443">
                  <c:v>1150642</c:v>
                </c:pt>
                <c:pt idx="1444">
                  <c:v>1151004</c:v>
                </c:pt>
                <c:pt idx="1445">
                  <c:v>1151094</c:v>
                </c:pt>
                <c:pt idx="1446">
                  <c:v>1151242</c:v>
                </c:pt>
                <c:pt idx="1447">
                  <c:v>1151772</c:v>
                </c:pt>
                <c:pt idx="1448">
                  <c:v>1153280</c:v>
                </c:pt>
                <c:pt idx="1449">
                  <c:v>1153648</c:v>
                </c:pt>
                <c:pt idx="1450">
                  <c:v>1154006</c:v>
                </c:pt>
                <c:pt idx="1451">
                  <c:v>1154092</c:v>
                </c:pt>
                <c:pt idx="1452">
                  <c:v>1155526</c:v>
                </c:pt>
                <c:pt idx="1453">
                  <c:v>1156960</c:v>
                </c:pt>
                <c:pt idx="1454">
                  <c:v>1157318</c:v>
                </c:pt>
                <c:pt idx="1455">
                  <c:v>1158038</c:v>
                </c:pt>
                <c:pt idx="1456">
                  <c:v>1159472</c:v>
                </c:pt>
                <c:pt idx="1457">
                  <c:v>1160192</c:v>
                </c:pt>
                <c:pt idx="1458">
                  <c:v>1161626</c:v>
                </c:pt>
                <c:pt idx="1459">
                  <c:v>1161626</c:v>
                </c:pt>
                <c:pt idx="1460">
                  <c:v>1162346</c:v>
                </c:pt>
                <c:pt idx="1461">
                  <c:v>1163780</c:v>
                </c:pt>
                <c:pt idx="1462">
                  <c:v>1164138</c:v>
                </c:pt>
                <c:pt idx="1463">
                  <c:v>1165572</c:v>
                </c:pt>
                <c:pt idx="1464">
                  <c:v>1165646</c:v>
                </c:pt>
                <c:pt idx="1465">
                  <c:v>1166004</c:v>
                </c:pt>
                <c:pt idx="1466">
                  <c:v>1166724</c:v>
                </c:pt>
                <c:pt idx="1467">
                  <c:v>1166738</c:v>
                </c:pt>
                <c:pt idx="1468">
                  <c:v>1167096</c:v>
                </c:pt>
                <c:pt idx="1469">
                  <c:v>1167454</c:v>
                </c:pt>
                <c:pt idx="1470">
                  <c:v>1167886</c:v>
                </c:pt>
                <c:pt idx="1471">
                  <c:v>1169320</c:v>
                </c:pt>
                <c:pt idx="1472">
                  <c:v>1169394</c:v>
                </c:pt>
                <c:pt idx="1473">
                  <c:v>1170828</c:v>
                </c:pt>
                <c:pt idx="1474">
                  <c:v>1170848</c:v>
                </c:pt>
                <c:pt idx="1475">
                  <c:v>1170922</c:v>
                </c:pt>
                <c:pt idx="1476">
                  <c:v>1171642</c:v>
                </c:pt>
                <c:pt idx="1477">
                  <c:v>1173076</c:v>
                </c:pt>
                <c:pt idx="1478">
                  <c:v>1173796</c:v>
                </c:pt>
                <c:pt idx="1479">
                  <c:v>1175230</c:v>
                </c:pt>
                <c:pt idx="1480">
                  <c:v>1176672</c:v>
                </c:pt>
                <c:pt idx="1481">
                  <c:v>1177030</c:v>
                </c:pt>
                <c:pt idx="1482">
                  <c:v>1179886</c:v>
                </c:pt>
                <c:pt idx="1483">
                  <c:v>1180072</c:v>
                </c:pt>
                <c:pt idx="1484">
                  <c:v>1180416</c:v>
                </c:pt>
                <c:pt idx="1485">
                  <c:v>1181862</c:v>
                </c:pt>
                <c:pt idx="1486">
                  <c:v>1184718</c:v>
                </c:pt>
                <c:pt idx="1487">
                  <c:v>1185076</c:v>
                </c:pt>
                <c:pt idx="1488">
                  <c:v>1185258</c:v>
                </c:pt>
                <c:pt idx="1489">
                  <c:v>1185616</c:v>
                </c:pt>
                <c:pt idx="1490">
                  <c:v>1186336</c:v>
                </c:pt>
                <c:pt idx="1491">
                  <c:v>1187770</c:v>
                </c:pt>
                <c:pt idx="1492">
                  <c:v>1189204</c:v>
                </c:pt>
                <c:pt idx="1493">
                  <c:v>1192056</c:v>
                </c:pt>
                <c:pt idx="1494">
                  <c:v>1192788</c:v>
                </c:pt>
                <c:pt idx="1495">
                  <c:v>1195656</c:v>
                </c:pt>
                <c:pt idx="1496">
                  <c:v>1195846</c:v>
                </c:pt>
                <c:pt idx="1497">
                  <c:v>1196738</c:v>
                </c:pt>
                <c:pt idx="1498">
                  <c:v>1198530</c:v>
                </c:pt>
                <c:pt idx="1499">
                  <c:v>1201382</c:v>
                </c:pt>
                <c:pt idx="1500">
                  <c:v>1201570</c:v>
                </c:pt>
                <c:pt idx="1501">
                  <c:v>1207248</c:v>
                </c:pt>
                <c:pt idx="1502">
                  <c:v>1207968</c:v>
                </c:pt>
                <c:pt idx="1503">
                  <c:v>1208326</c:v>
                </c:pt>
                <c:pt idx="1504">
                  <c:v>1209046</c:v>
                </c:pt>
                <c:pt idx="1505">
                  <c:v>1209766</c:v>
                </c:pt>
                <c:pt idx="1506">
                  <c:v>1215442</c:v>
                </c:pt>
                <c:pt idx="1507">
                  <c:v>1216876</c:v>
                </c:pt>
                <c:pt idx="1508">
                  <c:v>1217048</c:v>
                </c:pt>
                <c:pt idx="1509">
                  <c:v>1219900</c:v>
                </c:pt>
                <c:pt idx="1510">
                  <c:v>1222752</c:v>
                </c:pt>
                <c:pt idx="1511">
                  <c:v>1224186</c:v>
                </c:pt>
                <c:pt idx="1512">
                  <c:v>1229856</c:v>
                </c:pt>
                <c:pt idx="1513">
                  <c:v>1229874</c:v>
                </c:pt>
                <c:pt idx="1514">
                  <c:v>1230766</c:v>
                </c:pt>
                <c:pt idx="1515">
                  <c:v>1236450</c:v>
                </c:pt>
                <c:pt idx="1516">
                  <c:v>1237170</c:v>
                </c:pt>
                <c:pt idx="1517">
                  <c:v>1292250</c:v>
                </c:pt>
                <c:pt idx="1518">
                  <c:v>1292250</c:v>
                </c:pt>
                <c:pt idx="1519">
                  <c:v>1292250</c:v>
                </c:pt>
                <c:pt idx="1520">
                  <c:v>1292250</c:v>
                </c:pt>
                <c:pt idx="1521">
                  <c:v>1292250</c:v>
                </c:pt>
                <c:pt idx="1522">
                  <c:v>1292254</c:v>
                </c:pt>
                <c:pt idx="1523">
                  <c:v>1292254</c:v>
                </c:pt>
                <c:pt idx="1524">
                  <c:v>1292258</c:v>
                </c:pt>
                <c:pt idx="1525">
                  <c:v>1292262</c:v>
                </c:pt>
                <c:pt idx="1526">
                  <c:v>1292262</c:v>
                </c:pt>
                <c:pt idx="1527">
                  <c:v>1292262</c:v>
                </c:pt>
                <c:pt idx="1528">
                  <c:v>1292262</c:v>
                </c:pt>
                <c:pt idx="1529">
                  <c:v>1292266</c:v>
                </c:pt>
                <c:pt idx="1530">
                  <c:v>1292266</c:v>
                </c:pt>
                <c:pt idx="1531">
                  <c:v>1292270</c:v>
                </c:pt>
                <c:pt idx="1532">
                  <c:v>1292274</c:v>
                </c:pt>
                <c:pt idx="1533">
                  <c:v>1292278</c:v>
                </c:pt>
                <c:pt idx="1534">
                  <c:v>1292278</c:v>
                </c:pt>
                <c:pt idx="1535">
                  <c:v>1292282</c:v>
                </c:pt>
                <c:pt idx="1536">
                  <c:v>1292282</c:v>
                </c:pt>
                <c:pt idx="1537">
                  <c:v>1292282</c:v>
                </c:pt>
                <c:pt idx="1538">
                  <c:v>1292286</c:v>
                </c:pt>
                <c:pt idx="1539">
                  <c:v>1292286</c:v>
                </c:pt>
                <c:pt idx="1540">
                  <c:v>1292290</c:v>
                </c:pt>
                <c:pt idx="1541">
                  <c:v>1292294</c:v>
                </c:pt>
                <c:pt idx="1542">
                  <c:v>1292300</c:v>
                </c:pt>
                <c:pt idx="1543">
                  <c:v>1292304</c:v>
                </c:pt>
                <c:pt idx="1544">
                  <c:v>1292308</c:v>
                </c:pt>
                <c:pt idx="1545">
                  <c:v>1292308</c:v>
                </c:pt>
                <c:pt idx="1546">
                  <c:v>1292314</c:v>
                </c:pt>
                <c:pt idx="1547">
                  <c:v>1292318</c:v>
                </c:pt>
                <c:pt idx="1548">
                  <c:v>1292324</c:v>
                </c:pt>
                <c:pt idx="1549">
                  <c:v>1292324</c:v>
                </c:pt>
                <c:pt idx="1550">
                  <c:v>1292330</c:v>
                </c:pt>
                <c:pt idx="1551">
                  <c:v>1292334</c:v>
                </c:pt>
                <c:pt idx="1552">
                  <c:v>1292334</c:v>
                </c:pt>
                <c:pt idx="1553">
                  <c:v>1292334</c:v>
                </c:pt>
                <c:pt idx="1554">
                  <c:v>1292334</c:v>
                </c:pt>
                <c:pt idx="1555">
                  <c:v>1292346</c:v>
                </c:pt>
                <c:pt idx="1556">
                  <c:v>1292356</c:v>
                </c:pt>
                <c:pt idx="1557">
                  <c:v>1292364</c:v>
                </c:pt>
                <c:pt idx="1558">
                  <c:v>1292370</c:v>
                </c:pt>
                <c:pt idx="1559">
                  <c:v>1292376</c:v>
                </c:pt>
                <c:pt idx="1560">
                  <c:v>1292376</c:v>
                </c:pt>
                <c:pt idx="1561">
                  <c:v>1292380</c:v>
                </c:pt>
                <c:pt idx="1562">
                  <c:v>1292392</c:v>
                </c:pt>
                <c:pt idx="1563">
                  <c:v>1292398</c:v>
                </c:pt>
                <c:pt idx="1564">
                  <c:v>1292410</c:v>
                </c:pt>
                <c:pt idx="1565">
                  <c:v>1292430</c:v>
                </c:pt>
                <c:pt idx="1566">
                  <c:v>1293150</c:v>
                </c:pt>
                <c:pt idx="1567">
                  <c:v>1293150</c:v>
                </c:pt>
                <c:pt idx="1568">
                  <c:v>1293228</c:v>
                </c:pt>
                <c:pt idx="1569">
                  <c:v>1293586</c:v>
                </c:pt>
                <c:pt idx="1570">
                  <c:v>1293594</c:v>
                </c:pt>
                <c:pt idx="1571">
                  <c:v>1294314</c:v>
                </c:pt>
                <c:pt idx="1572">
                  <c:v>1294486</c:v>
                </c:pt>
                <c:pt idx="1573">
                  <c:v>1295206</c:v>
                </c:pt>
                <c:pt idx="1574">
                  <c:v>1295228</c:v>
                </c:pt>
                <c:pt idx="1575">
                  <c:v>1295948</c:v>
                </c:pt>
                <c:pt idx="1576">
                  <c:v>1297382</c:v>
                </c:pt>
                <c:pt idx="1577">
                  <c:v>1297382</c:v>
                </c:pt>
                <c:pt idx="1578">
                  <c:v>1297390</c:v>
                </c:pt>
                <c:pt idx="1579">
                  <c:v>1297394</c:v>
                </c:pt>
                <c:pt idx="1580">
                  <c:v>1297406</c:v>
                </c:pt>
                <c:pt idx="1581">
                  <c:v>1297420</c:v>
                </c:pt>
                <c:pt idx="1582">
                  <c:v>1297592</c:v>
                </c:pt>
                <c:pt idx="1583">
                  <c:v>1297600</c:v>
                </c:pt>
                <c:pt idx="1584">
                  <c:v>1297604</c:v>
                </c:pt>
                <c:pt idx="1585">
                  <c:v>1297622</c:v>
                </c:pt>
                <c:pt idx="1586">
                  <c:v>1297980</c:v>
                </c:pt>
                <c:pt idx="1587">
                  <c:v>1298338</c:v>
                </c:pt>
                <c:pt idx="1588">
                  <c:v>1298510</c:v>
                </c:pt>
                <c:pt idx="1589">
                  <c:v>1299230</c:v>
                </c:pt>
                <c:pt idx="1590">
                  <c:v>1299588</c:v>
                </c:pt>
                <c:pt idx="1591">
                  <c:v>1299662</c:v>
                </c:pt>
                <c:pt idx="1592">
                  <c:v>1300020</c:v>
                </c:pt>
                <c:pt idx="1593">
                  <c:v>1300168</c:v>
                </c:pt>
                <c:pt idx="1594">
                  <c:v>1301602</c:v>
                </c:pt>
                <c:pt idx="1595">
                  <c:v>1301614</c:v>
                </c:pt>
                <c:pt idx="1596">
                  <c:v>1301698</c:v>
                </c:pt>
                <c:pt idx="1597">
                  <c:v>1301884</c:v>
                </c:pt>
                <c:pt idx="1598">
                  <c:v>1302600</c:v>
                </c:pt>
                <c:pt idx="1599">
                  <c:v>1303320</c:v>
                </c:pt>
                <c:pt idx="1600">
                  <c:v>1303678</c:v>
                </c:pt>
                <c:pt idx="1601">
                  <c:v>1304036</c:v>
                </c:pt>
                <c:pt idx="1602">
                  <c:v>1304404</c:v>
                </c:pt>
                <c:pt idx="1603">
                  <c:v>1305124</c:v>
                </c:pt>
                <c:pt idx="1604">
                  <c:v>1305204</c:v>
                </c:pt>
                <c:pt idx="1605">
                  <c:v>1305924</c:v>
                </c:pt>
                <c:pt idx="1606">
                  <c:v>1306282</c:v>
                </c:pt>
                <c:pt idx="1607">
                  <c:v>1307002</c:v>
                </c:pt>
                <c:pt idx="1608">
                  <c:v>1307080</c:v>
                </c:pt>
                <c:pt idx="1609">
                  <c:v>1307800</c:v>
                </c:pt>
                <c:pt idx="1610">
                  <c:v>1308520</c:v>
                </c:pt>
                <c:pt idx="1611">
                  <c:v>1308608</c:v>
                </c:pt>
                <c:pt idx="1612">
                  <c:v>1309328</c:v>
                </c:pt>
                <c:pt idx="1613">
                  <c:v>1309760</c:v>
                </c:pt>
                <c:pt idx="1614">
                  <c:v>1310498</c:v>
                </c:pt>
                <c:pt idx="1615">
                  <c:v>1311222</c:v>
                </c:pt>
                <c:pt idx="1616">
                  <c:v>1311246</c:v>
                </c:pt>
                <c:pt idx="1617">
                  <c:v>1311966</c:v>
                </c:pt>
                <c:pt idx="1618">
                  <c:v>1312686</c:v>
                </c:pt>
                <c:pt idx="1619">
                  <c:v>1313044</c:v>
                </c:pt>
                <c:pt idx="1620">
                  <c:v>1313402</c:v>
                </c:pt>
                <c:pt idx="1621">
                  <c:v>1313760</c:v>
                </c:pt>
                <c:pt idx="1622">
                  <c:v>1314118</c:v>
                </c:pt>
                <c:pt idx="1623">
                  <c:v>1314476</c:v>
                </c:pt>
                <c:pt idx="1624">
                  <c:v>1314834</c:v>
                </c:pt>
                <c:pt idx="1625">
                  <c:v>1314982</c:v>
                </c:pt>
                <c:pt idx="1626">
                  <c:v>1315512</c:v>
                </c:pt>
                <c:pt idx="1627">
                  <c:v>1316404</c:v>
                </c:pt>
                <c:pt idx="1628">
                  <c:v>1316592</c:v>
                </c:pt>
                <c:pt idx="1629">
                  <c:v>1318026</c:v>
                </c:pt>
                <c:pt idx="1630">
                  <c:v>1318026</c:v>
                </c:pt>
                <c:pt idx="1631">
                  <c:v>1318746</c:v>
                </c:pt>
                <c:pt idx="1632">
                  <c:v>1318764</c:v>
                </c:pt>
                <c:pt idx="1633">
                  <c:v>1320198</c:v>
                </c:pt>
                <c:pt idx="1634">
                  <c:v>1320206</c:v>
                </c:pt>
                <c:pt idx="1635">
                  <c:v>1320280</c:v>
                </c:pt>
                <c:pt idx="1636">
                  <c:v>1320638</c:v>
                </c:pt>
                <c:pt idx="1637">
                  <c:v>1320638</c:v>
                </c:pt>
                <c:pt idx="1638">
                  <c:v>1320996</c:v>
                </c:pt>
                <c:pt idx="1639">
                  <c:v>1321716</c:v>
                </c:pt>
                <c:pt idx="1640">
                  <c:v>1321722</c:v>
                </c:pt>
                <c:pt idx="1641">
                  <c:v>1322080</c:v>
                </c:pt>
                <c:pt idx="1642">
                  <c:v>1323534</c:v>
                </c:pt>
                <c:pt idx="1643">
                  <c:v>1323552</c:v>
                </c:pt>
                <c:pt idx="1644">
                  <c:v>1324272</c:v>
                </c:pt>
                <c:pt idx="1645">
                  <c:v>1324634</c:v>
                </c:pt>
                <c:pt idx="1646">
                  <c:v>1324998</c:v>
                </c:pt>
                <c:pt idx="1647">
                  <c:v>1325714</c:v>
                </c:pt>
                <c:pt idx="1648">
                  <c:v>1326434</c:v>
                </c:pt>
                <c:pt idx="1649">
                  <c:v>1326618</c:v>
                </c:pt>
                <c:pt idx="1650">
                  <c:v>1326996</c:v>
                </c:pt>
                <c:pt idx="1651">
                  <c:v>1327716</c:v>
                </c:pt>
                <c:pt idx="1652">
                  <c:v>1328074</c:v>
                </c:pt>
                <c:pt idx="1653">
                  <c:v>1328438</c:v>
                </c:pt>
                <c:pt idx="1654">
                  <c:v>1328442</c:v>
                </c:pt>
                <c:pt idx="1655">
                  <c:v>1328800</c:v>
                </c:pt>
                <c:pt idx="1656">
                  <c:v>1328986</c:v>
                </c:pt>
                <c:pt idx="1657">
                  <c:v>1329780</c:v>
                </c:pt>
                <c:pt idx="1658">
                  <c:v>1330142</c:v>
                </c:pt>
                <c:pt idx="1659">
                  <c:v>1330862</c:v>
                </c:pt>
                <c:pt idx="1660">
                  <c:v>1331240</c:v>
                </c:pt>
                <c:pt idx="1661">
                  <c:v>1331602</c:v>
                </c:pt>
                <c:pt idx="1662">
                  <c:v>1333036</c:v>
                </c:pt>
                <c:pt idx="1663">
                  <c:v>1334470</c:v>
                </c:pt>
                <c:pt idx="1664">
                  <c:v>1334828</c:v>
                </c:pt>
                <c:pt idx="1665">
                  <c:v>1335186</c:v>
                </c:pt>
                <c:pt idx="1666">
                  <c:v>1335280</c:v>
                </c:pt>
                <c:pt idx="1667">
                  <c:v>1336714</c:v>
                </c:pt>
                <c:pt idx="1668">
                  <c:v>1338148</c:v>
                </c:pt>
                <c:pt idx="1669">
                  <c:v>1338154</c:v>
                </c:pt>
                <c:pt idx="1670">
                  <c:v>1338512</c:v>
                </c:pt>
                <c:pt idx="1671">
                  <c:v>1338876</c:v>
                </c:pt>
                <c:pt idx="1672">
                  <c:v>1339596</c:v>
                </c:pt>
                <c:pt idx="1673">
                  <c:v>1339968</c:v>
                </c:pt>
                <c:pt idx="1674">
                  <c:v>1340688</c:v>
                </c:pt>
                <c:pt idx="1675">
                  <c:v>1341408</c:v>
                </c:pt>
                <c:pt idx="1676">
                  <c:v>1341772</c:v>
                </c:pt>
                <c:pt idx="1677">
                  <c:v>1342142</c:v>
                </c:pt>
                <c:pt idx="1678">
                  <c:v>1342870</c:v>
                </c:pt>
                <c:pt idx="1679">
                  <c:v>1343058</c:v>
                </c:pt>
                <c:pt idx="1680">
                  <c:v>1343490</c:v>
                </c:pt>
                <c:pt idx="1681">
                  <c:v>1344222</c:v>
                </c:pt>
                <c:pt idx="1682">
                  <c:v>1344938</c:v>
                </c:pt>
                <c:pt idx="1683">
                  <c:v>1345128</c:v>
                </c:pt>
                <c:pt idx="1684">
                  <c:v>1345560</c:v>
                </c:pt>
                <c:pt idx="1685">
                  <c:v>1346638</c:v>
                </c:pt>
                <c:pt idx="1686">
                  <c:v>1347358</c:v>
                </c:pt>
                <c:pt idx="1687">
                  <c:v>1348078</c:v>
                </c:pt>
                <c:pt idx="1688">
                  <c:v>1348814</c:v>
                </c:pt>
                <c:pt idx="1689">
                  <c:v>1349246</c:v>
                </c:pt>
                <c:pt idx="1690">
                  <c:v>1349678</c:v>
                </c:pt>
                <c:pt idx="1691">
                  <c:v>1350208</c:v>
                </c:pt>
                <c:pt idx="1692">
                  <c:v>1350928</c:v>
                </c:pt>
                <c:pt idx="1693">
                  <c:v>1351118</c:v>
                </c:pt>
                <c:pt idx="1694">
                  <c:v>1353970</c:v>
                </c:pt>
                <c:pt idx="1695">
                  <c:v>1353980</c:v>
                </c:pt>
                <c:pt idx="1696">
                  <c:v>1354152</c:v>
                </c:pt>
                <c:pt idx="1697">
                  <c:v>1354324</c:v>
                </c:pt>
                <c:pt idx="1698">
                  <c:v>1355832</c:v>
                </c:pt>
                <c:pt idx="1699">
                  <c:v>1356202</c:v>
                </c:pt>
                <c:pt idx="1700">
                  <c:v>1356374</c:v>
                </c:pt>
                <c:pt idx="1701">
                  <c:v>1357094</c:v>
                </c:pt>
                <c:pt idx="1702">
                  <c:v>1357814</c:v>
                </c:pt>
                <c:pt idx="1703">
                  <c:v>1358172</c:v>
                </c:pt>
                <c:pt idx="1704">
                  <c:v>1358702</c:v>
                </c:pt>
                <c:pt idx="1705">
                  <c:v>1360494</c:v>
                </c:pt>
                <c:pt idx="1706">
                  <c:v>1360666</c:v>
                </c:pt>
                <c:pt idx="1707">
                  <c:v>1361386</c:v>
                </c:pt>
                <c:pt idx="1708">
                  <c:v>1361394</c:v>
                </c:pt>
                <c:pt idx="1709">
                  <c:v>1361566</c:v>
                </c:pt>
                <c:pt idx="1710">
                  <c:v>1361924</c:v>
                </c:pt>
                <c:pt idx="1711">
                  <c:v>1362644</c:v>
                </c:pt>
                <c:pt idx="1712">
                  <c:v>1362816</c:v>
                </c:pt>
                <c:pt idx="1713">
                  <c:v>1364250</c:v>
                </c:pt>
                <c:pt idx="1714">
                  <c:v>1364278</c:v>
                </c:pt>
                <c:pt idx="1715">
                  <c:v>1365712</c:v>
                </c:pt>
                <c:pt idx="1716">
                  <c:v>1365884</c:v>
                </c:pt>
                <c:pt idx="1717">
                  <c:v>1366242</c:v>
                </c:pt>
                <c:pt idx="1718">
                  <c:v>1367676</c:v>
                </c:pt>
                <c:pt idx="1719">
                  <c:v>1367708</c:v>
                </c:pt>
                <c:pt idx="1720">
                  <c:v>1368140</c:v>
                </c:pt>
                <c:pt idx="1721">
                  <c:v>1369218</c:v>
                </c:pt>
                <c:pt idx="1722">
                  <c:v>1369944</c:v>
                </c:pt>
                <c:pt idx="1723">
                  <c:v>1370302</c:v>
                </c:pt>
                <c:pt idx="1724">
                  <c:v>1371736</c:v>
                </c:pt>
                <c:pt idx="1725">
                  <c:v>1372456</c:v>
                </c:pt>
                <c:pt idx="1726">
                  <c:v>1375308</c:v>
                </c:pt>
                <c:pt idx="1727">
                  <c:v>1375308</c:v>
                </c:pt>
                <c:pt idx="1728">
                  <c:v>1375382</c:v>
                </c:pt>
                <c:pt idx="1729">
                  <c:v>1375554</c:v>
                </c:pt>
                <c:pt idx="1730">
                  <c:v>1377008</c:v>
                </c:pt>
                <c:pt idx="1731">
                  <c:v>1377728</c:v>
                </c:pt>
                <c:pt idx="1732">
                  <c:v>1377900</c:v>
                </c:pt>
                <c:pt idx="1733">
                  <c:v>1378332</c:v>
                </c:pt>
                <c:pt idx="1734">
                  <c:v>1379048</c:v>
                </c:pt>
                <c:pt idx="1735">
                  <c:v>1379776</c:v>
                </c:pt>
                <c:pt idx="1736">
                  <c:v>1382628</c:v>
                </c:pt>
                <c:pt idx="1737">
                  <c:v>1382642</c:v>
                </c:pt>
                <c:pt idx="1738">
                  <c:v>1384080</c:v>
                </c:pt>
                <c:pt idx="1739">
                  <c:v>1384796</c:v>
                </c:pt>
                <c:pt idx="1740">
                  <c:v>1385154</c:v>
                </c:pt>
                <c:pt idx="1741">
                  <c:v>1386588</c:v>
                </c:pt>
                <c:pt idx="1742">
                  <c:v>1386596</c:v>
                </c:pt>
                <c:pt idx="1743">
                  <c:v>1386602</c:v>
                </c:pt>
                <c:pt idx="1744">
                  <c:v>1389452</c:v>
                </c:pt>
                <c:pt idx="1745">
                  <c:v>1389624</c:v>
                </c:pt>
                <c:pt idx="1746">
                  <c:v>1389796</c:v>
                </c:pt>
                <c:pt idx="1747">
                  <c:v>1389814</c:v>
                </c:pt>
                <c:pt idx="1748">
                  <c:v>1391248</c:v>
                </c:pt>
                <c:pt idx="1749">
                  <c:v>1391420</c:v>
                </c:pt>
                <c:pt idx="1750">
                  <c:v>1392140</c:v>
                </c:pt>
                <c:pt idx="1751">
                  <c:v>1392498</c:v>
                </c:pt>
                <c:pt idx="1752">
                  <c:v>1392862</c:v>
                </c:pt>
                <c:pt idx="1753">
                  <c:v>1394296</c:v>
                </c:pt>
                <c:pt idx="1754">
                  <c:v>1394654</c:v>
                </c:pt>
                <c:pt idx="1755">
                  <c:v>1395374</c:v>
                </c:pt>
                <c:pt idx="1756">
                  <c:v>1395732</c:v>
                </c:pt>
                <c:pt idx="1757">
                  <c:v>1395732</c:v>
                </c:pt>
                <c:pt idx="1758">
                  <c:v>1396090</c:v>
                </c:pt>
                <c:pt idx="1759">
                  <c:v>1396884</c:v>
                </c:pt>
                <c:pt idx="1760">
                  <c:v>1397604</c:v>
                </c:pt>
                <c:pt idx="1761">
                  <c:v>1399038</c:v>
                </c:pt>
                <c:pt idx="1762">
                  <c:v>1399054</c:v>
                </c:pt>
                <c:pt idx="1763">
                  <c:v>1399128</c:v>
                </c:pt>
                <c:pt idx="1764">
                  <c:v>1399848</c:v>
                </c:pt>
                <c:pt idx="1765">
                  <c:v>1401282</c:v>
                </c:pt>
                <c:pt idx="1766">
                  <c:v>1402002</c:v>
                </c:pt>
                <c:pt idx="1767">
                  <c:v>1402022</c:v>
                </c:pt>
                <c:pt idx="1768">
                  <c:v>1404874</c:v>
                </c:pt>
                <c:pt idx="1769">
                  <c:v>1406308</c:v>
                </c:pt>
                <c:pt idx="1770">
                  <c:v>1406308</c:v>
                </c:pt>
                <c:pt idx="1771">
                  <c:v>1406318</c:v>
                </c:pt>
                <c:pt idx="1772">
                  <c:v>1406336</c:v>
                </c:pt>
                <c:pt idx="1773">
                  <c:v>1406508</c:v>
                </c:pt>
                <c:pt idx="1774">
                  <c:v>1406866</c:v>
                </c:pt>
                <c:pt idx="1775">
                  <c:v>1407600</c:v>
                </c:pt>
                <c:pt idx="1776">
                  <c:v>1408678</c:v>
                </c:pt>
                <c:pt idx="1777">
                  <c:v>1409412</c:v>
                </c:pt>
                <c:pt idx="1778">
                  <c:v>1410846</c:v>
                </c:pt>
                <c:pt idx="1779">
                  <c:v>1411640</c:v>
                </c:pt>
                <c:pt idx="1780">
                  <c:v>1413794</c:v>
                </c:pt>
                <c:pt idx="1781">
                  <c:v>1413826</c:v>
                </c:pt>
                <c:pt idx="1782">
                  <c:v>1414718</c:v>
                </c:pt>
                <c:pt idx="1783">
                  <c:v>1415512</c:v>
                </c:pt>
                <c:pt idx="1784">
                  <c:v>1417118</c:v>
                </c:pt>
                <c:pt idx="1785">
                  <c:v>1417838</c:v>
                </c:pt>
                <c:pt idx="1786">
                  <c:v>1418558</c:v>
                </c:pt>
                <c:pt idx="1787">
                  <c:v>1419992</c:v>
                </c:pt>
                <c:pt idx="1788">
                  <c:v>1420712</c:v>
                </c:pt>
                <c:pt idx="1789">
                  <c:v>1420884</c:v>
                </c:pt>
                <c:pt idx="1790">
                  <c:v>1421678</c:v>
                </c:pt>
                <c:pt idx="1791">
                  <c:v>1424530</c:v>
                </c:pt>
                <c:pt idx="1792">
                  <c:v>1424548</c:v>
                </c:pt>
                <c:pt idx="1793">
                  <c:v>1426154</c:v>
                </c:pt>
                <c:pt idx="1794">
                  <c:v>1427588</c:v>
                </c:pt>
                <c:pt idx="1795">
                  <c:v>1430440</c:v>
                </c:pt>
                <c:pt idx="1796">
                  <c:v>1431874</c:v>
                </c:pt>
                <c:pt idx="1797">
                  <c:v>1431892</c:v>
                </c:pt>
                <c:pt idx="1798">
                  <c:v>1434744</c:v>
                </c:pt>
                <c:pt idx="1799">
                  <c:v>1434750</c:v>
                </c:pt>
                <c:pt idx="1800">
                  <c:v>1437602</c:v>
                </c:pt>
                <c:pt idx="1801">
                  <c:v>1437616</c:v>
                </c:pt>
                <c:pt idx="1802">
                  <c:v>1439050</c:v>
                </c:pt>
                <c:pt idx="1803">
                  <c:v>1439066</c:v>
                </c:pt>
                <c:pt idx="1804">
                  <c:v>1439860</c:v>
                </c:pt>
                <c:pt idx="1805">
                  <c:v>1440580</c:v>
                </c:pt>
                <c:pt idx="1806">
                  <c:v>1442014</c:v>
                </c:pt>
                <c:pt idx="1807">
                  <c:v>1442032</c:v>
                </c:pt>
                <c:pt idx="1808">
                  <c:v>1442032</c:v>
                </c:pt>
                <c:pt idx="1809">
                  <c:v>1442752</c:v>
                </c:pt>
                <c:pt idx="1810">
                  <c:v>1444186</c:v>
                </c:pt>
                <c:pt idx="1811">
                  <c:v>1444196</c:v>
                </c:pt>
                <c:pt idx="1812">
                  <c:v>1449872</c:v>
                </c:pt>
                <c:pt idx="1813">
                  <c:v>1451306</c:v>
                </c:pt>
                <c:pt idx="1814">
                  <c:v>1452026</c:v>
                </c:pt>
                <c:pt idx="1815">
                  <c:v>1453474</c:v>
                </c:pt>
                <c:pt idx="1816">
                  <c:v>1454190</c:v>
                </c:pt>
                <c:pt idx="1817">
                  <c:v>1455082</c:v>
                </c:pt>
                <c:pt idx="1818">
                  <c:v>1460760</c:v>
                </c:pt>
                <c:pt idx="1819">
                  <c:v>1463612</c:v>
                </c:pt>
                <c:pt idx="1820">
                  <c:v>1463970</c:v>
                </c:pt>
                <c:pt idx="1821">
                  <c:v>1466822</c:v>
                </c:pt>
                <c:pt idx="1822">
                  <c:v>1466994</c:v>
                </c:pt>
                <c:pt idx="1823">
                  <c:v>1472672</c:v>
                </c:pt>
                <c:pt idx="1824">
                  <c:v>1527752</c:v>
                </c:pt>
                <c:pt idx="1825">
                  <c:v>1527752</c:v>
                </c:pt>
                <c:pt idx="1826">
                  <c:v>1527752</c:v>
                </c:pt>
                <c:pt idx="1827">
                  <c:v>1527752</c:v>
                </c:pt>
                <c:pt idx="1828">
                  <c:v>1527756</c:v>
                </c:pt>
                <c:pt idx="1829">
                  <c:v>1527756</c:v>
                </c:pt>
                <c:pt idx="1830">
                  <c:v>1527760</c:v>
                </c:pt>
                <c:pt idx="1831">
                  <c:v>1527764</c:v>
                </c:pt>
                <c:pt idx="1832">
                  <c:v>1527764</c:v>
                </c:pt>
                <c:pt idx="1833">
                  <c:v>1527768</c:v>
                </c:pt>
                <c:pt idx="1834">
                  <c:v>1527768</c:v>
                </c:pt>
                <c:pt idx="1835">
                  <c:v>1527772</c:v>
                </c:pt>
                <c:pt idx="1836">
                  <c:v>1527776</c:v>
                </c:pt>
                <c:pt idx="1837">
                  <c:v>1527780</c:v>
                </c:pt>
                <c:pt idx="1838">
                  <c:v>1527780</c:v>
                </c:pt>
                <c:pt idx="1839">
                  <c:v>1527784</c:v>
                </c:pt>
                <c:pt idx="1840">
                  <c:v>1527790</c:v>
                </c:pt>
                <c:pt idx="1841">
                  <c:v>1527794</c:v>
                </c:pt>
                <c:pt idx="1842">
                  <c:v>1527794</c:v>
                </c:pt>
                <c:pt idx="1843">
                  <c:v>1527798</c:v>
                </c:pt>
                <c:pt idx="1844">
                  <c:v>1527798</c:v>
                </c:pt>
                <c:pt idx="1845">
                  <c:v>1527804</c:v>
                </c:pt>
                <c:pt idx="1846">
                  <c:v>1527804</c:v>
                </c:pt>
                <c:pt idx="1847">
                  <c:v>1527808</c:v>
                </c:pt>
                <c:pt idx="1848">
                  <c:v>1527808</c:v>
                </c:pt>
                <c:pt idx="1849">
                  <c:v>1527812</c:v>
                </c:pt>
                <c:pt idx="1850">
                  <c:v>1527812</c:v>
                </c:pt>
                <c:pt idx="1851">
                  <c:v>1527816</c:v>
                </c:pt>
                <c:pt idx="1852">
                  <c:v>1527816</c:v>
                </c:pt>
                <c:pt idx="1853">
                  <c:v>1527826</c:v>
                </c:pt>
                <c:pt idx="1854">
                  <c:v>1527830</c:v>
                </c:pt>
                <c:pt idx="1855">
                  <c:v>1527834</c:v>
                </c:pt>
                <c:pt idx="1856">
                  <c:v>1527842</c:v>
                </c:pt>
                <c:pt idx="1857">
                  <c:v>1527848</c:v>
                </c:pt>
                <c:pt idx="1858">
                  <c:v>1527848</c:v>
                </c:pt>
                <c:pt idx="1859">
                  <c:v>1527852</c:v>
                </c:pt>
                <c:pt idx="1860">
                  <c:v>1527856</c:v>
                </c:pt>
                <c:pt idx="1861">
                  <c:v>1527856</c:v>
                </c:pt>
                <c:pt idx="1862">
                  <c:v>1527860</c:v>
                </c:pt>
                <c:pt idx="1863">
                  <c:v>1527866</c:v>
                </c:pt>
                <c:pt idx="1864">
                  <c:v>1527866</c:v>
                </c:pt>
                <c:pt idx="1865">
                  <c:v>1527870</c:v>
                </c:pt>
                <c:pt idx="1866">
                  <c:v>1527880</c:v>
                </c:pt>
                <c:pt idx="1867">
                  <c:v>1527884</c:v>
                </c:pt>
                <c:pt idx="1868">
                  <c:v>1527890</c:v>
                </c:pt>
                <c:pt idx="1869">
                  <c:v>1527894</c:v>
                </c:pt>
                <c:pt idx="1870">
                  <c:v>1527900</c:v>
                </c:pt>
                <c:pt idx="1871">
                  <c:v>1527900</c:v>
                </c:pt>
                <c:pt idx="1872">
                  <c:v>1527904</c:v>
                </c:pt>
                <c:pt idx="1873">
                  <c:v>1527908</c:v>
                </c:pt>
                <c:pt idx="1874">
                  <c:v>1527916</c:v>
                </c:pt>
                <c:pt idx="1875">
                  <c:v>1527924</c:v>
                </c:pt>
                <c:pt idx="1876">
                  <c:v>1527932</c:v>
                </c:pt>
                <c:pt idx="1877">
                  <c:v>1527946</c:v>
                </c:pt>
                <c:pt idx="1878">
                  <c:v>1527962</c:v>
                </c:pt>
                <c:pt idx="1879">
                  <c:v>1528320</c:v>
                </c:pt>
                <c:pt idx="1880">
                  <c:v>1528324</c:v>
                </c:pt>
                <c:pt idx="1881">
                  <c:v>1528398</c:v>
                </c:pt>
                <c:pt idx="1882">
                  <c:v>1528422</c:v>
                </c:pt>
                <c:pt idx="1883">
                  <c:v>1528432</c:v>
                </c:pt>
                <c:pt idx="1884">
                  <c:v>1528790</c:v>
                </c:pt>
                <c:pt idx="1885">
                  <c:v>1528870</c:v>
                </c:pt>
                <c:pt idx="1886">
                  <c:v>1529232</c:v>
                </c:pt>
                <c:pt idx="1887">
                  <c:v>1529248</c:v>
                </c:pt>
                <c:pt idx="1888">
                  <c:v>1529262</c:v>
                </c:pt>
                <c:pt idx="1889">
                  <c:v>1529340</c:v>
                </c:pt>
                <c:pt idx="1890">
                  <c:v>1530060</c:v>
                </c:pt>
                <c:pt idx="1891">
                  <c:v>1530232</c:v>
                </c:pt>
                <c:pt idx="1892">
                  <c:v>1530590</c:v>
                </c:pt>
                <c:pt idx="1893">
                  <c:v>1531310</c:v>
                </c:pt>
                <c:pt idx="1894">
                  <c:v>1531384</c:v>
                </c:pt>
                <c:pt idx="1895">
                  <c:v>1531556</c:v>
                </c:pt>
                <c:pt idx="1896">
                  <c:v>1531630</c:v>
                </c:pt>
                <c:pt idx="1897">
                  <c:v>1531802</c:v>
                </c:pt>
                <c:pt idx="1898">
                  <c:v>1532160</c:v>
                </c:pt>
                <c:pt idx="1899">
                  <c:v>1532518</c:v>
                </c:pt>
                <c:pt idx="1900">
                  <c:v>1532764</c:v>
                </c:pt>
                <c:pt idx="1901">
                  <c:v>1533108</c:v>
                </c:pt>
                <c:pt idx="1902">
                  <c:v>1533638</c:v>
                </c:pt>
                <c:pt idx="1903">
                  <c:v>1533670</c:v>
                </c:pt>
                <c:pt idx="1904">
                  <c:v>1534390</c:v>
                </c:pt>
                <c:pt idx="1905">
                  <c:v>1535110</c:v>
                </c:pt>
                <c:pt idx="1906">
                  <c:v>1535468</c:v>
                </c:pt>
                <c:pt idx="1907">
                  <c:v>1535482</c:v>
                </c:pt>
                <c:pt idx="1908">
                  <c:v>1535564</c:v>
                </c:pt>
                <c:pt idx="1909">
                  <c:v>1536094</c:v>
                </c:pt>
                <c:pt idx="1910">
                  <c:v>1536438</c:v>
                </c:pt>
                <c:pt idx="1911">
                  <c:v>1537872</c:v>
                </c:pt>
                <c:pt idx="1912">
                  <c:v>1538230</c:v>
                </c:pt>
                <c:pt idx="1913">
                  <c:v>1539664</c:v>
                </c:pt>
                <c:pt idx="1914">
                  <c:v>1539836</c:v>
                </c:pt>
                <c:pt idx="1915">
                  <c:v>1539842</c:v>
                </c:pt>
                <c:pt idx="1916">
                  <c:v>1540014</c:v>
                </c:pt>
                <c:pt idx="1917">
                  <c:v>1540734</c:v>
                </c:pt>
                <c:pt idx="1918">
                  <c:v>1540808</c:v>
                </c:pt>
                <c:pt idx="1919">
                  <c:v>1541528</c:v>
                </c:pt>
                <c:pt idx="1920">
                  <c:v>1541616</c:v>
                </c:pt>
                <c:pt idx="1921">
                  <c:v>1542146</c:v>
                </c:pt>
                <c:pt idx="1922">
                  <c:v>1542504</c:v>
                </c:pt>
                <c:pt idx="1923">
                  <c:v>1542686</c:v>
                </c:pt>
                <c:pt idx="1924">
                  <c:v>1543480</c:v>
                </c:pt>
                <c:pt idx="1925">
                  <c:v>1543496</c:v>
                </c:pt>
                <c:pt idx="1926">
                  <c:v>1544930</c:v>
                </c:pt>
                <c:pt idx="1927">
                  <c:v>1545102</c:v>
                </c:pt>
                <c:pt idx="1928">
                  <c:v>1545460</c:v>
                </c:pt>
                <c:pt idx="1929">
                  <c:v>1546180</c:v>
                </c:pt>
                <c:pt idx="1930">
                  <c:v>1546186</c:v>
                </c:pt>
                <c:pt idx="1931">
                  <c:v>1547620</c:v>
                </c:pt>
                <c:pt idx="1932">
                  <c:v>1547634</c:v>
                </c:pt>
                <c:pt idx="1933">
                  <c:v>1547664</c:v>
                </c:pt>
                <c:pt idx="1934">
                  <c:v>1547836</c:v>
                </c:pt>
                <c:pt idx="1935">
                  <c:v>1548556</c:v>
                </c:pt>
                <c:pt idx="1936">
                  <c:v>1548630</c:v>
                </c:pt>
                <c:pt idx="1937">
                  <c:v>1548988</c:v>
                </c:pt>
                <c:pt idx="1938">
                  <c:v>1549358</c:v>
                </c:pt>
                <c:pt idx="1939">
                  <c:v>1550152</c:v>
                </c:pt>
                <c:pt idx="1940">
                  <c:v>1550342</c:v>
                </c:pt>
                <c:pt idx="1941">
                  <c:v>1551062</c:v>
                </c:pt>
                <c:pt idx="1942">
                  <c:v>1551494</c:v>
                </c:pt>
                <c:pt idx="1943">
                  <c:v>1551838</c:v>
                </c:pt>
                <c:pt idx="1944">
                  <c:v>1552558</c:v>
                </c:pt>
                <c:pt idx="1945">
                  <c:v>1552916</c:v>
                </c:pt>
                <c:pt idx="1946">
                  <c:v>1554350</c:v>
                </c:pt>
                <c:pt idx="1947">
                  <c:v>1554522</c:v>
                </c:pt>
                <c:pt idx="1948">
                  <c:v>1555956</c:v>
                </c:pt>
                <c:pt idx="1949">
                  <c:v>1555974</c:v>
                </c:pt>
                <c:pt idx="1950">
                  <c:v>1556332</c:v>
                </c:pt>
                <c:pt idx="1951">
                  <c:v>1557766</c:v>
                </c:pt>
                <c:pt idx="1952">
                  <c:v>1557782</c:v>
                </c:pt>
                <c:pt idx="1953">
                  <c:v>1558502</c:v>
                </c:pt>
                <c:pt idx="1954">
                  <c:v>1559222</c:v>
                </c:pt>
                <c:pt idx="1955">
                  <c:v>1560656</c:v>
                </c:pt>
                <c:pt idx="1956">
                  <c:v>1562090</c:v>
                </c:pt>
                <c:pt idx="1957">
                  <c:v>1562098</c:v>
                </c:pt>
                <c:pt idx="1958">
                  <c:v>1562818</c:v>
                </c:pt>
                <c:pt idx="1959">
                  <c:v>1563176</c:v>
                </c:pt>
                <c:pt idx="1960">
                  <c:v>1564620</c:v>
                </c:pt>
                <c:pt idx="1961">
                  <c:v>1565340</c:v>
                </c:pt>
                <c:pt idx="1962">
                  <c:v>1565512</c:v>
                </c:pt>
                <c:pt idx="1963">
                  <c:v>1565684</c:v>
                </c:pt>
                <c:pt idx="1964">
                  <c:v>1566404</c:v>
                </c:pt>
                <c:pt idx="1965">
                  <c:v>1567838</c:v>
                </c:pt>
                <c:pt idx="1966">
                  <c:v>1570690</c:v>
                </c:pt>
                <c:pt idx="1967">
                  <c:v>1571410</c:v>
                </c:pt>
                <c:pt idx="1968">
                  <c:v>1571410</c:v>
                </c:pt>
                <c:pt idx="1969">
                  <c:v>1571768</c:v>
                </c:pt>
                <c:pt idx="1970">
                  <c:v>1572126</c:v>
                </c:pt>
                <c:pt idx="1971">
                  <c:v>1572854</c:v>
                </c:pt>
                <c:pt idx="1972">
                  <c:v>1575706</c:v>
                </c:pt>
                <c:pt idx="1973">
                  <c:v>1577140</c:v>
                </c:pt>
                <c:pt idx="1974">
                  <c:v>1577214</c:v>
                </c:pt>
                <c:pt idx="1975">
                  <c:v>1577394</c:v>
                </c:pt>
                <c:pt idx="1976">
                  <c:v>1580246</c:v>
                </c:pt>
                <c:pt idx="1977">
                  <c:v>1580604</c:v>
                </c:pt>
                <c:pt idx="1978">
                  <c:v>1580776</c:v>
                </c:pt>
                <c:pt idx="1979">
                  <c:v>1583628</c:v>
                </c:pt>
                <c:pt idx="1980">
                  <c:v>1583986</c:v>
                </c:pt>
                <c:pt idx="1981">
                  <c:v>1584344</c:v>
                </c:pt>
                <c:pt idx="1982">
                  <c:v>1590020</c:v>
                </c:pt>
                <c:pt idx="1983">
                  <c:v>1590032</c:v>
                </c:pt>
                <c:pt idx="1984">
                  <c:v>1590390</c:v>
                </c:pt>
                <c:pt idx="1985">
                  <c:v>1591110</c:v>
                </c:pt>
                <c:pt idx="1986">
                  <c:v>1591124</c:v>
                </c:pt>
                <c:pt idx="1987">
                  <c:v>1591124</c:v>
                </c:pt>
                <c:pt idx="1988">
                  <c:v>1591208</c:v>
                </c:pt>
                <c:pt idx="1989">
                  <c:v>1591928</c:v>
                </c:pt>
                <c:pt idx="1990">
                  <c:v>1593006</c:v>
                </c:pt>
                <c:pt idx="1991">
                  <c:v>1594514</c:v>
                </c:pt>
                <c:pt idx="1992">
                  <c:v>1595956</c:v>
                </c:pt>
                <c:pt idx="1993">
                  <c:v>1596320</c:v>
                </c:pt>
                <c:pt idx="1994">
                  <c:v>1601996</c:v>
                </c:pt>
                <c:pt idx="1995">
                  <c:v>1602008</c:v>
                </c:pt>
                <c:pt idx="1996">
                  <c:v>1602366</c:v>
                </c:pt>
                <c:pt idx="1997">
                  <c:v>1608042</c:v>
                </c:pt>
                <c:pt idx="1998">
                  <c:v>1609474</c:v>
                </c:pt>
                <c:pt idx="1999">
                  <c:v>1609474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04-4BE5-83D0-4A335F698A2E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Sheet1!$G$5:$G$2005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  <c:pt idx="12">
                  <c:v>20</c:v>
                </c:pt>
                <c:pt idx="13">
                  <c:v>20</c:v>
                </c:pt>
                <c:pt idx="14">
                  <c:v>28</c:v>
                </c:pt>
                <c:pt idx="15">
                  <c:v>28</c:v>
                </c:pt>
                <c:pt idx="16">
                  <c:v>32</c:v>
                </c:pt>
                <c:pt idx="17">
                  <c:v>36</c:v>
                </c:pt>
                <c:pt idx="18">
                  <c:v>36</c:v>
                </c:pt>
                <c:pt idx="19">
                  <c:v>36</c:v>
                </c:pt>
                <c:pt idx="20">
                  <c:v>44</c:v>
                </c:pt>
                <c:pt idx="21">
                  <c:v>48</c:v>
                </c:pt>
                <c:pt idx="22">
                  <c:v>52</c:v>
                </c:pt>
                <c:pt idx="23">
                  <c:v>52</c:v>
                </c:pt>
                <c:pt idx="24">
                  <c:v>56</c:v>
                </c:pt>
                <c:pt idx="25">
                  <c:v>60</c:v>
                </c:pt>
                <c:pt idx="26">
                  <c:v>60</c:v>
                </c:pt>
                <c:pt idx="27">
                  <c:v>68</c:v>
                </c:pt>
                <c:pt idx="28">
                  <c:v>74</c:v>
                </c:pt>
                <c:pt idx="29">
                  <c:v>74</c:v>
                </c:pt>
                <c:pt idx="30">
                  <c:v>80</c:v>
                </c:pt>
                <c:pt idx="31">
                  <c:v>86</c:v>
                </c:pt>
                <c:pt idx="32">
                  <c:v>90</c:v>
                </c:pt>
                <c:pt idx="33">
                  <c:v>98</c:v>
                </c:pt>
                <c:pt idx="34">
                  <c:v>102</c:v>
                </c:pt>
                <c:pt idx="35">
                  <c:v>106</c:v>
                </c:pt>
                <c:pt idx="36">
                  <c:v>112</c:v>
                </c:pt>
                <c:pt idx="37">
                  <c:v>116</c:v>
                </c:pt>
                <c:pt idx="38">
                  <c:v>120</c:v>
                </c:pt>
                <c:pt idx="39">
                  <c:v>124</c:v>
                </c:pt>
                <c:pt idx="40">
                  <c:v>130</c:v>
                </c:pt>
                <c:pt idx="41">
                  <c:v>140</c:v>
                </c:pt>
                <c:pt idx="42">
                  <c:v>144</c:v>
                </c:pt>
                <c:pt idx="43">
                  <c:v>148</c:v>
                </c:pt>
                <c:pt idx="44">
                  <c:v>148</c:v>
                </c:pt>
                <c:pt idx="45">
                  <c:v>158</c:v>
                </c:pt>
                <c:pt idx="46">
                  <c:v>166</c:v>
                </c:pt>
                <c:pt idx="47">
                  <c:v>172</c:v>
                </c:pt>
                <c:pt idx="48">
                  <c:v>178</c:v>
                </c:pt>
                <c:pt idx="49">
                  <c:v>198</c:v>
                </c:pt>
                <c:pt idx="50">
                  <c:v>204</c:v>
                </c:pt>
                <c:pt idx="51">
                  <c:v>204</c:v>
                </c:pt>
                <c:pt idx="52">
                  <c:v>204</c:v>
                </c:pt>
                <c:pt idx="53">
                  <c:v>50214</c:v>
                </c:pt>
                <c:pt idx="54">
                  <c:v>50214</c:v>
                </c:pt>
                <c:pt idx="55">
                  <c:v>50214</c:v>
                </c:pt>
                <c:pt idx="56">
                  <c:v>50218</c:v>
                </c:pt>
                <c:pt idx="57">
                  <c:v>50218</c:v>
                </c:pt>
                <c:pt idx="58">
                  <c:v>50222</c:v>
                </c:pt>
                <c:pt idx="59">
                  <c:v>50222</c:v>
                </c:pt>
                <c:pt idx="60">
                  <c:v>50222</c:v>
                </c:pt>
                <c:pt idx="61">
                  <c:v>50222</c:v>
                </c:pt>
                <c:pt idx="62">
                  <c:v>50226</c:v>
                </c:pt>
                <c:pt idx="63">
                  <c:v>50230</c:v>
                </c:pt>
                <c:pt idx="64">
                  <c:v>50234</c:v>
                </c:pt>
                <c:pt idx="65">
                  <c:v>50234</c:v>
                </c:pt>
                <c:pt idx="66">
                  <c:v>50240</c:v>
                </c:pt>
                <c:pt idx="67">
                  <c:v>50244</c:v>
                </c:pt>
                <c:pt idx="68">
                  <c:v>50248</c:v>
                </c:pt>
                <c:pt idx="69">
                  <c:v>50248</c:v>
                </c:pt>
                <c:pt idx="70">
                  <c:v>50252</c:v>
                </c:pt>
                <c:pt idx="71">
                  <c:v>50256</c:v>
                </c:pt>
                <c:pt idx="72">
                  <c:v>50260</c:v>
                </c:pt>
                <c:pt idx="73">
                  <c:v>50264</c:v>
                </c:pt>
                <c:pt idx="74">
                  <c:v>50264</c:v>
                </c:pt>
                <c:pt idx="75">
                  <c:v>50268</c:v>
                </c:pt>
                <c:pt idx="76">
                  <c:v>50272</c:v>
                </c:pt>
                <c:pt idx="77">
                  <c:v>50272</c:v>
                </c:pt>
                <c:pt idx="78">
                  <c:v>50276</c:v>
                </c:pt>
                <c:pt idx="79">
                  <c:v>50284</c:v>
                </c:pt>
                <c:pt idx="80">
                  <c:v>50284</c:v>
                </c:pt>
                <c:pt idx="81">
                  <c:v>50288</c:v>
                </c:pt>
                <c:pt idx="82">
                  <c:v>50288</c:v>
                </c:pt>
                <c:pt idx="83">
                  <c:v>50288</c:v>
                </c:pt>
                <c:pt idx="84">
                  <c:v>50292</c:v>
                </c:pt>
                <c:pt idx="85">
                  <c:v>50300</c:v>
                </c:pt>
                <c:pt idx="86">
                  <c:v>50304</c:v>
                </c:pt>
                <c:pt idx="87">
                  <c:v>50308</c:v>
                </c:pt>
                <c:pt idx="88">
                  <c:v>50312</c:v>
                </c:pt>
                <c:pt idx="89">
                  <c:v>50320</c:v>
                </c:pt>
                <c:pt idx="90">
                  <c:v>50326</c:v>
                </c:pt>
                <c:pt idx="91">
                  <c:v>50330</c:v>
                </c:pt>
                <c:pt idx="92">
                  <c:v>50334</c:v>
                </c:pt>
                <c:pt idx="93">
                  <c:v>50338</c:v>
                </c:pt>
                <c:pt idx="94">
                  <c:v>50344</c:v>
                </c:pt>
                <c:pt idx="95">
                  <c:v>50344</c:v>
                </c:pt>
                <c:pt idx="96">
                  <c:v>50344</c:v>
                </c:pt>
                <c:pt idx="97">
                  <c:v>50348</c:v>
                </c:pt>
                <c:pt idx="98">
                  <c:v>50356</c:v>
                </c:pt>
                <c:pt idx="99">
                  <c:v>50356</c:v>
                </c:pt>
                <c:pt idx="100">
                  <c:v>50362</c:v>
                </c:pt>
                <c:pt idx="101">
                  <c:v>50372</c:v>
                </c:pt>
                <c:pt idx="102">
                  <c:v>50382</c:v>
                </c:pt>
                <c:pt idx="103">
                  <c:v>50388</c:v>
                </c:pt>
                <c:pt idx="104">
                  <c:v>50388</c:v>
                </c:pt>
                <c:pt idx="105">
                  <c:v>50396</c:v>
                </c:pt>
                <c:pt idx="106">
                  <c:v>50400</c:v>
                </c:pt>
                <c:pt idx="107">
                  <c:v>50412</c:v>
                </c:pt>
                <c:pt idx="108">
                  <c:v>50422</c:v>
                </c:pt>
                <c:pt idx="109">
                  <c:v>50426</c:v>
                </c:pt>
                <c:pt idx="110">
                  <c:v>100436</c:v>
                </c:pt>
                <c:pt idx="111">
                  <c:v>100436</c:v>
                </c:pt>
                <c:pt idx="112">
                  <c:v>100436</c:v>
                </c:pt>
                <c:pt idx="113">
                  <c:v>100440</c:v>
                </c:pt>
                <c:pt idx="114">
                  <c:v>100440</c:v>
                </c:pt>
                <c:pt idx="115">
                  <c:v>100440</c:v>
                </c:pt>
                <c:pt idx="116">
                  <c:v>100440</c:v>
                </c:pt>
                <c:pt idx="117">
                  <c:v>100444</c:v>
                </c:pt>
                <c:pt idx="118">
                  <c:v>100444</c:v>
                </c:pt>
                <c:pt idx="119">
                  <c:v>100448</c:v>
                </c:pt>
                <c:pt idx="120">
                  <c:v>100448</c:v>
                </c:pt>
                <c:pt idx="121">
                  <c:v>100452</c:v>
                </c:pt>
                <c:pt idx="122">
                  <c:v>100456</c:v>
                </c:pt>
                <c:pt idx="123">
                  <c:v>100462</c:v>
                </c:pt>
                <c:pt idx="124">
                  <c:v>100466</c:v>
                </c:pt>
                <c:pt idx="125">
                  <c:v>100466</c:v>
                </c:pt>
                <c:pt idx="126">
                  <c:v>100466</c:v>
                </c:pt>
                <c:pt idx="127">
                  <c:v>100470</c:v>
                </c:pt>
                <c:pt idx="128">
                  <c:v>100474</c:v>
                </c:pt>
                <c:pt idx="129">
                  <c:v>100478</c:v>
                </c:pt>
                <c:pt idx="130">
                  <c:v>100482</c:v>
                </c:pt>
                <c:pt idx="131">
                  <c:v>100490</c:v>
                </c:pt>
                <c:pt idx="132">
                  <c:v>100496</c:v>
                </c:pt>
                <c:pt idx="133">
                  <c:v>100500</c:v>
                </c:pt>
                <c:pt idx="134">
                  <c:v>100504</c:v>
                </c:pt>
                <c:pt idx="135">
                  <c:v>100504</c:v>
                </c:pt>
                <c:pt idx="136">
                  <c:v>100508</c:v>
                </c:pt>
                <c:pt idx="137">
                  <c:v>100508</c:v>
                </c:pt>
                <c:pt idx="138">
                  <c:v>100512</c:v>
                </c:pt>
                <c:pt idx="139">
                  <c:v>100512</c:v>
                </c:pt>
                <c:pt idx="140">
                  <c:v>100516</c:v>
                </c:pt>
                <c:pt idx="141">
                  <c:v>100522</c:v>
                </c:pt>
                <c:pt idx="142">
                  <c:v>100528</c:v>
                </c:pt>
                <c:pt idx="143">
                  <c:v>100540</c:v>
                </c:pt>
                <c:pt idx="144">
                  <c:v>100544</c:v>
                </c:pt>
                <c:pt idx="145">
                  <c:v>100556</c:v>
                </c:pt>
                <c:pt idx="146">
                  <c:v>150566</c:v>
                </c:pt>
                <c:pt idx="147">
                  <c:v>150566</c:v>
                </c:pt>
                <c:pt idx="148">
                  <c:v>150566</c:v>
                </c:pt>
                <c:pt idx="149">
                  <c:v>150566</c:v>
                </c:pt>
                <c:pt idx="150">
                  <c:v>150570</c:v>
                </c:pt>
                <c:pt idx="151">
                  <c:v>150570</c:v>
                </c:pt>
                <c:pt idx="152">
                  <c:v>150574</c:v>
                </c:pt>
                <c:pt idx="153">
                  <c:v>150574</c:v>
                </c:pt>
                <c:pt idx="154">
                  <c:v>150578</c:v>
                </c:pt>
                <c:pt idx="155">
                  <c:v>150578</c:v>
                </c:pt>
                <c:pt idx="156">
                  <c:v>150582</c:v>
                </c:pt>
                <c:pt idx="157">
                  <c:v>150582</c:v>
                </c:pt>
                <c:pt idx="158">
                  <c:v>150582</c:v>
                </c:pt>
                <c:pt idx="159">
                  <c:v>150586</c:v>
                </c:pt>
                <c:pt idx="160">
                  <c:v>150586</c:v>
                </c:pt>
                <c:pt idx="161">
                  <c:v>150594</c:v>
                </c:pt>
                <c:pt idx="162">
                  <c:v>150594</c:v>
                </c:pt>
                <c:pt idx="163">
                  <c:v>150598</c:v>
                </c:pt>
                <c:pt idx="164">
                  <c:v>150602</c:v>
                </c:pt>
                <c:pt idx="165">
                  <c:v>150606</c:v>
                </c:pt>
                <c:pt idx="166">
                  <c:v>150610</c:v>
                </c:pt>
                <c:pt idx="167">
                  <c:v>150614</c:v>
                </c:pt>
                <c:pt idx="168">
                  <c:v>150614</c:v>
                </c:pt>
                <c:pt idx="169">
                  <c:v>150618</c:v>
                </c:pt>
                <c:pt idx="170">
                  <c:v>150622</c:v>
                </c:pt>
                <c:pt idx="171">
                  <c:v>150628</c:v>
                </c:pt>
                <c:pt idx="172">
                  <c:v>150628</c:v>
                </c:pt>
                <c:pt idx="173">
                  <c:v>150628</c:v>
                </c:pt>
                <c:pt idx="174">
                  <c:v>150632</c:v>
                </c:pt>
                <c:pt idx="175">
                  <c:v>150636</c:v>
                </c:pt>
                <c:pt idx="176">
                  <c:v>150640</c:v>
                </c:pt>
                <c:pt idx="177">
                  <c:v>150644</c:v>
                </c:pt>
                <c:pt idx="178">
                  <c:v>150648</c:v>
                </c:pt>
                <c:pt idx="179">
                  <c:v>150654</c:v>
                </c:pt>
                <c:pt idx="180">
                  <c:v>150658</c:v>
                </c:pt>
                <c:pt idx="181">
                  <c:v>150658</c:v>
                </c:pt>
                <c:pt idx="182">
                  <c:v>150662</c:v>
                </c:pt>
                <c:pt idx="183">
                  <c:v>150666</c:v>
                </c:pt>
                <c:pt idx="184">
                  <c:v>150670</c:v>
                </c:pt>
                <c:pt idx="185">
                  <c:v>150676</c:v>
                </c:pt>
                <c:pt idx="186">
                  <c:v>150680</c:v>
                </c:pt>
                <c:pt idx="187">
                  <c:v>150686</c:v>
                </c:pt>
                <c:pt idx="188">
                  <c:v>150690</c:v>
                </c:pt>
                <c:pt idx="189">
                  <c:v>150694</c:v>
                </c:pt>
                <c:pt idx="190">
                  <c:v>150698</c:v>
                </c:pt>
                <c:pt idx="191">
                  <c:v>150710</c:v>
                </c:pt>
                <c:pt idx="192">
                  <c:v>150720</c:v>
                </c:pt>
                <c:pt idx="193">
                  <c:v>150724</c:v>
                </c:pt>
                <c:pt idx="194">
                  <c:v>150738</c:v>
                </c:pt>
                <c:pt idx="195">
                  <c:v>200748</c:v>
                </c:pt>
                <c:pt idx="196">
                  <c:v>200748</c:v>
                </c:pt>
                <c:pt idx="197">
                  <c:v>200748</c:v>
                </c:pt>
                <c:pt idx="198">
                  <c:v>200752</c:v>
                </c:pt>
                <c:pt idx="199">
                  <c:v>200752</c:v>
                </c:pt>
                <c:pt idx="200">
                  <c:v>200752</c:v>
                </c:pt>
                <c:pt idx="201">
                  <c:v>200752</c:v>
                </c:pt>
                <c:pt idx="202">
                  <c:v>200756</c:v>
                </c:pt>
                <c:pt idx="203">
                  <c:v>200760</c:v>
                </c:pt>
                <c:pt idx="204">
                  <c:v>200764</c:v>
                </c:pt>
                <c:pt idx="205">
                  <c:v>200764</c:v>
                </c:pt>
                <c:pt idx="206">
                  <c:v>200764</c:v>
                </c:pt>
                <c:pt idx="207">
                  <c:v>200764</c:v>
                </c:pt>
                <c:pt idx="208">
                  <c:v>200768</c:v>
                </c:pt>
                <c:pt idx="209">
                  <c:v>200772</c:v>
                </c:pt>
                <c:pt idx="210">
                  <c:v>200776</c:v>
                </c:pt>
                <c:pt idx="211">
                  <c:v>200780</c:v>
                </c:pt>
                <c:pt idx="212">
                  <c:v>200780</c:v>
                </c:pt>
                <c:pt idx="213">
                  <c:v>200780</c:v>
                </c:pt>
                <c:pt idx="214">
                  <c:v>200780</c:v>
                </c:pt>
                <c:pt idx="215">
                  <c:v>200784</c:v>
                </c:pt>
                <c:pt idx="216">
                  <c:v>200788</c:v>
                </c:pt>
                <c:pt idx="217">
                  <c:v>200792</c:v>
                </c:pt>
                <c:pt idx="218">
                  <c:v>200792</c:v>
                </c:pt>
                <c:pt idx="219">
                  <c:v>200796</c:v>
                </c:pt>
                <c:pt idx="220">
                  <c:v>200796</c:v>
                </c:pt>
                <c:pt idx="221">
                  <c:v>200804</c:v>
                </c:pt>
                <c:pt idx="222">
                  <c:v>200804</c:v>
                </c:pt>
                <c:pt idx="223">
                  <c:v>200804</c:v>
                </c:pt>
                <c:pt idx="224">
                  <c:v>200812</c:v>
                </c:pt>
                <c:pt idx="225">
                  <c:v>200818</c:v>
                </c:pt>
                <c:pt idx="226">
                  <c:v>200818</c:v>
                </c:pt>
                <c:pt idx="227">
                  <c:v>200818</c:v>
                </c:pt>
                <c:pt idx="228">
                  <c:v>200822</c:v>
                </c:pt>
                <c:pt idx="229">
                  <c:v>200826</c:v>
                </c:pt>
                <c:pt idx="230">
                  <c:v>200834</c:v>
                </c:pt>
                <c:pt idx="231">
                  <c:v>200840</c:v>
                </c:pt>
                <c:pt idx="232">
                  <c:v>200844</c:v>
                </c:pt>
                <c:pt idx="233">
                  <c:v>200852</c:v>
                </c:pt>
                <c:pt idx="234">
                  <c:v>200856</c:v>
                </c:pt>
                <c:pt idx="235">
                  <c:v>200856</c:v>
                </c:pt>
                <c:pt idx="236">
                  <c:v>200870</c:v>
                </c:pt>
                <c:pt idx="237">
                  <c:v>200880</c:v>
                </c:pt>
                <c:pt idx="238">
                  <c:v>200890</c:v>
                </c:pt>
                <c:pt idx="239">
                  <c:v>200902</c:v>
                </c:pt>
                <c:pt idx="240">
                  <c:v>200910</c:v>
                </c:pt>
                <c:pt idx="241">
                  <c:v>200930</c:v>
                </c:pt>
                <c:pt idx="242">
                  <c:v>250940</c:v>
                </c:pt>
                <c:pt idx="243">
                  <c:v>250940</c:v>
                </c:pt>
                <c:pt idx="244">
                  <c:v>250940</c:v>
                </c:pt>
                <c:pt idx="245">
                  <c:v>250944</c:v>
                </c:pt>
                <c:pt idx="246">
                  <c:v>250944</c:v>
                </c:pt>
                <c:pt idx="247">
                  <c:v>250944</c:v>
                </c:pt>
                <c:pt idx="248">
                  <c:v>250948</c:v>
                </c:pt>
                <c:pt idx="249">
                  <c:v>250948</c:v>
                </c:pt>
                <c:pt idx="250">
                  <c:v>250952</c:v>
                </c:pt>
                <c:pt idx="251">
                  <c:v>250952</c:v>
                </c:pt>
                <c:pt idx="252">
                  <c:v>250952</c:v>
                </c:pt>
                <c:pt idx="253">
                  <c:v>250956</c:v>
                </c:pt>
                <c:pt idx="254">
                  <c:v>250960</c:v>
                </c:pt>
                <c:pt idx="255">
                  <c:v>250964</c:v>
                </c:pt>
                <c:pt idx="256">
                  <c:v>250970</c:v>
                </c:pt>
                <c:pt idx="257">
                  <c:v>250970</c:v>
                </c:pt>
                <c:pt idx="258">
                  <c:v>250976</c:v>
                </c:pt>
                <c:pt idx="259">
                  <c:v>250982</c:v>
                </c:pt>
                <c:pt idx="260">
                  <c:v>250986</c:v>
                </c:pt>
                <c:pt idx="261">
                  <c:v>250986</c:v>
                </c:pt>
                <c:pt idx="262">
                  <c:v>250990</c:v>
                </c:pt>
                <c:pt idx="263">
                  <c:v>250990</c:v>
                </c:pt>
                <c:pt idx="264">
                  <c:v>250994</c:v>
                </c:pt>
                <c:pt idx="265">
                  <c:v>250994</c:v>
                </c:pt>
                <c:pt idx="266">
                  <c:v>250998</c:v>
                </c:pt>
                <c:pt idx="267">
                  <c:v>251002</c:v>
                </c:pt>
                <c:pt idx="268">
                  <c:v>251002</c:v>
                </c:pt>
                <c:pt idx="269">
                  <c:v>251008</c:v>
                </c:pt>
                <c:pt idx="270">
                  <c:v>251012</c:v>
                </c:pt>
                <c:pt idx="271">
                  <c:v>251016</c:v>
                </c:pt>
                <c:pt idx="272">
                  <c:v>251022</c:v>
                </c:pt>
                <c:pt idx="273">
                  <c:v>251022</c:v>
                </c:pt>
                <c:pt idx="274">
                  <c:v>251034</c:v>
                </c:pt>
                <c:pt idx="275">
                  <c:v>251046</c:v>
                </c:pt>
                <c:pt idx="276">
                  <c:v>251046</c:v>
                </c:pt>
                <c:pt idx="277">
                  <c:v>251052</c:v>
                </c:pt>
                <c:pt idx="278">
                  <c:v>251056</c:v>
                </c:pt>
                <c:pt idx="279">
                  <c:v>251068</c:v>
                </c:pt>
                <c:pt idx="280">
                  <c:v>251088</c:v>
                </c:pt>
                <c:pt idx="281">
                  <c:v>301098</c:v>
                </c:pt>
                <c:pt idx="282">
                  <c:v>301098</c:v>
                </c:pt>
                <c:pt idx="283">
                  <c:v>301098</c:v>
                </c:pt>
                <c:pt idx="284">
                  <c:v>301098</c:v>
                </c:pt>
                <c:pt idx="285">
                  <c:v>301098</c:v>
                </c:pt>
                <c:pt idx="286">
                  <c:v>301102</c:v>
                </c:pt>
                <c:pt idx="287">
                  <c:v>301102</c:v>
                </c:pt>
                <c:pt idx="288">
                  <c:v>301106</c:v>
                </c:pt>
                <c:pt idx="289">
                  <c:v>301106</c:v>
                </c:pt>
                <c:pt idx="290">
                  <c:v>301110</c:v>
                </c:pt>
                <c:pt idx="291">
                  <c:v>301110</c:v>
                </c:pt>
                <c:pt idx="292">
                  <c:v>301114</c:v>
                </c:pt>
                <c:pt idx="293">
                  <c:v>301114</c:v>
                </c:pt>
                <c:pt idx="294">
                  <c:v>301118</c:v>
                </c:pt>
                <c:pt idx="295">
                  <c:v>301118</c:v>
                </c:pt>
                <c:pt idx="296">
                  <c:v>301124</c:v>
                </c:pt>
                <c:pt idx="297">
                  <c:v>301128</c:v>
                </c:pt>
                <c:pt idx="298">
                  <c:v>301132</c:v>
                </c:pt>
                <c:pt idx="299">
                  <c:v>301132</c:v>
                </c:pt>
                <c:pt idx="300">
                  <c:v>301136</c:v>
                </c:pt>
                <c:pt idx="301">
                  <c:v>301144</c:v>
                </c:pt>
                <c:pt idx="302">
                  <c:v>301148</c:v>
                </c:pt>
                <c:pt idx="303">
                  <c:v>301148</c:v>
                </c:pt>
                <c:pt idx="304">
                  <c:v>301152</c:v>
                </c:pt>
                <c:pt idx="305">
                  <c:v>301156</c:v>
                </c:pt>
                <c:pt idx="306">
                  <c:v>301156</c:v>
                </c:pt>
                <c:pt idx="307">
                  <c:v>301164</c:v>
                </c:pt>
                <c:pt idx="308">
                  <c:v>301164</c:v>
                </c:pt>
                <c:pt idx="309">
                  <c:v>301168</c:v>
                </c:pt>
                <c:pt idx="310">
                  <c:v>301168</c:v>
                </c:pt>
                <c:pt idx="311">
                  <c:v>301174</c:v>
                </c:pt>
                <c:pt idx="312">
                  <c:v>301178</c:v>
                </c:pt>
                <c:pt idx="313">
                  <c:v>301182</c:v>
                </c:pt>
                <c:pt idx="314">
                  <c:v>301190</c:v>
                </c:pt>
                <c:pt idx="315">
                  <c:v>301198</c:v>
                </c:pt>
                <c:pt idx="316">
                  <c:v>301204</c:v>
                </c:pt>
                <c:pt idx="317">
                  <c:v>301208</c:v>
                </c:pt>
                <c:pt idx="318">
                  <c:v>301212</c:v>
                </c:pt>
                <c:pt idx="319">
                  <c:v>301212</c:v>
                </c:pt>
                <c:pt idx="320">
                  <c:v>301216</c:v>
                </c:pt>
                <c:pt idx="321">
                  <c:v>301216</c:v>
                </c:pt>
                <c:pt idx="322">
                  <c:v>301222</c:v>
                </c:pt>
                <c:pt idx="323">
                  <c:v>301228</c:v>
                </c:pt>
                <c:pt idx="324">
                  <c:v>301232</c:v>
                </c:pt>
                <c:pt idx="325">
                  <c:v>301236</c:v>
                </c:pt>
                <c:pt idx="326">
                  <c:v>301248</c:v>
                </c:pt>
                <c:pt idx="327">
                  <c:v>301262</c:v>
                </c:pt>
                <c:pt idx="328">
                  <c:v>301274</c:v>
                </c:pt>
                <c:pt idx="329">
                  <c:v>301292</c:v>
                </c:pt>
                <c:pt idx="330">
                  <c:v>351302</c:v>
                </c:pt>
                <c:pt idx="331">
                  <c:v>351302</c:v>
                </c:pt>
                <c:pt idx="332">
                  <c:v>351302</c:v>
                </c:pt>
                <c:pt idx="333">
                  <c:v>351302</c:v>
                </c:pt>
                <c:pt idx="334">
                  <c:v>351302</c:v>
                </c:pt>
                <c:pt idx="335">
                  <c:v>351306</c:v>
                </c:pt>
                <c:pt idx="336">
                  <c:v>351310</c:v>
                </c:pt>
                <c:pt idx="337">
                  <c:v>351310</c:v>
                </c:pt>
                <c:pt idx="338">
                  <c:v>351310</c:v>
                </c:pt>
                <c:pt idx="339">
                  <c:v>351314</c:v>
                </c:pt>
                <c:pt idx="340">
                  <c:v>351318</c:v>
                </c:pt>
                <c:pt idx="341">
                  <c:v>351318</c:v>
                </c:pt>
                <c:pt idx="342">
                  <c:v>351318</c:v>
                </c:pt>
                <c:pt idx="343">
                  <c:v>351322</c:v>
                </c:pt>
                <c:pt idx="344">
                  <c:v>351326</c:v>
                </c:pt>
                <c:pt idx="345">
                  <c:v>351330</c:v>
                </c:pt>
                <c:pt idx="346">
                  <c:v>351334</c:v>
                </c:pt>
                <c:pt idx="347">
                  <c:v>351334</c:v>
                </c:pt>
                <c:pt idx="348">
                  <c:v>351338</c:v>
                </c:pt>
                <c:pt idx="349">
                  <c:v>351342</c:v>
                </c:pt>
                <c:pt idx="350">
                  <c:v>351342</c:v>
                </c:pt>
                <c:pt idx="351">
                  <c:v>351346</c:v>
                </c:pt>
                <c:pt idx="352">
                  <c:v>351350</c:v>
                </c:pt>
                <c:pt idx="353">
                  <c:v>351354</c:v>
                </c:pt>
                <c:pt idx="354">
                  <c:v>351364</c:v>
                </c:pt>
                <c:pt idx="355">
                  <c:v>351368</c:v>
                </c:pt>
                <c:pt idx="356">
                  <c:v>351368</c:v>
                </c:pt>
                <c:pt idx="357">
                  <c:v>351372</c:v>
                </c:pt>
                <c:pt idx="358">
                  <c:v>351376</c:v>
                </c:pt>
                <c:pt idx="359">
                  <c:v>351380</c:v>
                </c:pt>
                <c:pt idx="360">
                  <c:v>351380</c:v>
                </c:pt>
                <c:pt idx="361">
                  <c:v>351386</c:v>
                </c:pt>
                <c:pt idx="362">
                  <c:v>351390</c:v>
                </c:pt>
                <c:pt idx="363">
                  <c:v>351394</c:v>
                </c:pt>
                <c:pt idx="364">
                  <c:v>351402</c:v>
                </c:pt>
                <c:pt idx="365">
                  <c:v>351406</c:v>
                </c:pt>
                <c:pt idx="366">
                  <c:v>351406</c:v>
                </c:pt>
                <c:pt idx="367">
                  <c:v>351410</c:v>
                </c:pt>
                <c:pt idx="368">
                  <c:v>351416</c:v>
                </c:pt>
                <c:pt idx="369">
                  <c:v>351416</c:v>
                </c:pt>
                <c:pt idx="370">
                  <c:v>351422</c:v>
                </c:pt>
                <c:pt idx="371">
                  <c:v>351426</c:v>
                </c:pt>
                <c:pt idx="372">
                  <c:v>351426</c:v>
                </c:pt>
                <c:pt idx="373">
                  <c:v>351430</c:v>
                </c:pt>
                <c:pt idx="374">
                  <c:v>351436</c:v>
                </c:pt>
                <c:pt idx="375">
                  <c:v>351444</c:v>
                </c:pt>
                <c:pt idx="376">
                  <c:v>351444</c:v>
                </c:pt>
                <c:pt idx="377">
                  <c:v>351448</c:v>
                </c:pt>
                <c:pt idx="378">
                  <c:v>351448</c:v>
                </c:pt>
                <c:pt idx="379">
                  <c:v>351452</c:v>
                </c:pt>
                <c:pt idx="380">
                  <c:v>351464</c:v>
                </c:pt>
                <c:pt idx="381">
                  <c:v>351472</c:v>
                </c:pt>
                <c:pt idx="382">
                  <c:v>351492</c:v>
                </c:pt>
                <c:pt idx="383">
                  <c:v>401502</c:v>
                </c:pt>
                <c:pt idx="384">
                  <c:v>401502</c:v>
                </c:pt>
                <c:pt idx="385">
                  <c:v>401502</c:v>
                </c:pt>
                <c:pt idx="386">
                  <c:v>401502</c:v>
                </c:pt>
                <c:pt idx="387">
                  <c:v>401506</c:v>
                </c:pt>
                <c:pt idx="388">
                  <c:v>401506</c:v>
                </c:pt>
                <c:pt idx="389">
                  <c:v>401510</c:v>
                </c:pt>
                <c:pt idx="390">
                  <c:v>401514</c:v>
                </c:pt>
                <c:pt idx="391">
                  <c:v>401514</c:v>
                </c:pt>
                <c:pt idx="392">
                  <c:v>401518</c:v>
                </c:pt>
                <c:pt idx="393">
                  <c:v>401518</c:v>
                </c:pt>
                <c:pt idx="394">
                  <c:v>401522</c:v>
                </c:pt>
                <c:pt idx="395">
                  <c:v>401526</c:v>
                </c:pt>
                <c:pt idx="396">
                  <c:v>401530</c:v>
                </c:pt>
                <c:pt idx="397">
                  <c:v>401530</c:v>
                </c:pt>
                <c:pt idx="398">
                  <c:v>401534</c:v>
                </c:pt>
                <c:pt idx="399">
                  <c:v>401534</c:v>
                </c:pt>
                <c:pt idx="400">
                  <c:v>401538</c:v>
                </c:pt>
                <c:pt idx="401">
                  <c:v>401542</c:v>
                </c:pt>
                <c:pt idx="402">
                  <c:v>401542</c:v>
                </c:pt>
                <c:pt idx="403">
                  <c:v>401548</c:v>
                </c:pt>
                <c:pt idx="404">
                  <c:v>401552</c:v>
                </c:pt>
                <c:pt idx="405">
                  <c:v>401556</c:v>
                </c:pt>
                <c:pt idx="406">
                  <c:v>401562</c:v>
                </c:pt>
                <c:pt idx="407">
                  <c:v>401562</c:v>
                </c:pt>
                <c:pt idx="408">
                  <c:v>401566</c:v>
                </c:pt>
                <c:pt idx="409">
                  <c:v>401570</c:v>
                </c:pt>
                <c:pt idx="410">
                  <c:v>401574</c:v>
                </c:pt>
                <c:pt idx="411">
                  <c:v>401574</c:v>
                </c:pt>
                <c:pt idx="412">
                  <c:v>401580</c:v>
                </c:pt>
                <c:pt idx="413">
                  <c:v>401584</c:v>
                </c:pt>
                <c:pt idx="414">
                  <c:v>401584</c:v>
                </c:pt>
                <c:pt idx="415">
                  <c:v>401592</c:v>
                </c:pt>
                <c:pt idx="416">
                  <c:v>401596</c:v>
                </c:pt>
                <c:pt idx="417">
                  <c:v>401600</c:v>
                </c:pt>
                <c:pt idx="418">
                  <c:v>401606</c:v>
                </c:pt>
                <c:pt idx="419">
                  <c:v>401606</c:v>
                </c:pt>
                <c:pt idx="420">
                  <c:v>401612</c:v>
                </c:pt>
                <c:pt idx="421">
                  <c:v>401612</c:v>
                </c:pt>
                <c:pt idx="422">
                  <c:v>401620</c:v>
                </c:pt>
                <c:pt idx="423">
                  <c:v>401628</c:v>
                </c:pt>
                <c:pt idx="424">
                  <c:v>401632</c:v>
                </c:pt>
                <c:pt idx="425">
                  <c:v>401632</c:v>
                </c:pt>
                <c:pt idx="426">
                  <c:v>401636</c:v>
                </c:pt>
                <c:pt idx="427">
                  <c:v>401642</c:v>
                </c:pt>
                <c:pt idx="428">
                  <c:v>401650</c:v>
                </c:pt>
                <c:pt idx="429">
                  <c:v>401654</c:v>
                </c:pt>
                <c:pt idx="430">
                  <c:v>401660</c:v>
                </c:pt>
                <c:pt idx="431">
                  <c:v>401674</c:v>
                </c:pt>
                <c:pt idx="432">
                  <c:v>401682</c:v>
                </c:pt>
                <c:pt idx="433">
                  <c:v>401688</c:v>
                </c:pt>
                <c:pt idx="434">
                  <c:v>401694</c:v>
                </c:pt>
                <c:pt idx="435">
                  <c:v>401700</c:v>
                </c:pt>
                <c:pt idx="436">
                  <c:v>401714</c:v>
                </c:pt>
                <c:pt idx="437">
                  <c:v>401732</c:v>
                </c:pt>
                <c:pt idx="438">
                  <c:v>401748</c:v>
                </c:pt>
                <c:pt idx="439">
                  <c:v>451758</c:v>
                </c:pt>
                <c:pt idx="440">
                  <c:v>451758</c:v>
                </c:pt>
                <c:pt idx="441">
                  <c:v>451762</c:v>
                </c:pt>
                <c:pt idx="442">
                  <c:v>451762</c:v>
                </c:pt>
                <c:pt idx="443">
                  <c:v>451762</c:v>
                </c:pt>
                <c:pt idx="444">
                  <c:v>451762</c:v>
                </c:pt>
                <c:pt idx="445">
                  <c:v>451766</c:v>
                </c:pt>
                <c:pt idx="446">
                  <c:v>451766</c:v>
                </c:pt>
                <c:pt idx="447">
                  <c:v>451770</c:v>
                </c:pt>
                <c:pt idx="448">
                  <c:v>451770</c:v>
                </c:pt>
                <c:pt idx="449">
                  <c:v>451774</c:v>
                </c:pt>
                <c:pt idx="450">
                  <c:v>451774</c:v>
                </c:pt>
                <c:pt idx="451">
                  <c:v>451778</c:v>
                </c:pt>
                <c:pt idx="452">
                  <c:v>451782</c:v>
                </c:pt>
                <c:pt idx="453">
                  <c:v>451786</c:v>
                </c:pt>
                <c:pt idx="454">
                  <c:v>451790</c:v>
                </c:pt>
                <c:pt idx="455">
                  <c:v>451790</c:v>
                </c:pt>
                <c:pt idx="456">
                  <c:v>451790</c:v>
                </c:pt>
                <c:pt idx="457">
                  <c:v>451794</c:v>
                </c:pt>
                <c:pt idx="458">
                  <c:v>451794</c:v>
                </c:pt>
                <c:pt idx="459">
                  <c:v>451798</c:v>
                </c:pt>
                <c:pt idx="460">
                  <c:v>451798</c:v>
                </c:pt>
                <c:pt idx="461">
                  <c:v>451798</c:v>
                </c:pt>
                <c:pt idx="462">
                  <c:v>451802</c:v>
                </c:pt>
                <c:pt idx="463">
                  <c:v>451806</c:v>
                </c:pt>
                <c:pt idx="464">
                  <c:v>451810</c:v>
                </c:pt>
                <c:pt idx="465">
                  <c:v>451814</c:v>
                </c:pt>
                <c:pt idx="466">
                  <c:v>451814</c:v>
                </c:pt>
                <c:pt idx="467">
                  <c:v>451818</c:v>
                </c:pt>
                <c:pt idx="468">
                  <c:v>451818</c:v>
                </c:pt>
                <c:pt idx="469">
                  <c:v>451824</c:v>
                </c:pt>
                <c:pt idx="470">
                  <c:v>451828</c:v>
                </c:pt>
                <c:pt idx="471">
                  <c:v>451838</c:v>
                </c:pt>
                <c:pt idx="472">
                  <c:v>451838</c:v>
                </c:pt>
                <c:pt idx="473">
                  <c:v>451842</c:v>
                </c:pt>
                <c:pt idx="474">
                  <c:v>451842</c:v>
                </c:pt>
                <c:pt idx="475">
                  <c:v>451846</c:v>
                </c:pt>
                <c:pt idx="476">
                  <c:v>451850</c:v>
                </c:pt>
                <c:pt idx="477">
                  <c:v>451854</c:v>
                </c:pt>
                <c:pt idx="478">
                  <c:v>451860</c:v>
                </c:pt>
                <c:pt idx="479">
                  <c:v>451864</c:v>
                </c:pt>
                <c:pt idx="480">
                  <c:v>451868</c:v>
                </c:pt>
                <c:pt idx="481">
                  <c:v>451876</c:v>
                </c:pt>
                <c:pt idx="482">
                  <c:v>451882</c:v>
                </c:pt>
                <c:pt idx="483">
                  <c:v>451892</c:v>
                </c:pt>
                <c:pt idx="484">
                  <c:v>451898</c:v>
                </c:pt>
                <c:pt idx="485">
                  <c:v>451908</c:v>
                </c:pt>
                <c:pt idx="486">
                  <c:v>451912</c:v>
                </c:pt>
                <c:pt idx="487">
                  <c:v>451924</c:v>
                </c:pt>
                <c:pt idx="488">
                  <c:v>451936</c:v>
                </c:pt>
                <c:pt idx="489">
                  <c:v>501946</c:v>
                </c:pt>
                <c:pt idx="490">
                  <c:v>501946</c:v>
                </c:pt>
                <c:pt idx="491">
                  <c:v>501946</c:v>
                </c:pt>
                <c:pt idx="492">
                  <c:v>501946</c:v>
                </c:pt>
                <c:pt idx="493">
                  <c:v>501946</c:v>
                </c:pt>
                <c:pt idx="494">
                  <c:v>501950</c:v>
                </c:pt>
                <c:pt idx="495">
                  <c:v>501950</c:v>
                </c:pt>
                <c:pt idx="496">
                  <c:v>501954</c:v>
                </c:pt>
                <c:pt idx="497">
                  <c:v>501954</c:v>
                </c:pt>
                <c:pt idx="498">
                  <c:v>501954</c:v>
                </c:pt>
                <c:pt idx="499">
                  <c:v>501958</c:v>
                </c:pt>
                <c:pt idx="500">
                  <c:v>501962</c:v>
                </c:pt>
                <c:pt idx="501">
                  <c:v>501962</c:v>
                </c:pt>
                <c:pt idx="502">
                  <c:v>501966</c:v>
                </c:pt>
                <c:pt idx="503">
                  <c:v>501966</c:v>
                </c:pt>
                <c:pt idx="504">
                  <c:v>501972</c:v>
                </c:pt>
                <c:pt idx="505">
                  <c:v>501976</c:v>
                </c:pt>
                <c:pt idx="506">
                  <c:v>501976</c:v>
                </c:pt>
                <c:pt idx="507">
                  <c:v>501980</c:v>
                </c:pt>
                <c:pt idx="508">
                  <c:v>501984</c:v>
                </c:pt>
                <c:pt idx="509">
                  <c:v>501988</c:v>
                </c:pt>
                <c:pt idx="510">
                  <c:v>501988</c:v>
                </c:pt>
                <c:pt idx="511">
                  <c:v>501988</c:v>
                </c:pt>
                <c:pt idx="512">
                  <c:v>501992</c:v>
                </c:pt>
                <c:pt idx="513">
                  <c:v>501996</c:v>
                </c:pt>
                <c:pt idx="514">
                  <c:v>501996</c:v>
                </c:pt>
                <c:pt idx="515">
                  <c:v>502000</c:v>
                </c:pt>
                <c:pt idx="516">
                  <c:v>502000</c:v>
                </c:pt>
                <c:pt idx="517">
                  <c:v>502000</c:v>
                </c:pt>
                <c:pt idx="518">
                  <c:v>502004</c:v>
                </c:pt>
                <c:pt idx="519">
                  <c:v>502008</c:v>
                </c:pt>
                <c:pt idx="520">
                  <c:v>502016</c:v>
                </c:pt>
                <c:pt idx="521">
                  <c:v>502020</c:v>
                </c:pt>
                <c:pt idx="522">
                  <c:v>502024</c:v>
                </c:pt>
                <c:pt idx="523">
                  <c:v>502024</c:v>
                </c:pt>
                <c:pt idx="524">
                  <c:v>502028</c:v>
                </c:pt>
                <c:pt idx="525">
                  <c:v>502032</c:v>
                </c:pt>
                <c:pt idx="526">
                  <c:v>502038</c:v>
                </c:pt>
                <c:pt idx="527">
                  <c:v>502042</c:v>
                </c:pt>
                <c:pt idx="528">
                  <c:v>502052</c:v>
                </c:pt>
                <c:pt idx="529">
                  <c:v>502058</c:v>
                </c:pt>
                <c:pt idx="530">
                  <c:v>502058</c:v>
                </c:pt>
                <c:pt idx="531">
                  <c:v>502066</c:v>
                </c:pt>
                <c:pt idx="532">
                  <c:v>502072</c:v>
                </c:pt>
                <c:pt idx="533">
                  <c:v>502072</c:v>
                </c:pt>
                <c:pt idx="534">
                  <c:v>502076</c:v>
                </c:pt>
                <c:pt idx="535">
                  <c:v>502090</c:v>
                </c:pt>
                <c:pt idx="536">
                  <c:v>502096</c:v>
                </c:pt>
                <c:pt idx="537">
                  <c:v>502100</c:v>
                </c:pt>
                <c:pt idx="538">
                  <c:v>502108</c:v>
                </c:pt>
                <c:pt idx="539">
                  <c:v>502120</c:v>
                </c:pt>
                <c:pt idx="540">
                  <c:v>502124</c:v>
                </c:pt>
                <c:pt idx="541">
                  <c:v>502130</c:v>
                </c:pt>
                <c:pt idx="542">
                  <c:v>502140</c:v>
                </c:pt>
                <c:pt idx="543">
                  <c:v>502146</c:v>
                </c:pt>
                <c:pt idx="544">
                  <c:v>502158</c:v>
                </c:pt>
                <c:pt idx="545">
                  <c:v>502174</c:v>
                </c:pt>
                <c:pt idx="546">
                  <c:v>502186</c:v>
                </c:pt>
                <c:pt idx="547">
                  <c:v>502202</c:v>
                </c:pt>
                <c:pt idx="548">
                  <c:v>552212</c:v>
                </c:pt>
                <c:pt idx="549">
                  <c:v>552212</c:v>
                </c:pt>
                <c:pt idx="550">
                  <c:v>552212</c:v>
                </c:pt>
                <c:pt idx="551">
                  <c:v>552212</c:v>
                </c:pt>
                <c:pt idx="552">
                  <c:v>552212</c:v>
                </c:pt>
                <c:pt idx="553">
                  <c:v>552216</c:v>
                </c:pt>
                <c:pt idx="554">
                  <c:v>552216</c:v>
                </c:pt>
                <c:pt idx="555">
                  <c:v>552216</c:v>
                </c:pt>
                <c:pt idx="556">
                  <c:v>552220</c:v>
                </c:pt>
                <c:pt idx="557">
                  <c:v>552220</c:v>
                </c:pt>
                <c:pt idx="558">
                  <c:v>552224</c:v>
                </c:pt>
                <c:pt idx="559">
                  <c:v>552224</c:v>
                </c:pt>
                <c:pt idx="560">
                  <c:v>552228</c:v>
                </c:pt>
                <c:pt idx="561">
                  <c:v>552232</c:v>
                </c:pt>
                <c:pt idx="562">
                  <c:v>552236</c:v>
                </c:pt>
                <c:pt idx="563">
                  <c:v>552236</c:v>
                </c:pt>
                <c:pt idx="564">
                  <c:v>552240</c:v>
                </c:pt>
                <c:pt idx="565">
                  <c:v>552240</c:v>
                </c:pt>
                <c:pt idx="566">
                  <c:v>552244</c:v>
                </c:pt>
                <c:pt idx="567">
                  <c:v>552248</c:v>
                </c:pt>
                <c:pt idx="568">
                  <c:v>552252</c:v>
                </c:pt>
                <c:pt idx="569">
                  <c:v>552252</c:v>
                </c:pt>
                <c:pt idx="570">
                  <c:v>552256</c:v>
                </c:pt>
                <c:pt idx="571">
                  <c:v>552260</c:v>
                </c:pt>
                <c:pt idx="572">
                  <c:v>552266</c:v>
                </c:pt>
                <c:pt idx="573">
                  <c:v>552266</c:v>
                </c:pt>
                <c:pt idx="574">
                  <c:v>552272</c:v>
                </c:pt>
                <c:pt idx="575">
                  <c:v>552280</c:v>
                </c:pt>
                <c:pt idx="576">
                  <c:v>552280</c:v>
                </c:pt>
                <c:pt idx="577">
                  <c:v>552284</c:v>
                </c:pt>
                <c:pt idx="578">
                  <c:v>552288</c:v>
                </c:pt>
                <c:pt idx="579">
                  <c:v>552288</c:v>
                </c:pt>
                <c:pt idx="580">
                  <c:v>552296</c:v>
                </c:pt>
                <c:pt idx="581">
                  <c:v>552300</c:v>
                </c:pt>
                <c:pt idx="582">
                  <c:v>552304</c:v>
                </c:pt>
                <c:pt idx="583">
                  <c:v>552304</c:v>
                </c:pt>
                <c:pt idx="584">
                  <c:v>552310</c:v>
                </c:pt>
                <c:pt idx="585">
                  <c:v>552320</c:v>
                </c:pt>
                <c:pt idx="586">
                  <c:v>552326</c:v>
                </c:pt>
                <c:pt idx="587">
                  <c:v>552332</c:v>
                </c:pt>
                <c:pt idx="588">
                  <c:v>552342</c:v>
                </c:pt>
                <c:pt idx="589">
                  <c:v>552346</c:v>
                </c:pt>
                <c:pt idx="590">
                  <c:v>552350</c:v>
                </c:pt>
                <c:pt idx="591">
                  <c:v>552354</c:v>
                </c:pt>
                <c:pt idx="592">
                  <c:v>552370</c:v>
                </c:pt>
                <c:pt idx="593">
                  <c:v>552390</c:v>
                </c:pt>
                <c:pt idx="594">
                  <c:v>602400</c:v>
                </c:pt>
                <c:pt idx="595">
                  <c:v>602400</c:v>
                </c:pt>
                <c:pt idx="596">
                  <c:v>602400</c:v>
                </c:pt>
                <c:pt idx="597">
                  <c:v>602400</c:v>
                </c:pt>
                <c:pt idx="598">
                  <c:v>602404</c:v>
                </c:pt>
                <c:pt idx="599">
                  <c:v>602404</c:v>
                </c:pt>
                <c:pt idx="600">
                  <c:v>602408</c:v>
                </c:pt>
                <c:pt idx="601">
                  <c:v>602408</c:v>
                </c:pt>
                <c:pt idx="602">
                  <c:v>602412</c:v>
                </c:pt>
                <c:pt idx="603">
                  <c:v>602412</c:v>
                </c:pt>
                <c:pt idx="604">
                  <c:v>602412</c:v>
                </c:pt>
                <c:pt idx="605">
                  <c:v>602416</c:v>
                </c:pt>
                <c:pt idx="606">
                  <c:v>602422</c:v>
                </c:pt>
                <c:pt idx="607">
                  <c:v>602422</c:v>
                </c:pt>
                <c:pt idx="608">
                  <c:v>602426</c:v>
                </c:pt>
                <c:pt idx="609">
                  <c:v>602430</c:v>
                </c:pt>
                <c:pt idx="610">
                  <c:v>602430</c:v>
                </c:pt>
                <c:pt idx="611">
                  <c:v>602430</c:v>
                </c:pt>
                <c:pt idx="612">
                  <c:v>602438</c:v>
                </c:pt>
                <c:pt idx="613">
                  <c:v>602442</c:v>
                </c:pt>
                <c:pt idx="614">
                  <c:v>602446</c:v>
                </c:pt>
                <c:pt idx="615">
                  <c:v>602450</c:v>
                </c:pt>
                <c:pt idx="616">
                  <c:v>602454</c:v>
                </c:pt>
                <c:pt idx="617">
                  <c:v>602458</c:v>
                </c:pt>
                <c:pt idx="618">
                  <c:v>602458</c:v>
                </c:pt>
                <c:pt idx="619">
                  <c:v>602464</c:v>
                </c:pt>
                <c:pt idx="620">
                  <c:v>602468</c:v>
                </c:pt>
                <c:pt idx="621">
                  <c:v>602474</c:v>
                </c:pt>
                <c:pt idx="622">
                  <c:v>602482</c:v>
                </c:pt>
                <c:pt idx="623">
                  <c:v>602486</c:v>
                </c:pt>
                <c:pt idx="624">
                  <c:v>602492</c:v>
                </c:pt>
                <c:pt idx="625">
                  <c:v>602496</c:v>
                </c:pt>
                <c:pt idx="626">
                  <c:v>602496</c:v>
                </c:pt>
                <c:pt idx="627">
                  <c:v>602500</c:v>
                </c:pt>
                <c:pt idx="628">
                  <c:v>602504</c:v>
                </c:pt>
                <c:pt idx="629">
                  <c:v>602508</c:v>
                </c:pt>
                <c:pt idx="630">
                  <c:v>602514</c:v>
                </c:pt>
                <c:pt idx="631">
                  <c:v>602518</c:v>
                </c:pt>
                <c:pt idx="632">
                  <c:v>602526</c:v>
                </c:pt>
                <c:pt idx="633">
                  <c:v>602530</c:v>
                </c:pt>
                <c:pt idx="634">
                  <c:v>602530</c:v>
                </c:pt>
                <c:pt idx="635">
                  <c:v>602534</c:v>
                </c:pt>
                <c:pt idx="636">
                  <c:v>602542</c:v>
                </c:pt>
                <c:pt idx="637">
                  <c:v>602552</c:v>
                </c:pt>
                <c:pt idx="638">
                  <c:v>602560</c:v>
                </c:pt>
                <c:pt idx="639">
                  <c:v>602570</c:v>
                </c:pt>
                <c:pt idx="640">
                  <c:v>602582</c:v>
                </c:pt>
                <c:pt idx="641">
                  <c:v>602588</c:v>
                </c:pt>
                <c:pt idx="642">
                  <c:v>602592</c:v>
                </c:pt>
                <c:pt idx="643">
                  <c:v>602592</c:v>
                </c:pt>
                <c:pt idx="644">
                  <c:v>602600</c:v>
                </c:pt>
                <c:pt idx="645">
                  <c:v>602616</c:v>
                </c:pt>
                <c:pt idx="646">
                  <c:v>602622</c:v>
                </c:pt>
                <c:pt idx="647">
                  <c:v>602642</c:v>
                </c:pt>
                <c:pt idx="648">
                  <c:v>602656</c:v>
                </c:pt>
                <c:pt idx="649">
                  <c:v>602668</c:v>
                </c:pt>
                <c:pt idx="650">
                  <c:v>602686</c:v>
                </c:pt>
                <c:pt idx="651">
                  <c:v>652696</c:v>
                </c:pt>
                <c:pt idx="652">
                  <c:v>652696</c:v>
                </c:pt>
                <c:pt idx="653">
                  <c:v>652696</c:v>
                </c:pt>
                <c:pt idx="654">
                  <c:v>652700</c:v>
                </c:pt>
                <c:pt idx="655">
                  <c:v>652700</c:v>
                </c:pt>
                <c:pt idx="656">
                  <c:v>652704</c:v>
                </c:pt>
                <c:pt idx="657">
                  <c:v>652704</c:v>
                </c:pt>
                <c:pt idx="658">
                  <c:v>652704</c:v>
                </c:pt>
                <c:pt idx="659">
                  <c:v>652704</c:v>
                </c:pt>
                <c:pt idx="660">
                  <c:v>652704</c:v>
                </c:pt>
                <c:pt idx="661">
                  <c:v>652708</c:v>
                </c:pt>
                <c:pt idx="662">
                  <c:v>652712</c:v>
                </c:pt>
                <c:pt idx="663">
                  <c:v>652712</c:v>
                </c:pt>
                <c:pt idx="664">
                  <c:v>652716</c:v>
                </c:pt>
                <c:pt idx="665">
                  <c:v>652716</c:v>
                </c:pt>
                <c:pt idx="666">
                  <c:v>652722</c:v>
                </c:pt>
                <c:pt idx="667">
                  <c:v>652722</c:v>
                </c:pt>
                <c:pt idx="668">
                  <c:v>652726</c:v>
                </c:pt>
                <c:pt idx="669">
                  <c:v>652730</c:v>
                </c:pt>
                <c:pt idx="670">
                  <c:v>652730</c:v>
                </c:pt>
                <c:pt idx="671">
                  <c:v>652734</c:v>
                </c:pt>
                <c:pt idx="672">
                  <c:v>652738</c:v>
                </c:pt>
                <c:pt idx="673">
                  <c:v>652738</c:v>
                </c:pt>
                <c:pt idx="674">
                  <c:v>652742</c:v>
                </c:pt>
                <c:pt idx="675">
                  <c:v>652748</c:v>
                </c:pt>
                <c:pt idx="676">
                  <c:v>652752</c:v>
                </c:pt>
                <c:pt idx="677">
                  <c:v>652752</c:v>
                </c:pt>
                <c:pt idx="678">
                  <c:v>652758</c:v>
                </c:pt>
                <c:pt idx="679">
                  <c:v>652762</c:v>
                </c:pt>
                <c:pt idx="680">
                  <c:v>652768</c:v>
                </c:pt>
                <c:pt idx="681">
                  <c:v>652772</c:v>
                </c:pt>
                <c:pt idx="682">
                  <c:v>652772</c:v>
                </c:pt>
                <c:pt idx="683">
                  <c:v>652772</c:v>
                </c:pt>
                <c:pt idx="684">
                  <c:v>652776</c:v>
                </c:pt>
                <c:pt idx="685">
                  <c:v>652780</c:v>
                </c:pt>
                <c:pt idx="686">
                  <c:v>652784</c:v>
                </c:pt>
                <c:pt idx="687">
                  <c:v>652784</c:v>
                </c:pt>
                <c:pt idx="688">
                  <c:v>652788</c:v>
                </c:pt>
                <c:pt idx="689">
                  <c:v>652788</c:v>
                </c:pt>
                <c:pt idx="690">
                  <c:v>652794</c:v>
                </c:pt>
                <c:pt idx="691">
                  <c:v>652804</c:v>
                </c:pt>
                <c:pt idx="692">
                  <c:v>652814</c:v>
                </c:pt>
                <c:pt idx="693">
                  <c:v>652820</c:v>
                </c:pt>
                <c:pt idx="694">
                  <c:v>652824</c:v>
                </c:pt>
                <c:pt idx="695">
                  <c:v>652834</c:v>
                </c:pt>
                <c:pt idx="696">
                  <c:v>652844</c:v>
                </c:pt>
                <c:pt idx="697">
                  <c:v>652844</c:v>
                </c:pt>
                <c:pt idx="698">
                  <c:v>652856</c:v>
                </c:pt>
                <c:pt idx="699">
                  <c:v>702866</c:v>
                </c:pt>
                <c:pt idx="700">
                  <c:v>702866</c:v>
                </c:pt>
                <c:pt idx="701">
                  <c:v>702866</c:v>
                </c:pt>
                <c:pt idx="702">
                  <c:v>702866</c:v>
                </c:pt>
                <c:pt idx="703">
                  <c:v>702866</c:v>
                </c:pt>
                <c:pt idx="704">
                  <c:v>702870</c:v>
                </c:pt>
                <c:pt idx="705">
                  <c:v>702874</c:v>
                </c:pt>
                <c:pt idx="706">
                  <c:v>702874</c:v>
                </c:pt>
                <c:pt idx="707">
                  <c:v>702874</c:v>
                </c:pt>
                <c:pt idx="708">
                  <c:v>702878</c:v>
                </c:pt>
                <c:pt idx="709">
                  <c:v>702878</c:v>
                </c:pt>
                <c:pt idx="710">
                  <c:v>702882</c:v>
                </c:pt>
                <c:pt idx="711">
                  <c:v>702882</c:v>
                </c:pt>
                <c:pt idx="712">
                  <c:v>702882</c:v>
                </c:pt>
                <c:pt idx="713">
                  <c:v>702886</c:v>
                </c:pt>
                <c:pt idx="714">
                  <c:v>702890</c:v>
                </c:pt>
                <c:pt idx="715">
                  <c:v>702894</c:v>
                </c:pt>
                <c:pt idx="716">
                  <c:v>702894</c:v>
                </c:pt>
                <c:pt idx="717">
                  <c:v>702898</c:v>
                </c:pt>
                <c:pt idx="718">
                  <c:v>702898</c:v>
                </c:pt>
                <c:pt idx="719">
                  <c:v>702902</c:v>
                </c:pt>
                <c:pt idx="720">
                  <c:v>702902</c:v>
                </c:pt>
                <c:pt idx="721">
                  <c:v>702906</c:v>
                </c:pt>
                <c:pt idx="722">
                  <c:v>702910</c:v>
                </c:pt>
                <c:pt idx="723">
                  <c:v>702914</c:v>
                </c:pt>
                <c:pt idx="724">
                  <c:v>702920</c:v>
                </c:pt>
                <c:pt idx="725">
                  <c:v>702932</c:v>
                </c:pt>
                <c:pt idx="726">
                  <c:v>702936</c:v>
                </c:pt>
                <c:pt idx="727">
                  <c:v>702942</c:v>
                </c:pt>
                <c:pt idx="728">
                  <c:v>702948</c:v>
                </c:pt>
                <c:pt idx="729">
                  <c:v>702954</c:v>
                </c:pt>
                <c:pt idx="730">
                  <c:v>702966</c:v>
                </c:pt>
                <c:pt idx="731">
                  <c:v>702976</c:v>
                </c:pt>
                <c:pt idx="732">
                  <c:v>702976</c:v>
                </c:pt>
                <c:pt idx="733">
                  <c:v>702976</c:v>
                </c:pt>
                <c:pt idx="734">
                  <c:v>702976</c:v>
                </c:pt>
                <c:pt idx="735">
                  <c:v>702980</c:v>
                </c:pt>
                <c:pt idx="736">
                  <c:v>702984</c:v>
                </c:pt>
                <c:pt idx="737">
                  <c:v>702990</c:v>
                </c:pt>
                <c:pt idx="738">
                  <c:v>702990</c:v>
                </c:pt>
                <c:pt idx="739">
                  <c:v>702994</c:v>
                </c:pt>
                <c:pt idx="740">
                  <c:v>703002</c:v>
                </c:pt>
                <c:pt idx="741">
                  <c:v>703012</c:v>
                </c:pt>
                <c:pt idx="742">
                  <c:v>703016</c:v>
                </c:pt>
                <c:pt idx="743">
                  <c:v>753026</c:v>
                </c:pt>
                <c:pt idx="744">
                  <c:v>753026</c:v>
                </c:pt>
                <c:pt idx="745">
                  <c:v>753026</c:v>
                </c:pt>
                <c:pt idx="746">
                  <c:v>753026</c:v>
                </c:pt>
                <c:pt idx="747">
                  <c:v>753026</c:v>
                </c:pt>
                <c:pt idx="748">
                  <c:v>753030</c:v>
                </c:pt>
                <c:pt idx="749">
                  <c:v>753030</c:v>
                </c:pt>
                <c:pt idx="750">
                  <c:v>753034</c:v>
                </c:pt>
                <c:pt idx="751">
                  <c:v>753034</c:v>
                </c:pt>
                <c:pt idx="752">
                  <c:v>753034</c:v>
                </c:pt>
                <c:pt idx="753">
                  <c:v>753038</c:v>
                </c:pt>
                <c:pt idx="754">
                  <c:v>753042</c:v>
                </c:pt>
                <c:pt idx="755">
                  <c:v>753042</c:v>
                </c:pt>
                <c:pt idx="756">
                  <c:v>753048</c:v>
                </c:pt>
                <c:pt idx="757">
                  <c:v>753052</c:v>
                </c:pt>
                <c:pt idx="758">
                  <c:v>753052</c:v>
                </c:pt>
                <c:pt idx="759">
                  <c:v>753052</c:v>
                </c:pt>
                <c:pt idx="760">
                  <c:v>753056</c:v>
                </c:pt>
                <c:pt idx="761">
                  <c:v>753056</c:v>
                </c:pt>
                <c:pt idx="762">
                  <c:v>753060</c:v>
                </c:pt>
                <c:pt idx="763">
                  <c:v>753060</c:v>
                </c:pt>
                <c:pt idx="764">
                  <c:v>753064</c:v>
                </c:pt>
                <c:pt idx="765">
                  <c:v>753070</c:v>
                </c:pt>
                <c:pt idx="766">
                  <c:v>753074</c:v>
                </c:pt>
                <c:pt idx="767">
                  <c:v>753074</c:v>
                </c:pt>
                <c:pt idx="768">
                  <c:v>753074</c:v>
                </c:pt>
                <c:pt idx="769">
                  <c:v>753080</c:v>
                </c:pt>
                <c:pt idx="770">
                  <c:v>753084</c:v>
                </c:pt>
                <c:pt idx="771">
                  <c:v>753084</c:v>
                </c:pt>
                <c:pt idx="772">
                  <c:v>753088</c:v>
                </c:pt>
                <c:pt idx="773">
                  <c:v>753088</c:v>
                </c:pt>
                <c:pt idx="774">
                  <c:v>753094</c:v>
                </c:pt>
                <c:pt idx="775">
                  <c:v>753102</c:v>
                </c:pt>
                <c:pt idx="776">
                  <c:v>753106</c:v>
                </c:pt>
                <c:pt idx="777">
                  <c:v>753110</c:v>
                </c:pt>
                <c:pt idx="778">
                  <c:v>753110</c:v>
                </c:pt>
                <c:pt idx="779">
                  <c:v>753114</c:v>
                </c:pt>
                <c:pt idx="780">
                  <c:v>753120</c:v>
                </c:pt>
                <c:pt idx="781">
                  <c:v>753124</c:v>
                </c:pt>
                <c:pt idx="782">
                  <c:v>753128</c:v>
                </c:pt>
                <c:pt idx="783">
                  <c:v>753128</c:v>
                </c:pt>
                <c:pt idx="784">
                  <c:v>753134</c:v>
                </c:pt>
                <c:pt idx="785">
                  <c:v>753142</c:v>
                </c:pt>
                <c:pt idx="786">
                  <c:v>753148</c:v>
                </c:pt>
                <c:pt idx="787">
                  <c:v>753154</c:v>
                </c:pt>
                <c:pt idx="788">
                  <c:v>753160</c:v>
                </c:pt>
                <c:pt idx="789">
                  <c:v>753164</c:v>
                </c:pt>
                <c:pt idx="790">
                  <c:v>753170</c:v>
                </c:pt>
                <c:pt idx="791">
                  <c:v>753170</c:v>
                </c:pt>
                <c:pt idx="792">
                  <c:v>753174</c:v>
                </c:pt>
                <c:pt idx="793">
                  <c:v>753188</c:v>
                </c:pt>
                <c:pt idx="794">
                  <c:v>753200</c:v>
                </c:pt>
                <c:pt idx="795">
                  <c:v>753208</c:v>
                </c:pt>
                <c:pt idx="796">
                  <c:v>753208</c:v>
                </c:pt>
                <c:pt idx="797">
                  <c:v>753208</c:v>
                </c:pt>
                <c:pt idx="798">
                  <c:v>803218</c:v>
                </c:pt>
                <c:pt idx="799">
                  <c:v>803218</c:v>
                </c:pt>
                <c:pt idx="800">
                  <c:v>803218</c:v>
                </c:pt>
                <c:pt idx="801">
                  <c:v>803218</c:v>
                </c:pt>
                <c:pt idx="802">
                  <c:v>803218</c:v>
                </c:pt>
                <c:pt idx="803">
                  <c:v>803222</c:v>
                </c:pt>
                <c:pt idx="804">
                  <c:v>803226</c:v>
                </c:pt>
                <c:pt idx="805">
                  <c:v>803226</c:v>
                </c:pt>
                <c:pt idx="806">
                  <c:v>803226</c:v>
                </c:pt>
                <c:pt idx="807">
                  <c:v>803234</c:v>
                </c:pt>
                <c:pt idx="808">
                  <c:v>803234</c:v>
                </c:pt>
                <c:pt idx="809">
                  <c:v>803238</c:v>
                </c:pt>
                <c:pt idx="810">
                  <c:v>803238</c:v>
                </c:pt>
                <c:pt idx="811">
                  <c:v>803242</c:v>
                </c:pt>
                <c:pt idx="812">
                  <c:v>803246</c:v>
                </c:pt>
                <c:pt idx="813">
                  <c:v>803250</c:v>
                </c:pt>
                <c:pt idx="814">
                  <c:v>803254</c:v>
                </c:pt>
                <c:pt idx="815">
                  <c:v>803254</c:v>
                </c:pt>
                <c:pt idx="816">
                  <c:v>803258</c:v>
                </c:pt>
                <c:pt idx="817">
                  <c:v>803262</c:v>
                </c:pt>
                <c:pt idx="818">
                  <c:v>803262</c:v>
                </c:pt>
                <c:pt idx="819">
                  <c:v>803266</c:v>
                </c:pt>
                <c:pt idx="820">
                  <c:v>803270</c:v>
                </c:pt>
                <c:pt idx="821">
                  <c:v>803276</c:v>
                </c:pt>
                <c:pt idx="822">
                  <c:v>803284</c:v>
                </c:pt>
                <c:pt idx="823">
                  <c:v>803288</c:v>
                </c:pt>
                <c:pt idx="824">
                  <c:v>803292</c:v>
                </c:pt>
                <c:pt idx="825">
                  <c:v>803296</c:v>
                </c:pt>
                <c:pt idx="826">
                  <c:v>803296</c:v>
                </c:pt>
                <c:pt idx="827">
                  <c:v>803296</c:v>
                </c:pt>
                <c:pt idx="828">
                  <c:v>803300</c:v>
                </c:pt>
                <c:pt idx="829">
                  <c:v>803300</c:v>
                </c:pt>
                <c:pt idx="830">
                  <c:v>803304</c:v>
                </c:pt>
                <c:pt idx="831">
                  <c:v>803312</c:v>
                </c:pt>
                <c:pt idx="832">
                  <c:v>803318</c:v>
                </c:pt>
                <c:pt idx="833">
                  <c:v>803318</c:v>
                </c:pt>
                <c:pt idx="834">
                  <c:v>803322</c:v>
                </c:pt>
                <c:pt idx="835">
                  <c:v>803326</c:v>
                </c:pt>
                <c:pt idx="836">
                  <c:v>803330</c:v>
                </c:pt>
                <c:pt idx="837">
                  <c:v>803334</c:v>
                </c:pt>
                <c:pt idx="838">
                  <c:v>803338</c:v>
                </c:pt>
                <c:pt idx="839">
                  <c:v>803342</c:v>
                </c:pt>
                <c:pt idx="840">
                  <c:v>803348</c:v>
                </c:pt>
                <c:pt idx="841">
                  <c:v>803354</c:v>
                </c:pt>
                <c:pt idx="842">
                  <c:v>803354</c:v>
                </c:pt>
                <c:pt idx="843">
                  <c:v>803360</c:v>
                </c:pt>
                <c:pt idx="844">
                  <c:v>803364</c:v>
                </c:pt>
                <c:pt idx="845">
                  <c:v>803372</c:v>
                </c:pt>
                <c:pt idx="846">
                  <c:v>803372</c:v>
                </c:pt>
                <c:pt idx="847">
                  <c:v>803378</c:v>
                </c:pt>
                <c:pt idx="848">
                  <c:v>803382</c:v>
                </c:pt>
                <c:pt idx="849">
                  <c:v>803382</c:v>
                </c:pt>
                <c:pt idx="850">
                  <c:v>803386</c:v>
                </c:pt>
                <c:pt idx="851">
                  <c:v>803394</c:v>
                </c:pt>
                <c:pt idx="852">
                  <c:v>803402</c:v>
                </c:pt>
                <c:pt idx="853">
                  <c:v>803422</c:v>
                </c:pt>
                <c:pt idx="854">
                  <c:v>803426</c:v>
                </c:pt>
                <c:pt idx="855">
                  <c:v>803430</c:v>
                </c:pt>
                <c:pt idx="856">
                  <c:v>803450</c:v>
                </c:pt>
                <c:pt idx="857">
                  <c:v>853460</c:v>
                </c:pt>
                <c:pt idx="858">
                  <c:v>853460</c:v>
                </c:pt>
                <c:pt idx="859">
                  <c:v>853460</c:v>
                </c:pt>
                <c:pt idx="860">
                  <c:v>853460</c:v>
                </c:pt>
                <c:pt idx="861">
                  <c:v>853464</c:v>
                </c:pt>
                <c:pt idx="862">
                  <c:v>853464</c:v>
                </c:pt>
                <c:pt idx="863">
                  <c:v>853468</c:v>
                </c:pt>
                <c:pt idx="864">
                  <c:v>853468</c:v>
                </c:pt>
                <c:pt idx="865">
                  <c:v>853468</c:v>
                </c:pt>
                <c:pt idx="866">
                  <c:v>853468</c:v>
                </c:pt>
                <c:pt idx="867">
                  <c:v>853472</c:v>
                </c:pt>
                <c:pt idx="868">
                  <c:v>853472</c:v>
                </c:pt>
                <c:pt idx="869">
                  <c:v>853476</c:v>
                </c:pt>
                <c:pt idx="870">
                  <c:v>853480</c:v>
                </c:pt>
                <c:pt idx="871">
                  <c:v>853484</c:v>
                </c:pt>
                <c:pt idx="872">
                  <c:v>853488</c:v>
                </c:pt>
                <c:pt idx="873">
                  <c:v>853492</c:v>
                </c:pt>
                <c:pt idx="874">
                  <c:v>853496</c:v>
                </c:pt>
                <c:pt idx="875">
                  <c:v>853496</c:v>
                </c:pt>
                <c:pt idx="876">
                  <c:v>853496</c:v>
                </c:pt>
                <c:pt idx="877">
                  <c:v>853500</c:v>
                </c:pt>
                <c:pt idx="878">
                  <c:v>853500</c:v>
                </c:pt>
                <c:pt idx="879">
                  <c:v>853500</c:v>
                </c:pt>
                <c:pt idx="880">
                  <c:v>853504</c:v>
                </c:pt>
                <c:pt idx="881">
                  <c:v>853508</c:v>
                </c:pt>
                <c:pt idx="882">
                  <c:v>853512</c:v>
                </c:pt>
                <c:pt idx="883">
                  <c:v>853512</c:v>
                </c:pt>
                <c:pt idx="884">
                  <c:v>853516</c:v>
                </c:pt>
                <c:pt idx="885">
                  <c:v>853520</c:v>
                </c:pt>
                <c:pt idx="886">
                  <c:v>853524</c:v>
                </c:pt>
                <c:pt idx="887">
                  <c:v>853528</c:v>
                </c:pt>
                <c:pt idx="888">
                  <c:v>853528</c:v>
                </c:pt>
                <c:pt idx="889">
                  <c:v>853536</c:v>
                </c:pt>
                <c:pt idx="890">
                  <c:v>853540</c:v>
                </c:pt>
                <c:pt idx="891">
                  <c:v>853540</c:v>
                </c:pt>
                <c:pt idx="892">
                  <c:v>853546</c:v>
                </c:pt>
                <c:pt idx="893">
                  <c:v>853550</c:v>
                </c:pt>
                <c:pt idx="894">
                  <c:v>853558</c:v>
                </c:pt>
                <c:pt idx="895">
                  <c:v>853558</c:v>
                </c:pt>
                <c:pt idx="896">
                  <c:v>853562</c:v>
                </c:pt>
                <c:pt idx="897">
                  <c:v>853566</c:v>
                </c:pt>
                <c:pt idx="898">
                  <c:v>853570</c:v>
                </c:pt>
                <c:pt idx="899">
                  <c:v>853570</c:v>
                </c:pt>
                <c:pt idx="900">
                  <c:v>853576</c:v>
                </c:pt>
                <c:pt idx="901">
                  <c:v>853582</c:v>
                </c:pt>
                <c:pt idx="902">
                  <c:v>853588</c:v>
                </c:pt>
                <c:pt idx="903">
                  <c:v>853598</c:v>
                </c:pt>
                <c:pt idx="904">
                  <c:v>853608</c:v>
                </c:pt>
                <c:pt idx="905">
                  <c:v>853616</c:v>
                </c:pt>
                <c:pt idx="906">
                  <c:v>853620</c:v>
                </c:pt>
                <c:pt idx="907">
                  <c:v>853624</c:v>
                </c:pt>
                <c:pt idx="908">
                  <c:v>853644</c:v>
                </c:pt>
                <c:pt idx="909">
                  <c:v>903654</c:v>
                </c:pt>
                <c:pt idx="910">
                  <c:v>903654</c:v>
                </c:pt>
                <c:pt idx="911">
                  <c:v>903654</c:v>
                </c:pt>
                <c:pt idx="912">
                  <c:v>903654</c:v>
                </c:pt>
                <c:pt idx="913">
                  <c:v>903658</c:v>
                </c:pt>
                <c:pt idx="914">
                  <c:v>903658</c:v>
                </c:pt>
                <c:pt idx="915">
                  <c:v>903662</c:v>
                </c:pt>
                <c:pt idx="916">
                  <c:v>903662</c:v>
                </c:pt>
                <c:pt idx="917">
                  <c:v>903662</c:v>
                </c:pt>
                <c:pt idx="918">
                  <c:v>903666</c:v>
                </c:pt>
                <c:pt idx="919">
                  <c:v>903670</c:v>
                </c:pt>
                <c:pt idx="920">
                  <c:v>903670</c:v>
                </c:pt>
                <c:pt idx="921">
                  <c:v>903674</c:v>
                </c:pt>
                <c:pt idx="922">
                  <c:v>903678</c:v>
                </c:pt>
                <c:pt idx="923">
                  <c:v>903682</c:v>
                </c:pt>
                <c:pt idx="924">
                  <c:v>903682</c:v>
                </c:pt>
                <c:pt idx="925">
                  <c:v>903686</c:v>
                </c:pt>
                <c:pt idx="926">
                  <c:v>903686</c:v>
                </c:pt>
                <c:pt idx="927">
                  <c:v>903690</c:v>
                </c:pt>
                <c:pt idx="928">
                  <c:v>903690</c:v>
                </c:pt>
                <c:pt idx="929">
                  <c:v>903696</c:v>
                </c:pt>
                <c:pt idx="930">
                  <c:v>903696</c:v>
                </c:pt>
                <c:pt idx="931">
                  <c:v>903700</c:v>
                </c:pt>
                <c:pt idx="932">
                  <c:v>903704</c:v>
                </c:pt>
                <c:pt idx="933">
                  <c:v>903704</c:v>
                </c:pt>
                <c:pt idx="934">
                  <c:v>903710</c:v>
                </c:pt>
                <c:pt idx="935">
                  <c:v>903714</c:v>
                </c:pt>
                <c:pt idx="936">
                  <c:v>903720</c:v>
                </c:pt>
                <c:pt idx="937">
                  <c:v>903724</c:v>
                </c:pt>
                <c:pt idx="938">
                  <c:v>903724</c:v>
                </c:pt>
                <c:pt idx="939">
                  <c:v>903724</c:v>
                </c:pt>
                <c:pt idx="940">
                  <c:v>903730</c:v>
                </c:pt>
                <c:pt idx="941">
                  <c:v>903730</c:v>
                </c:pt>
                <c:pt idx="942">
                  <c:v>903734</c:v>
                </c:pt>
                <c:pt idx="943">
                  <c:v>903738</c:v>
                </c:pt>
                <c:pt idx="944">
                  <c:v>903742</c:v>
                </c:pt>
                <c:pt idx="945">
                  <c:v>903746</c:v>
                </c:pt>
                <c:pt idx="946">
                  <c:v>903746</c:v>
                </c:pt>
                <c:pt idx="947">
                  <c:v>903750</c:v>
                </c:pt>
                <c:pt idx="948">
                  <c:v>903750</c:v>
                </c:pt>
                <c:pt idx="949">
                  <c:v>903754</c:v>
                </c:pt>
                <c:pt idx="950">
                  <c:v>903754</c:v>
                </c:pt>
                <c:pt idx="951">
                  <c:v>903754</c:v>
                </c:pt>
                <c:pt idx="952">
                  <c:v>903758</c:v>
                </c:pt>
                <c:pt idx="953">
                  <c:v>903766</c:v>
                </c:pt>
                <c:pt idx="954">
                  <c:v>903776</c:v>
                </c:pt>
                <c:pt idx="955">
                  <c:v>903784</c:v>
                </c:pt>
                <c:pt idx="956">
                  <c:v>903790</c:v>
                </c:pt>
                <c:pt idx="957">
                  <c:v>903794</c:v>
                </c:pt>
                <c:pt idx="958">
                  <c:v>903802</c:v>
                </c:pt>
                <c:pt idx="959">
                  <c:v>903814</c:v>
                </c:pt>
                <c:pt idx="960">
                  <c:v>903824</c:v>
                </c:pt>
                <c:pt idx="961">
                  <c:v>903832</c:v>
                </c:pt>
                <c:pt idx="962">
                  <c:v>903850</c:v>
                </c:pt>
                <c:pt idx="963">
                  <c:v>903858</c:v>
                </c:pt>
                <c:pt idx="964">
                  <c:v>953868</c:v>
                </c:pt>
                <c:pt idx="965">
                  <c:v>953868</c:v>
                </c:pt>
                <c:pt idx="966">
                  <c:v>953868</c:v>
                </c:pt>
                <c:pt idx="967">
                  <c:v>953872</c:v>
                </c:pt>
                <c:pt idx="968">
                  <c:v>953876</c:v>
                </c:pt>
                <c:pt idx="969">
                  <c:v>953876</c:v>
                </c:pt>
                <c:pt idx="970">
                  <c:v>953876</c:v>
                </c:pt>
                <c:pt idx="971">
                  <c:v>953880</c:v>
                </c:pt>
                <c:pt idx="972">
                  <c:v>953880</c:v>
                </c:pt>
                <c:pt idx="973">
                  <c:v>953880</c:v>
                </c:pt>
                <c:pt idx="974">
                  <c:v>953880</c:v>
                </c:pt>
                <c:pt idx="975">
                  <c:v>953884</c:v>
                </c:pt>
                <c:pt idx="976">
                  <c:v>953884</c:v>
                </c:pt>
                <c:pt idx="977">
                  <c:v>953888</c:v>
                </c:pt>
                <c:pt idx="978">
                  <c:v>953892</c:v>
                </c:pt>
                <c:pt idx="979">
                  <c:v>953892</c:v>
                </c:pt>
                <c:pt idx="980">
                  <c:v>953896</c:v>
                </c:pt>
                <c:pt idx="981">
                  <c:v>953902</c:v>
                </c:pt>
                <c:pt idx="982">
                  <c:v>953902</c:v>
                </c:pt>
                <c:pt idx="983">
                  <c:v>953902</c:v>
                </c:pt>
                <c:pt idx="984">
                  <c:v>953908</c:v>
                </c:pt>
                <c:pt idx="985">
                  <c:v>953908</c:v>
                </c:pt>
                <c:pt idx="986">
                  <c:v>953912</c:v>
                </c:pt>
                <c:pt idx="987">
                  <c:v>953916</c:v>
                </c:pt>
                <c:pt idx="988">
                  <c:v>953920</c:v>
                </c:pt>
                <c:pt idx="989">
                  <c:v>953926</c:v>
                </c:pt>
                <c:pt idx="990">
                  <c:v>953930</c:v>
                </c:pt>
                <c:pt idx="991">
                  <c:v>953934</c:v>
                </c:pt>
                <c:pt idx="992">
                  <c:v>953938</c:v>
                </c:pt>
                <c:pt idx="993">
                  <c:v>953942</c:v>
                </c:pt>
                <c:pt idx="994">
                  <c:v>953942</c:v>
                </c:pt>
                <c:pt idx="995">
                  <c:v>953948</c:v>
                </c:pt>
                <c:pt idx="996">
                  <c:v>953952</c:v>
                </c:pt>
                <c:pt idx="997">
                  <c:v>953956</c:v>
                </c:pt>
                <c:pt idx="998">
                  <c:v>953960</c:v>
                </c:pt>
                <c:pt idx="999">
                  <c:v>953966</c:v>
                </c:pt>
                <c:pt idx="1000">
                  <c:v>953966</c:v>
                </c:pt>
                <c:pt idx="1001">
                  <c:v>953970</c:v>
                </c:pt>
                <c:pt idx="1002">
                  <c:v>953970</c:v>
                </c:pt>
                <c:pt idx="1003">
                  <c:v>953976</c:v>
                </c:pt>
                <c:pt idx="1004">
                  <c:v>953984</c:v>
                </c:pt>
                <c:pt idx="1005">
                  <c:v>953992</c:v>
                </c:pt>
                <c:pt idx="1006">
                  <c:v>953996</c:v>
                </c:pt>
                <c:pt idx="1007">
                  <c:v>954002</c:v>
                </c:pt>
                <c:pt idx="1008">
                  <c:v>954010</c:v>
                </c:pt>
                <c:pt idx="1009">
                  <c:v>954018</c:v>
                </c:pt>
                <c:pt idx="1010">
                  <c:v>954024</c:v>
                </c:pt>
                <c:pt idx="1011">
                  <c:v>954030</c:v>
                </c:pt>
                <c:pt idx="1012">
                  <c:v>954034</c:v>
                </c:pt>
                <c:pt idx="1013">
                  <c:v>954044</c:v>
                </c:pt>
                <c:pt idx="1014">
                  <c:v>954044</c:v>
                </c:pt>
                <c:pt idx="1015">
                  <c:v>954044</c:v>
                </c:pt>
                <c:pt idx="1016">
                  <c:v>954048</c:v>
                </c:pt>
                <c:pt idx="1017">
                  <c:v>954058</c:v>
                </c:pt>
                <c:pt idx="1018">
                  <c:v>954072</c:v>
                </c:pt>
                <c:pt idx="1019">
                  <c:v>954088</c:v>
                </c:pt>
                <c:pt idx="1020">
                  <c:v>1004102</c:v>
                </c:pt>
                <c:pt idx="1021">
                  <c:v>1004102</c:v>
                </c:pt>
                <c:pt idx="1022">
                  <c:v>1004102</c:v>
                </c:pt>
                <c:pt idx="1023">
                  <c:v>1004102</c:v>
                </c:pt>
                <c:pt idx="1024">
                  <c:v>1004106</c:v>
                </c:pt>
                <c:pt idx="1025">
                  <c:v>1004106</c:v>
                </c:pt>
                <c:pt idx="1026">
                  <c:v>1004110</c:v>
                </c:pt>
                <c:pt idx="1027">
                  <c:v>1004110</c:v>
                </c:pt>
                <c:pt idx="1028">
                  <c:v>1004114</c:v>
                </c:pt>
                <c:pt idx="1029">
                  <c:v>1004114</c:v>
                </c:pt>
                <c:pt idx="1030">
                  <c:v>1004114</c:v>
                </c:pt>
                <c:pt idx="1031">
                  <c:v>1004118</c:v>
                </c:pt>
                <c:pt idx="1032">
                  <c:v>1004118</c:v>
                </c:pt>
                <c:pt idx="1033">
                  <c:v>1004124</c:v>
                </c:pt>
                <c:pt idx="1034">
                  <c:v>1004128</c:v>
                </c:pt>
                <c:pt idx="1035">
                  <c:v>1004128</c:v>
                </c:pt>
                <c:pt idx="1036">
                  <c:v>1004132</c:v>
                </c:pt>
                <c:pt idx="1037">
                  <c:v>1004132</c:v>
                </c:pt>
                <c:pt idx="1038">
                  <c:v>1004136</c:v>
                </c:pt>
                <c:pt idx="1039">
                  <c:v>1004140</c:v>
                </c:pt>
                <c:pt idx="1040">
                  <c:v>1004144</c:v>
                </c:pt>
                <c:pt idx="1041">
                  <c:v>1004148</c:v>
                </c:pt>
                <c:pt idx="1042">
                  <c:v>1004152</c:v>
                </c:pt>
                <c:pt idx="1043">
                  <c:v>1004156</c:v>
                </c:pt>
                <c:pt idx="1044">
                  <c:v>1004162</c:v>
                </c:pt>
                <c:pt idx="1045">
                  <c:v>1004162</c:v>
                </c:pt>
                <c:pt idx="1046">
                  <c:v>1004168</c:v>
                </c:pt>
                <c:pt idx="1047">
                  <c:v>1004168</c:v>
                </c:pt>
                <c:pt idx="1048">
                  <c:v>1004174</c:v>
                </c:pt>
                <c:pt idx="1049">
                  <c:v>1004178</c:v>
                </c:pt>
                <c:pt idx="1050">
                  <c:v>1004178</c:v>
                </c:pt>
                <c:pt idx="1051">
                  <c:v>1004182</c:v>
                </c:pt>
                <c:pt idx="1052">
                  <c:v>1004182</c:v>
                </c:pt>
                <c:pt idx="1053">
                  <c:v>1004186</c:v>
                </c:pt>
                <c:pt idx="1054">
                  <c:v>1004190</c:v>
                </c:pt>
                <c:pt idx="1055">
                  <c:v>1004194</c:v>
                </c:pt>
                <c:pt idx="1056">
                  <c:v>1004202</c:v>
                </c:pt>
                <c:pt idx="1057">
                  <c:v>1004202</c:v>
                </c:pt>
                <c:pt idx="1058">
                  <c:v>1004206</c:v>
                </c:pt>
                <c:pt idx="1059">
                  <c:v>1004212</c:v>
                </c:pt>
                <c:pt idx="1060">
                  <c:v>1004224</c:v>
                </c:pt>
                <c:pt idx="1061">
                  <c:v>1004230</c:v>
                </c:pt>
                <c:pt idx="1062">
                  <c:v>1004234</c:v>
                </c:pt>
                <c:pt idx="1063">
                  <c:v>1004234</c:v>
                </c:pt>
                <c:pt idx="1064">
                  <c:v>1004238</c:v>
                </c:pt>
                <c:pt idx="1065">
                  <c:v>1004242</c:v>
                </c:pt>
                <c:pt idx="1066">
                  <c:v>1004246</c:v>
                </c:pt>
                <c:pt idx="1067">
                  <c:v>1004250</c:v>
                </c:pt>
                <c:pt idx="1068">
                  <c:v>1004250</c:v>
                </c:pt>
                <c:pt idx="1069">
                  <c:v>1004264</c:v>
                </c:pt>
                <c:pt idx="1070">
                  <c:v>1004268</c:v>
                </c:pt>
                <c:pt idx="1071">
                  <c:v>1004278</c:v>
                </c:pt>
                <c:pt idx="1072">
                  <c:v>1004298</c:v>
                </c:pt>
                <c:pt idx="1073">
                  <c:v>1054308</c:v>
                </c:pt>
                <c:pt idx="1074">
                  <c:v>1054308</c:v>
                </c:pt>
                <c:pt idx="1075">
                  <c:v>1054312</c:v>
                </c:pt>
                <c:pt idx="1076">
                  <c:v>1054312</c:v>
                </c:pt>
                <c:pt idx="1077">
                  <c:v>1054312</c:v>
                </c:pt>
                <c:pt idx="1078">
                  <c:v>1054312</c:v>
                </c:pt>
                <c:pt idx="1079">
                  <c:v>1054312</c:v>
                </c:pt>
                <c:pt idx="1080">
                  <c:v>1054316</c:v>
                </c:pt>
                <c:pt idx="1081">
                  <c:v>1054316</c:v>
                </c:pt>
                <c:pt idx="1082">
                  <c:v>1054320</c:v>
                </c:pt>
                <c:pt idx="1083">
                  <c:v>1054320</c:v>
                </c:pt>
                <c:pt idx="1084">
                  <c:v>1054324</c:v>
                </c:pt>
                <c:pt idx="1085">
                  <c:v>1054328</c:v>
                </c:pt>
                <c:pt idx="1086">
                  <c:v>1054332</c:v>
                </c:pt>
                <c:pt idx="1087">
                  <c:v>1054332</c:v>
                </c:pt>
                <c:pt idx="1088">
                  <c:v>1054336</c:v>
                </c:pt>
                <c:pt idx="1089">
                  <c:v>1054340</c:v>
                </c:pt>
                <c:pt idx="1090">
                  <c:v>1054340</c:v>
                </c:pt>
                <c:pt idx="1091">
                  <c:v>1054340</c:v>
                </c:pt>
                <c:pt idx="1092">
                  <c:v>1054344</c:v>
                </c:pt>
                <c:pt idx="1093">
                  <c:v>1054348</c:v>
                </c:pt>
                <c:pt idx="1094">
                  <c:v>1054352</c:v>
                </c:pt>
                <c:pt idx="1095">
                  <c:v>1054352</c:v>
                </c:pt>
                <c:pt idx="1096">
                  <c:v>1054356</c:v>
                </c:pt>
                <c:pt idx="1097">
                  <c:v>1054360</c:v>
                </c:pt>
                <c:pt idx="1098">
                  <c:v>1054360</c:v>
                </c:pt>
                <c:pt idx="1099">
                  <c:v>1054364</c:v>
                </c:pt>
                <c:pt idx="1100">
                  <c:v>1054372</c:v>
                </c:pt>
                <c:pt idx="1101">
                  <c:v>1054376</c:v>
                </c:pt>
                <c:pt idx="1102">
                  <c:v>1054382</c:v>
                </c:pt>
                <c:pt idx="1103">
                  <c:v>1054382</c:v>
                </c:pt>
                <c:pt idx="1104">
                  <c:v>1054382</c:v>
                </c:pt>
                <c:pt idx="1105">
                  <c:v>1054390</c:v>
                </c:pt>
                <c:pt idx="1106">
                  <c:v>1054400</c:v>
                </c:pt>
                <c:pt idx="1107">
                  <c:v>1054404</c:v>
                </c:pt>
                <c:pt idx="1108">
                  <c:v>1054404</c:v>
                </c:pt>
                <c:pt idx="1109">
                  <c:v>1054410</c:v>
                </c:pt>
                <c:pt idx="1110">
                  <c:v>1054416</c:v>
                </c:pt>
                <c:pt idx="1111">
                  <c:v>1054420</c:v>
                </c:pt>
                <c:pt idx="1112">
                  <c:v>1054424</c:v>
                </c:pt>
                <c:pt idx="1113">
                  <c:v>1054428</c:v>
                </c:pt>
                <c:pt idx="1114">
                  <c:v>1054432</c:v>
                </c:pt>
                <c:pt idx="1115">
                  <c:v>1054432</c:v>
                </c:pt>
                <c:pt idx="1116">
                  <c:v>1054436</c:v>
                </c:pt>
                <c:pt idx="1117">
                  <c:v>1054440</c:v>
                </c:pt>
                <c:pt idx="1118">
                  <c:v>1054448</c:v>
                </c:pt>
                <c:pt idx="1119">
                  <c:v>1054454</c:v>
                </c:pt>
                <c:pt idx="1120">
                  <c:v>1054458</c:v>
                </c:pt>
                <c:pt idx="1121">
                  <c:v>1054464</c:v>
                </c:pt>
                <c:pt idx="1122">
                  <c:v>1054470</c:v>
                </c:pt>
                <c:pt idx="1123">
                  <c:v>1054480</c:v>
                </c:pt>
                <c:pt idx="1124">
                  <c:v>1054484</c:v>
                </c:pt>
                <c:pt idx="1125">
                  <c:v>1054492</c:v>
                </c:pt>
                <c:pt idx="1126">
                  <c:v>1054496</c:v>
                </c:pt>
                <c:pt idx="1127">
                  <c:v>1054508</c:v>
                </c:pt>
                <c:pt idx="1128">
                  <c:v>1054518</c:v>
                </c:pt>
                <c:pt idx="1129">
                  <c:v>1054534</c:v>
                </c:pt>
                <c:pt idx="1130">
                  <c:v>1054554</c:v>
                </c:pt>
                <c:pt idx="1131">
                  <c:v>1104564</c:v>
                </c:pt>
                <c:pt idx="1132">
                  <c:v>1104564</c:v>
                </c:pt>
                <c:pt idx="1133">
                  <c:v>1104564</c:v>
                </c:pt>
                <c:pt idx="1134">
                  <c:v>1104564</c:v>
                </c:pt>
                <c:pt idx="1135">
                  <c:v>1104564</c:v>
                </c:pt>
                <c:pt idx="1136">
                  <c:v>1104568</c:v>
                </c:pt>
                <c:pt idx="1137">
                  <c:v>1104572</c:v>
                </c:pt>
                <c:pt idx="1138">
                  <c:v>1104572</c:v>
                </c:pt>
                <c:pt idx="1139">
                  <c:v>1104576</c:v>
                </c:pt>
                <c:pt idx="1140">
                  <c:v>1104576</c:v>
                </c:pt>
                <c:pt idx="1141">
                  <c:v>1104576</c:v>
                </c:pt>
                <c:pt idx="1142">
                  <c:v>1104580</c:v>
                </c:pt>
                <c:pt idx="1143">
                  <c:v>1104584</c:v>
                </c:pt>
                <c:pt idx="1144">
                  <c:v>1104584</c:v>
                </c:pt>
                <c:pt idx="1145">
                  <c:v>1104588</c:v>
                </c:pt>
                <c:pt idx="1146">
                  <c:v>1104588</c:v>
                </c:pt>
                <c:pt idx="1147">
                  <c:v>1104592</c:v>
                </c:pt>
                <c:pt idx="1148">
                  <c:v>1104596</c:v>
                </c:pt>
                <c:pt idx="1149">
                  <c:v>1104596</c:v>
                </c:pt>
                <c:pt idx="1150">
                  <c:v>1104600</c:v>
                </c:pt>
                <c:pt idx="1151">
                  <c:v>1104600</c:v>
                </c:pt>
                <c:pt idx="1152">
                  <c:v>1104604</c:v>
                </c:pt>
                <c:pt idx="1153">
                  <c:v>1104608</c:v>
                </c:pt>
                <c:pt idx="1154">
                  <c:v>1104608</c:v>
                </c:pt>
                <c:pt idx="1155">
                  <c:v>1104612</c:v>
                </c:pt>
                <c:pt idx="1156">
                  <c:v>1104616</c:v>
                </c:pt>
                <c:pt idx="1157">
                  <c:v>1104616</c:v>
                </c:pt>
                <c:pt idx="1158">
                  <c:v>1104620</c:v>
                </c:pt>
                <c:pt idx="1159">
                  <c:v>1104620</c:v>
                </c:pt>
                <c:pt idx="1160">
                  <c:v>1104624</c:v>
                </c:pt>
                <c:pt idx="1161">
                  <c:v>1104624</c:v>
                </c:pt>
                <c:pt idx="1162">
                  <c:v>1104630</c:v>
                </c:pt>
                <c:pt idx="1163">
                  <c:v>1104630</c:v>
                </c:pt>
                <c:pt idx="1164">
                  <c:v>1104634</c:v>
                </c:pt>
                <c:pt idx="1165">
                  <c:v>1104638</c:v>
                </c:pt>
                <c:pt idx="1166">
                  <c:v>1104638</c:v>
                </c:pt>
                <c:pt idx="1167">
                  <c:v>1104642</c:v>
                </c:pt>
                <c:pt idx="1168">
                  <c:v>1104642</c:v>
                </c:pt>
                <c:pt idx="1169">
                  <c:v>1104648</c:v>
                </c:pt>
                <c:pt idx="1170">
                  <c:v>1104652</c:v>
                </c:pt>
                <c:pt idx="1171">
                  <c:v>1104656</c:v>
                </c:pt>
                <c:pt idx="1172">
                  <c:v>1104656</c:v>
                </c:pt>
                <c:pt idx="1173">
                  <c:v>1104660</c:v>
                </c:pt>
                <c:pt idx="1174">
                  <c:v>1104666</c:v>
                </c:pt>
                <c:pt idx="1175">
                  <c:v>1104670</c:v>
                </c:pt>
                <c:pt idx="1176">
                  <c:v>1104674</c:v>
                </c:pt>
                <c:pt idx="1177">
                  <c:v>1104678</c:v>
                </c:pt>
                <c:pt idx="1178">
                  <c:v>1104686</c:v>
                </c:pt>
                <c:pt idx="1179">
                  <c:v>1104690</c:v>
                </c:pt>
                <c:pt idx="1180">
                  <c:v>1104700</c:v>
                </c:pt>
                <c:pt idx="1181">
                  <c:v>1104708</c:v>
                </c:pt>
                <c:pt idx="1182">
                  <c:v>1104716</c:v>
                </c:pt>
                <c:pt idx="1183">
                  <c:v>1104730</c:v>
                </c:pt>
                <c:pt idx="1184">
                  <c:v>1104738</c:v>
                </c:pt>
                <c:pt idx="1185">
                  <c:v>1104744</c:v>
                </c:pt>
                <c:pt idx="1186">
                  <c:v>1104754</c:v>
                </c:pt>
                <c:pt idx="1187">
                  <c:v>1104766</c:v>
                </c:pt>
                <c:pt idx="1188">
                  <c:v>1104790</c:v>
                </c:pt>
                <c:pt idx="1189">
                  <c:v>1154800</c:v>
                </c:pt>
                <c:pt idx="1190">
                  <c:v>1154800</c:v>
                </c:pt>
                <c:pt idx="1191">
                  <c:v>1154800</c:v>
                </c:pt>
                <c:pt idx="1192">
                  <c:v>1154804</c:v>
                </c:pt>
                <c:pt idx="1193">
                  <c:v>1154804</c:v>
                </c:pt>
                <c:pt idx="1194">
                  <c:v>1154808</c:v>
                </c:pt>
                <c:pt idx="1195">
                  <c:v>1154808</c:v>
                </c:pt>
                <c:pt idx="1196">
                  <c:v>1154808</c:v>
                </c:pt>
                <c:pt idx="1197">
                  <c:v>1154808</c:v>
                </c:pt>
                <c:pt idx="1198">
                  <c:v>1154812</c:v>
                </c:pt>
                <c:pt idx="1199">
                  <c:v>1154816</c:v>
                </c:pt>
                <c:pt idx="1200">
                  <c:v>1154816</c:v>
                </c:pt>
                <c:pt idx="1201">
                  <c:v>1154820</c:v>
                </c:pt>
                <c:pt idx="1202">
                  <c:v>1154824</c:v>
                </c:pt>
                <c:pt idx="1203">
                  <c:v>1154828</c:v>
                </c:pt>
                <c:pt idx="1204">
                  <c:v>1154828</c:v>
                </c:pt>
                <c:pt idx="1205">
                  <c:v>1154828</c:v>
                </c:pt>
                <c:pt idx="1206">
                  <c:v>1154832</c:v>
                </c:pt>
                <c:pt idx="1207">
                  <c:v>1154836</c:v>
                </c:pt>
                <c:pt idx="1208">
                  <c:v>1154836</c:v>
                </c:pt>
                <c:pt idx="1209">
                  <c:v>1154840</c:v>
                </c:pt>
                <c:pt idx="1210">
                  <c:v>1154844</c:v>
                </c:pt>
                <c:pt idx="1211">
                  <c:v>1154844</c:v>
                </c:pt>
                <c:pt idx="1212">
                  <c:v>1154848</c:v>
                </c:pt>
                <c:pt idx="1213">
                  <c:v>1154848</c:v>
                </c:pt>
                <c:pt idx="1214">
                  <c:v>1154848</c:v>
                </c:pt>
                <c:pt idx="1215">
                  <c:v>1154854</c:v>
                </c:pt>
                <c:pt idx="1216">
                  <c:v>1154862</c:v>
                </c:pt>
                <c:pt idx="1217">
                  <c:v>1154862</c:v>
                </c:pt>
                <c:pt idx="1218">
                  <c:v>1154868</c:v>
                </c:pt>
                <c:pt idx="1219">
                  <c:v>1154872</c:v>
                </c:pt>
                <c:pt idx="1220">
                  <c:v>1154876</c:v>
                </c:pt>
                <c:pt idx="1221">
                  <c:v>1154880</c:v>
                </c:pt>
                <c:pt idx="1222">
                  <c:v>1154880</c:v>
                </c:pt>
                <c:pt idx="1223">
                  <c:v>1154884</c:v>
                </c:pt>
                <c:pt idx="1224">
                  <c:v>1154888</c:v>
                </c:pt>
                <c:pt idx="1225">
                  <c:v>1154888</c:v>
                </c:pt>
                <c:pt idx="1226">
                  <c:v>1154892</c:v>
                </c:pt>
                <c:pt idx="1227">
                  <c:v>1154898</c:v>
                </c:pt>
                <c:pt idx="1228">
                  <c:v>1154902</c:v>
                </c:pt>
                <c:pt idx="1229">
                  <c:v>1154906</c:v>
                </c:pt>
                <c:pt idx="1230">
                  <c:v>1154906</c:v>
                </c:pt>
                <c:pt idx="1231">
                  <c:v>1154906</c:v>
                </c:pt>
                <c:pt idx="1232">
                  <c:v>1154912</c:v>
                </c:pt>
                <c:pt idx="1233">
                  <c:v>1154920</c:v>
                </c:pt>
                <c:pt idx="1234">
                  <c:v>1154924</c:v>
                </c:pt>
                <c:pt idx="1235">
                  <c:v>1154928</c:v>
                </c:pt>
                <c:pt idx="1236">
                  <c:v>1154938</c:v>
                </c:pt>
                <c:pt idx="1237">
                  <c:v>1154946</c:v>
                </c:pt>
                <c:pt idx="1238">
                  <c:v>1154946</c:v>
                </c:pt>
                <c:pt idx="1239">
                  <c:v>1154950</c:v>
                </c:pt>
                <c:pt idx="1240">
                  <c:v>1154968</c:v>
                </c:pt>
                <c:pt idx="1241">
                  <c:v>1154988</c:v>
                </c:pt>
                <c:pt idx="1242">
                  <c:v>1155012</c:v>
                </c:pt>
                <c:pt idx="1243">
                  <c:v>1205022</c:v>
                </c:pt>
                <c:pt idx="1244">
                  <c:v>1205022</c:v>
                </c:pt>
                <c:pt idx="1245">
                  <c:v>1205022</c:v>
                </c:pt>
                <c:pt idx="1246">
                  <c:v>1205022</c:v>
                </c:pt>
                <c:pt idx="1247">
                  <c:v>1205022</c:v>
                </c:pt>
                <c:pt idx="1248">
                  <c:v>1205022</c:v>
                </c:pt>
                <c:pt idx="1249">
                  <c:v>1205026</c:v>
                </c:pt>
                <c:pt idx="1250">
                  <c:v>1205026</c:v>
                </c:pt>
                <c:pt idx="1251">
                  <c:v>1205030</c:v>
                </c:pt>
                <c:pt idx="1252">
                  <c:v>1205034</c:v>
                </c:pt>
                <c:pt idx="1253">
                  <c:v>1205034</c:v>
                </c:pt>
                <c:pt idx="1254">
                  <c:v>1205038</c:v>
                </c:pt>
                <c:pt idx="1255">
                  <c:v>1205038</c:v>
                </c:pt>
                <c:pt idx="1256">
                  <c:v>1205042</c:v>
                </c:pt>
                <c:pt idx="1257">
                  <c:v>1205042</c:v>
                </c:pt>
                <c:pt idx="1258">
                  <c:v>1205046</c:v>
                </c:pt>
                <c:pt idx="1259">
                  <c:v>1205050</c:v>
                </c:pt>
                <c:pt idx="1260">
                  <c:v>1205054</c:v>
                </c:pt>
                <c:pt idx="1261">
                  <c:v>1205054</c:v>
                </c:pt>
                <c:pt idx="1262">
                  <c:v>1205054</c:v>
                </c:pt>
                <c:pt idx="1263">
                  <c:v>1205058</c:v>
                </c:pt>
                <c:pt idx="1264">
                  <c:v>1205062</c:v>
                </c:pt>
                <c:pt idx="1265">
                  <c:v>1205066</c:v>
                </c:pt>
                <c:pt idx="1266">
                  <c:v>1205070</c:v>
                </c:pt>
                <c:pt idx="1267">
                  <c:v>1205070</c:v>
                </c:pt>
                <c:pt idx="1268">
                  <c:v>1205074</c:v>
                </c:pt>
                <c:pt idx="1269">
                  <c:v>1205074</c:v>
                </c:pt>
                <c:pt idx="1270">
                  <c:v>1205078</c:v>
                </c:pt>
                <c:pt idx="1271">
                  <c:v>1205082</c:v>
                </c:pt>
                <c:pt idx="1272">
                  <c:v>1205082</c:v>
                </c:pt>
                <c:pt idx="1273">
                  <c:v>1205086</c:v>
                </c:pt>
                <c:pt idx="1274">
                  <c:v>1205094</c:v>
                </c:pt>
                <c:pt idx="1275">
                  <c:v>1205094</c:v>
                </c:pt>
                <c:pt idx="1276">
                  <c:v>1205100</c:v>
                </c:pt>
                <c:pt idx="1277">
                  <c:v>1205106</c:v>
                </c:pt>
                <c:pt idx="1278">
                  <c:v>1205106</c:v>
                </c:pt>
                <c:pt idx="1279">
                  <c:v>1205110</c:v>
                </c:pt>
                <c:pt idx="1280">
                  <c:v>1205114</c:v>
                </c:pt>
                <c:pt idx="1281">
                  <c:v>1205118</c:v>
                </c:pt>
                <c:pt idx="1282">
                  <c:v>1205118</c:v>
                </c:pt>
                <c:pt idx="1283">
                  <c:v>1205122</c:v>
                </c:pt>
                <c:pt idx="1284">
                  <c:v>1205122</c:v>
                </c:pt>
                <c:pt idx="1285">
                  <c:v>1205128</c:v>
                </c:pt>
                <c:pt idx="1286">
                  <c:v>1205132</c:v>
                </c:pt>
                <c:pt idx="1287">
                  <c:v>1205146</c:v>
                </c:pt>
                <c:pt idx="1288">
                  <c:v>1205150</c:v>
                </c:pt>
                <c:pt idx="1289">
                  <c:v>1205164</c:v>
                </c:pt>
                <c:pt idx="1290">
                  <c:v>1205168</c:v>
                </c:pt>
                <c:pt idx="1291">
                  <c:v>1255178</c:v>
                </c:pt>
                <c:pt idx="1292">
                  <c:v>1255178</c:v>
                </c:pt>
                <c:pt idx="1293">
                  <c:v>1255178</c:v>
                </c:pt>
                <c:pt idx="1294">
                  <c:v>1255178</c:v>
                </c:pt>
                <c:pt idx="1295">
                  <c:v>1255178</c:v>
                </c:pt>
                <c:pt idx="1296">
                  <c:v>1255182</c:v>
                </c:pt>
                <c:pt idx="1297">
                  <c:v>1255182</c:v>
                </c:pt>
                <c:pt idx="1298">
                  <c:v>1255186</c:v>
                </c:pt>
                <c:pt idx="1299">
                  <c:v>1255190</c:v>
                </c:pt>
                <c:pt idx="1300">
                  <c:v>1255194</c:v>
                </c:pt>
                <c:pt idx="1301">
                  <c:v>1255194</c:v>
                </c:pt>
                <c:pt idx="1302">
                  <c:v>1255198</c:v>
                </c:pt>
                <c:pt idx="1303">
                  <c:v>1255198</c:v>
                </c:pt>
                <c:pt idx="1304">
                  <c:v>1255198</c:v>
                </c:pt>
                <c:pt idx="1305">
                  <c:v>1255202</c:v>
                </c:pt>
                <c:pt idx="1306">
                  <c:v>1255202</c:v>
                </c:pt>
                <c:pt idx="1307">
                  <c:v>1255206</c:v>
                </c:pt>
                <c:pt idx="1308">
                  <c:v>1255210</c:v>
                </c:pt>
                <c:pt idx="1309">
                  <c:v>1255214</c:v>
                </c:pt>
                <c:pt idx="1310">
                  <c:v>1255214</c:v>
                </c:pt>
                <c:pt idx="1311">
                  <c:v>1255220</c:v>
                </c:pt>
                <c:pt idx="1312">
                  <c:v>1255224</c:v>
                </c:pt>
                <c:pt idx="1313">
                  <c:v>1255230</c:v>
                </c:pt>
                <c:pt idx="1314">
                  <c:v>1255230</c:v>
                </c:pt>
                <c:pt idx="1315">
                  <c:v>1255234</c:v>
                </c:pt>
                <c:pt idx="1316">
                  <c:v>1255238</c:v>
                </c:pt>
                <c:pt idx="1317">
                  <c:v>1255246</c:v>
                </c:pt>
                <c:pt idx="1318">
                  <c:v>1255250</c:v>
                </c:pt>
                <c:pt idx="1319">
                  <c:v>1255254</c:v>
                </c:pt>
                <c:pt idx="1320">
                  <c:v>1255262</c:v>
                </c:pt>
                <c:pt idx="1321">
                  <c:v>1255262</c:v>
                </c:pt>
                <c:pt idx="1322">
                  <c:v>1255266</c:v>
                </c:pt>
                <c:pt idx="1323">
                  <c:v>1255270</c:v>
                </c:pt>
                <c:pt idx="1324">
                  <c:v>1255274</c:v>
                </c:pt>
                <c:pt idx="1325">
                  <c:v>1255274</c:v>
                </c:pt>
                <c:pt idx="1326">
                  <c:v>1255278</c:v>
                </c:pt>
                <c:pt idx="1327">
                  <c:v>1255284</c:v>
                </c:pt>
                <c:pt idx="1328">
                  <c:v>1255290</c:v>
                </c:pt>
                <c:pt idx="1329">
                  <c:v>1255298</c:v>
                </c:pt>
                <c:pt idx="1330">
                  <c:v>1255302</c:v>
                </c:pt>
                <c:pt idx="1331">
                  <c:v>1255306</c:v>
                </c:pt>
                <c:pt idx="1332">
                  <c:v>1255314</c:v>
                </c:pt>
                <c:pt idx="1333">
                  <c:v>1255320</c:v>
                </c:pt>
                <c:pt idx="1334">
                  <c:v>1255328</c:v>
                </c:pt>
                <c:pt idx="1335">
                  <c:v>1255332</c:v>
                </c:pt>
                <c:pt idx="1336">
                  <c:v>1255336</c:v>
                </c:pt>
                <c:pt idx="1337">
                  <c:v>1255340</c:v>
                </c:pt>
                <c:pt idx="1338">
                  <c:v>1255344</c:v>
                </c:pt>
                <c:pt idx="1339">
                  <c:v>1255360</c:v>
                </c:pt>
                <c:pt idx="1340">
                  <c:v>1255366</c:v>
                </c:pt>
                <c:pt idx="1341">
                  <c:v>1305376</c:v>
                </c:pt>
                <c:pt idx="1342">
                  <c:v>1305376</c:v>
                </c:pt>
                <c:pt idx="1343">
                  <c:v>1305376</c:v>
                </c:pt>
                <c:pt idx="1344">
                  <c:v>1305376</c:v>
                </c:pt>
                <c:pt idx="1345">
                  <c:v>1305376</c:v>
                </c:pt>
                <c:pt idx="1346">
                  <c:v>1305380</c:v>
                </c:pt>
                <c:pt idx="1347">
                  <c:v>1305380</c:v>
                </c:pt>
                <c:pt idx="1348">
                  <c:v>1305384</c:v>
                </c:pt>
                <c:pt idx="1349">
                  <c:v>1305388</c:v>
                </c:pt>
                <c:pt idx="1350">
                  <c:v>1305388</c:v>
                </c:pt>
                <c:pt idx="1351">
                  <c:v>1305392</c:v>
                </c:pt>
                <c:pt idx="1352">
                  <c:v>1305392</c:v>
                </c:pt>
                <c:pt idx="1353">
                  <c:v>1305396</c:v>
                </c:pt>
                <c:pt idx="1354">
                  <c:v>1305396</c:v>
                </c:pt>
                <c:pt idx="1355">
                  <c:v>1305400</c:v>
                </c:pt>
                <c:pt idx="1356">
                  <c:v>1305400</c:v>
                </c:pt>
                <c:pt idx="1357">
                  <c:v>1305404</c:v>
                </c:pt>
                <c:pt idx="1358">
                  <c:v>1305408</c:v>
                </c:pt>
                <c:pt idx="1359">
                  <c:v>1305412</c:v>
                </c:pt>
                <c:pt idx="1360">
                  <c:v>1305412</c:v>
                </c:pt>
                <c:pt idx="1361">
                  <c:v>1305416</c:v>
                </c:pt>
                <c:pt idx="1362">
                  <c:v>1305416</c:v>
                </c:pt>
                <c:pt idx="1363">
                  <c:v>1305416</c:v>
                </c:pt>
                <c:pt idx="1364">
                  <c:v>1305420</c:v>
                </c:pt>
                <c:pt idx="1365">
                  <c:v>1305420</c:v>
                </c:pt>
                <c:pt idx="1366">
                  <c:v>1305424</c:v>
                </c:pt>
                <c:pt idx="1367">
                  <c:v>1305428</c:v>
                </c:pt>
                <c:pt idx="1368">
                  <c:v>1305434</c:v>
                </c:pt>
                <c:pt idx="1369">
                  <c:v>1305440</c:v>
                </c:pt>
                <c:pt idx="1370">
                  <c:v>1305450</c:v>
                </c:pt>
                <c:pt idx="1371">
                  <c:v>1305454</c:v>
                </c:pt>
                <c:pt idx="1372">
                  <c:v>1305462</c:v>
                </c:pt>
                <c:pt idx="1373">
                  <c:v>1305462</c:v>
                </c:pt>
                <c:pt idx="1374">
                  <c:v>1305466</c:v>
                </c:pt>
                <c:pt idx="1375">
                  <c:v>1305476</c:v>
                </c:pt>
                <c:pt idx="1376">
                  <c:v>1305480</c:v>
                </c:pt>
                <c:pt idx="1377">
                  <c:v>1305484</c:v>
                </c:pt>
                <c:pt idx="1378">
                  <c:v>1305490</c:v>
                </c:pt>
                <c:pt idx="1379">
                  <c:v>1305498</c:v>
                </c:pt>
                <c:pt idx="1380">
                  <c:v>1305504</c:v>
                </c:pt>
                <c:pt idx="1381">
                  <c:v>1305508</c:v>
                </c:pt>
                <c:pt idx="1382">
                  <c:v>1305508</c:v>
                </c:pt>
                <c:pt idx="1383">
                  <c:v>1305512</c:v>
                </c:pt>
                <c:pt idx="1384">
                  <c:v>1305520</c:v>
                </c:pt>
                <c:pt idx="1385">
                  <c:v>1305526</c:v>
                </c:pt>
                <c:pt idx="1386">
                  <c:v>1305532</c:v>
                </c:pt>
                <c:pt idx="1387">
                  <c:v>1305536</c:v>
                </c:pt>
                <c:pt idx="1388">
                  <c:v>1305536</c:v>
                </c:pt>
                <c:pt idx="1389">
                  <c:v>1305546</c:v>
                </c:pt>
                <c:pt idx="1390">
                  <c:v>1305564</c:v>
                </c:pt>
                <c:pt idx="1391">
                  <c:v>1355574</c:v>
                </c:pt>
                <c:pt idx="1392">
                  <c:v>1355574</c:v>
                </c:pt>
                <c:pt idx="1393">
                  <c:v>1355574</c:v>
                </c:pt>
                <c:pt idx="1394">
                  <c:v>1355574</c:v>
                </c:pt>
                <c:pt idx="1395">
                  <c:v>1355574</c:v>
                </c:pt>
                <c:pt idx="1396">
                  <c:v>1355578</c:v>
                </c:pt>
                <c:pt idx="1397">
                  <c:v>1355578</c:v>
                </c:pt>
                <c:pt idx="1398">
                  <c:v>1355578</c:v>
                </c:pt>
                <c:pt idx="1399">
                  <c:v>1355582</c:v>
                </c:pt>
                <c:pt idx="1400">
                  <c:v>1355586</c:v>
                </c:pt>
                <c:pt idx="1401">
                  <c:v>1355586</c:v>
                </c:pt>
                <c:pt idx="1402">
                  <c:v>1355590</c:v>
                </c:pt>
                <c:pt idx="1403">
                  <c:v>1355590</c:v>
                </c:pt>
                <c:pt idx="1404">
                  <c:v>1355590</c:v>
                </c:pt>
                <c:pt idx="1405">
                  <c:v>1355598</c:v>
                </c:pt>
                <c:pt idx="1406">
                  <c:v>1355602</c:v>
                </c:pt>
                <c:pt idx="1407">
                  <c:v>1355606</c:v>
                </c:pt>
                <c:pt idx="1408">
                  <c:v>1355610</c:v>
                </c:pt>
                <c:pt idx="1409">
                  <c:v>1355610</c:v>
                </c:pt>
                <c:pt idx="1410">
                  <c:v>1355610</c:v>
                </c:pt>
                <c:pt idx="1411">
                  <c:v>1355614</c:v>
                </c:pt>
                <c:pt idx="1412">
                  <c:v>1355618</c:v>
                </c:pt>
                <c:pt idx="1413">
                  <c:v>1355624</c:v>
                </c:pt>
                <c:pt idx="1414">
                  <c:v>1355628</c:v>
                </c:pt>
                <c:pt idx="1415">
                  <c:v>1355632</c:v>
                </c:pt>
                <c:pt idx="1416">
                  <c:v>1355632</c:v>
                </c:pt>
                <c:pt idx="1417">
                  <c:v>1355636</c:v>
                </c:pt>
                <c:pt idx="1418">
                  <c:v>1355636</c:v>
                </c:pt>
                <c:pt idx="1419">
                  <c:v>1355642</c:v>
                </c:pt>
                <c:pt idx="1420">
                  <c:v>1355646</c:v>
                </c:pt>
                <c:pt idx="1421">
                  <c:v>1355660</c:v>
                </c:pt>
                <c:pt idx="1422">
                  <c:v>1355664</c:v>
                </c:pt>
                <c:pt idx="1423">
                  <c:v>1355668</c:v>
                </c:pt>
                <c:pt idx="1424">
                  <c:v>1355668</c:v>
                </c:pt>
                <c:pt idx="1425">
                  <c:v>1355672</c:v>
                </c:pt>
                <c:pt idx="1426">
                  <c:v>1355680</c:v>
                </c:pt>
                <c:pt idx="1427">
                  <c:v>1355686</c:v>
                </c:pt>
                <c:pt idx="1428">
                  <c:v>1355694</c:v>
                </c:pt>
                <c:pt idx="1429">
                  <c:v>1355698</c:v>
                </c:pt>
                <c:pt idx="1430">
                  <c:v>1355704</c:v>
                </c:pt>
                <c:pt idx="1431">
                  <c:v>1355714</c:v>
                </c:pt>
                <c:pt idx="1432">
                  <c:v>1355718</c:v>
                </c:pt>
                <c:pt idx="1433">
                  <c:v>1355722</c:v>
                </c:pt>
                <c:pt idx="1434">
                  <c:v>1405732</c:v>
                </c:pt>
                <c:pt idx="1435">
                  <c:v>1405732</c:v>
                </c:pt>
                <c:pt idx="1436">
                  <c:v>1405732</c:v>
                </c:pt>
                <c:pt idx="1437">
                  <c:v>1405732</c:v>
                </c:pt>
                <c:pt idx="1438">
                  <c:v>1405732</c:v>
                </c:pt>
                <c:pt idx="1439">
                  <c:v>1405732</c:v>
                </c:pt>
                <c:pt idx="1440">
                  <c:v>1405736</c:v>
                </c:pt>
                <c:pt idx="1441">
                  <c:v>1405740</c:v>
                </c:pt>
                <c:pt idx="1442">
                  <c:v>1405744</c:v>
                </c:pt>
                <c:pt idx="1443">
                  <c:v>1405748</c:v>
                </c:pt>
                <c:pt idx="1444">
                  <c:v>1405748</c:v>
                </c:pt>
                <c:pt idx="1445">
                  <c:v>1405752</c:v>
                </c:pt>
                <c:pt idx="1446">
                  <c:v>1405752</c:v>
                </c:pt>
                <c:pt idx="1447">
                  <c:v>1405752</c:v>
                </c:pt>
                <c:pt idx="1448">
                  <c:v>1405760</c:v>
                </c:pt>
                <c:pt idx="1449">
                  <c:v>1405760</c:v>
                </c:pt>
                <c:pt idx="1450">
                  <c:v>1405764</c:v>
                </c:pt>
                <c:pt idx="1451">
                  <c:v>1405764</c:v>
                </c:pt>
                <c:pt idx="1452">
                  <c:v>1405768</c:v>
                </c:pt>
                <c:pt idx="1453">
                  <c:v>1405772</c:v>
                </c:pt>
                <c:pt idx="1454">
                  <c:v>1405772</c:v>
                </c:pt>
                <c:pt idx="1455">
                  <c:v>1405776</c:v>
                </c:pt>
                <c:pt idx="1456">
                  <c:v>1405780</c:v>
                </c:pt>
                <c:pt idx="1457">
                  <c:v>1405784</c:v>
                </c:pt>
                <c:pt idx="1458">
                  <c:v>1405788</c:v>
                </c:pt>
                <c:pt idx="1459">
                  <c:v>1405788</c:v>
                </c:pt>
                <c:pt idx="1460">
                  <c:v>1405794</c:v>
                </c:pt>
                <c:pt idx="1461">
                  <c:v>1405798</c:v>
                </c:pt>
                <c:pt idx="1462">
                  <c:v>1405804</c:v>
                </c:pt>
                <c:pt idx="1463">
                  <c:v>1405804</c:v>
                </c:pt>
                <c:pt idx="1464">
                  <c:v>1405804</c:v>
                </c:pt>
                <c:pt idx="1465">
                  <c:v>1405812</c:v>
                </c:pt>
                <c:pt idx="1466">
                  <c:v>1405816</c:v>
                </c:pt>
                <c:pt idx="1467">
                  <c:v>1405816</c:v>
                </c:pt>
                <c:pt idx="1468">
                  <c:v>1405820</c:v>
                </c:pt>
                <c:pt idx="1469">
                  <c:v>1405824</c:v>
                </c:pt>
                <c:pt idx="1470">
                  <c:v>1405832</c:v>
                </c:pt>
                <c:pt idx="1471">
                  <c:v>1405840</c:v>
                </c:pt>
                <c:pt idx="1472">
                  <c:v>1405846</c:v>
                </c:pt>
                <c:pt idx="1473">
                  <c:v>1405856</c:v>
                </c:pt>
                <c:pt idx="1474">
                  <c:v>1405868</c:v>
                </c:pt>
                <c:pt idx="1475">
                  <c:v>1405868</c:v>
                </c:pt>
                <c:pt idx="1476">
                  <c:v>1405876</c:v>
                </c:pt>
                <c:pt idx="1477">
                  <c:v>1405888</c:v>
                </c:pt>
                <c:pt idx="1478">
                  <c:v>1405894</c:v>
                </c:pt>
                <c:pt idx="1479">
                  <c:v>1405912</c:v>
                </c:pt>
                <c:pt idx="1480">
                  <c:v>1455922</c:v>
                </c:pt>
                <c:pt idx="1481">
                  <c:v>1455922</c:v>
                </c:pt>
                <c:pt idx="1482">
                  <c:v>1455922</c:v>
                </c:pt>
                <c:pt idx="1483">
                  <c:v>1455922</c:v>
                </c:pt>
                <c:pt idx="1484">
                  <c:v>1455922</c:v>
                </c:pt>
                <c:pt idx="1485">
                  <c:v>1455926</c:v>
                </c:pt>
                <c:pt idx="1486">
                  <c:v>1455930</c:v>
                </c:pt>
                <c:pt idx="1487">
                  <c:v>1455930</c:v>
                </c:pt>
                <c:pt idx="1488">
                  <c:v>1455930</c:v>
                </c:pt>
                <c:pt idx="1489">
                  <c:v>1455934</c:v>
                </c:pt>
                <c:pt idx="1490">
                  <c:v>1455938</c:v>
                </c:pt>
                <c:pt idx="1491">
                  <c:v>1455938</c:v>
                </c:pt>
                <c:pt idx="1492">
                  <c:v>1455942</c:v>
                </c:pt>
                <c:pt idx="1493">
                  <c:v>1455946</c:v>
                </c:pt>
                <c:pt idx="1494">
                  <c:v>1455946</c:v>
                </c:pt>
                <c:pt idx="1495">
                  <c:v>1455950</c:v>
                </c:pt>
                <c:pt idx="1496">
                  <c:v>1455950</c:v>
                </c:pt>
                <c:pt idx="1497">
                  <c:v>1455954</c:v>
                </c:pt>
                <c:pt idx="1498">
                  <c:v>1455958</c:v>
                </c:pt>
                <c:pt idx="1499">
                  <c:v>1455962</c:v>
                </c:pt>
                <c:pt idx="1500">
                  <c:v>1455962</c:v>
                </c:pt>
                <c:pt idx="1501">
                  <c:v>1455966</c:v>
                </c:pt>
                <c:pt idx="1502">
                  <c:v>1455966</c:v>
                </c:pt>
                <c:pt idx="1503">
                  <c:v>1455966</c:v>
                </c:pt>
                <c:pt idx="1504">
                  <c:v>1455970</c:v>
                </c:pt>
                <c:pt idx="1505">
                  <c:v>1455970</c:v>
                </c:pt>
                <c:pt idx="1506">
                  <c:v>1455974</c:v>
                </c:pt>
                <c:pt idx="1507">
                  <c:v>1455974</c:v>
                </c:pt>
                <c:pt idx="1508">
                  <c:v>1455978</c:v>
                </c:pt>
                <c:pt idx="1509">
                  <c:v>1455982</c:v>
                </c:pt>
                <c:pt idx="1510">
                  <c:v>1455986</c:v>
                </c:pt>
                <c:pt idx="1511">
                  <c:v>1455990</c:v>
                </c:pt>
                <c:pt idx="1512">
                  <c:v>1455994</c:v>
                </c:pt>
                <c:pt idx="1513">
                  <c:v>1455994</c:v>
                </c:pt>
                <c:pt idx="1514">
                  <c:v>1455994</c:v>
                </c:pt>
                <c:pt idx="1515">
                  <c:v>1456002</c:v>
                </c:pt>
                <c:pt idx="1516">
                  <c:v>1456006</c:v>
                </c:pt>
                <c:pt idx="1517">
                  <c:v>1456010</c:v>
                </c:pt>
                <c:pt idx="1518">
                  <c:v>1456010</c:v>
                </c:pt>
                <c:pt idx="1519">
                  <c:v>1456022</c:v>
                </c:pt>
                <c:pt idx="1520">
                  <c:v>1456032</c:v>
                </c:pt>
                <c:pt idx="1521">
                  <c:v>1456036</c:v>
                </c:pt>
                <c:pt idx="1522">
                  <c:v>1456040</c:v>
                </c:pt>
                <c:pt idx="1523">
                  <c:v>1456044</c:v>
                </c:pt>
                <c:pt idx="1524">
                  <c:v>1456048</c:v>
                </c:pt>
                <c:pt idx="1525">
                  <c:v>1456052</c:v>
                </c:pt>
                <c:pt idx="1526">
                  <c:v>1456052</c:v>
                </c:pt>
                <c:pt idx="1527">
                  <c:v>1456058</c:v>
                </c:pt>
                <c:pt idx="1528">
                  <c:v>1456058</c:v>
                </c:pt>
                <c:pt idx="1529">
                  <c:v>1456062</c:v>
                </c:pt>
                <c:pt idx="1530">
                  <c:v>1456062</c:v>
                </c:pt>
                <c:pt idx="1531">
                  <c:v>1456066</c:v>
                </c:pt>
                <c:pt idx="1532">
                  <c:v>1456072</c:v>
                </c:pt>
                <c:pt idx="1533">
                  <c:v>1506082</c:v>
                </c:pt>
                <c:pt idx="1534">
                  <c:v>1506082</c:v>
                </c:pt>
                <c:pt idx="1535">
                  <c:v>1506082</c:v>
                </c:pt>
                <c:pt idx="1536">
                  <c:v>1506082</c:v>
                </c:pt>
                <c:pt idx="1537">
                  <c:v>1506082</c:v>
                </c:pt>
                <c:pt idx="1538">
                  <c:v>1506086</c:v>
                </c:pt>
                <c:pt idx="1539">
                  <c:v>1506086</c:v>
                </c:pt>
                <c:pt idx="1540">
                  <c:v>1506090</c:v>
                </c:pt>
                <c:pt idx="1541">
                  <c:v>1506094</c:v>
                </c:pt>
                <c:pt idx="1542">
                  <c:v>1506098</c:v>
                </c:pt>
                <c:pt idx="1543">
                  <c:v>1506102</c:v>
                </c:pt>
                <c:pt idx="1544">
                  <c:v>1506106</c:v>
                </c:pt>
                <c:pt idx="1545">
                  <c:v>1506110</c:v>
                </c:pt>
                <c:pt idx="1546">
                  <c:v>1506110</c:v>
                </c:pt>
                <c:pt idx="1547">
                  <c:v>1506114</c:v>
                </c:pt>
                <c:pt idx="1548">
                  <c:v>1506114</c:v>
                </c:pt>
                <c:pt idx="1549">
                  <c:v>1506114</c:v>
                </c:pt>
                <c:pt idx="1550">
                  <c:v>1506118</c:v>
                </c:pt>
                <c:pt idx="1551">
                  <c:v>1506118</c:v>
                </c:pt>
                <c:pt idx="1552">
                  <c:v>1506118</c:v>
                </c:pt>
                <c:pt idx="1553">
                  <c:v>1506122</c:v>
                </c:pt>
                <c:pt idx="1554">
                  <c:v>1506126</c:v>
                </c:pt>
                <c:pt idx="1555">
                  <c:v>1506130</c:v>
                </c:pt>
                <c:pt idx="1556">
                  <c:v>1506136</c:v>
                </c:pt>
                <c:pt idx="1557">
                  <c:v>1506140</c:v>
                </c:pt>
                <c:pt idx="1558">
                  <c:v>1506144</c:v>
                </c:pt>
                <c:pt idx="1559">
                  <c:v>1506148</c:v>
                </c:pt>
                <c:pt idx="1560">
                  <c:v>1506148</c:v>
                </c:pt>
                <c:pt idx="1561">
                  <c:v>1506154</c:v>
                </c:pt>
                <c:pt idx="1562">
                  <c:v>1506166</c:v>
                </c:pt>
                <c:pt idx="1563">
                  <c:v>1506170</c:v>
                </c:pt>
                <c:pt idx="1564">
                  <c:v>1506170</c:v>
                </c:pt>
                <c:pt idx="1565">
                  <c:v>1506178</c:v>
                </c:pt>
                <c:pt idx="1566">
                  <c:v>1506182</c:v>
                </c:pt>
                <c:pt idx="1567">
                  <c:v>1506186</c:v>
                </c:pt>
                <c:pt idx="1568">
                  <c:v>1506194</c:v>
                </c:pt>
                <c:pt idx="1569">
                  <c:v>1506198</c:v>
                </c:pt>
                <c:pt idx="1570">
                  <c:v>1506202</c:v>
                </c:pt>
                <c:pt idx="1571">
                  <c:v>1506202</c:v>
                </c:pt>
                <c:pt idx="1572">
                  <c:v>1506208</c:v>
                </c:pt>
                <c:pt idx="1573">
                  <c:v>1506214</c:v>
                </c:pt>
                <c:pt idx="1574">
                  <c:v>1506218</c:v>
                </c:pt>
                <c:pt idx="1575">
                  <c:v>1506230</c:v>
                </c:pt>
                <c:pt idx="1576">
                  <c:v>1506250</c:v>
                </c:pt>
                <c:pt idx="1577">
                  <c:v>1506250</c:v>
                </c:pt>
                <c:pt idx="1578">
                  <c:v>1506254</c:v>
                </c:pt>
                <c:pt idx="1579">
                  <c:v>1506254</c:v>
                </c:pt>
                <c:pt idx="1580">
                  <c:v>1556270</c:v>
                </c:pt>
                <c:pt idx="1581">
                  <c:v>1556270</c:v>
                </c:pt>
                <c:pt idx="1582">
                  <c:v>1556270</c:v>
                </c:pt>
                <c:pt idx="1583">
                  <c:v>1556270</c:v>
                </c:pt>
                <c:pt idx="1584">
                  <c:v>1556274</c:v>
                </c:pt>
                <c:pt idx="1585">
                  <c:v>1556278</c:v>
                </c:pt>
                <c:pt idx="1586">
                  <c:v>1556282</c:v>
                </c:pt>
                <c:pt idx="1587">
                  <c:v>1556282</c:v>
                </c:pt>
                <c:pt idx="1588">
                  <c:v>1556286</c:v>
                </c:pt>
                <c:pt idx="1589">
                  <c:v>1556286</c:v>
                </c:pt>
                <c:pt idx="1590">
                  <c:v>1556290</c:v>
                </c:pt>
                <c:pt idx="1591">
                  <c:v>1556290</c:v>
                </c:pt>
                <c:pt idx="1592">
                  <c:v>1556290</c:v>
                </c:pt>
                <c:pt idx="1593">
                  <c:v>1556290</c:v>
                </c:pt>
                <c:pt idx="1594">
                  <c:v>1556294</c:v>
                </c:pt>
                <c:pt idx="1595">
                  <c:v>1556300</c:v>
                </c:pt>
                <c:pt idx="1596">
                  <c:v>1556300</c:v>
                </c:pt>
                <c:pt idx="1597">
                  <c:v>1556300</c:v>
                </c:pt>
                <c:pt idx="1598">
                  <c:v>1556308</c:v>
                </c:pt>
                <c:pt idx="1599">
                  <c:v>1556308</c:v>
                </c:pt>
                <c:pt idx="1600">
                  <c:v>1556308</c:v>
                </c:pt>
                <c:pt idx="1601">
                  <c:v>1556312</c:v>
                </c:pt>
                <c:pt idx="1602">
                  <c:v>1556318</c:v>
                </c:pt>
                <c:pt idx="1603">
                  <c:v>1556322</c:v>
                </c:pt>
                <c:pt idx="1604">
                  <c:v>1556326</c:v>
                </c:pt>
                <c:pt idx="1605">
                  <c:v>1556330</c:v>
                </c:pt>
                <c:pt idx="1606">
                  <c:v>1556334</c:v>
                </c:pt>
                <c:pt idx="1607">
                  <c:v>1556338</c:v>
                </c:pt>
                <c:pt idx="1608">
                  <c:v>1556338</c:v>
                </c:pt>
                <c:pt idx="1609">
                  <c:v>1556342</c:v>
                </c:pt>
                <c:pt idx="1610">
                  <c:v>1556346</c:v>
                </c:pt>
                <c:pt idx="1611">
                  <c:v>1556352</c:v>
                </c:pt>
                <c:pt idx="1612">
                  <c:v>1556356</c:v>
                </c:pt>
                <c:pt idx="1613">
                  <c:v>1556364</c:v>
                </c:pt>
                <c:pt idx="1614">
                  <c:v>1556368</c:v>
                </c:pt>
                <c:pt idx="1615">
                  <c:v>1556372</c:v>
                </c:pt>
                <c:pt idx="1616">
                  <c:v>1556376</c:v>
                </c:pt>
                <c:pt idx="1617">
                  <c:v>1556380</c:v>
                </c:pt>
                <c:pt idx="1618">
                  <c:v>1556384</c:v>
                </c:pt>
                <c:pt idx="1619">
                  <c:v>1556388</c:v>
                </c:pt>
                <c:pt idx="1620">
                  <c:v>1556392</c:v>
                </c:pt>
                <c:pt idx="1621">
                  <c:v>1556398</c:v>
                </c:pt>
                <c:pt idx="1622">
                  <c:v>1556402</c:v>
                </c:pt>
                <c:pt idx="1623">
                  <c:v>1556408</c:v>
                </c:pt>
                <c:pt idx="1624">
                  <c:v>1556418</c:v>
                </c:pt>
                <c:pt idx="1625">
                  <c:v>1556428</c:v>
                </c:pt>
                <c:pt idx="1626">
                  <c:v>1556436</c:v>
                </c:pt>
                <c:pt idx="1627">
                  <c:v>1556446</c:v>
                </c:pt>
                <c:pt idx="1628">
                  <c:v>1556462</c:v>
                </c:pt>
                <c:pt idx="1629">
                  <c:v>1556468</c:v>
                </c:pt>
                <c:pt idx="1630">
                  <c:v>1556468</c:v>
                </c:pt>
                <c:pt idx="1631">
                  <c:v>1606478</c:v>
                </c:pt>
                <c:pt idx="1632">
                  <c:v>1606478</c:v>
                </c:pt>
                <c:pt idx="1633">
                  <c:v>1606478</c:v>
                </c:pt>
                <c:pt idx="1634">
                  <c:v>1606478</c:v>
                </c:pt>
                <c:pt idx="1635">
                  <c:v>1606478</c:v>
                </c:pt>
                <c:pt idx="1636">
                  <c:v>1606478</c:v>
                </c:pt>
                <c:pt idx="1637">
                  <c:v>1606486</c:v>
                </c:pt>
                <c:pt idx="1638">
                  <c:v>1606486</c:v>
                </c:pt>
                <c:pt idx="1639">
                  <c:v>1606492</c:v>
                </c:pt>
                <c:pt idx="1640">
                  <c:v>1606492</c:v>
                </c:pt>
                <c:pt idx="1641">
                  <c:v>1606496</c:v>
                </c:pt>
                <c:pt idx="1642">
                  <c:v>1606496</c:v>
                </c:pt>
                <c:pt idx="1643">
                  <c:v>1606500</c:v>
                </c:pt>
                <c:pt idx="1644">
                  <c:v>1606500</c:v>
                </c:pt>
                <c:pt idx="1645">
                  <c:v>1606500</c:v>
                </c:pt>
                <c:pt idx="1646">
                  <c:v>1606504</c:v>
                </c:pt>
                <c:pt idx="1647">
                  <c:v>1606504</c:v>
                </c:pt>
                <c:pt idx="1648">
                  <c:v>1606512</c:v>
                </c:pt>
                <c:pt idx="1649">
                  <c:v>1606516</c:v>
                </c:pt>
                <c:pt idx="1650">
                  <c:v>1606516</c:v>
                </c:pt>
                <c:pt idx="1651">
                  <c:v>1606522</c:v>
                </c:pt>
                <c:pt idx="1652">
                  <c:v>1606522</c:v>
                </c:pt>
                <c:pt idx="1653">
                  <c:v>1606526</c:v>
                </c:pt>
                <c:pt idx="1654">
                  <c:v>1606534</c:v>
                </c:pt>
                <c:pt idx="1655">
                  <c:v>1606538</c:v>
                </c:pt>
                <c:pt idx="1656">
                  <c:v>1606538</c:v>
                </c:pt>
                <c:pt idx="1657">
                  <c:v>1606544</c:v>
                </c:pt>
                <c:pt idx="1658">
                  <c:v>1606544</c:v>
                </c:pt>
                <c:pt idx="1659">
                  <c:v>1606548</c:v>
                </c:pt>
                <c:pt idx="1660">
                  <c:v>1606552</c:v>
                </c:pt>
                <c:pt idx="1661">
                  <c:v>1606552</c:v>
                </c:pt>
                <c:pt idx="1662">
                  <c:v>1606558</c:v>
                </c:pt>
                <c:pt idx="1663">
                  <c:v>1606564</c:v>
                </c:pt>
                <c:pt idx="1664">
                  <c:v>1606568</c:v>
                </c:pt>
                <c:pt idx="1665">
                  <c:v>1606568</c:v>
                </c:pt>
                <c:pt idx="1666">
                  <c:v>1606572</c:v>
                </c:pt>
                <c:pt idx="1667">
                  <c:v>1606582</c:v>
                </c:pt>
                <c:pt idx="1668">
                  <c:v>1606586</c:v>
                </c:pt>
                <c:pt idx="1669">
                  <c:v>1606594</c:v>
                </c:pt>
                <c:pt idx="1670">
                  <c:v>1606594</c:v>
                </c:pt>
                <c:pt idx="1671">
                  <c:v>1606598</c:v>
                </c:pt>
                <c:pt idx="1672">
                  <c:v>1606606</c:v>
                </c:pt>
                <c:pt idx="1673">
                  <c:v>1606616</c:v>
                </c:pt>
                <c:pt idx="1674">
                  <c:v>1606626</c:v>
                </c:pt>
                <c:pt idx="1675">
                  <c:v>1606640</c:v>
                </c:pt>
                <c:pt idx="1676">
                  <c:v>1606646</c:v>
                </c:pt>
                <c:pt idx="1677">
                  <c:v>1606658</c:v>
                </c:pt>
                <c:pt idx="1678">
                  <c:v>1656668</c:v>
                </c:pt>
                <c:pt idx="1679">
                  <c:v>1656668</c:v>
                </c:pt>
                <c:pt idx="1680">
                  <c:v>1656668</c:v>
                </c:pt>
                <c:pt idx="1681">
                  <c:v>1656668</c:v>
                </c:pt>
                <c:pt idx="1682">
                  <c:v>1656672</c:v>
                </c:pt>
                <c:pt idx="1683">
                  <c:v>1656672</c:v>
                </c:pt>
                <c:pt idx="1684">
                  <c:v>1656672</c:v>
                </c:pt>
                <c:pt idx="1685">
                  <c:v>1656676</c:v>
                </c:pt>
                <c:pt idx="1686">
                  <c:v>1656676</c:v>
                </c:pt>
                <c:pt idx="1687">
                  <c:v>1656680</c:v>
                </c:pt>
                <c:pt idx="1688">
                  <c:v>1656680</c:v>
                </c:pt>
                <c:pt idx="1689">
                  <c:v>1656684</c:v>
                </c:pt>
                <c:pt idx="1690">
                  <c:v>1656688</c:v>
                </c:pt>
                <c:pt idx="1691">
                  <c:v>1656692</c:v>
                </c:pt>
                <c:pt idx="1692">
                  <c:v>1656692</c:v>
                </c:pt>
                <c:pt idx="1693">
                  <c:v>1656692</c:v>
                </c:pt>
                <c:pt idx="1694">
                  <c:v>1656696</c:v>
                </c:pt>
                <c:pt idx="1695">
                  <c:v>1656696</c:v>
                </c:pt>
                <c:pt idx="1696">
                  <c:v>1656700</c:v>
                </c:pt>
                <c:pt idx="1697">
                  <c:v>1656704</c:v>
                </c:pt>
                <c:pt idx="1698">
                  <c:v>1656708</c:v>
                </c:pt>
                <c:pt idx="1699">
                  <c:v>1656708</c:v>
                </c:pt>
                <c:pt idx="1700">
                  <c:v>1656712</c:v>
                </c:pt>
                <c:pt idx="1701">
                  <c:v>1656716</c:v>
                </c:pt>
                <c:pt idx="1702">
                  <c:v>1656720</c:v>
                </c:pt>
                <c:pt idx="1703">
                  <c:v>1656724</c:v>
                </c:pt>
                <c:pt idx="1704">
                  <c:v>1656732</c:v>
                </c:pt>
                <c:pt idx="1705">
                  <c:v>1656732</c:v>
                </c:pt>
                <c:pt idx="1706">
                  <c:v>1656736</c:v>
                </c:pt>
                <c:pt idx="1707">
                  <c:v>1656736</c:v>
                </c:pt>
                <c:pt idx="1708">
                  <c:v>1656736</c:v>
                </c:pt>
                <c:pt idx="1709">
                  <c:v>1656744</c:v>
                </c:pt>
                <c:pt idx="1710">
                  <c:v>1656744</c:v>
                </c:pt>
                <c:pt idx="1711">
                  <c:v>1656750</c:v>
                </c:pt>
                <c:pt idx="1712">
                  <c:v>1656754</c:v>
                </c:pt>
                <c:pt idx="1713">
                  <c:v>1656760</c:v>
                </c:pt>
                <c:pt idx="1714">
                  <c:v>1656760</c:v>
                </c:pt>
                <c:pt idx="1715">
                  <c:v>1656766</c:v>
                </c:pt>
                <c:pt idx="1716">
                  <c:v>1656766</c:v>
                </c:pt>
                <c:pt idx="1717">
                  <c:v>1656770</c:v>
                </c:pt>
                <c:pt idx="1718">
                  <c:v>1656782</c:v>
                </c:pt>
                <c:pt idx="1719">
                  <c:v>1656786</c:v>
                </c:pt>
                <c:pt idx="1720">
                  <c:v>1656786</c:v>
                </c:pt>
                <c:pt idx="1721">
                  <c:v>1656790</c:v>
                </c:pt>
                <c:pt idx="1722">
                  <c:v>1656794</c:v>
                </c:pt>
                <c:pt idx="1723">
                  <c:v>1656798</c:v>
                </c:pt>
                <c:pt idx="1724">
                  <c:v>1656812</c:v>
                </c:pt>
                <c:pt idx="1725">
                  <c:v>1706822</c:v>
                </c:pt>
                <c:pt idx="1726">
                  <c:v>1706822</c:v>
                </c:pt>
                <c:pt idx="1727">
                  <c:v>1706822</c:v>
                </c:pt>
                <c:pt idx="1728">
                  <c:v>1706822</c:v>
                </c:pt>
                <c:pt idx="1729">
                  <c:v>1706822</c:v>
                </c:pt>
                <c:pt idx="1730">
                  <c:v>1706826</c:v>
                </c:pt>
                <c:pt idx="1731">
                  <c:v>1706826</c:v>
                </c:pt>
                <c:pt idx="1732">
                  <c:v>1706830</c:v>
                </c:pt>
                <c:pt idx="1733">
                  <c:v>1706830</c:v>
                </c:pt>
                <c:pt idx="1734">
                  <c:v>1706830</c:v>
                </c:pt>
                <c:pt idx="1735">
                  <c:v>1706834</c:v>
                </c:pt>
                <c:pt idx="1736">
                  <c:v>1706838</c:v>
                </c:pt>
                <c:pt idx="1737">
                  <c:v>1706838</c:v>
                </c:pt>
                <c:pt idx="1738">
                  <c:v>1706842</c:v>
                </c:pt>
                <c:pt idx="1739">
                  <c:v>1706846</c:v>
                </c:pt>
                <c:pt idx="1740">
                  <c:v>1706850</c:v>
                </c:pt>
                <c:pt idx="1741">
                  <c:v>1706854</c:v>
                </c:pt>
                <c:pt idx="1742">
                  <c:v>1706854</c:v>
                </c:pt>
                <c:pt idx="1743">
                  <c:v>1706854</c:v>
                </c:pt>
                <c:pt idx="1744">
                  <c:v>1706858</c:v>
                </c:pt>
                <c:pt idx="1745">
                  <c:v>1706862</c:v>
                </c:pt>
                <c:pt idx="1746">
                  <c:v>1706862</c:v>
                </c:pt>
                <c:pt idx="1747">
                  <c:v>1706862</c:v>
                </c:pt>
                <c:pt idx="1748">
                  <c:v>1706868</c:v>
                </c:pt>
                <c:pt idx="1749">
                  <c:v>1706868</c:v>
                </c:pt>
                <c:pt idx="1750">
                  <c:v>1706872</c:v>
                </c:pt>
                <c:pt idx="1751">
                  <c:v>1706876</c:v>
                </c:pt>
                <c:pt idx="1752">
                  <c:v>1706880</c:v>
                </c:pt>
                <c:pt idx="1753">
                  <c:v>1706884</c:v>
                </c:pt>
                <c:pt idx="1754">
                  <c:v>1706888</c:v>
                </c:pt>
                <c:pt idx="1755">
                  <c:v>1706892</c:v>
                </c:pt>
                <c:pt idx="1756">
                  <c:v>1706900</c:v>
                </c:pt>
                <c:pt idx="1757">
                  <c:v>1706900</c:v>
                </c:pt>
                <c:pt idx="1758">
                  <c:v>1706900</c:v>
                </c:pt>
                <c:pt idx="1759">
                  <c:v>1706904</c:v>
                </c:pt>
                <c:pt idx="1760">
                  <c:v>1706904</c:v>
                </c:pt>
                <c:pt idx="1761">
                  <c:v>1706914</c:v>
                </c:pt>
                <c:pt idx="1762">
                  <c:v>1706920</c:v>
                </c:pt>
                <c:pt idx="1763">
                  <c:v>1706920</c:v>
                </c:pt>
                <c:pt idx="1764">
                  <c:v>1706924</c:v>
                </c:pt>
                <c:pt idx="1765">
                  <c:v>1706928</c:v>
                </c:pt>
                <c:pt idx="1766">
                  <c:v>1706932</c:v>
                </c:pt>
                <c:pt idx="1767">
                  <c:v>1706936</c:v>
                </c:pt>
                <c:pt idx="1768">
                  <c:v>1706940</c:v>
                </c:pt>
                <c:pt idx="1769">
                  <c:v>1706948</c:v>
                </c:pt>
                <c:pt idx="1770">
                  <c:v>1706948</c:v>
                </c:pt>
                <c:pt idx="1771">
                  <c:v>1706952</c:v>
                </c:pt>
                <c:pt idx="1772">
                  <c:v>1706960</c:v>
                </c:pt>
                <c:pt idx="1773">
                  <c:v>1706970</c:v>
                </c:pt>
                <c:pt idx="1774">
                  <c:v>1706974</c:v>
                </c:pt>
                <c:pt idx="1775">
                  <c:v>1706984</c:v>
                </c:pt>
                <c:pt idx="1776">
                  <c:v>1707004</c:v>
                </c:pt>
                <c:pt idx="1777">
                  <c:v>1707012</c:v>
                </c:pt>
                <c:pt idx="1778">
                  <c:v>1707022</c:v>
                </c:pt>
                <c:pt idx="1779">
                  <c:v>1707034</c:v>
                </c:pt>
                <c:pt idx="1780">
                  <c:v>1707064</c:v>
                </c:pt>
                <c:pt idx="1781">
                  <c:v>1757088</c:v>
                </c:pt>
                <c:pt idx="1782">
                  <c:v>1757088</c:v>
                </c:pt>
                <c:pt idx="1783">
                  <c:v>1757088</c:v>
                </c:pt>
                <c:pt idx="1784">
                  <c:v>1757088</c:v>
                </c:pt>
                <c:pt idx="1785">
                  <c:v>1757088</c:v>
                </c:pt>
                <c:pt idx="1786">
                  <c:v>1757092</c:v>
                </c:pt>
                <c:pt idx="1787">
                  <c:v>1757092</c:v>
                </c:pt>
                <c:pt idx="1788">
                  <c:v>1757096</c:v>
                </c:pt>
                <c:pt idx="1789">
                  <c:v>1757096</c:v>
                </c:pt>
                <c:pt idx="1790">
                  <c:v>1757100</c:v>
                </c:pt>
                <c:pt idx="1791">
                  <c:v>1757104</c:v>
                </c:pt>
                <c:pt idx="1792">
                  <c:v>1757104</c:v>
                </c:pt>
                <c:pt idx="1793">
                  <c:v>1757108</c:v>
                </c:pt>
                <c:pt idx="1794">
                  <c:v>1757108</c:v>
                </c:pt>
                <c:pt idx="1795">
                  <c:v>1757112</c:v>
                </c:pt>
                <c:pt idx="1796">
                  <c:v>1757116</c:v>
                </c:pt>
                <c:pt idx="1797">
                  <c:v>1757116</c:v>
                </c:pt>
                <c:pt idx="1798">
                  <c:v>1757120</c:v>
                </c:pt>
                <c:pt idx="1799">
                  <c:v>1757120</c:v>
                </c:pt>
                <c:pt idx="1800">
                  <c:v>1757124</c:v>
                </c:pt>
                <c:pt idx="1801">
                  <c:v>1757128</c:v>
                </c:pt>
                <c:pt idx="1802">
                  <c:v>1757132</c:v>
                </c:pt>
                <c:pt idx="1803">
                  <c:v>1757132</c:v>
                </c:pt>
                <c:pt idx="1804">
                  <c:v>1757132</c:v>
                </c:pt>
                <c:pt idx="1805">
                  <c:v>1757138</c:v>
                </c:pt>
                <c:pt idx="1806">
                  <c:v>1757142</c:v>
                </c:pt>
                <c:pt idx="1807">
                  <c:v>1757146</c:v>
                </c:pt>
                <c:pt idx="1808">
                  <c:v>1757146</c:v>
                </c:pt>
                <c:pt idx="1809">
                  <c:v>1757146</c:v>
                </c:pt>
                <c:pt idx="1810">
                  <c:v>1757150</c:v>
                </c:pt>
                <c:pt idx="1811">
                  <c:v>1757150</c:v>
                </c:pt>
                <c:pt idx="1812">
                  <c:v>1757156</c:v>
                </c:pt>
                <c:pt idx="1813">
                  <c:v>1757160</c:v>
                </c:pt>
                <c:pt idx="1814">
                  <c:v>1757166</c:v>
                </c:pt>
                <c:pt idx="1815">
                  <c:v>1757170</c:v>
                </c:pt>
                <c:pt idx="1816">
                  <c:v>1757178</c:v>
                </c:pt>
                <c:pt idx="1817">
                  <c:v>1757182</c:v>
                </c:pt>
                <c:pt idx="1818">
                  <c:v>1757190</c:v>
                </c:pt>
                <c:pt idx="1819">
                  <c:v>1757194</c:v>
                </c:pt>
                <c:pt idx="1820">
                  <c:v>1757198</c:v>
                </c:pt>
                <c:pt idx="1821">
                  <c:v>1757198</c:v>
                </c:pt>
                <c:pt idx="1822">
                  <c:v>1757198</c:v>
                </c:pt>
                <c:pt idx="1823">
                  <c:v>1757210</c:v>
                </c:pt>
                <c:pt idx="1824">
                  <c:v>1757222</c:v>
                </c:pt>
                <c:pt idx="1825">
                  <c:v>1757236</c:v>
                </c:pt>
                <c:pt idx="1826">
                  <c:v>1757236</c:v>
                </c:pt>
                <c:pt idx="1827">
                  <c:v>1757236</c:v>
                </c:pt>
                <c:pt idx="1828">
                  <c:v>1757240</c:v>
                </c:pt>
                <c:pt idx="1829">
                  <c:v>1757240</c:v>
                </c:pt>
                <c:pt idx="1830">
                  <c:v>1757246</c:v>
                </c:pt>
                <c:pt idx="1831">
                  <c:v>1757252</c:v>
                </c:pt>
                <c:pt idx="1832">
                  <c:v>1757256</c:v>
                </c:pt>
                <c:pt idx="1833">
                  <c:v>1757260</c:v>
                </c:pt>
                <c:pt idx="1834">
                  <c:v>1757260</c:v>
                </c:pt>
                <c:pt idx="1835">
                  <c:v>1757260</c:v>
                </c:pt>
                <c:pt idx="1836">
                  <c:v>1757272</c:v>
                </c:pt>
                <c:pt idx="1837">
                  <c:v>1757280</c:v>
                </c:pt>
                <c:pt idx="1838">
                  <c:v>1757288</c:v>
                </c:pt>
                <c:pt idx="1839">
                  <c:v>1757308</c:v>
                </c:pt>
                <c:pt idx="1840">
                  <c:v>1757326</c:v>
                </c:pt>
                <c:pt idx="1841">
                  <c:v>1807336</c:v>
                </c:pt>
                <c:pt idx="1842">
                  <c:v>1807336</c:v>
                </c:pt>
                <c:pt idx="1843">
                  <c:v>1807336</c:v>
                </c:pt>
                <c:pt idx="1844">
                  <c:v>1807336</c:v>
                </c:pt>
                <c:pt idx="1845">
                  <c:v>1807340</c:v>
                </c:pt>
                <c:pt idx="1846">
                  <c:v>1807340</c:v>
                </c:pt>
                <c:pt idx="1847">
                  <c:v>1807340</c:v>
                </c:pt>
                <c:pt idx="1848">
                  <c:v>1807340</c:v>
                </c:pt>
                <c:pt idx="1849">
                  <c:v>1807344</c:v>
                </c:pt>
                <c:pt idx="1850">
                  <c:v>1807344</c:v>
                </c:pt>
                <c:pt idx="1851">
                  <c:v>1807348</c:v>
                </c:pt>
                <c:pt idx="1852">
                  <c:v>1807348</c:v>
                </c:pt>
                <c:pt idx="1853">
                  <c:v>1807356</c:v>
                </c:pt>
                <c:pt idx="1854">
                  <c:v>1807356</c:v>
                </c:pt>
                <c:pt idx="1855">
                  <c:v>1807360</c:v>
                </c:pt>
                <c:pt idx="1856">
                  <c:v>1807360</c:v>
                </c:pt>
                <c:pt idx="1857">
                  <c:v>1807364</c:v>
                </c:pt>
                <c:pt idx="1858">
                  <c:v>1807372</c:v>
                </c:pt>
                <c:pt idx="1859">
                  <c:v>1807372</c:v>
                </c:pt>
                <c:pt idx="1860">
                  <c:v>1807376</c:v>
                </c:pt>
                <c:pt idx="1861">
                  <c:v>1807382</c:v>
                </c:pt>
                <c:pt idx="1862">
                  <c:v>1807386</c:v>
                </c:pt>
                <c:pt idx="1863">
                  <c:v>1807386</c:v>
                </c:pt>
                <c:pt idx="1864">
                  <c:v>1807392</c:v>
                </c:pt>
                <c:pt idx="1865">
                  <c:v>1807396</c:v>
                </c:pt>
                <c:pt idx="1866">
                  <c:v>1807400</c:v>
                </c:pt>
                <c:pt idx="1867">
                  <c:v>1807400</c:v>
                </c:pt>
                <c:pt idx="1868">
                  <c:v>1807404</c:v>
                </c:pt>
                <c:pt idx="1869">
                  <c:v>1807408</c:v>
                </c:pt>
                <c:pt idx="1870">
                  <c:v>1807414</c:v>
                </c:pt>
                <c:pt idx="1871">
                  <c:v>1807414</c:v>
                </c:pt>
                <c:pt idx="1872">
                  <c:v>1807422</c:v>
                </c:pt>
                <c:pt idx="1873">
                  <c:v>1807428</c:v>
                </c:pt>
                <c:pt idx="1874">
                  <c:v>1807438</c:v>
                </c:pt>
                <c:pt idx="1875">
                  <c:v>1807446</c:v>
                </c:pt>
                <c:pt idx="1876">
                  <c:v>1807454</c:v>
                </c:pt>
                <c:pt idx="1877">
                  <c:v>1807462</c:v>
                </c:pt>
                <c:pt idx="1878">
                  <c:v>1807468</c:v>
                </c:pt>
                <c:pt idx="1879">
                  <c:v>1807480</c:v>
                </c:pt>
                <c:pt idx="1880">
                  <c:v>1807480</c:v>
                </c:pt>
                <c:pt idx="1881">
                  <c:v>1807494</c:v>
                </c:pt>
                <c:pt idx="1882">
                  <c:v>1807498</c:v>
                </c:pt>
                <c:pt idx="1883">
                  <c:v>1807498</c:v>
                </c:pt>
                <c:pt idx="1884">
                  <c:v>1807506</c:v>
                </c:pt>
                <c:pt idx="1885">
                  <c:v>1807524</c:v>
                </c:pt>
                <c:pt idx="1886">
                  <c:v>1807538</c:v>
                </c:pt>
                <c:pt idx="1887">
                  <c:v>1807554</c:v>
                </c:pt>
                <c:pt idx="1888">
                  <c:v>1807564</c:v>
                </c:pt>
                <c:pt idx="1889">
                  <c:v>1857574</c:v>
                </c:pt>
                <c:pt idx="1890">
                  <c:v>1857574</c:v>
                </c:pt>
                <c:pt idx="1891">
                  <c:v>1857578</c:v>
                </c:pt>
                <c:pt idx="1892">
                  <c:v>1857578</c:v>
                </c:pt>
                <c:pt idx="1893">
                  <c:v>1857582</c:v>
                </c:pt>
                <c:pt idx="1894">
                  <c:v>1857582</c:v>
                </c:pt>
                <c:pt idx="1895">
                  <c:v>1857582</c:v>
                </c:pt>
                <c:pt idx="1896">
                  <c:v>1857582</c:v>
                </c:pt>
                <c:pt idx="1897">
                  <c:v>1857582</c:v>
                </c:pt>
                <c:pt idx="1898">
                  <c:v>1857582</c:v>
                </c:pt>
                <c:pt idx="1899">
                  <c:v>1857590</c:v>
                </c:pt>
                <c:pt idx="1900">
                  <c:v>1857590</c:v>
                </c:pt>
                <c:pt idx="1901">
                  <c:v>1857594</c:v>
                </c:pt>
                <c:pt idx="1902">
                  <c:v>1857594</c:v>
                </c:pt>
                <c:pt idx="1903">
                  <c:v>1857598</c:v>
                </c:pt>
                <c:pt idx="1904">
                  <c:v>1857602</c:v>
                </c:pt>
                <c:pt idx="1905">
                  <c:v>1857602</c:v>
                </c:pt>
                <c:pt idx="1906">
                  <c:v>1857606</c:v>
                </c:pt>
                <c:pt idx="1907">
                  <c:v>1857606</c:v>
                </c:pt>
                <c:pt idx="1908">
                  <c:v>1857610</c:v>
                </c:pt>
                <c:pt idx="1909">
                  <c:v>1857614</c:v>
                </c:pt>
                <c:pt idx="1910">
                  <c:v>1857618</c:v>
                </c:pt>
                <c:pt idx="1911">
                  <c:v>1857622</c:v>
                </c:pt>
                <c:pt idx="1912">
                  <c:v>1857628</c:v>
                </c:pt>
                <c:pt idx="1913">
                  <c:v>1857632</c:v>
                </c:pt>
                <c:pt idx="1914">
                  <c:v>1857636</c:v>
                </c:pt>
                <c:pt idx="1915">
                  <c:v>1857640</c:v>
                </c:pt>
                <c:pt idx="1916">
                  <c:v>1857644</c:v>
                </c:pt>
                <c:pt idx="1917">
                  <c:v>1857648</c:v>
                </c:pt>
                <c:pt idx="1918">
                  <c:v>1857648</c:v>
                </c:pt>
                <c:pt idx="1919">
                  <c:v>1857652</c:v>
                </c:pt>
                <c:pt idx="1920">
                  <c:v>1857652</c:v>
                </c:pt>
                <c:pt idx="1921">
                  <c:v>1857652</c:v>
                </c:pt>
                <c:pt idx="1922">
                  <c:v>1857658</c:v>
                </c:pt>
                <c:pt idx="1923">
                  <c:v>1857658</c:v>
                </c:pt>
                <c:pt idx="1924">
                  <c:v>1857662</c:v>
                </c:pt>
                <c:pt idx="1925">
                  <c:v>1857666</c:v>
                </c:pt>
                <c:pt idx="1926">
                  <c:v>1857672</c:v>
                </c:pt>
                <c:pt idx="1927">
                  <c:v>1857676</c:v>
                </c:pt>
                <c:pt idx="1928">
                  <c:v>1857680</c:v>
                </c:pt>
                <c:pt idx="1929">
                  <c:v>1857684</c:v>
                </c:pt>
                <c:pt idx="1930">
                  <c:v>1857688</c:v>
                </c:pt>
                <c:pt idx="1931">
                  <c:v>1857698</c:v>
                </c:pt>
                <c:pt idx="1932">
                  <c:v>1857704</c:v>
                </c:pt>
                <c:pt idx="1933">
                  <c:v>1857710</c:v>
                </c:pt>
                <c:pt idx="1934">
                  <c:v>1857714</c:v>
                </c:pt>
                <c:pt idx="1935">
                  <c:v>1857724</c:v>
                </c:pt>
                <c:pt idx="1936">
                  <c:v>1857738</c:v>
                </c:pt>
                <c:pt idx="1937">
                  <c:v>1857754</c:v>
                </c:pt>
                <c:pt idx="1938">
                  <c:v>1857774</c:v>
                </c:pt>
                <c:pt idx="1939">
                  <c:v>1907784</c:v>
                </c:pt>
                <c:pt idx="1940">
                  <c:v>1907784</c:v>
                </c:pt>
                <c:pt idx="1941">
                  <c:v>1907784</c:v>
                </c:pt>
                <c:pt idx="1942">
                  <c:v>1907784</c:v>
                </c:pt>
                <c:pt idx="1943">
                  <c:v>1907784</c:v>
                </c:pt>
                <c:pt idx="1944">
                  <c:v>1907788</c:v>
                </c:pt>
                <c:pt idx="1945">
                  <c:v>1907788</c:v>
                </c:pt>
                <c:pt idx="1946">
                  <c:v>1907792</c:v>
                </c:pt>
                <c:pt idx="1947">
                  <c:v>1907796</c:v>
                </c:pt>
                <c:pt idx="1948">
                  <c:v>1907800</c:v>
                </c:pt>
                <c:pt idx="1949">
                  <c:v>1907800</c:v>
                </c:pt>
                <c:pt idx="1950">
                  <c:v>1907800</c:v>
                </c:pt>
                <c:pt idx="1951">
                  <c:v>1907804</c:v>
                </c:pt>
                <c:pt idx="1952">
                  <c:v>1907804</c:v>
                </c:pt>
                <c:pt idx="1953">
                  <c:v>1907808</c:v>
                </c:pt>
                <c:pt idx="1954">
                  <c:v>1907808</c:v>
                </c:pt>
                <c:pt idx="1955">
                  <c:v>1907812</c:v>
                </c:pt>
                <c:pt idx="1956">
                  <c:v>1907816</c:v>
                </c:pt>
                <c:pt idx="1957">
                  <c:v>1907816</c:v>
                </c:pt>
                <c:pt idx="1958">
                  <c:v>1907820</c:v>
                </c:pt>
                <c:pt idx="1959">
                  <c:v>1907820</c:v>
                </c:pt>
                <c:pt idx="1960">
                  <c:v>1907824</c:v>
                </c:pt>
                <c:pt idx="1961">
                  <c:v>1907828</c:v>
                </c:pt>
                <c:pt idx="1962">
                  <c:v>1907832</c:v>
                </c:pt>
                <c:pt idx="1963">
                  <c:v>1907832</c:v>
                </c:pt>
                <c:pt idx="1964">
                  <c:v>1907832</c:v>
                </c:pt>
                <c:pt idx="1965">
                  <c:v>1907838</c:v>
                </c:pt>
                <c:pt idx="1966">
                  <c:v>1907846</c:v>
                </c:pt>
                <c:pt idx="1967">
                  <c:v>1907852</c:v>
                </c:pt>
                <c:pt idx="1968">
                  <c:v>1907852</c:v>
                </c:pt>
                <c:pt idx="1969">
                  <c:v>1907856</c:v>
                </c:pt>
                <c:pt idx="1970">
                  <c:v>1907860</c:v>
                </c:pt>
                <c:pt idx="1971">
                  <c:v>1907860</c:v>
                </c:pt>
                <c:pt idx="1972">
                  <c:v>1907864</c:v>
                </c:pt>
                <c:pt idx="1973">
                  <c:v>1907870</c:v>
                </c:pt>
                <c:pt idx="1974">
                  <c:v>1907874</c:v>
                </c:pt>
                <c:pt idx="1975">
                  <c:v>1907878</c:v>
                </c:pt>
                <c:pt idx="1976">
                  <c:v>1907886</c:v>
                </c:pt>
                <c:pt idx="1977">
                  <c:v>1907890</c:v>
                </c:pt>
                <c:pt idx="1978">
                  <c:v>1907890</c:v>
                </c:pt>
                <c:pt idx="1979">
                  <c:v>1957900</c:v>
                </c:pt>
                <c:pt idx="1980">
                  <c:v>1957900</c:v>
                </c:pt>
                <c:pt idx="1981">
                  <c:v>1957900</c:v>
                </c:pt>
                <c:pt idx="1982">
                  <c:v>1957900</c:v>
                </c:pt>
                <c:pt idx="1983">
                  <c:v>1957904</c:v>
                </c:pt>
                <c:pt idx="1984">
                  <c:v>1957904</c:v>
                </c:pt>
                <c:pt idx="1985">
                  <c:v>1957908</c:v>
                </c:pt>
                <c:pt idx="1986">
                  <c:v>1957908</c:v>
                </c:pt>
                <c:pt idx="1987">
                  <c:v>1957908</c:v>
                </c:pt>
                <c:pt idx="1988">
                  <c:v>1957912</c:v>
                </c:pt>
                <c:pt idx="1989">
                  <c:v>1957912</c:v>
                </c:pt>
                <c:pt idx="1990">
                  <c:v>1957916</c:v>
                </c:pt>
                <c:pt idx="1991">
                  <c:v>1957916</c:v>
                </c:pt>
                <c:pt idx="1992">
                  <c:v>1957924</c:v>
                </c:pt>
                <c:pt idx="1993">
                  <c:v>1957924</c:v>
                </c:pt>
                <c:pt idx="1994">
                  <c:v>1957928</c:v>
                </c:pt>
                <c:pt idx="1995">
                  <c:v>1957932</c:v>
                </c:pt>
                <c:pt idx="1996">
                  <c:v>1957936</c:v>
                </c:pt>
                <c:pt idx="1997">
                  <c:v>1957940</c:v>
                </c:pt>
                <c:pt idx="1998">
                  <c:v>1957940</c:v>
                </c:pt>
                <c:pt idx="1999">
                  <c:v>1957944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804-4BE5-83D0-4A335F698A2E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Sheet1!$H$5:$H$2005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10000</c:v>
                </c:pt>
                <c:pt idx="5">
                  <c:v>10000</c:v>
                </c:pt>
                <c:pt idx="6">
                  <c:v>10000</c:v>
                </c:pt>
                <c:pt idx="7">
                  <c:v>20000</c:v>
                </c:pt>
                <c:pt idx="8">
                  <c:v>20000</c:v>
                </c:pt>
                <c:pt idx="9">
                  <c:v>30000</c:v>
                </c:pt>
                <c:pt idx="10">
                  <c:v>30000</c:v>
                </c:pt>
                <c:pt idx="11">
                  <c:v>30000</c:v>
                </c:pt>
                <c:pt idx="12">
                  <c:v>40000</c:v>
                </c:pt>
                <c:pt idx="13">
                  <c:v>40000</c:v>
                </c:pt>
                <c:pt idx="14">
                  <c:v>40000</c:v>
                </c:pt>
                <c:pt idx="15">
                  <c:v>50000</c:v>
                </c:pt>
                <c:pt idx="16">
                  <c:v>50000</c:v>
                </c:pt>
                <c:pt idx="17">
                  <c:v>50000</c:v>
                </c:pt>
                <c:pt idx="18">
                  <c:v>60000</c:v>
                </c:pt>
                <c:pt idx="19">
                  <c:v>70000</c:v>
                </c:pt>
                <c:pt idx="20">
                  <c:v>70000</c:v>
                </c:pt>
                <c:pt idx="21">
                  <c:v>70000</c:v>
                </c:pt>
                <c:pt idx="22">
                  <c:v>80000</c:v>
                </c:pt>
                <c:pt idx="23">
                  <c:v>80000</c:v>
                </c:pt>
                <c:pt idx="24">
                  <c:v>90000</c:v>
                </c:pt>
                <c:pt idx="25">
                  <c:v>90000</c:v>
                </c:pt>
                <c:pt idx="26">
                  <c:v>100000</c:v>
                </c:pt>
                <c:pt idx="27">
                  <c:v>110000</c:v>
                </c:pt>
                <c:pt idx="28">
                  <c:v>110000</c:v>
                </c:pt>
                <c:pt idx="29">
                  <c:v>120000</c:v>
                </c:pt>
                <c:pt idx="30">
                  <c:v>120000</c:v>
                </c:pt>
                <c:pt idx="31">
                  <c:v>130000</c:v>
                </c:pt>
                <c:pt idx="32">
                  <c:v>130000</c:v>
                </c:pt>
                <c:pt idx="33">
                  <c:v>140000</c:v>
                </c:pt>
                <c:pt idx="34">
                  <c:v>140000</c:v>
                </c:pt>
                <c:pt idx="35">
                  <c:v>140000</c:v>
                </c:pt>
                <c:pt idx="36">
                  <c:v>150000</c:v>
                </c:pt>
                <c:pt idx="37">
                  <c:v>160000</c:v>
                </c:pt>
                <c:pt idx="38">
                  <c:v>170000</c:v>
                </c:pt>
                <c:pt idx="39">
                  <c:v>170000</c:v>
                </c:pt>
                <c:pt idx="40">
                  <c:v>180000</c:v>
                </c:pt>
                <c:pt idx="41">
                  <c:v>180000</c:v>
                </c:pt>
                <c:pt idx="42">
                  <c:v>190000</c:v>
                </c:pt>
                <c:pt idx="43">
                  <c:v>190000</c:v>
                </c:pt>
                <c:pt idx="44">
                  <c:v>200000</c:v>
                </c:pt>
                <c:pt idx="45">
                  <c:v>200000</c:v>
                </c:pt>
                <c:pt idx="46">
                  <c:v>200000</c:v>
                </c:pt>
                <c:pt idx="47">
                  <c:v>210000</c:v>
                </c:pt>
                <c:pt idx="48">
                  <c:v>210000</c:v>
                </c:pt>
                <c:pt idx="49">
                  <c:v>220000</c:v>
                </c:pt>
                <c:pt idx="50">
                  <c:v>220000</c:v>
                </c:pt>
                <c:pt idx="51">
                  <c:v>230000</c:v>
                </c:pt>
                <c:pt idx="52">
                  <c:v>230000</c:v>
                </c:pt>
                <c:pt idx="53">
                  <c:v>240000</c:v>
                </c:pt>
                <c:pt idx="54">
                  <c:v>240000</c:v>
                </c:pt>
                <c:pt idx="55">
                  <c:v>240000</c:v>
                </c:pt>
                <c:pt idx="56">
                  <c:v>250000</c:v>
                </c:pt>
                <c:pt idx="57">
                  <c:v>250000</c:v>
                </c:pt>
                <c:pt idx="58">
                  <c:v>250000</c:v>
                </c:pt>
                <c:pt idx="59">
                  <c:v>260000</c:v>
                </c:pt>
                <c:pt idx="60">
                  <c:v>270000</c:v>
                </c:pt>
                <c:pt idx="61">
                  <c:v>270000</c:v>
                </c:pt>
                <c:pt idx="62">
                  <c:v>270000</c:v>
                </c:pt>
                <c:pt idx="63">
                  <c:v>270000</c:v>
                </c:pt>
                <c:pt idx="64">
                  <c:v>280000</c:v>
                </c:pt>
                <c:pt idx="65">
                  <c:v>280000</c:v>
                </c:pt>
                <c:pt idx="66">
                  <c:v>290000</c:v>
                </c:pt>
                <c:pt idx="67">
                  <c:v>290000</c:v>
                </c:pt>
                <c:pt idx="68">
                  <c:v>290000</c:v>
                </c:pt>
                <c:pt idx="69">
                  <c:v>300000</c:v>
                </c:pt>
                <c:pt idx="70">
                  <c:v>310000</c:v>
                </c:pt>
                <c:pt idx="71">
                  <c:v>310000</c:v>
                </c:pt>
                <c:pt idx="72">
                  <c:v>320000</c:v>
                </c:pt>
                <c:pt idx="73">
                  <c:v>335000</c:v>
                </c:pt>
                <c:pt idx="74">
                  <c:v>335000</c:v>
                </c:pt>
                <c:pt idx="75">
                  <c:v>345000</c:v>
                </c:pt>
                <c:pt idx="76">
                  <c:v>355000</c:v>
                </c:pt>
                <c:pt idx="77">
                  <c:v>355000</c:v>
                </c:pt>
                <c:pt idx="78">
                  <c:v>355000</c:v>
                </c:pt>
                <c:pt idx="79">
                  <c:v>365000</c:v>
                </c:pt>
                <c:pt idx="80">
                  <c:v>375000</c:v>
                </c:pt>
                <c:pt idx="81">
                  <c:v>375000</c:v>
                </c:pt>
                <c:pt idx="82">
                  <c:v>385000</c:v>
                </c:pt>
                <c:pt idx="83">
                  <c:v>385000</c:v>
                </c:pt>
                <c:pt idx="84">
                  <c:v>395000</c:v>
                </c:pt>
                <c:pt idx="85">
                  <c:v>405000</c:v>
                </c:pt>
                <c:pt idx="86">
                  <c:v>405000</c:v>
                </c:pt>
                <c:pt idx="87">
                  <c:v>405000</c:v>
                </c:pt>
                <c:pt idx="88">
                  <c:v>415000</c:v>
                </c:pt>
                <c:pt idx="89">
                  <c:v>415000</c:v>
                </c:pt>
                <c:pt idx="90">
                  <c:v>425000</c:v>
                </c:pt>
                <c:pt idx="91">
                  <c:v>425000</c:v>
                </c:pt>
                <c:pt idx="92">
                  <c:v>435000</c:v>
                </c:pt>
                <c:pt idx="93">
                  <c:v>435000</c:v>
                </c:pt>
                <c:pt idx="94">
                  <c:v>435000</c:v>
                </c:pt>
                <c:pt idx="95">
                  <c:v>445000</c:v>
                </c:pt>
                <c:pt idx="96">
                  <c:v>455000</c:v>
                </c:pt>
                <c:pt idx="97">
                  <c:v>455000</c:v>
                </c:pt>
                <c:pt idx="98">
                  <c:v>465000</c:v>
                </c:pt>
                <c:pt idx="99">
                  <c:v>465000</c:v>
                </c:pt>
                <c:pt idx="100">
                  <c:v>475000</c:v>
                </c:pt>
                <c:pt idx="101">
                  <c:v>475000</c:v>
                </c:pt>
                <c:pt idx="102">
                  <c:v>485000</c:v>
                </c:pt>
                <c:pt idx="103">
                  <c:v>485000</c:v>
                </c:pt>
                <c:pt idx="104">
                  <c:v>495000</c:v>
                </c:pt>
                <c:pt idx="105">
                  <c:v>495000</c:v>
                </c:pt>
                <c:pt idx="106">
                  <c:v>495000</c:v>
                </c:pt>
                <c:pt idx="107">
                  <c:v>495000</c:v>
                </c:pt>
                <c:pt idx="108">
                  <c:v>505000</c:v>
                </c:pt>
                <c:pt idx="109">
                  <c:v>505000</c:v>
                </c:pt>
                <c:pt idx="110">
                  <c:v>515000</c:v>
                </c:pt>
                <c:pt idx="111">
                  <c:v>525000</c:v>
                </c:pt>
                <c:pt idx="112">
                  <c:v>525000</c:v>
                </c:pt>
                <c:pt idx="113">
                  <c:v>525000</c:v>
                </c:pt>
                <c:pt idx="114">
                  <c:v>535000</c:v>
                </c:pt>
                <c:pt idx="115">
                  <c:v>535000</c:v>
                </c:pt>
                <c:pt idx="116">
                  <c:v>545000</c:v>
                </c:pt>
                <c:pt idx="117">
                  <c:v>555000</c:v>
                </c:pt>
                <c:pt idx="118">
                  <c:v>555000</c:v>
                </c:pt>
                <c:pt idx="119">
                  <c:v>555000</c:v>
                </c:pt>
                <c:pt idx="120">
                  <c:v>555000</c:v>
                </c:pt>
                <c:pt idx="121">
                  <c:v>565000</c:v>
                </c:pt>
                <c:pt idx="122">
                  <c:v>575000</c:v>
                </c:pt>
                <c:pt idx="123">
                  <c:v>585000</c:v>
                </c:pt>
                <c:pt idx="124">
                  <c:v>585000</c:v>
                </c:pt>
                <c:pt idx="125">
                  <c:v>585000</c:v>
                </c:pt>
                <c:pt idx="126">
                  <c:v>585000</c:v>
                </c:pt>
                <c:pt idx="127">
                  <c:v>595000</c:v>
                </c:pt>
                <c:pt idx="128">
                  <c:v>595000</c:v>
                </c:pt>
                <c:pt idx="129">
                  <c:v>605000</c:v>
                </c:pt>
                <c:pt idx="130">
                  <c:v>605000</c:v>
                </c:pt>
                <c:pt idx="131">
                  <c:v>615000</c:v>
                </c:pt>
                <c:pt idx="132">
                  <c:v>615000</c:v>
                </c:pt>
                <c:pt idx="133">
                  <c:v>615000</c:v>
                </c:pt>
                <c:pt idx="134">
                  <c:v>625000</c:v>
                </c:pt>
                <c:pt idx="135">
                  <c:v>625000</c:v>
                </c:pt>
                <c:pt idx="136">
                  <c:v>635000</c:v>
                </c:pt>
                <c:pt idx="137">
                  <c:v>635000</c:v>
                </c:pt>
                <c:pt idx="138">
                  <c:v>645000</c:v>
                </c:pt>
                <c:pt idx="139">
                  <c:v>645000</c:v>
                </c:pt>
                <c:pt idx="140">
                  <c:v>645000</c:v>
                </c:pt>
                <c:pt idx="141">
                  <c:v>655000</c:v>
                </c:pt>
                <c:pt idx="142">
                  <c:v>665000</c:v>
                </c:pt>
                <c:pt idx="143">
                  <c:v>675000</c:v>
                </c:pt>
                <c:pt idx="144">
                  <c:v>675000</c:v>
                </c:pt>
                <c:pt idx="145">
                  <c:v>690000</c:v>
                </c:pt>
                <c:pt idx="146">
                  <c:v>690000</c:v>
                </c:pt>
                <c:pt idx="147">
                  <c:v>700000</c:v>
                </c:pt>
                <c:pt idx="148">
                  <c:v>700000</c:v>
                </c:pt>
                <c:pt idx="149">
                  <c:v>700000</c:v>
                </c:pt>
                <c:pt idx="150">
                  <c:v>700000</c:v>
                </c:pt>
                <c:pt idx="151">
                  <c:v>710000</c:v>
                </c:pt>
                <c:pt idx="152">
                  <c:v>720000</c:v>
                </c:pt>
                <c:pt idx="153">
                  <c:v>720000</c:v>
                </c:pt>
                <c:pt idx="154">
                  <c:v>720000</c:v>
                </c:pt>
                <c:pt idx="155">
                  <c:v>730000</c:v>
                </c:pt>
                <c:pt idx="156">
                  <c:v>730000</c:v>
                </c:pt>
                <c:pt idx="157">
                  <c:v>730000</c:v>
                </c:pt>
                <c:pt idx="158">
                  <c:v>730000</c:v>
                </c:pt>
                <c:pt idx="159">
                  <c:v>740000</c:v>
                </c:pt>
                <c:pt idx="160">
                  <c:v>740000</c:v>
                </c:pt>
                <c:pt idx="161">
                  <c:v>740000</c:v>
                </c:pt>
                <c:pt idx="162">
                  <c:v>750000</c:v>
                </c:pt>
                <c:pt idx="163">
                  <c:v>750000</c:v>
                </c:pt>
                <c:pt idx="164">
                  <c:v>760000</c:v>
                </c:pt>
                <c:pt idx="165">
                  <c:v>770000</c:v>
                </c:pt>
                <c:pt idx="166">
                  <c:v>770000</c:v>
                </c:pt>
                <c:pt idx="167">
                  <c:v>770000</c:v>
                </c:pt>
                <c:pt idx="168">
                  <c:v>780000</c:v>
                </c:pt>
                <c:pt idx="169">
                  <c:v>790000</c:v>
                </c:pt>
                <c:pt idx="170">
                  <c:v>800000</c:v>
                </c:pt>
                <c:pt idx="171">
                  <c:v>810000</c:v>
                </c:pt>
                <c:pt idx="172">
                  <c:v>820000</c:v>
                </c:pt>
                <c:pt idx="173">
                  <c:v>820000</c:v>
                </c:pt>
                <c:pt idx="174">
                  <c:v>830000</c:v>
                </c:pt>
                <c:pt idx="175">
                  <c:v>830000</c:v>
                </c:pt>
                <c:pt idx="176">
                  <c:v>830000</c:v>
                </c:pt>
                <c:pt idx="177">
                  <c:v>840000</c:v>
                </c:pt>
                <c:pt idx="178">
                  <c:v>840000</c:v>
                </c:pt>
                <c:pt idx="179">
                  <c:v>855000</c:v>
                </c:pt>
                <c:pt idx="180">
                  <c:v>865000</c:v>
                </c:pt>
                <c:pt idx="181">
                  <c:v>865000</c:v>
                </c:pt>
                <c:pt idx="182">
                  <c:v>875000</c:v>
                </c:pt>
                <c:pt idx="183">
                  <c:v>875000</c:v>
                </c:pt>
                <c:pt idx="184">
                  <c:v>885000</c:v>
                </c:pt>
                <c:pt idx="185">
                  <c:v>895000</c:v>
                </c:pt>
                <c:pt idx="186">
                  <c:v>895000</c:v>
                </c:pt>
                <c:pt idx="187">
                  <c:v>905000</c:v>
                </c:pt>
                <c:pt idx="188">
                  <c:v>905000</c:v>
                </c:pt>
                <c:pt idx="189">
                  <c:v>905000</c:v>
                </c:pt>
                <c:pt idx="190">
                  <c:v>915000</c:v>
                </c:pt>
                <c:pt idx="191">
                  <c:v>925000</c:v>
                </c:pt>
                <c:pt idx="192">
                  <c:v>925000</c:v>
                </c:pt>
                <c:pt idx="193">
                  <c:v>935000</c:v>
                </c:pt>
                <c:pt idx="194">
                  <c:v>945000</c:v>
                </c:pt>
                <c:pt idx="195">
                  <c:v>955000</c:v>
                </c:pt>
                <c:pt idx="196">
                  <c:v>965000</c:v>
                </c:pt>
                <c:pt idx="197">
                  <c:v>975000</c:v>
                </c:pt>
                <c:pt idx="198">
                  <c:v>975000</c:v>
                </c:pt>
                <c:pt idx="199">
                  <c:v>975000</c:v>
                </c:pt>
                <c:pt idx="200">
                  <c:v>985000</c:v>
                </c:pt>
                <c:pt idx="201">
                  <c:v>995000</c:v>
                </c:pt>
                <c:pt idx="202">
                  <c:v>995000</c:v>
                </c:pt>
                <c:pt idx="203">
                  <c:v>1005000</c:v>
                </c:pt>
                <c:pt idx="204">
                  <c:v>1005000</c:v>
                </c:pt>
                <c:pt idx="205">
                  <c:v>1005000</c:v>
                </c:pt>
                <c:pt idx="206">
                  <c:v>1005000</c:v>
                </c:pt>
                <c:pt idx="207">
                  <c:v>1005000</c:v>
                </c:pt>
                <c:pt idx="208">
                  <c:v>1015000</c:v>
                </c:pt>
                <c:pt idx="209">
                  <c:v>1025000</c:v>
                </c:pt>
                <c:pt idx="210">
                  <c:v>1035000</c:v>
                </c:pt>
                <c:pt idx="211">
                  <c:v>1055000</c:v>
                </c:pt>
                <c:pt idx="212">
                  <c:v>1055000</c:v>
                </c:pt>
                <c:pt idx="213">
                  <c:v>1055000</c:v>
                </c:pt>
                <c:pt idx="214">
                  <c:v>1065000</c:v>
                </c:pt>
                <c:pt idx="215">
                  <c:v>1075000</c:v>
                </c:pt>
                <c:pt idx="216">
                  <c:v>1075000</c:v>
                </c:pt>
                <c:pt idx="217">
                  <c:v>1075000</c:v>
                </c:pt>
                <c:pt idx="218">
                  <c:v>1075000</c:v>
                </c:pt>
                <c:pt idx="219">
                  <c:v>1085000</c:v>
                </c:pt>
                <c:pt idx="220">
                  <c:v>1095000</c:v>
                </c:pt>
                <c:pt idx="221">
                  <c:v>1105000</c:v>
                </c:pt>
                <c:pt idx="222">
                  <c:v>1105000</c:v>
                </c:pt>
                <c:pt idx="223">
                  <c:v>1115000</c:v>
                </c:pt>
                <c:pt idx="224">
                  <c:v>1115000</c:v>
                </c:pt>
                <c:pt idx="225">
                  <c:v>1130000</c:v>
                </c:pt>
                <c:pt idx="226">
                  <c:v>1130000</c:v>
                </c:pt>
                <c:pt idx="227">
                  <c:v>1130000</c:v>
                </c:pt>
                <c:pt idx="228">
                  <c:v>1140000</c:v>
                </c:pt>
                <c:pt idx="229">
                  <c:v>1150000</c:v>
                </c:pt>
                <c:pt idx="230">
                  <c:v>1160000</c:v>
                </c:pt>
                <c:pt idx="231">
                  <c:v>1160000</c:v>
                </c:pt>
                <c:pt idx="232">
                  <c:v>1170000</c:v>
                </c:pt>
                <c:pt idx="233">
                  <c:v>1170000</c:v>
                </c:pt>
                <c:pt idx="234">
                  <c:v>1170000</c:v>
                </c:pt>
                <c:pt idx="235">
                  <c:v>1180000</c:v>
                </c:pt>
                <c:pt idx="236">
                  <c:v>1190000</c:v>
                </c:pt>
                <c:pt idx="237">
                  <c:v>1200000</c:v>
                </c:pt>
                <c:pt idx="238">
                  <c:v>1210000</c:v>
                </c:pt>
                <c:pt idx="239">
                  <c:v>1210000</c:v>
                </c:pt>
                <c:pt idx="240">
                  <c:v>1220000</c:v>
                </c:pt>
                <c:pt idx="241">
                  <c:v>1230000</c:v>
                </c:pt>
                <c:pt idx="242">
                  <c:v>1240000</c:v>
                </c:pt>
                <c:pt idx="243">
                  <c:v>1240000</c:v>
                </c:pt>
                <c:pt idx="244">
                  <c:v>1260000</c:v>
                </c:pt>
                <c:pt idx="245">
                  <c:v>1270000</c:v>
                </c:pt>
                <c:pt idx="246">
                  <c:v>1270000</c:v>
                </c:pt>
                <c:pt idx="247">
                  <c:v>1270000</c:v>
                </c:pt>
                <c:pt idx="248">
                  <c:v>1280000</c:v>
                </c:pt>
                <c:pt idx="249">
                  <c:v>1280000</c:v>
                </c:pt>
                <c:pt idx="250">
                  <c:v>1290000</c:v>
                </c:pt>
                <c:pt idx="251">
                  <c:v>1300000</c:v>
                </c:pt>
                <c:pt idx="252">
                  <c:v>1300000</c:v>
                </c:pt>
                <c:pt idx="253">
                  <c:v>1300000</c:v>
                </c:pt>
                <c:pt idx="254">
                  <c:v>1310000</c:v>
                </c:pt>
                <c:pt idx="255">
                  <c:v>1320000</c:v>
                </c:pt>
                <c:pt idx="256">
                  <c:v>1320000</c:v>
                </c:pt>
                <c:pt idx="257">
                  <c:v>1320000</c:v>
                </c:pt>
                <c:pt idx="258">
                  <c:v>1340000</c:v>
                </c:pt>
                <c:pt idx="259">
                  <c:v>1350000</c:v>
                </c:pt>
                <c:pt idx="260">
                  <c:v>1350000</c:v>
                </c:pt>
                <c:pt idx="261">
                  <c:v>1350000</c:v>
                </c:pt>
                <c:pt idx="262">
                  <c:v>1360000</c:v>
                </c:pt>
                <c:pt idx="263">
                  <c:v>1370000</c:v>
                </c:pt>
                <c:pt idx="264">
                  <c:v>1380000</c:v>
                </c:pt>
                <c:pt idx="265">
                  <c:v>1380000</c:v>
                </c:pt>
                <c:pt idx="266">
                  <c:v>1390000</c:v>
                </c:pt>
                <c:pt idx="267">
                  <c:v>1400000</c:v>
                </c:pt>
                <c:pt idx="268">
                  <c:v>1400000</c:v>
                </c:pt>
                <c:pt idx="269">
                  <c:v>1410000</c:v>
                </c:pt>
                <c:pt idx="270">
                  <c:v>1410000</c:v>
                </c:pt>
                <c:pt idx="271">
                  <c:v>1420000</c:v>
                </c:pt>
                <c:pt idx="272">
                  <c:v>1430000</c:v>
                </c:pt>
                <c:pt idx="273">
                  <c:v>1430000</c:v>
                </c:pt>
                <c:pt idx="274">
                  <c:v>1440000</c:v>
                </c:pt>
                <c:pt idx="275">
                  <c:v>1440000</c:v>
                </c:pt>
                <c:pt idx="276">
                  <c:v>1440000</c:v>
                </c:pt>
                <c:pt idx="277">
                  <c:v>1450000</c:v>
                </c:pt>
                <c:pt idx="278">
                  <c:v>1450000</c:v>
                </c:pt>
                <c:pt idx="279">
                  <c:v>1460000</c:v>
                </c:pt>
                <c:pt idx="280">
                  <c:v>1470000</c:v>
                </c:pt>
                <c:pt idx="281">
                  <c:v>1480000</c:v>
                </c:pt>
                <c:pt idx="282">
                  <c:v>1490000</c:v>
                </c:pt>
                <c:pt idx="283">
                  <c:v>1500000</c:v>
                </c:pt>
                <c:pt idx="284">
                  <c:v>1510000</c:v>
                </c:pt>
                <c:pt idx="285">
                  <c:v>1525000</c:v>
                </c:pt>
                <c:pt idx="286">
                  <c:v>1525000</c:v>
                </c:pt>
                <c:pt idx="287">
                  <c:v>1525000</c:v>
                </c:pt>
                <c:pt idx="288">
                  <c:v>1525000</c:v>
                </c:pt>
                <c:pt idx="289">
                  <c:v>1535000</c:v>
                </c:pt>
                <c:pt idx="290">
                  <c:v>1535000</c:v>
                </c:pt>
                <c:pt idx="291">
                  <c:v>1545000</c:v>
                </c:pt>
                <c:pt idx="292">
                  <c:v>1555000</c:v>
                </c:pt>
                <c:pt idx="293">
                  <c:v>1565000</c:v>
                </c:pt>
                <c:pt idx="294">
                  <c:v>1565000</c:v>
                </c:pt>
                <c:pt idx="295">
                  <c:v>1575000</c:v>
                </c:pt>
                <c:pt idx="296">
                  <c:v>1585000</c:v>
                </c:pt>
                <c:pt idx="297">
                  <c:v>1595000</c:v>
                </c:pt>
                <c:pt idx="298">
                  <c:v>1610000</c:v>
                </c:pt>
                <c:pt idx="299">
                  <c:v>1610000</c:v>
                </c:pt>
                <c:pt idx="300">
                  <c:v>1620000</c:v>
                </c:pt>
                <c:pt idx="301">
                  <c:v>1620000</c:v>
                </c:pt>
                <c:pt idx="302">
                  <c:v>1630000</c:v>
                </c:pt>
                <c:pt idx="303">
                  <c:v>1640000</c:v>
                </c:pt>
                <c:pt idx="304">
                  <c:v>1650000</c:v>
                </c:pt>
                <c:pt idx="305">
                  <c:v>1660000</c:v>
                </c:pt>
                <c:pt idx="306">
                  <c:v>1660000</c:v>
                </c:pt>
                <c:pt idx="307">
                  <c:v>1670000</c:v>
                </c:pt>
                <c:pt idx="308">
                  <c:v>1680000</c:v>
                </c:pt>
                <c:pt idx="309">
                  <c:v>1690000</c:v>
                </c:pt>
                <c:pt idx="310">
                  <c:v>1700000</c:v>
                </c:pt>
                <c:pt idx="311">
                  <c:v>1710000</c:v>
                </c:pt>
                <c:pt idx="312">
                  <c:v>1720000</c:v>
                </c:pt>
                <c:pt idx="313">
                  <c:v>1730000</c:v>
                </c:pt>
                <c:pt idx="314">
                  <c:v>1730000</c:v>
                </c:pt>
                <c:pt idx="315">
                  <c:v>1740000</c:v>
                </c:pt>
                <c:pt idx="316">
                  <c:v>1740000</c:v>
                </c:pt>
                <c:pt idx="317">
                  <c:v>1750000</c:v>
                </c:pt>
                <c:pt idx="318">
                  <c:v>1750000</c:v>
                </c:pt>
                <c:pt idx="319">
                  <c:v>1760000</c:v>
                </c:pt>
                <c:pt idx="320">
                  <c:v>1770000</c:v>
                </c:pt>
                <c:pt idx="321">
                  <c:v>1780000</c:v>
                </c:pt>
                <c:pt idx="322">
                  <c:v>1790000</c:v>
                </c:pt>
                <c:pt idx="323">
                  <c:v>1800000</c:v>
                </c:pt>
                <c:pt idx="324">
                  <c:v>1800000</c:v>
                </c:pt>
                <c:pt idx="325">
                  <c:v>1800000</c:v>
                </c:pt>
                <c:pt idx="326">
                  <c:v>1810000</c:v>
                </c:pt>
                <c:pt idx="327">
                  <c:v>1820000</c:v>
                </c:pt>
                <c:pt idx="328">
                  <c:v>1830000</c:v>
                </c:pt>
                <c:pt idx="329">
                  <c:v>1830000</c:v>
                </c:pt>
                <c:pt idx="330">
                  <c:v>1840000</c:v>
                </c:pt>
                <c:pt idx="331">
                  <c:v>1850000</c:v>
                </c:pt>
                <c:pt idx="332">
                  <c:v>1850000</c:v>
                </c:pt>
                <c:pt idx="333">
                  <c:v>1870000</c:v>
                </c:pt>
                <c:pt idx="334">
                  <c:v>1870000</c:v>
                </c:pt>
                <c:pt idx="335">
                  <c:v>1880000</c:v>
                </c:pt>
                <c:pt idx="336">
                  <c:v>1890000</c:v>
                </c:pt>
                <c:pt idx="337">
                  <c:v>1890000</c:v>
                </c:pt>
                <c:pt idx="338">
                  <c:v>1910000</c:v>
                </c:pt>
                <c:pt idx="339">
                  <c:v>1920000</c:v>
                </c:pt>
                <c:pt idx="340">
                  <c:v>1930000</c:v>
                </c:pt>
                <c:pt idx="341">
                  <c:v>1930000</c:v>
                </c:pt>
                <c:pt idx="342">
                  <c:v>1940000</c:v>
                </c:pt>
                <c:pt idx="343">
                  <c:v>1950000</c:v>
                </c:pt>
                <c:pt idx="344">
                  <c:v>1960000</c:v>
                </c:pt>
                <c:pt idx="345">
                  <c:v>1960000</c:v>
                </c:pt>
                <c:pt idx="346">
                  <c:v>1970000</c:v>
                </c:pt>
                <c:pt idx="347">
                  <c:v>1980000</c:v>
                </c:pt>
                <c:pt idx="348">
                  <c:v>1990000</c:v>
                </c:pt>
                <c:pt idx="349">
                  <c:v>2000000</c:v>
                </c:pt>
                <c:pt idx="350">
                  <c:v>2000000</c:v>
                </c:pt>
                <c:pt idx="351">
                  <c:v>2000000</c:v>
                </c:pt>
                <c:pt idx="352">
                  <c:v>2020000</c:v>
                </c:pt>
                <c:pt idx="353">
                  <c:v>2020000</c:v>
                </c:pt>
                <c:pt idx="354">
                  <c:v>2030000</c:v>
                </c:pt>
                <c:pt idx="355">
                  <c:v>2040000</c:v>
                </c:pt>
                <c:pt idx="356">
                  <c:v>2050000</c:v>
                </c:pt>
                <c:pt idx="357">
                  <c:v>2050000</c:v>
                </c:pt>
                <c:pt idx="358">
                  <c:v>2060000</c:v>
                </c:pt>
                <c:pt idx="359">
                  <c:v>2070000</c:v>
                </c:pt>
                <c:pt idx="360">
                  <c:v>2080000</c:v>
                </c:pt>
                <c:pt idx="361">
                  <c:v>2090000</c:v>
                </c:pt>
                <c:pt idx="362">
                  <c:v>2100000</c:v>
                </c:pt>
                <c:pt idx="363">
                  <c:v>2110000</c:v>
                </c:pt>
                <c:pt idx="364">
                  <c:v>2125000</c:v>
                </c:pt>
                <c:pt idx="365">
                  <c:v>2135000</c:v>
                </c:pt>
                <c:pt idx="366">
                  <c:v>2135000</c:v>
                </c:pt>
                <c:pt idx="367">
                  <c:v>2145000</c:v>
                </c:pt>
                <c:pt idx="368">
                  <c:v>2155000</c:v>
                </c:pt>
                <c:pt idx="369">
                  <c:v>2165000</c:v>
                </c:pt>
                <c:pt idx="370">
                  <c:v>2175000</c:v>
                </c:pt>
                <c:pt idx="371">
                  <c:v>2185000</c:v>
                </c:pt>
                <c:pt idx="372">
                  <c:v>2185000</c:v>
                </c:pt>
                <c:pt idx="373">
                  <c:v>2195000</c:v>
                </c:pt>
                <c:pt idx="374">
                  <c:v>2205000</c:v>
                </c:pt>
                <c:pt idx="375">
                  <c:v>2215000</c:v>
                </c:pt>
                <c:pt idx="376">
                  <c:v>2215000</c:v>
                </c:pt>
                <c:pt idx="377">
                  <c:v>2225000</c:v>
                </c:pt>
                <c:pt idx="378">
                  <c:v>2225000</c:v>
                </c:pt>
                <c:pt idx="379">
                  <c:v>2235000</c:v>
                </c:pt>
                <c:pt idx="380">
                  <c:v>2245000</c:v>
                </c:pt>
                <c:pt idx="381">
                  <c:v>2245000</c:v>
                </c:pt>
                <c:pt idx="382">
                  <c:v>2255000</c:v>
                </c:pt>
                <c:pt idx="383">
                  <c:v>2265000</c:v>
                </c:pt>
                <c:pt idx="384">
                  <c:v>2275000</c:v>
                </c:pt>
                <c:pt idx="385">
                  <c:v>2285000</c:v>
                </c:pt>
                <c:pt idx="386">
                  <c:v>2295000</c:v>
                </c:pt>
                <c:pt idx="387">
                  <c:v>2305000</c:v>
                </c:pt>
                <c:pt idx="388">
                  <c:v>2315000</c:v>
                </c:pt>
                <c:pt idx="389">
                  <c:v>2325000</c:v>
                </c:pt>
                <c:pt idx="390">
                  <c:v>2335000</c:v>
                </c:pt>
                <c:pt idx="391">
                  <c:v>2345000</c:v>
                </c:pt>
                <c:pt idx="392">
                  <c:v>2345000</c:v>
                </c:pt>
                <c:pt idx="393">
                  <c:v>2355000</c:v>
                </c:pt>
                <c:pt idx="394">
                  <c:v>2365000</c:v>
                </c:pt>
                <c:pt idx="395">
                  <c:v>2380000</c:v>
                </c:pt>
                <c:pt idx="396">
                  <c:v>2380000</c:v>
                </c:pt>
                <c:pt idx="397">
                  <c:v>2390000</c:v>
                </c:pt>
                <c:pt idx="398">
                  <c:v>2400000</c:v>
                </c:pt>
                <c:pt idx="399">
                  <c:v>2410000</c:v>
                </c:pt>
                <c:pt idx="400">
                  <c:v>2420000</c:v>
                </c:pt>
                <c:pt idx="401">
                  <c:v>2430000</c:v>
                </c:pt>
                <c:pt idx="402">
                  <c:v>2440000</c:v>
                </c:pt>
                <c:pt idx="403">
                  <c:v>2450000</c:v>
                </c:pt>
                <c:pt idx="404">
                  <c:v>2450000</c:v>
                </c:pt>
                <c:pt idx="405">
                  <c:v>2460000</c:v>
                </c:pt>
                <c:pt idx="406">
                  <c:v>2470000</c:v>
                </c:pt>
                <c:pt idx="407">
                  <c:v>2480000</c:v>
                </c:pt>
                <c:pt idx="408">
                  <c:v>2490000</c:v>
                </c:pt>
                <c:pt idx="409">
                  <c:v>2505000</c:v>
                </c:pt>
                <c:pt idx="410">
                  <c:v>2520000</c:v>
                </c:pt>
                <c:pt idx="411">
                  <c:v>2520000</c:v>
                </c:pt>
                <c:pt idx="412">
                  <c:v>2540000</c:v>
                </c:pt>
                <c:pt idx="413">
                  <c:v>2550000</c:v>
                </c:pt>
                <c:pt idx="414">
                  <c:v>2550000</c:v>
                </c:pt>
                <c:pt idx="415">
                  <c:v>2560000</c:v>
                </c:pt>
                <c:pt idx="416">
                  <c:v>2570000</c:v>
                </c:pt>
                <c:pt idx="417">
                  <c:v>2580000</c:v>
                </c:pt>
                <c:pt idx="418">
                  <c:v>2590000</c:v>
                </c:pt>
                <c:pt idx="419">
                  <c:v>2600000</c:v>
                </c:pt>
                <c:pt idx="420">
                  <c:v>2610000</c:v>
                </c:pt>
                <c:pt idx="421">
                  <c:v>2610000</c:v>
                </c:pt>
                <c:pt idx="422">
                  <c:v>2620000</c:v>
                </c:pt>
                <c:pt idx="423">
                  <c:v>2635000</c:v>
                </c:pt>
                <c:pt idx="424">
                  <c:v>2645000</c:v>
                </c:pt>
                <c:pt idx="425">
                  <c:v>2655000</c:v>
                </c:pt>
                <c:pt idx="426">
                  <c:v>2665000</c:v>
                </c:pt>
                <c:pt idx="427">
                  <c:v>2675000</c:v>
                </c:pt>
                <c:pt idx="428">
                  <c:v>2690000</c:v>
                </c:pt>
                <c:pt idx="429">
                  <c:v>2700000</c:v>
                </c:pt>
                <c:pt idx="430">
                  <c:v>2720000</c:v>
                </c:pt>
                <c:pt idx="431">
                  <c:v>2730000</c:v>
                </c:pt>
                <c:pt idx="432">
                  <c:v>2740000</c:v>
                </c:pt>
                <c:pt idx="433">
                  <c:v>2755000</c:v>
                </c:pt>
                <c:pt idx="434">
                  <c:v>2770000</c:v>
                </c:pt>
                <c:pt idx="435">
                  <c:v>2790000</c:v>
                </c:pt>
                <c:pt idx="436">
                  <c:v>2790000</c:v>
                </c:pt>
                <c:pt idx="437">
                  <c:v>2810000</c:v>
                </c:pt>
                <c:pt idx="438">
                  <c:v>2825000</c:v>
                </c:pt>
                <c:pt idx="439">
                  <c:v>2860000</c:v>
                </c:pt>
                <c:pt idx="440">
                  <c:v>2870000</c:v>
                </c:pt>
                <c:pt idx="441">
                  <c:v>2880000</c:v>
                </c:pt>
                <c:pt idx="442">
                  <c:v>2880000</c:v>
                </c:pt>
                <c:pt idx="443">
                  <c:v>2890000</c:v>
                </c:pt>
                <c:pt idx="444">
                  <c:v>2900000</c:v>
                </c:pt>
                <c:pt idx="445">
                  <c:v>2910000</c:v>
                </c:pt>
                <c:pt idx="446">
                  <c:v>2930000</c:v>
                </c:pt>
                <c:pt idx="447">
                  <c:v>2940000</c:v>
                </c:pt>
                <c:pt idx="448">
                  <c:v>2950000</c:v>
                </c:pt>
                <c:pt idx="449">
                  <c:v>2960000</c:v>
                </c:pt>
                <c:pt idx="450">
                  <c:v>2970000</c:v>
                </c:pt>
                <c:pt idx="451">
                  <c:v>2980000</c:v>
                </c:pt>
                <c:pt idx="452">
                  <c:v>3000000</c:v>
                </c:pt>
                <c:pt idx="453">
                  <c:v>3010000</c:v>
                </c:pt>
                <c:pt idx="454">
                  <c:v>3025000</c:v>
                </c:pt>
                <c:pt idx="455">
                  <c:v>3035000</c:v>
                </c:pt>
                <c:pt idx="456">
                  <c:v>3045000</c:v>
                </c:pt>
                <c:pt idx="457">
                  <c:v>3055000</c:v>
                </c:pt>
                <c:pt idx="458">
                  <c:v>3065000</c:v>
                </c:pt>
                <c:pt idx="459">
                  <c:v>3075000</c:v>
                </c:pt>
                <c:pt idx="460">
                  <c:v>3075000</c:v>
                </c:pt>
                <c:pt idx="461">
                  <c:v>3085000</c:v>
                </c:pt>
                <c:pt idx="462">
                  <c:v>3105000</c:v>
                </c:pt>
                <c:pt idx="463">
                  <c:v>3105000</c:v>
                </c:pt>
                <c:pt idx="464">
                  <c:v>3120000</c:v>
                </c:pt>
                <c:pt idx="465">
                  <c:v>3140000</c:v>
                </c:pt>
                <c:pt idx="466">
                  <c:v>3150000</c:v>
                </c:pt>
                <c:pt idx="467">
                  <c:v>3160000</c:v>
                </c:pt>
                <c:pt idx="468">
                  <c:v>3185000</c:v>
                </c:pt>
                <c:pt idx="469">
                  <c:v>3195000</c:v>
                </c:pt>
                <c:pt idx="470">
                  <c:v>3210000</c:v>
                </c:pt>
                <c:pt idx="471">
                  <c:v>3225000</c:v>
                </c:pt>
                <c:pt idx="472">
                  <c:v>3245000</c:v>
                </c:pt>
                <c:pt idx="473">
                  <c:v>3255000</c:v>
                </c:pt>
                <c:pt idx="474">
                  <c:v>3270000</c:v>
                </c:pt>
                <c:pt idx="475">
                  <c:v>3295000</c:v>
                </c:pt>
                <c:pt idx="476">
                  <c:v>3310000</c:v>
                </c:pt>
                <c:pt idx="477">
                  <c:v>3325000</c:v>
                </c:pt>
                <c:pt idx="478">
                  <c:v>3355000</c:v>
                </c:pt>
                <c:pt idx="479">
                  <c:v>3375000</c:v>
                </c:pt>
                <c:pt idx="480">
                  <c:v>3395000</c:v>
                </c:pt>
                <c:pt idx="481">
                  <c:v>3405000</c:v>
                </c:pt>
                <c:pt idx="482">
                  <c:v>3415000</c:v>
                </c:pt>
                <c:pt idx="483">
                  <c:v>3425000</c:v>
                </c:pt>
                <c:pt idx="484">
                  <c:v>3445000</c:v>
                </c:pt>
                <c:pt idx="485">
                  <c:v>3455000</c:v>
                </c:pt>
                <c:pt idx="486">
                  <c:v>3475000</c:v>
                </c:pt>
                <c:pt idx="487">
                  <c:v>3485000</c:v>
                </c:pt>
                <c:pt idx="488">
                  <c:v>3485000</c:v>
                </c:pt>
                <c:pt idx="489">
                  <c:v>3495000</c:v>
                </c:pt>
                <c:pt idx="490">
                  <c:v>3515000</c:v>
                </c:pt>
                <c:pt idx="491">
                  <c:v>3525000</c:v>
                </c:pt>
                <c:pt idx="492">
                  <c:v>3540000</c:v>
                </c:pt>
                <c:pt idx="493">
                  <c:v>3550000</c:v>
                </c:pt>
                <c:pt idx="494">
                  <c:v>3565000</c:v>
                </c:pt>
                <c:pt idx="495">
                  <c:v>3580000</c:v>
                </c:pt>
                <c:pt idx="496">
                  <c:v>3590000</c:v>
                </c:pt>
                <c:pt idx="497">
                  <c:v>3605000</c:v>
                </c:pt>
                <c:pt idx="498">
                  <c:v>3615000</c:v>
                </c:pt>
                <c:pt idx="499">
                  <c:v>3625000</c:v>
                </c:pt>
                <c:pt idx="500">
                  <c:v>3640000</c:v>
                </c:pt>
                <c:pt idx="501">
                  <c:v>3650000</c:v>
                </c:pt>
                <c:pt idx="502">
                  <c:v>3665000</c:v>
                </c:pt>
                <c:pt idx="503">
                  <c:v>3675000</c:v>
                </c:pt>
                <c:pt idx="504">
                  <c:v>3685000</c:v>
                </c:pt>
                <c:pt idx="505">
                  <c:v>3700000</c:v>
                </c:pt>
                <c:pt idx="506">
                  <c:v>3710000</c:v>
                </c:pt>
                <c:pt idx="507">
                  <c:v>3725000</c:v>
                </c:pt>
                <c:pt idx="508">
                  <c:v>3760000</c:v>
                </c:pt>
                <c:pt idx="509">
                  <c:v>3790000</c:v>
                </c:pt>
                <c:pt idx="510">
                  <c:v>3790000</c:v>
                </c:pt>
                <c:pt idx="511">
                  <c:v>3800000</c:v>
                </c:pt>
                <c:pt idx="512">
                  <c:v>3810000</c:v>
                </c:pt>
                <c:pt idx="513">
                  <c:v>3820000</c:v>
                </c:pt>
                <c:pt idx="514">
                  <c:v>3830000</c:v>
                </c:pt>
                <c:pt idx="515">
                  <c:v>3840000</c:v>
                </c:pt>
                <c:pt idx="516">
                  <c:v>3850000</c:v>
                </c:pt>
                <c:pt idx="517">
                  <c:v>3860000</c:v>
                </c:pt>
                <c:pt idx="518">
                  <c:v>3875000</c:v>
                </c:pt>
                <c:pt idx="519">
                  <c:v>3885000</c:v>
                </c:pt>
                <c:pt idx="520">
                  <c:v>3905000</c:v>
                </c:pt>
                <c:pt idx="521">
                  <c:v>3915000</c:v>
                </c:pt>
                <c:pt idx="522">
                  <c:v>3930000</c:v>
                </c:pt>
                <c:pt idx="523">
                  <c:v>3950000</c:v>
                </c:pt>
                <c:pt idx="524">
                  <c:v>3970000</c:v>
                </c:pt>
                <c:pt idx="525">
                  <c:v>3995000</c:v>
                </c:pt>
                <c:pt idx="526">
                  <c:v>4015000</c:v>
                </c:pt>
                <c:pt idx="527">
                  <c:v>4035000</c:v>
                </c:pt>
                <c:pt idx="528">
                  <c:v>4065000</c:v>
                </c:pt>
                <c:pt idx="529">
                  <c:v>4080000</c:v>
                </c:pt>
                <c:pt idx="530">
                  <c:v>4105000</c:v>
                </c:pt>
                <c:pt idx="531">
                  <c:v>4115000</c:v>
                </c:pt>
                <c:pt idx="532">
                  <c:v>4130000</c:v>
                </c:pt>
                <c:pt idx="533">
                  <c:v>4140000</c:v>
                </c:pt>
                <c:pt idx="534">
                  <c:v>4155000</c:v>
                </c:pt>
                <c:pt idx="535">
                  <c:v>4180000</c:v>
                </c:pt>
                <c:pt idx="536">
                  <c:v>4200000</c:v>
                </c:pt>
                <c:pt idx="537">
                  <c:v>4220000</c:v>
                </c:pt>
                <c:pt idx="538">
                  <c:v>4240000</c:v>
                </c:pt>
                <c:pt idx="539">
                  <c:v>4260000</c:v>
                </c:pt>
                <c:pt idx="540">
                  <c:v>4280000</c:v>
                </c:pt>
                <c:pt idx="541">
                  <c:v>4295000</c:v>
                </c:pt>
                <c:pt idx="542">
                  <c:v>4315000</c:v>
                </c:pt>
                <c:pt idx="543">
                  <c:v>4335000</c:v>
                </c:pt>
                <c:pt idx="544">
                  <c:v>4350000</c:v>
                </c:pt>
                <c:pt idx="545">
                  <c:v>4370000</c:v>
                </c:pt>
                <c:pt idx="546">
                  <c:v>4390000</c:v>
                </c:pt>
                <c:pt idx="547">
                  <c:v>4425000</c:v>
                </c:pt>
                <c:pt idx="548">
                  <c:v>4440000</c:v>
                </c:pt>
                <c:pt idx="549">
                  <c:v>4450000</c:v>
                </c:pt>
                <c:pt idx="550">
                  <c:v>4470000</c:v>
                </c:pt>
                <c:pt idx="551">
                  <c:v>4490000</c:v>
                </c:pt>
                <c:pt idx="552">
                  <c:v>4505000</c:v>
                </c:pt>
                <c:pt idx="553">
                  <c:v>4540000</c:v>
                </c:pt>
                <c:pt idx="554">
                  <c:v>4555000</c:v>
                </c:pt>
                <c:pt idx="555">
                  <c:v>4565000</c:v>
                </c:pt>
                <c:pt idx="556">
                  <c:v>4605000</c:v>
                </c:pt>
                <c:pt idx="557">
                  <c:v>4615000</c:v>
                </c:pt>
                <c:pt idx="558">
                  <c:v>4650000</c:v>
                </c:pt>
                <c:pt idx="559">
                  <c:v>4665000</c:v>
                </c:pt>
                <c:pt idx="560">
                  <c:v>4685000</c:v>
                </c:pt>
                <c:pt idx="561">
                  <c:v>4720000</c:v>
                </c:pt>
                <c:pt idx="562">
                  <c:v>4745000</c:v>
                </c:pt>
                <c:pt idx="563">
                  <c:v>4745000</c:v>
                </c:pt>
                <c:pt idx="564">
                  <c:v>4745000</c:v>
                </c:pt>
                <c:pt idx="565">
                  <c:v>4745000</c:v>
                </c:pt>
                <c:pt idx="566">
                  <c:v>4745000</c:v>
                </c:pt>
                <c:pt idx="567">
                  <c:v>4755000</c:v>
                </c:pt>
                <c:pt idx="568">
                  <c:v>4755000</c:v>
                </c:pt>
                <c:pt idx="569">
                  <c:v>4755000</c:v>
                </c:pt>
                <c:pt idx="570">
                  <c:v>4765000</c:v>
                </c:pt>
                <c:pt idx="571">
                  <c:v>4765000</c:v>
                </c:pt>
                <c:pt idx="572">
                  <c:v>4775000</c:v>
                </c:pt>
                <c:pt idx="573">
                  <c:v>4775000</c:v>
                </c:pt>
                <c:pt idx="574">
                  <c:v>4785000</c:v>
                </c:pt>
                <c:pt idx="575">
                  <c:v>4795000</c:v>
                </c:pt>
                <c:pt idx="576">
                  <c:v>4795000</c:v>
                </c:pt>
                <c:pt idx="577">
                  <c:v>4805000</c:v>
                </c:pt>
                <c:pt idx="578">
                  <c:v>4805000</c:v>
                </c:pt>
                <c:pt idx="579">
                  <c:v>4805000</c:v>
                </c:pt>
                <c:pt idx="580">
                  <c:v>4815000</c:v>
                </c:pt>
                <c:pt idx="581">
                  <c:v>4815000</c:v>
                </c:pt>
                <c:pt idx="582">
                  <c:v>4825000</c:v>
                </c:pt>
                <c:pt idx="583">
                  <c:v>4825000</c:v>
                </c:pt>
                <c:pt idx="584">
                  <c:v>4825000</c:v>
                </c:pt>
                <c:pt idx="585">
                  <c:v>4835000</c:v>
                </c:pt>
                <c:pt idx="586">
                  <c:v>4845000</c:v>
                </c:pt>
                <c:pt idx="587">
                  <c:v>4845000</c:v>
                </c:pt>
                <c:pt idx="588">
                  <c:v>4845000</c:v>
                </c:pt>
                <c:pt idx="589">
                  <c:v>4845000</c:v>
                </c:pt>
                <c:pt idx="590">
                  <c:v>4855000</c:v>
                </c:pt>
                <c:pt idx="591">
                  <c:v>4865000</c:v>
                </c:pt>
                <c:pt idx="592">
                  <c:v>4865000</c:v>
                </c:pt>
                <c:pt idx="593">
                  <c:v>4875000</c:v>
                </c:pt>
                <c:pt idx="594">
                  <c:v>4885000</c:v>
                </c:pt>
                <c:pt idx="595">
                  <c:v>4885000</c:v>
                </c:pt>
                <c:pt idx="596">
                  <c:v>4885000</c:v>
                </c:pt>
                <c:pt idx="597">
                  <c:v>4895000</c:v>
                </c:pt>
                <c:pt idx="598">
                  <c:v>4895000</c:v>
                </c:pt>
                <c:pt idx="599">
                  <c:v>4905000</c:v>
                </c:pt>
                <c:pt idx="600">
                  <c:v>4905000</c:v>
                </c:pt>
                <c:pt idx="601">
                  <c:v>4905000</c:v>
                </c:pt>
                <c:pt idx="602">
                  <c:v>4915000</c:v>
                </c:pt>
                <c:pt idx="603">
                  <c:v>4915000</c:v>
                </c:pt>
                <c:pt idx="604">
                  <c:v>4925000</c:v>
                </c:pt>
                <c:pt idx="605">
                  <c:v>4935000</c:v>
                </c:pt>
                <c:pt idx="606">
                  <c:v>4935000</c:v>
                </c:pt>
                <c:pt idx="607">
                  <c:v>4935000</c:v>
                </c:pt>
                <c:pt idx="608">
                  <c:v>4945000</c:v>
                </c:pt>
                <c:pt idx="609">
                  <c:v>4945000</c:v>
                </c:pt>
                <c:pt idx="610">
                  <c:v>4955000</c:v>
                </c:pt>
                <c:pt idx="611">
                  <c:v>4965000</c:v>
                </c:pt>
                <c:pt idx="612">
                  <c:v>4965000</c:v>
                </c:pt>
                <c:pt idx="613">
                  <c:v>4975000</c:v>
                </c:pt>
                <c:pt idx="614">
                  <c:v>4975000</c:v>
                </c:pt>
                <c:pt idx="615">
                  <c:v>4985000</c:v>
                </c:pt>
                <c:pt idx="616">
                  <c:v>4985000</c:v>
                </c:pt>
                <c:pt idx="617">
                  <c:v>4985000</c:v>
                </c:pt>
                <c:pt idx="618">
                  <c:v>4995000</c:v>
                </c:pt>
                <c:pt idx="619">
                  <c:v>4995000</c:v>
                </c:pt>
                <c:pt idx="620">
                  <c:v>4995000</c:v>
                </c:pt>
                <c:pt idx="621">
                  <c:v>5015000</c:v>
                </c:pt>
                <c:pt idx="622">
                  <c:v>5025000</c:v>
                </c:pt>
                <c:pt idx="623">
                  <c:v>5025000</c:v>
                </c:pt>
                <c:pt idx="624">
                  <c:v>5035000</c:v>
                </c:pt>
                <c:pt idx="625">
                  <c:v>5035000</c:v>
                </c:pt>
                <c:pt idx="626">
                  <c:v>5045000</c:v>
                </c:pt>
                <c:pt idx="627">
                  <c:v>5045000</c:v>
                </c:pt>
                <c:pt idx="628">
                  <c:v>5055000</c:v>
                </c:pt>
                <c:pt idx="629">
                  <c:v>5055000</c:v>
                </c:pt>
                <c:pt idx="630">
                  <c:v>5070000</c:v>
                </c:pt>
                <c:pt idx="631">
                  <c:v>5080000</c:v>
                </c:pt>
                <c:pt idx="632">
                  <c:v>5090000</c:v>
                </c:pt>
                <c:pt idx="633">
                  <c:v>5100000</c:v>
                </c:pt>
                <c:pt idx="634">
                  <c:v>5100000</c:v>
                </c:pt>
                <c:pt idx="635">
                  <c:v>5100000</c:v>
                </c:pt>
                <c:pt idx="636">
                  <c:v>5120000</c:v>
                </c:pt>
                <c:pt idx="637">
                  <c:v>5130000</c:v>
                </c:pt>
                <c:pt idx="638">
                  <c:v>5130000</c:v>
                </c:pt>
                <c:pt idx="639">
                  <c:v>5140000</c:v>
                </c:pt>
                <c:pt idx="640">
                  <c:v>5150000</c:v>
                </c:pt>
                <c:pt idx="641">
                  <c:v>5150000</c:v>
                </c:pt>
                <c:pt idx="642">
                  <c:v>5150000</c:v>
                </c:pt>
                <c:pt idx="643">
                  <c:v>5160000</c:v>
                </c:pt>
                <c:pt idx="644">
                  <c:v>5170000</c:v>
                </c:pt>
                <c:pt idx="645">
                  <c:v>5170000</c:v>
                </c:pt>
                <c:pt idx="646">
                  <c:v>5180000</c:v>
                </c:pt>
                <c:pt idx="647">
                  <c:v>5180000</c:v>
                </c:pt>
                <c:pt idx="648">
                  <c:v>5180000</c:v>
                </c:pt>
                <c:pt idx="649">
                  <c:v>5190000</c:v>
                </c:pt>
                <c:pt idx="650">
                  <c:v>5190000</c:v>
                </c:pt>
                <c:pt idx="651">
                  <c:v>5200000</c:v>
                </c:pt>
                <c:pt idx="652">
                  <c:v>5200000</c:v>
                </c:pt>
                <c:pt idx="653">
                  <c:v>5210000</c:v>
                </c:pt>
                <c:pt idx="654">
                  <c:v>5210000</c:v>
                </c:pt>
                <c:pt idx="655">
                  <c:v>5210000</c:v>
                </c:pt>
                <c:pt idx="656">
                  <c:v>5220000</c:v>
                </c:pt>
                <c:pt idx="657">
                  <c:v>5220000</c:v>
                </c:pt>
                <c:pt idx="658">
                  <c:v>5230000</c:v>
                </c:pt>
                <c:pt idx="659">
                  <c:v>5240000</c:v>
                </c:pt>
                <c:pt idx="660">
                  <c:v>5240000</c:v>
                </c:pt>
                <c:pt idx="661">
                  <c:v>5240000</c:v>
                </c:pt>
                <c:pt idx="662">
                  <c:v>5250000</c:v>
                </c:pt>
                <c:pt idx="663">
                  <c:v>5260000</c:v>
                </c:pt>
                <c:pt idx="664">
                  <c:v>5260000</c:v>
                </c:pt>
                <c:pt idx="665">
                  <c:v>5270000</c:v>
                </c:pt>
                <c:pt idx="666">
                  <c:v>5270000</c:v>
                </c:pt>
                <c:pt idx="667">
                  <c:v>5280000</c:v>
                </c:pt>
                <c:pt idx="668">
                  <c:v>5290000</c:v>
                </c:pt>
                <c:pt idx="669">
                  <c:v>5290000</c:v>
                </c:pt>
                <c:pt idx="670">
                  <c:v>5290000</c:v>
                </c:pt>
                <c:pt idx="671">
                  <c:v>5290000</c:v>
                </c:pt>
                <c:pt idx="672">
                  <c:v>5300000</c:v>
                </c:pt>
                <c:pt idx="673">
                  <c:v>5310000</c:v>
                </c:pt>
                <c:pt idx="674">
                  <c:v>5320000</c:v>
                </c:pt>
                <c:pt idx="675">
                  <c:v>5330000</c:v>
                </c:pt>
                <c:pt idx="676">
                  <c:v>5340000</c:v>
                </c:pt>
                <c:pt idx="677">
                  <c:v>5350000</c:v>
                </c:pt>
                <c:pt idx="678">
                  <c:v>5360000</c:v>
                </c:pt>
                <c:pt idx="679">
                  <c:v>5360000</c:v>
                </c:pt>
                <c:pt idx="680">
                  <c:v>5370000</c:v>
                </c:pt>
                <c:pt idx="681">
                  <c:v>5370000</c:v>
                </c:pt>
                <c:pt idx="682">
                  <c:v>5370000</c:v>
                </c:pt>
                <c:pt idx="683">
                  <c:v>5370000</c:v>
                </c:pt>
                <c:pt idx="684">
                  <c:v>5370000</c:v>
                </c:pt>
                <c:pt idx="685">
                  <c:v>5380000</c:v>
                </c:pt>
                <c:pt idx="686">
                  <c:v>5390000</c:v>
                </c:pt>
                <c:pt idx="687">
                  <c:v>5400000</c:v>
                </c:pt>
                <c:pt idx="688">
                  <c:v>5400000</c:v>
                </c:pt>
                <c:pt idx="689">
                  <c:v>5400000</c:v>
                </c:pt>
                <c:pt idx="690">
                  <c:v>5410000</c:v>
                </c:pt>
                <c:pt idx="691">
                  <c:v>5420000</c:v>
                </c:pt>
                <c:pt idx="692">
                  <c:v>5420000</c:v>
                </c:pt>
                <c:pt idx="693">
                  <c:v>5420000</c:v>
                </c:pt>
                <c:pt idx="694">
                  <c:v>5440000</c:v>
                </c:pt>
                <c:pt idx="695">
                  <c:v>5440000</c:v>
                </c:pt>
                <c:pt idx="696">
                  <c:v>5450000</c:v>
                </c:pt>
                <c:pt idx="697">
                  <c:v>5450000</c:v>
                </c:pt>
                <c:pt idx="698">
                  <c:v>5450000</c:v>
                </c:pt>
                <c:pt idx="699">
                  <c:v>5460000</c:v>
                </c:pt>
                <c:pt idx="700">
                  <c:v>5460000</c:v>
                </c:pt>
                <c:pt idx="701">
                  <c:v>5470000</c:v>
                </c:pt>
                <c:pt idx="702">
                  <c:v>5480000</c:v>
                </c:pt>
                <c:pt idx="703">
                  <c:v>5480000</c:v>
                </c:pt>
                <c:pt idx="704">
                  <c:v>5490000</c:v>
                </c:pt>
                <c:pt idx="705">
                  <c:v>5500000</c:v>
                </c:pt>
                <c:pt idx="706">
                  <c:v>5500000</c:v>
                </c:pt>
                <c:pt idx="707">
                  <c:v>5500000</c:v>
                </c:pt>
                <c:pt idx="708">
                  <c:v>5510000</c:v>
                </c:pt>
                <c:pt idx="709">
                  <c:v>5510000</c:v>
                </c:pt>
                <c:pt idx="710">
                  <c:v>5510000</c:v>
                </c:pt>
                <c:pt idx="711">
                  <c:v>5520000</c:v>
                </c:pt>
                <c:pt idx="712">
                  <c:v>5520000</c:v>
                </c:pt>
                <c:pt idx="713">
                  <c:v>5530000</c:v>
                </c:pt>
                <c:pt idx="714">
                  <c:v>5530000</c:v>
                </c:pt>
                <c:pt idx="715">
                  <c:v>5540000</c:v>
                </c:pt>
                <c:pt idx="716">
                  <c:v>5540000</c:v>
                </c:pt>
                <c:pt idx="717">
                  <c:v>5550000</c:v>
                </c:pt>
                <c:pt idx="718">
                  <c:v>5550000</c:v>
                </c:pt>
                <c:pt idx="719">
                  <c:v>5560000</c:v>
                </c:pt>
                <c:pt idx="720">
                  <c:v>5560000</c:v>
                </c:pt>
                <c:pt idx="721">
                  <c:v>5570000</c:v>
                </c:pt>
                <c:pt idx="722">
                  <c:v>5580000</c:v>
                </c:pt>
                <c:pt idx="723">
                  <c:v>5580000</c:v>
                </c:pt>
                <c:pt idx="724">
                  <c:v>5590000</c:v>
                </c:pt>
                <c:pt idx="725">
                  <c:v>5600000</c:v>
                </c:pt>
                <c:pt idx="726">
                  <c:v>5610000</c:v>
                </c:pt>
                <c:pt idx="727">
                  <c:v>5620000</c:v>
                </c:pt>
                <c:pt idx="728">
                  <c:v>5630000</c:v>
                </c:pt>
                <c:pt idx="729">
                  <c:v>5640000</c:v>
                </c:pt>
                <c:pt idx="730">
                  <c:v>5650000</c:v>
                </c:pt>
                <c:pt idx="731">
                  <c:v>5650000</c:v>
                </c:pt>
                <c:pt idx="732">
                  <c:v>5650000</c:v>
                </c:pt>
                <c:pt idx="733">
                  <c:v>5650000</c:v>
                </c:pt>
                <c:pt idx="734">
                  <c:v>5660000</c:v>
                </c:pt>
                <c:pt idx="735">
                  <c:v>5660000</c:v>
                </c:pt>
                <c:pt idx="736">
                  <c:v>5660000</c:v>
                </c:pt>
                <c:pt idx="737">
                  <c:v>5660000</c:v>
                </c:pt>
                <c:pt idx="738">
                  <c:v>5670000</c:v>
                </c:pt>
                <c:pt idx="739">
                  <c:v>5680000</c:v>
                </c:pt>
                <c:pt idx="740">
                  <c:v>5680000</c:v>
                </c:pt>
                <c:pt idx="741">
                  <c:v>5690000</c:v>
                </c:pt>
                <c:pt idx="742">
                  <c:v>5690000</c:v>
                </c:pt>
                <c:pt idx="743">
                  <c:v>5700000</c:v>
                </c:pt>
                <c:pt idx="744">
                  <c:v>5710000</c:v>
                </c:pt>
                <c:pt idx="745">
                  <c:v>5720000</c:v>
                </c:pt>
                <c:pt idx="746">
                  <c:v>5730000</c:v>
                </c:pt>
                <c:pt idx="747">
                  <c:v>5740000</c:v>
                </c:pt>
                <c:pt idx="748">
                  <c:v>5750000</c:v>
                </c:pt>
                <c:pt idx="749">
                  <c:v>5750000</c:v>
                </c:pt>
                <c:pt idx="750">
                  <c:v>5760000</c:v>
                </c:pt>
                <c:pt idx="751">
                  <c:v>5770000</c:v>
                </c:pt>
                <c:pt idx="752">
                  <c:v>5770000</c:v>
                </c:pt>
                <c:pt idx="753">
                  <c:v>5790000</c:v>
                </c:pt>
                <c:pt idx="754">
                  <c:v>5805000</c:v>
                </c:pt>
                <c:pt idx="755">
                  <c:v>5820000</c:v>
                </c:pt>
                <c:pt idx="756">
                  <c:v>5835000</c:v>
                </c:pt>
                <c:pt idx="757">
                  <c:v>5850000</c:v>
                </c:pt>
                <c:pt idx="758">
                  <c:v>5850000</c:v>
                </c:pt>
                <c:pt idx="759">
                  <c:v>5850000</c:v>
                </c:pt>
                <c:pt idx="760">
                  <c:v>5850000</c:v>
                </c:pt>
                <c:pt idx="761">
                  <c:v>5860000</c:v>
                </c:pt>
                <c:pt idx="762">
                  <c:v>5870000</c:v>
                </c:pt>
                <c:pt idx="763">
                  <c:v>5885000</c:v>
                </c:pt>
                <c:pt idx="764">
                  <c:v>5895000</c:v>
                </c:pt>
                <c:pt idx="765">
                  <c:v>5905000</c:v>
                </c:pt>
                <c:pt idx="766">
                  <c:v>5920000</c:v>
                </c:pt>
                <c:pt idx="767">
                  <c:v>5930000</c:v>
                </c:pt>
                <c:pt idx="768">
                  <c:v>5930000</c:v>
                </c:pt>
                <c:pt idx="769">
                  <c:v>5950000</c:v>
                </c:pt>
                <c:pt idx="770">
                  <c:v>5950000</c:v>
                </c:pt>
                <c:pt idx="771">
                  <c:v>5960000</c:v>
                </c:pt>
                <c:pt idx="772">
                  <c:v>5960000</c:v>
                </c:pt>
                <c:pt idx="773">
                  <c:v>5970000</c:v>
                </c:pt>
                <c:pt idx="774">
                  <c:v>5980000</c:v>
                </c:pt>
                <c:pt idx="775">
                  <c:v>5990000</c:v>
                </c:pt>
                <c:pt idx="776">
                  <c:v>5990000</c:v>
                </c:pt>
                <c:pt idx="777">
                  <c:v>6000000</c:v>
                </c:pt>
                <c:pt idx="778">
                  <c:v>6010000</c:v>
                </c:pt>
                <c:pt idx="779">
                  <c:v>6010000</c:v>
                </c:pt>
                <c:pt idx="780">
                  <c:v>6020000</c:v>
                </c:pt>
                <c:pt idx="781">
                  <c:v>6020000</c:v>
                </c:pt>
                <c:pt idx="782">
                  <c:v>6020000</c:v>
                </c:pt>
                <c:pt idx="783">
                  <c:v>6020000</c:v>
                </c:pt>
                <c:pt idx="784">
                  <c:v>6030000</c:v>
                </c:pt>
                <c:pt idx="785">
                  <c:v>6030000</c:v>
                </c:pt>
                <c:pt idx="786">
                  <c:v>6040000</c:v>
                </c:pt>
                <c:pt idx="787">
                  <c:v>6040000</c:v>
                </c:pt>
                <c:pt idx="788">
                  <c:v>6050000</c:v>
                </c:pt>
                <c:pt idx="789">
                  <c:v>6060000</c:v>
                </c:pt>
                <c:pt idx="790">
                  <c:v>6070000</c:v>
                </c:pt>
                <c:pt idx="791">
                  <c:v>6070000</c:v>
                </c:pt>
                <c:pt idx="792">
                  <c:v>6070000</c:v>
                </c:pt>
                <c:pt idx="793">
                  <c:v>6080000</c:v>
                </c:pt>
                <c:pt idx="794">
                  <c:v>6090000</c:v>
                </c:pt>
                <c:pt idx="795">
                  <c:v>6090000</c:v>
                </c:pt>
                <c:pt idx="796">
                  <c:v>6090000</c:v>
                </c:pt>
                <c:pt idx="797">
                  <c:v>6090000</c:v>
                </c:pt>
                <c:pt idx="798">
                  <c:v>6100000</c:v>
                </c:pt>
                <c:pt idx="799">
                  <c:v>6110000</c:v>
                </c:pt>
                <c:pt idx="800">
                  <c:v>6120000</c:v>
                </c:pt>
                <c:pt idx="801">
                  <c:v>6120000</c:v>
                </c:pt>
                <c:pt idx="802">
                  <c:v>6130000</c:v>
                </c:pt>
                <c:pt idx="803">
                  <c:v>6130000</c:v>
                </c:pt>
                <c:pt idx="804">
                  <c:v>6130000</c:v>
                </c:pt>
                <c:pt idx="805">
                  <c:v>6140000</c:v>
                </c:pt>
                <c:pt idx="806">
                  <c:v>6140000</c:v>
                </c:pt>
                <c:pt idx="807">
                  <c:v>6150000</c:v>
                </c:pt>
                <c:pt idx="808">
                  <c:v>6160000</c:v>
                </c:pt>
                <c:pt idx="809">
                  <c:v>6160000</c:v>
                </c:pt>
                <c:pt idx="810">
                  <c:v>6170000</c:v>
                </c:pt>
                <c:pt idx="811">
                  <c:v>6180000</c:v>
                </c:pt>
                <c:pt idx="812">
                  <c:v>6190000</c:v>
                </c:pt>
                <c:pt idx="813">
                  <c:v>6200000</c:v>
                </c:pt>
                <c:pt idx="814">
                  <c:v>6200000</c:v>
                </c:pt>
                <c:pt idx="815">
                  <c:v>6210000</c:v>
                </c:pt>
                <c:pt idx="816">
                  <c:v>6220000</c:v>
                </c:pt>
                <c:pt idx="817">
                  <c:v>6230000</c:v>
                </c:pt>
                <c:pt idx="818">
                  <c:v>6240000</c:v>
                </c:pt>
                <c:pt idx="819">
                  <c:v>6250000</c:v>
                </c:pt>
                <c:pt idx="820">
                  <c:v>6260000</c:v>
                </c:pt>
                <c:pt idx="821">
                  <c:v>6270000</c:v>
                </c:pt>
                <c:pt idx="822">
                  <c:v>6280000</c:v>
                </c:pt>
                <c:pt idx="823">
                  <c:v>6295000</c:v>
                </c:pt>
                <c:pt idx="824">
                  <c:v>6305000</c:v>
                </c:pt>
                <c:pt idx="825">
                  <c:v>6305000</c:v>
                </c:pt>
                <c:pt idx="826">
                  <c:v>6305000</c:v>
                </c:pt>
                <c:pt idx="827">
                  <c:v>6325000</c:v>
                </c:pt>
                <c:pt idx="828">
                  <c:v>6325000</c:v>
                </c:pt>
                <c:pt idx="829">
                  <c:v>6325000</c:v>
                </c:pt>
                <c:pt idx="830">
                  <c:v>6335000</c:v>
                </c:pt>
                <c:pt idx="831">
                  <c:v>6345000</c:v>
                </c:pt>
                <c:pt idx="832">
                  <c:v>6355000</c:v>
                </c:pt>
                <c:pt idx="833">
                  <c:v>6365000</c:v>
                </c:pt>
                <c:pt idx="834">
                  <c:v>6375000</c:v>
                </c:pt>
                <c:pt idx="835">
                  <c:v>6385000</c:v>
                </c:pt>
                <c:pt idx="836">
                  <c:v>6395000</c:v>
                </c:pt>
                <c:pt idx="837">
                  <c:v>6395000</c:v>
                </c:pt>
                <c:pt idx="838">
                  <c:v>6405000</c:v>
                </c:pt>
                <c:pt idx="839">
                  <c:v>6415000</c:v>
                </c:pt>
                <c:pt idx="840">
                  <c:v>6425000</c:v>
                </c:pt>
                <c:pt idx="841">
                  <c:v>6435000</c:v>
                </c:pt>
                <c:pt idx="842">
                  <c:v>6435000</c:v>
                </c:pt>
                <c:pt idx="843">
                  <c:v>6445000</c:v>
                </c:pt>
                <c:pt idx="844">
                  <c:v>6455000</c:v>
                </c:pt>
                <c:pt idx="845">
                  <c:v>6465000</c:v>
                </c:pt>
                <c:pt idx="846">
                  <c:v>6465000</c:v>
                </c:pt>
                <c:pt idx="847">
                  <c:v>6475000</c:v>
                </c:pt>
                <c:pt idx="848">
                  <c:v>6475000</c:v>
                </c:pt>
                <c:pt idx="849">
                  <c:v>6475000</c:v>
                </c:pt>
                <c:pt idx="850">
                  <c:v>6495000</c:v>
                </c:pt>
                <c:pt idx="851">
                  <c:v>6495000</c:v>
                </c:pt>
                <c:pt idx="852">
                  <c:v>6505000</c:v>
                </c:pt>
                <c:pt idx="853">
                  <c:v>6515000</c:v>
                </c:pt>
                <c:pt idx="854">
                  <c:v>6525000</c:v>
                </c:pt>
                <c:pt idx="855">
                  <c:v>6525000</c:v>
                </c:pt>
                <c:pt idx="856">
                  <c:v>6535000</c:v>
                </c:pt>
                <c:pt idx="857">
                  <c:v>6535000</c:v>
                </c:pt>
                <c:pt idx="858">
                  <c:v>6545000</c:v>
                </c:pt>
                <c:pt idx="859">
                  <c:v>6555000</c:v>
                </c:pt>
                <c:pt idx="860">
                  <c:v>6565000</c:v>
                </c:pt>
                <c:pt idx="861">
                  <c:v>6575000</c:v>
                </c:pt>
                <c:pt idx="862">
                  <c:v>6575000</c:v>
                </c:pt>
                <c:pt idx="863">
                  <c:v>6585000</c:v>
                </c:pt>
                <c:pt idx="864">
                  <c:v>6585000</c:v>
                </c:pt>
                <c:pt idx="865">
                  <c:v>6595000</c:v>
                </c:pt>
                <c:pt idx="866">
                  <c:v>6595000</c:v>
                </c:pt>
                <c:pt idx="867">
                  <c:v>6605000</c:v>
                </c:pt>
                <c:pt idx="868">
                  <c:v>6615000</c:v>
                </c:pt>
                <c:pt idx="869">
                  <c:v>6625000</c:v>
                </c:pt>
                <c:pt idx="870">
                  <c:v>6635000</c:v>
                </c:pt>
                <c:pt idx="871">
                  <c:v>6650000</c:v>
                </c:pt>
                <c:pt idx="872">
                  <c:v>6660000</c:v>
                </c:pt>
                <c:pt idx="873">
                  <c:v>6670000</c:v>
                </c:pt>
                <c:pt idx="874">
                  <c:v>6680000</c:v>
                </c:pt>
                <c:pt idx="875">
                  <c:v>6680000</c:v>
                </c:pt>
                <c:pt idx="876">
                  <c:v>6680000</c:v>
                </c:pt>
                <c:pt idx="877">
                  <c:v>6690000</c:v>
                </c:pt>
                <c:pt idx="878">
                  <c:v>6700000</c:v>
                </c:pt>
                <c:pt idx="879">
                  <c:v>6700000</c:v>
                </c:pt>
                <c:pt idx="880">
                  <c:v>6710000</c:v>
                </c:pt>
                <c:pt idx="881">
                  <c:v>6720000</c:v>
                </c:pt>
                <c:pt idx="882">
                  <c:v>6730000</c:v>
                </c:pt>
                <c:pt idx="883">
                  <c:v>6740000</c:v>
                </c:pt>
                <c:pt idx="884">
                  <c:v>6750000</c:v>
                </c:pt>
                <c:pt idx="885">
                  <c:v>6760000</c:v>
                </c:pt>
                <c:pt idx="886">
                  <c:v>6770000</c:v>
                </c:pt>
                <c:pt idx="887">
                  <c:v>6770000</c:v>
                </c:pt>
                <c:pt idx="888">
                  <c:v>6780000</c:v>
                </c:pt>
                <c:pt idx="889">
                  <c:v>6790000</c:v>
                </c:pt>
                <c:pt idx="890">
                  <c:v>6800000</c:v>
                </c:pt>
                <c:pt idx="891">
                  <c:v>6810000</c:v>
                </c:pt>
                <c:pt idx="892">
                  <c:v>6820000</c:v>
                </c:pt>
                <c:pt idx="893">
                  <c:v>6830000</c:v>
                </c:pt>
                <c:pt idx="894">
                  <c:v>6850000</c:v>
                </c:pt>
                <c:pt idx="895">
                  <c:v>6850000</c:v>
                </c:pt>
                <c:pt idx="896">
                  <c:v>6860000</c:v>
                </c:pt>
                <c:pt idx="897">
                  <c:v>6870000</c:v>
                </c:pt>
                <c:pt idx="898">
                  <c:v>6870000</c:v>
                </c:pt>
                <c:pt idx="899">
                  <c:v>6880000</c:v>
                </c:pt>
                <c:pt idx="900">
                  <c:v>6890000</c:v>
                </c:pt>
                <c:pt idx="901">
                  <c:v>6900000</c:v>
                </c:pt>
                <c:pt idx="902">
                  <c:v>6910000</c:v>
                </c:pt>
                <c:pt idx="903">
                  <c:v>6920000</c:v>
                </c:pt>
                <c:pt idx="904">
                  <c:v>6930000</c:v>
                </c:pt>
                <c:pt idx="905">
                  <c:v>6940000</c:v>
                </c:pt>
                <c:pt idx="906">
                  <c:v>6950000</c:v>
                </c:pt>
                <c:pt idx="907">
                  <c:v>6960000</c:v>
                </c:pt>
                <c:pt idx="908">
                  <c:v>6970000</c:v>
                </c:pt>
                <c:pt idx="909">
                  <c:v>6980000</c:v>
                </c:pt>
                <c:pt idx="910">
                  <c:v>6980000</c:v>
                </c:pt>
                <c:pt idx="911">
                  <c:v>6990000</c:v>
                </c:pt>
                <c:pt idx="912">
                  <c:v>7000000</c:v>
                </c:pt>
                <c:pt idx="913">
                  <c:v>7010000</c:v>
                </c:pt>
                <c:pt idx="914">
                  <c:v>7010000</c:v>
                </c:pt>
                <c:pt idx="915">
                  <c:v>7025000</c:v>
                </c:pt>
                <c:pt idx="916">
                  <c:v>7040000</c:v>
                </c:pt>
                <c:pt idx="917">
                  <c:v>7050000</c:v>
                </c:pt>
                <c:pt idx="918">
                  <c:v>7060000</c:v>
                </c:pt>
                <c:pt idx="919">
                  <c:v>7070000</c:v>
                </c:pt>
                <c:pt idx="920">
                  <c:v>7080000</c:v>
                </c:pt>
                <c:pt idx="921">
                  <c:v>7090000</c:v>
                </c:pt>
                <c:pt idx="922">
                  <c:v>7105000</c:v>
                </c:pt>
                <c:pt idx="923">
                  <c:v>7105000</c:v>
                </c:pt>
                <c:pt idx="924">
                  <c:v>7115000</c:v>
                </c:pt>
                <c:pt idx="925">
                  <c:v>7125000</c:v>
                </c:pt>
                <c:pt idx="926">
                  <c:v>7135000</c:v>
                </c:pt>
                <c:pt idx="927">
                  <c:v>7135000</c:v>
                </c:pt>
                <c:pt idx="928">
                  <c:v>7145000</c:v>
                </c:pt>
                <c:pt idx="929">
                  <c:v>7155000</c:v>
                </c:pt>
                <c:pt idx="930">
                  <c:v>7155000</c:v>
                </c:pt>
                <c:pt idx="931">
                  <c:v>7165000</c:v>
                </c:pt>
                <c:pt idx="932">
                  <c:v>7180000</c:v>
                </c:pt>
                <c:pt idx="933">
                  <c:v>7195000</c:v>
                </c:pt>
                <c:pt idx="934">
                  <c:v>7210000</c:v>
                </c:pt>
                <c:pt idx="935">
                  <c:v>7220000</c:v>
                </c:pt>
                <c:pt idx="936">
                  <c:v>7230000</c:v>
                </c:pt>
                <c:pt idx="937">
                  <c:v>7230000</c:v>
                </c:pt>
                <c:pt idx="938">
                  <c:v>7230000</c:v>
                </c:pt>
                <c:pt idx="939">
                  <c:v>7250000</c:v>
                </c:pt>
                <c:pt idx="940">
                  <c:v>7265000</c:v>
                </c:pt>
                <c:pt idx="941">
                  <c:v>7265000</c:v>
                </c:pt>
                <c:pt idx="942">
                  <c:v>7275000</c:v>
                </c:pt>
                <c:pt idx="943">
                  <c:v>7290000</c:v>
                </c:pt>
                <c:pt idx="944">
                  <c:v>7300000</c:v>
                </c:pt>
                <c:pt idx="945">
                  <c:v>7315000</c:v>
                </c:pt>
                <c:pt idx="946">
                  <c:v>7325000</c:v>
                </c:pt>
                <c:pt idx="947">
                  <c:v>7340000</c:v>
                </c:pt>
                <c:pt idx="948">
                  <c:v>7340000</c:v>
                </c:pt>
                <c:pt idx="949">
                  <c:v>7350000</c:v>
                </c:pt>
                <c:pt idx="950">
                  <c:v>7365000</c:v>
                </c:pt>
                <c:pt idx="951">
                  <c:v>7375000</c:v>
                </c:pt>
                <c:pt idx="952">
                  <c:v>7385000</c:v>
                </c:pt>
                <c:pt idx="953">
                  <c:v>7395000</c:v>
                </c:pt>
                <c:pt idx="954">
                  <c:v>7405000</c:v>
                </c:pt>
                <c:pt idx="955">
                  <c:v>7420000</c:v>
                </c:pt>
                <c:pt idx="956">
                  <c:v>7430000</c:v>
                </c:pt>
                <c:pt idx="957">
                  <c:v>7430000</c:v>
                </c:pt>
                <c:pt idx="958">
                  <c:v>7440000</c:v>
                </c:pt>
                <c:pt idx="959">
                  <c:v>7450000</c:v>
                </c:pt>
                <c:pt idx="960">
                  <c:v>7470000</c:v>
                </c:pt>
                <c:pt idx="961">
                  <c:v>7485000</c:v>
                </c:pt>
                <c:pt idx="962">
                  <c:v>7495000</c:v>
                </c:pt>
                <c:pt idx="963">
                  <c:v>7495000</c:v>
                </c:pt>
                <c:pt idx="964">
                  <c:v>7515000</c:v>
                </c:pt>
                <c:pt idx="965">
                  <c:v>7525000</c:v>
                </c:pt>
                <c:pt idx="966">
                  <c:v>7540000</c:v>
                </c:pt>
                <c:pt idx="967">
                  <c:v>7560000</c:v>
                </c:pt>
                <c:pt idx="968">
                  <c:v>7575000</c:v>
                </c:pt>
                <c:pt idx="969">
                  <c:v>7590000</c:v>
                </c:pt>
                <c:pt idx="970">
                  <c:v>7605000</c:v>
                </c:pt>
                <c:pt idx="971">
                  <c:v>7620000</c:v>
                </c:pt>
                <c:pt idx="972">
                  <c:v>7620000</c:v>
                </c:pt>
                <c:pt idx="973">
                  <c:v>7630000</c:v>
                </c:pt>
                <c:pt idx="974">
                  <c:v>7630000</c:v>
                </c:pt>
                <c:pt idx="975">
                  <c:v>7640000</c:v>
                </c:pt>
                <c:pt idx="976">
                  <c:v>7650000</c:v>
                </c:pt>
                <c:pt idx="977">
                  <c:v>7650000</c:v>
                </c:pt>
                <c:pt idx="978">
                  <c:v>7665000</c:v>
                </c:pt>
                <c:pt idx="979">
                  <c:v>7675000</c:v>
                </c:pt>
                <c:pt idx="980">
                  <c:v>7695000</c:v>
                </c:pt>
                <c:pt idx="981">
                  <c:v>7715000</c:v>
                </c:pt>
                <c:pt idx="982">
                  <c:v>7725000</c:v>
                </c:pt>
                <c:pt idx="983">
                  <c:v>7745000</c:v>
                </c:pt>
                <c:pt idx="984">
                  <c:v>7765000</c:v>
                </c:pt>
                <c:pt idx="985">
                  <c:v>7780000</c:v>
                </c:pt>
                <c:pt idx="986">
                  <c:v>7790000</c:v>
                </c:pt>
                <c:pt idx="987">
                  <c:v>7800000</c:v>
                </c:pt>
                <c:pt idx="988">
                  <c:v>7810000</c:v>
                </c:pt>
                <c:pt idx="989">
                  <c:v>7830000</c:v>
                </c:pt>
                <c:pt idx="990">
                  <c:v>7840000</c:v>
                </c:pt>
                <c:pt idx="991">
                  <c:v>7850000</c:v>
                </c:pt>
                <c:pt idx="992">
                  <c:v>7860000</c:v>
                </c:pt>
                <c:pt idx="993">
                  <c:v>7875000</c:v>
                </c:pt>
                <c:pt idx="994">
                  <c:v>7885000</c:v>
                </c:pt>
                <c:pt idx="995">
                  <c:v>7895000</c:v>
                </c:pt>
                <c:pt idx="996">
                  <c:v>7905000</c:v>
                </c:pt>
                <c:pt idx="997">
                  <c:v>7915000</c:v>
                </c:pt>
                <c:pt idx="998">
                  <c:v>7925000</c:v>
                </c:pt>
                <c:pt idx="999">
                  <c:v>7940000</c:v>
                </c:pt>
                <c:pt idx="1000">
                  <c:v>7940000</c:v>
                </c:pt>
                <c:pt idx="1001">
                  <c:v>7950000</c:v>
                </c:pt>
                <c:pt idx="1002">
                  <c:v>7970000</c:v>
                </c:pt>
                <c:pt idx="1003">
                  <c:v>7970000</c:v>
                </c:pt>
                <c:pt idx="1004">
                  <c:v>7985000</c:v>
                </c:pt>
                <c:pt idx="1005">
                  <c:v>8005000</c:v>
                </c:pt>
                <c:pt idx="1006">
                  <c:v>8015000</c:v>
                </c:pt>
                <c:pt idx="1007">
                  <c:v>8015000</c:v>
                </c:pt>
                <c:pt idx="1008">
                  <c:v>8035000</c:v>
                </c:pt>
                <c:pt idx="1009">
                  <c:v>8050000</c:v>
                </c:pt>
                <c:pt idx="1010">
                  <c:v>8065000</c:v>
                </c:pt>
                <c:pt idx="1011">
                  <c:v>8075000</c:v>
                </c:pt>
                <c:pt idx="1012">
                  <c:v>8075000</c:v>
                </c:pt>
                <c:pt idx="1013">
                  <c:v>8090000</c:v>
                </c:pt>
                <c:pt idx="1014">
                  <c:v>8100000</c:v>
                </c:pt>
                <c:pt idx="1015">
                  <c:v>8100000</c:v>
                </c:pt>
                <c:pt idx="1016">
                  <c:v>8110000</c:v>
                </c:pt>
                <c:pt idx="1017">
                  <c:v>8120000</c:v>
                </c:pt>
                <c:pt idx="1018">
                  <c:v>8135000</c:v>
                </c:pt>
                <c:pt idx="1019">
                  <c:v>8145000</c:v>
                </c:pt>
                <c:pt idx="1020">
                  <c:v>8165000</c:v>
                </c:pt>
                <c:pt idx="1021">
                  <c:v>8175000</c:v>
                </c:pt>
                <c:pt idx="1022">
                  <c:v>8195000</c:v>
                </c:pt>
                <c:pt idx="1023">
                  <c:v>8215000</c:v>
                </c:pt>
                <c:pt idx="1024">
                  <c:v>8225000</c:v>
                </c:pt>
                <c:pt idx="1025">
                  <c:v>8240000</c:v>
                </c:pt>
                <c:pt idx="1026">
                  <c:v>8250000</c:v>
                </c:pt>
                <c:pt idx="1027">
                  <c:v>8270000</c:v>
                </c:pt>
                <c:pt idx="1028">
                  <c:v>8280000</c:v>
                </c:pt>
                <c:pt idx="1029">
                  <c:v>8290000</c:v>
                </c:pt>
                <c:pt idx="1030">
                  <c:v>8300000</c:v>
                </c:pt>
                <c:pt idx="1031">
                  <c:v>8310000</c:v>
                </c:pt>
                <c:pt idx="1032">
                  <c:v>8325000</c:v>
                </c:pt>
                <c:pt idx="1033">
                  <c:v>8340000</c:v>
                </c:pt>
                <c:pt idx="1034">
                  <c:v>8355000</c:v>
                </c:pt>
                <c:pt idx="1035">
                  <c:v>8365000</c:v>
                </c:pt>
                <c:pt idx="1036">
                  <c:v>8375000</c:v>
                </c:pt>
                <c:pt idx="1037">
                  <c:v>8375000</c:v>
                </c:pt>
                <c:pt idx="1038">
                  <c:v>8385000</c:v>
                </c:pt>
                <c:pt idx="1039">
                  <c:v>8395000</c:v>
                </c:pt>
                <c:pt idx="1040">
                  <c:v>8405000</c:v>
                </c:pt>
                <c:pt idx="1041">
                  <c:v>8420000</c:v>
                </c:pt>
                <c:pt idx="1042">
                  <c:v>8445000</c:v>
                </c:pt>
                <c:pt idx="1043">
                  <c:v>8465000</c:v>
                </c:pt>
                <c:pt idx="1044">
                  <c:v>8480000</c:v>
                </c:pt>
                <c:pt idx="1045">
                  <c:v>8510000</c:v>
                </c:pt>
                <c:pt idx="1046">
                  <c:v>8520000</c:v>
                </c:pt>
                <c:pt idx="1047">
                  <c:v>8520000</c:v>
                </c:pt>
                <c:pt idx="1048">
                  <c:v>8540000</c:v>
                </c:pt>
                <c:pt idx="1049">
                  <c:v>8555000</c:v>
                </c:pt>
                <c:pt idx="1050">
                  <c:v>8570000</c:v>
                </c:pt>
                <c:pt idx="1051">
                  <c:v>8580000</c:v>
                </c:pt>
                <c:pt idx="1052">
                  <c:v>8590000</c:v>
                </c:pt>
                <c:pt idx="1053">
                  <c:v>8600000</c:v>
                </c:pt>
                <c:pt idx="1054">
                  <c:v>8610000</c:v>
                </c:pt>
                <c:pt idx="1055">
                  <c:v>8620000</c:v>
                </c:pt>
                <c:pt idx="1056">
                  <c:v>8645000</c:v>
                </c:pt>
                <c:pt idx="1057">
                  <c:v>8645000</c:v>
                </c:pt>
                <c:pt idx="1058">
                  <c:v>8655000</c:v>
                </c:pt>
                <c:pt idx="1059">
                  <c:v>8675000</c:v>
                </c:pt>
                <c:pt idx="1060">
                  <c:v>8700000</c:v>
                </c:pt>
                <c:pt idx="1061">
                  <c:v>8725000</c:v>
                </c:pt>
                <c:pt idx="1062">
                  <c:v>8725000</c:v>
                </c:pt>
                <c:pt idx="1063">
                  <c:v>8725000</c:v>
                </c:pt>
                <c:pt idx="1064">
                  <c:v>8735000</c:v>
                </c:pt>
                <c:pt idx="1065">
                  <c:v>8735000</c:v>
                </c:pt>
                <c:pt idx="1066">
                  <c:v>8745000</c:v>
                </c:pt>
                <c:pt idx="1067">
                  <c:v>8745000</c:v>
                </c:pt>
                <c:pt idx="1068">
                  <c:v>8745000</c:v>
                </c:pt>
                <c:pt idx="1069">
                  <c:v>8745000</c:v>
                </c:pt>
                <c:pt idx="1070">
                  <c:v>8745000</c:v>
                </c:pt>
                <c:pt idx="1071">
                  <c:v>8755000</c:v>
                </c:pt>
                <c:pt idx="1072">
                  <c:v>8755000</c:v>
                </c:pt>
                <c:pt idx="1073">
                  <c:v>8765000</c:v>
                </c:pt>
                <c:pt idx="1074">
                  <c:v>8775000</c:v>
                </c:pt>
                <c:pt idx="1075">
                  <c:v>8775000</c:v>
                </c:pt>
                <c:pt idx="1076">
                  <c:v>8775000</c:v>
                </c:pt>
                <c:pt idx="1077">
                  <c:v>8775000</c:v>
                </c:pt>
                <c:pt idx="1078">
                  <c:v>8775000</c:v>
                </c:pt>
                <c:pt idx="1079">
                  <c:v>8785000</c:v>
                </c:pt>
                <c:pt idx="1080">
                  <c:v>8785000</c:v>
                </c:pt>
                <c:pt idx="1081">
                  <c:v>8795000</c:v>
                </c:pt>
                <c:pt idx="1082">
                  <c:v>8795000</c:v>
                </c:pt>
                <c:pt idx="1083">
                  <c:v>8795000</c:v>
                </c:pt>
                <c:pt idx="1084">
                  <c:v>8805000</c:v>
                </c:pt>
                <c:pt idx="1085">
                  <c:v>8815000</c:v>
                </c:pt>
                <c:pt idx="1086">
                  <c:v>8815000</c:v>
                </c:pt>
                <c:pt idx="1087">
                  <c:v>8815000</c:v>
                </c:pt>
                <c:pt idx="1088">
                  <c:v>8825000</c:v>
                </c:pt>
                <c:pt idx="1089">
                  <c:v>8835000</c:v>
                </c:pt>
                <c:pt idx="1090">
                  <c:v>8835000</c:v>
                </c:pt>
                <c:pt idx="1091">
                  <c:v>8835000</c:v>
                </c:pt>
                <c:pt idx="1092">
                  <c:v>8835000</c:v>
                </c:pt>
                <c:pt idx="1093">
                  <c:v>8845000</c:v>
                </c:pt>
                <c:pt idx="1094">
                  <c:v>8855000</c:v>
                </c:pt>
                <c:pt idx="1095">
                  <c:v>8855000</c:v>
                </c:pt>
                <c:pt idx="1096">
                  <c:v>8865000</c:v>
                </c:pt>
                <c:pt idx="1097">
                  <c:v>8865000</c:v>
                </c:pt>
                <c:pt idx="1098">
                  <c:v>8865000</c:v>
                </c:pt>
                <c:pt idx="1099">
                  <c:v>8865000</c:v>
                </c:pt>
                <c:pt idx="1100">
                  <c:v>8875000</c:v>
                </c:pt>
                <c:pt idx="1101">
                  <c:v>8885000</c:v>
                </c:pt>
                <c:pt idx="1102">
                  <c:v>8895000</c:v>
                </c:pt>
                <c:pt idx="1103">
                  <c:v>8895000</c:v>
                </c:pt>
                <c:pt idx="1104">
                  <c:v>8895000</c:v>
                </c:pt>
                <c:pt idx="1105">
                  <c:v>8895000</c:v>
                </c:pt>
                <c:pt idx="1106">
                  <c:v>8905000</c:v>
                </c:pt>
                <c:pt idx="1107">
                  <c:v>8915000</c:v>
                </c:pt>
                <c:pt idx="1108">
                  <c:v>8925000</c:v>
                </c:pt>
                <c:pt idx="1109">
                  <c:v>8925000</c:v>
                </c:pt>
                <c:pt idx="1110">
                  <c:v>8935000</c:v>
                </c:pt>
                <c:pt idx="1111">
                  <c:v>8935000</c:v>
                </c:pt>
                <c:pt idx="1112">
                  <c:v>8945000</c:v>
                </c:pt>
                <c:pt idx="1113">
                  <c:v>8945000</c:v>
                </c:pt>
                <c:pt idx="1114">
                  <c:v>8955000</c:v>
                </c:pt>
                <c:pt idx="1115">
                  <c:v>8955000</c:v>
                </c:pt>
                <c:pt idx="1116">
                  <c:v>8955000</c:v>
                </c:pt>
                <c:pt idx="1117">
                  <c:v>8955000</c:v>
                </c:pt>
                <c:pt idx="1118">
                  <c:v>8955000</c:v>
                </c:pt>
                <c:pt idx="1119">
                  <c:v>8965000</c:v>
                </c:pt>
                <c:pt idx="1120">
                  <c:v>8965000</c:v>
                </c:pt>
                <c:pt idx="1121">
                  <c:v>8975000</c:v>
                </c:pt>
                <c:pt idx="1122">
                  <c:v>8975000</c:v>
                </c:pt>
                <c:pt idx="1123">
                  <c:v>8985000</c:v>
                </c:pt>
                <c:pt idx="1124">
                  <c:v>8985000</c:v>
                </c:pt>
                <c:pt idx="1125">
                  <c:v>8985000</c:v>
                </c:pt>
                <c:pt idx="1126">
                  <c:v>8985000</c:v>
                </c:pt>
                <c:pt idx="1127">
                  <c:v>8995000</c:v>
                </c:pt>
                <c:pt idx="1128">
                  <c:v>8995000</c:v>
                </c:pt>
                <c:pt idx="1129">
                  <c:v>9005000</c:v>
                </c:pt>
                <c:pt idx="1130">
                  <c:v>9015000</c:v>
                </c:pt>
                <c:pt idx="1131">
                  <c:v>9025000</c:v>
                </c:pt>
                <c:pt idx="1132">
                  <c:v>9025000</c:v>
                </c:pt>
                <c:pt idx="1133">
                  <c:v>9025000</c:v>
                </c:pt>
                <c:pt idx="1134">
                  <c:v>9035000</c:v>
                </c:pt>
                <c:pt idx="1135">
                  <c:v>9035000</c:v>
                </c:pt>
                <c:pt idx="1136">
                  <c:v>9035000</c:v>
                </c:pt>
                <c:pt idx="1137">
                  <c:v>9045000</c:v>
                </c:pt>
                <c:pt idx="1138">
                  <c:v>9045000</c:v>
                </c:pt>
                <c:pt idx="1139">
                  <c:v>9045000</c:v>
                </c:pt>
                <c:pt idx="1140">
                  <c:v>9055000</c:v>
                </c:pt>
                <c:pt idx="1141">
                  <c:v>9065000</c:v>
                </c:pt>
                <c:pt idx="1142">
                  <c:v>9065000</c:v>
                </c:pt>
                <c:pt idx="1143">
                  <c:v>9075000</c:v>
                </c:pt>
                <c:pt idx="1144">
                  <c:v>9075000</c:v>
                </c:pt>
                <c:pt idx="1145">
                  <c:v>9085000</c:v>
                </c:pt>
                <c:pt idx="1146">
                  <c:v>9085000</c:v>
                </c:pt>
                <c:pt idx="1147">
                  <c:v>9085000</c:v>
                </c:pt>
                <c:pt idx="1148">
                  <c:v>9085000</c:v>
                </c:pt>
                <c:pt idx="1149">
                  <c:v>9095000</c:v>
                </c:pt>
                <c:pt idx="1150">
                  <c:v>9105000</c:v>
                </c:pt>
                <c:pt idx="1151">
                  <c:v>9105000</c:v>
                </c:pt>
                <c:pt idx="1152">
                  <c:v>9115000</c:v>
                </c:pt>
                <c:pt idx="1153">
                  <c:v>9125000</c:v>
                </c:pt>
                <c:pt idx="1154">
                  <c:v>9125000</c:v>
                </c:pt>
                <c:pt idx="1155">
                  <c:v>9135000</c:v>
                </c:pt>
                <c:pt idx="1156">
                  <c:v>9145000</c:v>
                </c:pt>
                <c:pt idx="1157">
                  <c:v>9145000</c:v>
                </c:pt>
                <c:pt idx="1158">
                  <c:v>9145000</c:v>
                </c:pt>
                <c:pt idx="1159">
                  <c:v>9155000</c:v>
                </c:pt>
                <c:pt idx="1160">
                  <c:v>9155000</c:v>
                </c:pt>
                <c:pt idx="1161">
                  <c:v>9155000</c:v>
                </c:pt>
                <c:pt idx="1162">
                  <c:v>9165000</c:v>
                </c:pt>
                <c:pt idx="1163">
                  <c:v>9175000</c:v>
                </c:pt>
                <c:pt idx="1164">
                  <c:v>9175000</c:v>
                </c:pt>
                <c:pt idx="1165">
                  <c:v>9185000</c:v>
                </c:pt>
                <c:pt idx="1166">
                  <c:v>9185000</c:v>
                </c:pt>
                <c:pt idx="1167">
                  <c:v>9195000</c:v>
                </c:pt>
                <c:pt idx="1168">
                  <c:v>9195000</c:v>
                </c:pt>
                <c:pt idx="1169">
                  <c:v>9205000</c:v>
                </c:pt>
                <c:pt idx="1170">
                  <c:v>9215000</c:v>
                </c:pt>
                <c:pt idx="1171">
                  <c:v>9215000</c:v>
                </c:pt>
                <c:pt idx="1172">
                  <c:v>9225000</c:v>
                </c:pt>
                <c:pt idx="1173">
                  <c:v>9225000</c:v>
                </c:pt>
                <c:pt idx="1174">
                  <c:v>9235000</c:v>
                </c:pt>
                <c:pt idx="1175">
                  <c:v>9245000</c:v>
                </c:pt>
                <c:pt idx="1176">
                  <c:v>9245000</c:v>
                </c:pt>
                <c:pt idx="1177">
                  <c:v>9245000</c:v>
                </c:pt>
                <c:pt idx="1178">
                  <c:v>9255000</c:v>
                </c:pt>
                <c:pt idx="1179">
                  <c:v>9255000</c:v>
                </c:pt>
                <c:pt idx="1180">
                  <c:v>9265000</c:v>
                </c:pt>
                <c:pt idx="1181">
                  <c:v>9265000</c:v>
                </c:pt>
                <c:pt idx="1182">
                  <c:v>9265000</c:v>
                </c:pt>
                <c:pt idx="1183">
                  <c:v>9285000</c:v>
                </c:pt>
                <c:pt idx="1184">
                  <c:v>9285000</c:v>
                </c:pt>
                <c:pt idx="1185">
                  <c:v>9285000</c:v>
                </c:pt>
                <c:pt idx="1186">
                  <c:v>9285000</c:v>
                </c:pt>
                <c:pt idx="1187">
                  <c:v>9295000</c:v>
                </c:pt>
                <c:pt idx="1188">
                  <c:v>9305000</c:v>
                </c:pt>
                <c:pt idx="1189">
                  <c:v>9315000</c:v>
                </c:pt>
                <c:pt idx="1190">
                  <c:v>9315000</c:v>
                </c:pt>
                <c:pt idx="1191">
                  <c:v>9315000</c:v>
                </c:pt>
                <c:pt idx="1192">
                  <c:v>9325000</c:v>
                </c:pt>
                <c:pt idx="1193">
                  <c:v>9325000</c:v>
                </c:pt>
                <c:pt idx="1194">
                  <c:v>9335000</c:v>
                </c:pt>
                <c:pt idx="1195">
                  <c:v>9335000</c:v>
                </c:pt>
                <c:pt idx="1196">
                  <c:v>9345000</c:v>
                </c:pt>
                <c:pt idx="1197">
                  <c:v>9345000</c:v>
                </c:pt>
                <c:pt idx="1198">
                  <c:v>9355000</c:v>
                </c:pt>
                <c:pt idx="1199">
                  <c:v>9355000</c:v>
                </c:pt>
                <c:pt idx="1200">
                  <c:v>9365000</c:v>
                </c:pt>
                <c:pt idx="1201">
                  <c:v>9375000</c:v>
                </c:pt>
                <c:pt idx="1202">
                  <c:v>9385000</c:v>
                </c:pt>
                <c:pt idx="1203">
                  <c:v>9385000</c:v>
                </c:pt>
                <c:pt idx="1204">
                  <c:v>9395000</c:v>
                </c:pt>
                <c:pt idx="1205">
                  <c:v>9395000</c:v>
                </c:pt>
                <c:pt idx="1206">
                  <c:v>9405000</c:v>
                </c:pt>
                <c:pt idx="1207">
                  <c:v>9415000</c:v>
                </c:pt>
                <c:pt idx="1208">
                  <c:v>9415000</c:v>
                </c:pt>
                <c:pt idx="1209">
                  <c:v>9425000</c:v>
                </c:pt>
                <c:pt idx="1210">
                  <c:v>9435000</c:v>
                </c:pt>
                <c:pt idx="1211">
                  <c:v>9435000</c:v>
                </c:pt>
                <c:pt idx="1212">
                  <c:v>9445000</c:v>
                </c:pt>
                <c:pt idx="1213">
                  <c:v>9445000</c:v>
                </c:pt>
                <c:pt idx="1214">
                  <c:v>9455000</c:v>
                </c:pt>
                <c:pt idx="1215">
                  <c:v>9465000</c:v>
                </c:pt>
                <c:pt idx="1216">
                  <c:v>9465000</c:v>
                </c:pt>
                <c:pt idx="1217">
                  <c:v>9475000</c:v>
                </c:pt>
                <c:pt idx="1218">
                  <c:v>9485000</c:v>
                </c:pt>
                <c:pt idx="1219">
                  <c:v>9485000</c:v>
                </c:pt>
                <c:pt idx="1220">
                  <c:v>9495000</c:v>
                </c:pt>
                <c:pt idx="1221">
                  <c:v>9505000</c:v>
                </c:pt>
                <c:pt idx="1222">
                  <c:v>9515000</c:v>
                </c:pt>
                <c:pt idx="1223">
                  <c:v>9515000</c:v>
                </c:pt>
                <c:pt idx="1224">
                  <c:v>9515000</c:v>
                </c:pt>
                <c:pt idx="1225">
                  <c:v>9525000</c:v>
                </c:pt>
                <c:pt idx="1226">
                  <c:v>9525000</c:v>
                </c:pt>
                <c:pt idx="1227">
                  <c:v>9535000</c:v>
                </c:pt>
                <c:pt idx="1228">
                  <c:v>9545000</c:v>
                </c:pt>
                <c:pt idx="1229">
                  <c:v>9555000</c:v>
                </c:pt>
                <c:pt idx="1230">
                  <c:v>9555000</c:v>
                </c:pt>
                <c:pt idx="1231">
                  <c:v>9565000</c:v>
                </c:pt>
                <c:pt idx="1232">
                  <c:v>9575000</c:v>
                </c:pt>
                <c:pt idx="1233">
                  <c:v>9585000</c:v>
                </c:pt>
                <c:pt idx="1234">
                  <c:v>9585000</c:v>
                </c:pt>
                <c:pt idx="1235">
                  <c:v>9585000</c:v>
                </c:pt>
                <c:pt idx="1236">
                  <c:v>9595000</c:v>
                </c:pt>
                <c:pt idx="1237">
                  <c:v>9595000</c:v>
                </c:pt>
                <c:pt idx="1238">
                  <c:v>9605000</c:v>
                </c:pt>
                <c:pt idx="1239">
                  <c:v>9605000</c:v>
                </c:pt>
                <c:pt idx="1240">
                  <c:v>9615000</c:v>
                </c:pt>
                <c:pt idx="1241">
                  <c:v>9625000</c:v>
                </c:pt>
                <c:pt idx="1242">
                  <c:v>9635000</c:v>
                </c:pt>
                <c:pt idx="1243">
                  <c:v>9645000</c:v>
                </c:pt>
                <c:pt idx="1244">
                  <c:v>9655000</c:v>
                </c:pt>
                <c:pt idx="1245">
                  <c:v>9655000</c:v>
                </c:pt>
                <c:pt idx="1246">
                  <c:v>9655000</c:v>
                </c:pt>
                <c:pt idx="1247">
                  <c:v>9665000</c:v>
                </c:pt>
                <c:pt idx="1248">
                  <c:v>9665000</c:v>
                </c:pt>
                <c:pt idx="1249">
                  <c:v>9685000</c:v>
                </c:pt>
                <c:pt idx="1250">
                  <c:v>9685000</c:v>
                </c:pt>
                <c:pt idx="1251">
                  <c:v>9695000</c:v>
                </c:pt>
                <c:pt idx="1252">
                  <c:v>9695000</c:v>
                </c:pt>
                <c:pt idx="1253">
                  <c:v>9705000</c:v>
                </c:pt>
                <c:pt idx="1254">
                  <c:v>9705000</c:v>
                </c:pt>
                <c:pt idx="1255">
                  <c:v>9725000</c:v>
                </c:pt>
                <c:pt idx="1256">
                  <c:v>9725000</c:v>
                </c:pt>
                <c:pt idx="1257">
                  <c:v>9735000</c:v>
                </c:pt>
                <c:pt idx="1258">
                  <c:v>9745000</c:v>
                </c:pt>
                <c:pt idx="1259">
                  <c:v>9760000</c:v>
                </c:pt>
                <c:pt idx="1260">
                  <c:v>9775000</c:v>
                </c:pt>
                <c:pt idx="1261">
                  <c:v>9785000</c:v>
                </c:pt>
                <c:pt idx="1262">
                  <c:v>9785000</c:v>
                </c:pt>
                <c:pt idx="1263">
                  <c:v>9785000</c:v>
                </c:pt>
                <c:pt idx="1264">
                  <c:v>9795000</c:v>
                </c:pt>
                <c:pt idx="1265">
                  <c:v>9795000</c:v>
                </c:pt>
                <c:pt idx="1266">
                  <c:v>9805000</c:v>
                </c:pt>
                <c:pt idx="1267">
                  <c:v>9805000</c:v>
                </c:pt>
                <c:pt idx="1268">
                  <c:v>9815000</c:v>
                </c:pt>
                <c:pt idx="1269">
                  <c:v>9825000</c:v>
                </c:pt>
                <c:pt idx="1270">
                  <c:v>9825000</c:v>
                </c:pt>
                <c:pt idx="1271">
                  <c:v>9835000</c:v>
                </c:pt>
                <c:pt idx="1272">
                  <c:v>9845000</c:v>
                </c:pt>
                <c:pt idx="1273">
                  <c:v>9845000</c:v>
                </c:pt>
                <c:pt idx="1274">
                  <c:v>9855000</c:v>
                </c:pt>
                <c:pt idx="1275">
                  <c:v>9855000</c:v>
                </c:pt>
                <c:pt idx="1276">
                  <c:v>9865000</c:v>
                </c:pt>
                <c:pt idx="1277">
                  <c:v>9865000</c:v>
                </c:pt>
                <c:pt idx="1278">
                  <c:v>9865000</c:v>
                </c:pt>
                <c:pt idx="1279">
                  <c:v>9875000</c:v>
                </c:pt>
                <c:pt idx="1280">
                  <c:v>9885000</c:v>
                </c:pt>
                <c:pt idx="1281">
                  <c:v>9895000</c:v>
                </c:pt>
                <c:pt idx="1282">
                  <c:v>9895000</c:v>
                </c:pt>
                <c:pt idx="1283">
                  <c:v>9905000</c:v>
                </c:pt>
                <c:pt idx="1284">
                  <c:v>9905000</c:v>
                </c:pt>
                <c:pt idx="1285">
                  <c:v>9915000</c:v>
                </c:pt>
                <c:pt idx="1286">
                  <c:v>9925000</c:v>
                </c:pt>
                <c:pt idx="1287">
                  <c:v>9935000</c:v>
                </c:pt>
                <c:pt idx="1288">
                  <c:v>9935000</c:v>
                </c:pt>
                <c:pt idx="1289">
                  <c:v>9945000</c:v>
                </c:pt>
                <c:pt idx="1290">
                  <c:v>9945000</c:v>
                </c:pt>
                <c:pt idx="1291">
                  <c:v>9955000</c:v>
                </c:pt>
                <c:pt idx="1292">
                  <c:v>9965000</c:v>
                </c:pt>
                <c:pt idx="1293">
                  <c:v>9975000</c:v>
                </c:pt>
                <c:pt idx="1294">
                  <c:v>9975000</c:v>
                </c:pt>
                <c:pt idx="1295">
                  <c:v>9975000</c:v>
                </c:pt>
                <c:pt idx="1296">
                  <c:v>9985000</c:v>
                </c:pt>
                <c:pt idx="1297">
                  <c:v>9985000</c:v>
                </c:pt>
                <c:pt idx="1298">
                  <c:v>9995000</c:v>
                </c:pt>
                <c:pt idx="1299">
                  <c:v>10005000</c:v>
                </c:pt>
                <c:pt idx="1300">
                  <c:v>10015000</c:v>
                </c:pt>
                <c:pt idx="1301">
                  <c:v>10015000</c:v>
                </c:pt>
                <c:pt idx="1302">
                  <c:v>10025000</c:v>
                </c:pt>
                <c:pt idx="1303">
                  <c:v>10025000</c:v>
                </c:pt>
                <c:pt idx="1304">
                  <c:v>10025000</c:v>
                </c:pt>
                <c:pt idx="1305">
                  <c:v>10035000</c:v>
                </c:pt>
                <c:pt idx="1306">
                  <c:v>10035000</c:v>
                </c:pt>
                <c:pt idx="1307">
                  <c:v>10045000</c:v>
                </c:pt>
                <c:pt idx="1308">
                  <c:v>10055000</c:v>
                </c:pt>
                <c:pt idx="1309">
                  <c:v>10065000</c:v>
                </c:pt>
                <c:pt idx="1310">
                  <c:v>10065000</c:v>
                </c:pt>
                <c:pt idx="1311">
                  <c:v>10085000</c:v>
                </c:pt>
                <c:pt idx="1312">
                  <c:v>10095000</c:v>
                </c:pt>
                <c:pt idx="1313">
                  <c:v>10105000</c:v>
                </c:pt>
                <c:pt idx="1314">
                  <c:v>10105000</c:v>
                </c:pt>
                <c:pt idx="1315">
                  <c:v>10115000</c:v>
                </c:pt>
                <c:pt idx="1316">
                  <c:v>10115000</c:v>
                </c:pt>
                <c:pt idx="1317">
                  <c:v>10125000</c:v>
                </c:pt>
                <c:pt idx="1318">
                  <c:v>10135000</c:v>
                </c:pt>
                <c:pt idx="1319">
                  <c:v>10145000</c:v>
                </c:pt>
                <c:pt idx="1320">
                  <c:v>10155000</c:v>
                </c:pt>
                <c:pt idx="1321">
                  <c:v>10165000</c:v>
                </c:pt>
                <c:pt idx="1322">
                  <c:v>10175000</c:v>
                </c:pt>
                <c:pt idx="1323">
                  <c:v>10185000</c:v>
                </c:pt>
                <c:pt idx="1324">
                  <c:v>10205000</c:v>
                </c:pt>
                <c:pt idx="1325">
                  <c:v>10215000</c:v>
                </c:pt>
                <c:pt idx="1326">
                  <c:v>10230000</c:v>
                </c:pt>
                <c:pt idx="1327">
                  <c:v>10240000</c:v>
                </c:pt>
                <c:pt idx="1328">
                  <c:v>10250000</c:v>
                </c:pt>
                <c:pt idx="1329">
                  <c:v>10260000</c:v>
                </c:pt>
                <c:pt idx="1330">
                  <c:v>10270000</c:v>
                </c:pt>
                <c:pt idx="1331">
                  <c:v>10280000</c:v>
                </c:pt>
                <c:pt idx="1332">
                  <c:v>10290000</c:v>
                </c:pt>
                <c:pt idx="1333">
                  <c:v>10300000</c:v>
                </c:pt>
                <c:pt idx="1334">
                  <c:v>10310000</c:v>
                </c:pt>
                <c:pt idx="1335">
                  <c:v>10320000</c:v>
                </c:pt>
                <c:pt idx="1336">
                  <c:v>10320000</c:v>
                </c:pt>
                <c:pt idx="1337">
                  <c:v>10320000</c:v>
                </c:pt>
                <c:pt idx="1338">
                  <c:v>10330000</c:v>
                </c:pt>
                <c:pt idx="1339">
                  <c:v>10340000</c:v>
                </c:pt>
                <c:pt idx="1340">
                  <c:v>10340000</c:v>
                </c:pt>
                <c:pt idx="1341">
                  <c:v>10360000</c:v>
                </c:pt>
                <c:pt idx="1342">
                  <c:v>10370000</c:v>
                </c:pt>
                <c:pt idx="1343">
                  <c:v>10380000</c:v>
                </c:pt>
                <c:pt idx="1344">
                  <c:v>10395000</c:v>
                </c:pt>
                <c:pt idx="1345">
                  <c:v>10395000</c:v>
                </c:pt>
                <c:pt idx="1346">
                  <c:v>10420000</c:v>
                </c:pt>
                <c:pt idx="1347">
                  <c:v>10430000</c:v>
                </c:pt>
                <c:pt idx="1348">
                  <c:v>10445000</c:v>
                </c:pt>
                <c:pt idx="1349">
                  <c:v>10445000</c:v>
                </c:pt>
                <c:pt idx="1350">
                  <c:v>10460000</c:v>
                </c:pt>
                <c:pt idx="1351">
                  <c:v>10460000</c:v>
                </c:pt>
                <c:pt idx="1352">
                  <c:v>10460000</c:v>
                </c:pt>
                <c:pt idx="1353">
                  <c:v>10470000</c:v>
                </c:pt>
                <c:pt idx="1354">
                  <c:v>10480000</c:v>
                </c:pt>
                <c:pt idx="1355">
                  <c:v>10490000</c:v>
                </c:pt>
                <c:pt idx="1356">
                  <c:v>10500000</c:v>
                </c:pt>
                <c:pt idx="1357">
                  <c:v>10510000</c:v>
                </c:pt>
                <c:pt idx="1358">
                  <c:v>10520000</c:v>
                </c:pt>
                <c:pt idx="1359">
                  <c:v>10530000</c:v>
                </c:pt>
                <c:pt idx="1360">
                  <c:v>10530000</c:v>
                </c:pt>
                <c:pt idx="1361">
                  <c:v>10540000</c:v>
                </c:pt>
                <c:pt idx="1362">
                  <c:v>10550000</c:v>
                </c:pt>
                <c:pt idx="1363">
                  <c:v>10550000</c:v>
                </c:pt>
                <c:pt idx="1364">
                  <c:v>10560000</c:v>
                </c:pt>
                <c:pt idx="1365">
                  <c:v>10560000</c:v>
                </c:pt>
                <c:pt idx="1366">
                  <c:v>10580000</c:v>
                </c:pt>
                <c:pt idx="1367">
                  <c:v>10580000</c:v>
                </c:pt>
                <c:pt idx="1368">
                  <c:v>10590000</c:v>
                </c:pt>
                <c:pt idx="1369">
                  <c:v>10600000</c:v>
                </c:pt>
                <c:pt idx="1370">
                  <c:v>10610000</c:v>
                </c:pt>
                <c:pt idx="1371">
                  <c:v>10620000</c:v>
                </c:pt>
                <c:pt idx="1372">
                  <c:v>10620000</c:v>
                </c:pt>
                <c:pt idx="1373">
                  <c:v>10630000</c:v>
                </c:pt>
                <c:pt idx="1374">
                  <c:v>10630000</c:v>
                </c:pt>
                <c:pt idx="1375">
                  <c:v>10640000</c:v>
                </c:pt>
                <c:pt idx="1376">
                  <c:v>10650000</c:v>
                </c:pt>
                <c:pt idx="1377">
                  <c:v>10650000</c:v>
                </c:pt>
                <c:pt idx="1378">
                  <c:v>10660000</c:v>
                </c:pt>
                <c:pt idx="1379">
                  <c:v>10670000</c:v>
                </c:pt>
                <c:pt idx="1380">
                  <c:v>10680000</c:v>
                </c:pt>
                <c:pt idx="1381">
                  <c:v>10690000</c:v>
                </c:pt>
                <c:pt idx="1382">
                  <c:v>10700000</c:v>
                </c:pt>
                <c:pt idx="1383">
                  <c:v>10710000</c:v>
                </c:pt>
                <c:pt idx="1384">
                  <c:v>10720000</c:v>
                </c:pt>
                <c:pt idx="1385">
                  <c:v>10730000</c:v>
                </c:pt>
                <c:pt idx="1386">
                  <c:v>10730000</c:v>
                </c:pt>
                <c:pt idx="1387">
                  <c:v>10740000</c:v>
                </c:pt>
                <c:pt idx="1388">
                  <c:v>10750000</c:v>
                </c:pt>
                <c:pt idx="1389">
                  <c:v>10760000</c:v>
                </c:pt>
                <c:pt idx="1390">
                  <c:v>10770000</c:v>
                </c:pt>
                <c:pt idx="1391">
                  <c:v>10780000</c:v>
                </c:pt>
                <c:pt idx="1392">
                  <c:v>10790000</c:v>
                </c:pt>
                <c:pt idx="1393">
                  <c:v>10790000</c:v>
                </c:pt>
                <c:pt idx="1394">
                  <c:v>10800000</c:v>
                </c:pt>
                <c:pt idx="1395">
                  <c:v>10810000</c:v>
                </c:pt>
                <c:pt idx="1396">
                  <c:v>10820000</c:v>
                </c:pt>
                <c:pt idx="1397">
                  <c:v>10820000</c:v>
                </c:pt>
                <c:pt idx="1398">
                  <c:v>10840000</c:v>
                </c:pt>
                <c:pt idx="1399">
                  <c:v>10850000</c:v>
                </c:pt>
                <c:pt idx="1400">
                  <c:v>10860000</c:v>
                </c:pt>
                <c:pt idx="1401">
                  <c:v>10860000</c:v>
                </c:pt>
                <c:pt idx="1402">
                  <c:v>10860000</c:v>
                </c:pt>
                <c:pt idx="1403">
                  <c:v>10870000</c:v>
                </c:pt>
                <c:pt idx="1404">
                  <c:v>10880000</c:v>
                </c:pt>
                <c:pt idx="1405">
                  <c:v>10890000</c:v>
                </c:pt>
                <c:pt idx="1406">
                  <c:v>10900000</c:v>
                </c:pt>
                <c:pt idx="1407">
                  <c:v>10910000</c:v>
                </c:pt>
                <c:pt idx="1408">
                  <c:v>10920000</c:v>
                </c:pt>
                <c:pt idx="1409">
                  <c:v>10920000</c:v>
                </c:pt>
                <c:pt idx="1410">
                  <c:v>10930000</c:v>
                </c:pt>
                <c:pt idx="1411">
                  <c:v>10945000</c:v>
                </c:pt>
                <c:pt idx="1412">
                  <c:v>10955000</c:v>
                </c:pt>
                <c:pt idx="1413">
                  <c:v>10965000</c:v>
                </c:pt>
                <c:pt idx="1414">
                  <c:v>10975000</c:v>
                </c:pt>
                <c:pt idx="1415">
                  <c:v>10975000</c:v>
                </c:pt>
                <c:pt idx="1416">
                  <c:v>10985000</c:v>
                </c:pt>
                <c:pt idx="1417">
                  <c:v>10995000</c:v>
                </c:pt>
                <c:pt idx="1418">
                  <c:v>11005000</c:v>
                </c:pt>
                <c:pt idx="1419">
                  <c:v>11020000</c:v>
                </c:pt>
                <c:pt idx="1420">
                  <c:v>11020000</c:v>
                </c:pt>
                <c:pt idx="1421">
                  <c:v>11040000</c:v>
                </c:pt>
                <c:pt idx="1422">
                  <c:v>11050000</c:v>
                </c:pt>
                <c:pt idx="1423">
                  <c:v>11060000</c:v>
                </c:pt>
                <c:pt idx="1424">
                  <c:v>11060000</c:v>
                </c:pt>
                <c:pt idx="1425">
                  <c:v>11070000</c:v>
                </c:pt>
                <c:pt idx="1426">
                  <c:v>11080000</c:v>
                </c:pt>
                <c:pt idx="1427">
                  <c:v>11090000</c:v>
                </c:pt>
                <c:pt idx="1428">
                  <c:v>11105000</c:v>
                </c:pt>
                <c:pt idx="1429">
                  <c:v>11120000</c:v>
                </c:pt>
                <c:pt idx="1430">
                  <c:v>11130000</c:v>
                </c:pt>
                <c:pt idx="1431">
                  <c:v>11140000</c:v>
                </c:pt>
                <c:pt idx="1432">
                  <c:v>11150000</c:v>
                </c:pt>
                <c:pt idx="1433">
                  <c:v>11150000</c:v>
                </c:pt>
                <c:pt idx="1434">
                  <c:v>11165000</c:v>
                </c:pt>
                <c:pt idx="1435">
                  <c:v>11175000</c:v>
                </c:pt>
                <c:pt idx="1436">
                  <c:v>11185000</c:v>
                </c:pt>
                <c:pt idx="1437">
                  <c:v>11185000</c:v>
                </c:pt>
                <c:pt idx="1438">
                  <c:v>11205000</c:v>
                </c:pt>
                <c:pt idx="1439">
                  <c:v>11225000</c:v>
                </c:pt>
                <c:pt idx="1440">
                  <c:v>11240000</c:v>
                </c:pt>
                <c:pt idx="1441">
                  <c:v>11255000</c:v>
                </c:pt>
                <c:pt idx="1442">
                  <c:v>11255000</c:v>
                </c:pt>
                <c:pt idx="1443">
                  <c:v>11265000</c:v>
                </c:pt>
                <c:pt idx="1444">
                  <c:v>11275000</c:v>
                </c:pt>
                <c:pt idx="1445">
                  <c:v>11285000</c:v>
                </c:pt>
                <c:pt idx="1446">
                  <c:v>11295000</c:v>
                </c:pt>
                <c:pt idx="1447">
                  <c:v>11295000</c:v>
                </c:pt>
                <c:pt idx="1448">
                  <c:v>11305000</c:v>
                </c:pt>
                <c:pt idx="1449">
                  <c:v>11305000</c:v>
                </c:pt>
                <c:pt idx="1450">
                  <c:v>11315000</c:v>
                </c:pt>
                <c:pt idx="1451">
                  <c:v>11325000</c:v>
                </c:pt>
                <c:pt idx="1452">
                  <c:v>11345000</c:v>
                </c:pt>
                <c:pt idx="1453">
                  <c:v>11365000</c:v>
                </c:pt>
                <c:pt idx="1454">
                  <c:v>11380000</c:v>
                </c:pt>
                <c:pt idx="1455">
                  <c:v>11405000</c:v>
                </c:pt>
                <c:pt idx="1456">
                  <c:v>11435000</c:v>
                </c:pt>
                <c:pt idx="1457">
                  <c:v>11460000</c:v>
                </c:pt>
                <c:pt idx="1458">
                  <c:v>11490000</c:v>
                </c:pt>
                <c:pt idx="1459">
                  <c:v>11500000</c:v>
                </c:pt>
                <c:pt idx="1460">
                  <c:v>11530000</c:v>
                </c:pt>
                <c:pt idx="1461">
                  <c:v>11575000</c:v>
                </c:pt>
                <c:pt idx="1462">
                  <c:v>11600000</c:v>
                </c:pt>
                <c:pt idx="1463">
                  <c:v>11600000</c:v>
                </c:pt>
                <c:pt idx="1464">
                  <c:v>11600000</c:v>
                </c:pt>
                <c:pt idx="1465">
                  <c:v>11600000</c:v>
                </c:pt>
                <c:pt idx="1466">
                  <c:v>11600000</c:v>
                </c:pt>
                <c:pt idx="1467">
                  <c:v>11610000</c:v>
                </c:pt>
                <c:pt idx="1468">
                  <c:v>11610000</c:v>
                </c:pt>
                <c:pt idx="1469">
                  <c:v>11610000</c:v>
                </c:pt>
                <c:pt idx="1470">
                  <c:v>11610000</c:v>
                </c:pt>
                <c:pt idx="1471">
                  <c:v>11620000</c:v>
                </c:pt>
                <c:pt idx="1472">
                  <c:v>11620000</c:v>
                </c:pt>
                <c:pt idx="1473">
                  <c:v>11620000</c:v>
                </c:pt>
                <c:pt idx="1474">
                  <c:v>11630000</c:v>
                </c:pt>
                <c:pt idx="1475">
                  <c:v>11640000</c:v>
                </c:pt>
                <c:pt idx="1476">
                  <c:v>11640000</c:v>
                </c:pt>
                <c:pt idx="1477">
                  <c:v>11640000</c:v>
                </c:pt>
                <c:pt idx="1478">
                  <c:v>11640000</c:v>
                </c:pt>
                <c:pt idx="1479">
                  <c:v>11650000</c:v>
                </c:pt>
                <c:pt idx="1480">
                  <c:v>11650000</c:v>
                </c:pt>
                <c:pt idx="1481">
                  <c:v>11650000</c:v>
                </c:pt>
                <c:pt idx="1482">
                  <c:v>11660000</c:v>
                </c:pt>
                <c:pt idx="1483">
                  <c:v>11660000</c:v>
                </c:pt>
                <c:pt idx="1484">
                  <c:v>11670000</c:v>
                </c:pt>
                <c:pt idx="1485">
                  <c:v>11670000</c:v>
                </c:pt>
                <c:pt idx="1486">
                  <c:v>11680000</c:v>
                </c:pt>
                <c:pt idx="1487">
                  <c:v>11680000</c:v>
                </c:pt>
                <c:pt idx="1488">
                  <c:v>11680000</c:v>
                </c:pt>
                <c:pt idx="1489">
                  <c:v>11690000</c:v>
                </c:pt>
                <c:pt idx="1490">
                  <c:v>11690000</c:v>
                </c:pt>
                <c:pt idx="1491">
                  <c:v>11700000</c:v>
                </c:pt>
                <c:pt idx="1492">
                  <c:v>11700000</c:v>
                </c:pt>
                <c:pt idx="1493">
                  <c:v>11710000</c:v>
                </c:pt>
                <c:pt idx="1494">
                  <c:v>11710000</c:v>
                </c:pt>
                <c:pt idx="1495">
                  <c:v>11710000</c:v>
                </c:pt>
                <c:pt idx="1496">
                  <c:v>11720000</c:v>
                </c:pt>
                <c:pt idx="1497">
                  <c:v>11720000</c:v>
                </c:pt>
                <c:pt idx="1498">
                  <c:v>11720000</c:v>
                </c:pt>
                <c:pt idx="1499">
                  <c:v>11730000</c:v>
                </c:pt>
                <c:pt idx="1500">
                  <c:v>11730000</c:v>
                </c:pt>
                <c:pt idx="1501">
                  <c:v>11740000</c:v>
                </c:pt>
                <c:pt idx="1502">
                  <c:v>11740000</c:v>
                </c:pt>
                <c:pt idx="1503">
                  <c:v>11750000</c:v>
                </c:pt>
                <c:pt idx="1504">
                  <c:v>11750000</c:v>
                </c:pt>
                <c:pt idx="1505">
                  <c:v>11750000</c:v>
                </c:pt>
                <c:pt idx="1506">
                  <c:v>11760000</c:v>
                </c:pt>
                <c:pt idx="1507">
                  <c:v>11760000</c:v>
                </c:pt>
                <c:pt idx="1508">
                  <c:v>11770000</c:v>
                </c:pt>
                <c:pt idx="1509">
                  <c:v>11780000</c:v>
                </c:pt>
                <c:pt idx="1510">
                  <c:v>11780000</c:v>
                </c:pt>
                <c:pt idx="1511">
                  <c:v>11790000</c:v>
                </c:pt>
                <c:pt idx="1512">
                  <c:v>11790000</c:v>
                </c:pt>
                <c:pt idx="1513">
                  <c:v>11790000</c:v>
                </c:pt>
                <c:pt idx="1514">
                  <c:v>11800000</c:v>
                </c:pt>
                <c:pt idx="1515">
                  <c:v>11800000</c:v>
                </c:pt>
                <c:pt idx="1516">
                  <c:v>11810000</c:v>
                </c:pt>
                <c:pt idx="1517">
                  <c:v>11820000</c:v>
                </c:pt>
                <c:pt idx="1518">
                  <c:v>11820000</c:v>
                </c:pt>
                <c:pt idx="1519">
                  <c:v>11835000</c:v>
                </c:pt>
                <c:pt idx="1520">
                  <c:v>11835000</c:v>
                </c:pt>
                <c:pt idx="1521">
                  <c:v>11835000</c:v>
                </c:pt>
                <c:pt idx="1522">
                  <c:v>11845000</c:v>
                </c:pt>
                <c:pt idx="1523">
                  <c:v>11845000</c:v>
                </c:pt>
                <c:pt idx="1524">
                  <c:v>11845000</c:v>
                </c:pt>
                <c:pt idx="1525">
                  <c:v>11855000</c:v>
                </c:pt>
                <c:pt idx="1526">
                  <c:v>11855000</c:v>
                </c:pt>
                <c:pt idx="1527">
                  <c:v>11855000</c:v>
                </c:pt>
                <c:pt idx="1528">
                  <c:v>11865000</c:v>
                </c:pt>
                <c:pt idx="1529">
                  <c:v>11875000</c:v>
                </c:pt>
                <c:pt idx="1530">
                  <c:v>11875000</c:v>
                </c:pt>
                <c:pt idx="1531">
                  <c:v>11875000</c:v>
                </c:pt>
                <c:pt idx="1532">
                  <c:v>11875000</c:v>
                </c:pt>
                <c:pt idx="1533">
                  <c:v>11885000</c:v>
                </c:pt>
                <c:pt idx="1534">
                  <c:v>11895000</c:v>
                </c:pt>
                <c:pt idx="1535">
                  <c:v>11905000</c:v>
                </c:pt>
                <c:pt idx="1536">
                  <c:v>11905000</c:v>
                </c:pt>
                <c:pt idx="1537">
                  <c:v>11905000</c:v>
                </c:pt>
                <c:pt idx="1538">
                  <c:v>11915000</c:v>
                </c:pt>
                <c:pt idx="1539">
                  <c:v>11915000</c:v>
                </c:pt>
                <c:pt idx="1540">
                  <c:v>11915000</c:v>
                </c:pt>
                <c:pt idx="1541">
                  <c:v>11925000</c:v>
                </c:pt>
                <c:pt idx="1542">
                  <c:v>11935000</c:v>
                </c:pt>
                <c:pt idx="1543">
                  <c:v>11935000</c:v>
                </c:pt>
                <c:pt idx="1544">
                  <c:v>11945000</c:v>
                </c:pt>
                <c:pt idx="1545">
                  <c:v>11945000</c:v>
                </c:pt>
                <c:pt idx="1546">
                  <c:v>11955000</c:v>
                </c:pt>
                <c:pt idx="1547">
                  <c:v>11955000</c:v>
                </c:pt>
                <c:pt idx="1548">
                  <c:v>11955000</c:v>
                </c:pt>
                <c:pt idx="1549">
                  <c:v>11955000</c:v>
                </c:pt>
                <c:pt idx="1550">
                  <c:v>11955000</c:v>
                </c:pt>
                <c:pt idx="1551">
                  <c:v>11965000</c:v>
                </c:pt>
                <c:pt idx="1552">
                  <c:v>11965000</c:v>
                </c:pt>
                <c:pt idx="1553">
                  <c:v>11975000</c:v>
                </c:pt>
                <c:pt idx="1554">
                  <c:v>11975000</c:v>
                </c:pt>
                <c:pt idx="1555">
                  <c:v>11975000</c:v>
                </c:pt>
                <c:pt idx="1556">
                  <c:v>11975000</c:v>
                </c:pt>
                <c:pt idx="1557">
                  <c:v>11975000</c:v>
                </c:pt>
                <c:pt idx="1558">
                  <c:v>11985000</c:v>
                </c:pt>
                <c:pt idx="1559">
                  <c:v>11995000</c:v>
                </c:pt>
                <c:pt idx="1560">
                  <c:v>11995000</c:v>
                </c:pt>
                <c:pt idx="1561">
                  <c:v>12005000</c:v>
                </c:pt>
                <c:pt idx="1562">
                  <c:v>12005000</c:v>
                </c:pt>
                <c:pt idx="1563">
                  <c:v>12005000</c:v>
                </c:pt>
                <c:pt idx="1564">
                  <c:v>12015000</c:v>
                </c:pt>
                <c:pt idx="1565">
                  <c:v>12015000</c:v>
                </c:pt>
                <c:pt idx="1566">
                  <c:v>12025000</c:v>
                </c:pt>
                <c:pt idx="1567">
                  <c:v>12025000</c:v>
                </c:pt>
                <c:pt idx="1568">
                  <c:v>12025000</c:v>
                </c:pt>
                <c:pt idx="1569">
                  <c:v>12035000</c:v>
                </c:pt>
                <c:pt idx="1570">
                  <c:v>12045000</c:v>
                </c:pt>
                <c:pt idx="1571">
                  <c:v>12045000</c:v>
                </c:pt>
                <c:pt idx="1572">
                  <c:v>12045000</c:v>
                </c:pt>
                <c:pt idx="1573">
                  <c:v>12055000</c:v>
                </c:pt>
                <c:pt idx="1574">
                  <c:v>12055000</c:v>
                </c:pt>
                <c:pt idx="1575">
                  <c:v>12055000</c:v>
                </c:pt>
                <c:pt idx="1576">
                  <c:v>12065000</c:v>
                </c:pt>
                <c:pt idx="1577">
                  <c:v>12075000</c:v>
                </c:pt>
                <c:pt idx="1578">
                  <c:v>12075000</c:v>
                </c:pt>
                <c:pt idx="1579">
                  <c:v>12075000</c:v>
                </c:pt>
                <c:pt idx="1580">
                  <c:v>12075000</c:v>
                </c:pt>
                <c:pt idx="1581">
                  <c:v>12085000</c:v>
                </c:pt>
                <c:pt idx="1582">
                  <c:v>12095000</c:v>
                </c:pt>
                <c:pt idx="1583">
                  <c:v>12105000</c:v>
                </c:pt>
                <c:pt idx="1584">
                  <c:v>12105000</c:v>
                </c:pt>
                <c:pt idx="1585">
                  <c:v>12115000</c:v>
                </c:pt>
                <c:pt idx="1586">
                  <c:v>12125000</c:v>
                </c:pt>
                <c:pt idx="1587">
                  <c:v>12135000</c:v>
                </c:pt>
                <c:pt idx="1588">
                  <c:v>12135000</c:v>
                </c:pt>
                <c:pt idx="1589">
                  <c:v>12135000</c:v>
                </c:pt>
                <c:pt idx="1590">
                  <c:v>12145000</c:v>
                </c:pt>
                <c:pt idx="1591">
                  <c:v>12145000</c:v>
                </c:pt>
                <c:pt idx="1592">
                  <c:v>12145000</c:v>
                </c:pt>
                <c:pt idx="1593">
                  <c:v>12145000</c:v>
                </c:pt>
                <c:pt idx="1594">
                  <c:v>12155000</c:v>
                </c:pt>
                <c:pt idx="1595">
                  <c:v>12155000</c:v>
                </c:pt>
                <c:pt idx="1596">
                  <c:v>12165000</c:v>
                </c:pt>
                <c:pt idx="1597">
                  <c:v>12165000</c:v>
                </c:pt>
                <c:pt idx="1598">
                  <c:v>12175000</c:v>
                </c:pt>
                <c:pt idx="1599">
                  <c:v>12175000</c:v>
                </c:pt>
                <c:pt idx="1600">
                  <c:v>12185000</c:v>
                </c:pt>
                <c:pt idx="1601">
                  <c:v>12185000</c:v>
                </c:pt>
                <c:pt idx="1602">
                  <c:v>12195000</c:v>
                </c:pt>
                <c:pt idx="1603">
                  <c:v>12205000</c:v>
                </c:pt>
                <c:pt idx="1604">
                  <c:v>12205000</c:v>
                </c:pt>
                <c:pt idx="1605">
                  <c:v>12215000</c:v>
                </c:pt>
                <c:pt idx="1606">
                  <c:v>12215000</c:v>
                </c:pt>
                <c:pt idx="1607">
                  <c:v>12225000</c:v>
                </c:pt>
                <c:pt idx="1608">
                  <c:v>12225000</c:v>
                </c:pt>
                <c:pt idx="1609">
                  <c:v>12235000</c:v>
                </c:pt>
                <c:pt idx="1610">
                  <c:v>12235000</c:v>
                </c:pt>
                <c:pt idx="1611">
                  <c:v>12245000</c:v>
                </c:pt>
                <c:pt idx="1612">
                  <c:v>12255000</c:v>
                </c:pt>
                <c:pt idx="1613">
                  <c:v>12255000</c:v>
                </c:pt>
                <c:pt idx="1614">
                  <c:v>12255000</c:v>
                </c:pt>
                <c:pt idx="1615">
                  <c:v>12265000</c:v>
                </c:pt>
                <c:pt idx="1616">
                  <c:v>12275000</c:v>
                </c:pt>
                <c:pt idx="1617">
                  <c:v>12275000</c:v>
                </c:pt>
                <c:pt idx="1618">
                  <c:v>12275000</c:v>
                </c:pt>
                <c:pt idx="1619">
                  <c:v>12285000</c:v>
                </c:pt>
                <c:pt idx="1620">
                  <c:v>12285000</c:v>
                </c:pt>
                <c:pt idx="1621">
                  <c:v>12295000</c:v>
                </c:pt>
                <c:pt idx="1622">
                  <c:v>12305000</c:v>
                </c:pt>
                <c:pt idx="1623">
                  <c:v>12315000</c:v>
                </c:pt>
                <c:pt idx="1624">
                  <c:v>12325000</c:v>
                </c:pt>
                <c:pt idx="1625">
                  <c:v>12325000</c:v>
                </c:pt>
                <c:pt idx="1626">
                  <c:v>12325000</c:v>
                </c:pt>
                <c:pt idx="1627">
                  <c:v>12335000</c:v>
                </c:pt>
                <c:pt idx="1628">
                  <c:v>12355000</c:v>
                </c:pt>
                <c:pt idx="1629">
                  <c:v>12355000</c:v>
                </c:pt>
                <c:pt idx="1630">
                  <c:v>12355000</c:v>
                </c:pt>
                <c:pt idx="1631">
                  <c:v>12365000</c:v>
                </c:pt>
                <c:pt idx="1632">
                  <c:v>12375000</c:v>
                </c:pt>
                <c:pt idx="1633">
                  <c:v>12390000</c:v>
                </c:pt>
                <c:pt idx="1634">
                  <c:v>12400000</c:v>
                </c:pt>
                <c:pt idx="1635">
                  <c:v>12410000</c:v>
                </c:pt>
                <c:pt idx="1636">
                  <c:v>12410000</c:v>
                </c:pt>
                <c:pt idx="1637">
                  <c:v>12410000</c:v>
                </c:pt>
                <c:pt idx="1638">
                  <c:v>12420000</c:v>
                </c:pt>
                <c:pt idx="1639">
                  <c:v>12430000</c:v>
                </c:pt>
                <c:pt idx="1640">
                  <c:v>12430000</c:v>
                </c:pt>
                <c:pt idx="1641">
                  <c:v>12440000</c:v>
                </c:pt>
                <c:pt idx="1642">
                  <c:v>12450000</c:v>
                </c:pt>
                <c:pt idx="1643">
                  <c:v>12465000</c:v>
                </c:pt>
                <c:pt idx="1644">
                  <c:v>12475000</c:v>
                </c:pt>
                <c:pt idx="1645">
                  <c:v>12475000</c:v>
                </c:pt>
                <c:pt idx="1646">
                  <c:v>12475000</c:v>
                </c:pt>
                <c:pt idx="1647">
                  <c:v>12475000</c:v>
                </c:pt>
                <c:pt idx="1648">
                  <c:v>12495000</c:v>
                </c:pt>
                <c:pt idx="1649">
                  <c:v>12495000</c:v>
                </c:pt>
                <c:pt idx="1650">
                  <c:v>12505000</c:v>
                </c:pt>
                <c:pt idx="1651">
                  <c:v>12515000</c:v>
                </c:pt>
                <c:pt idx="1652">
                  <c:v>12525000</c:v>
                </c:pt>
                <c:pt idx="1653">
                  <c:v>12525000</c:v>
                </c:pt>
                <c:pt idx="1654">
                  <c:v>12525000</c:v>
                </c:pt>
                <c:pt idx="1655">
                  <c:v>12540000</c:v>
                </c:pt>
                <c:pt idx="1656">
                  <c:v>12540000</c:v>
                </c:pt>
                <c:pt idx="1657">
                  <c:v>12550000</c:v>
                </c:pt>
                <c:pt idx="1658">
                  <c:v>12560000</c:v>
                </c:pt>
                <c:pt idx="1659">
                  <c:v>12570000</c:v>
                </c:pt>
                <c:pt idx="1660">
                  <c:v>12570000</c:v>
                </c:pt>
                <c:pt idx="1661">
                  <c:v>12580000</c:v>
                </c:pt>
                <c:pt idx="1662">
                  <c:v>12595000</c:v>
                </c:pt>
                <c:pt idx="1663">
                  <c:v>12605000</c:v>
                </c:pt>
                <c:pt idx="1664">
                  <c:v>12605000</c:v>
                </c:pt>
                <c:pt idx="1665">
                  <c:v>12605000</c:v>
                </c:pt>
                <c:pt idx="1666">
                  <c:v>12615000</c:v>
                </c:pt>
                <c:pt idx="1667">
                  <c:v>12630000</c:v>
                </c:pt>
                <c:pt idx="1668">
                  <c:v>12640000</c:v>
                </c:pt>
                <c:pt idx="1669">
                  <c:v>12640000</c:v>
                </c:pt>
                <c:pt idx="1670">
                  <c:v>12640000</c:v>
                </c:pt>
                <c:pt idx="1671">
                  <c:v>12640000</c:v>
                </c:pt>
                <c:pt idx="1672">
                  <c:v>12650000</c:v>
                </c:pt>
                <c:pt idx="1673">
                  <c:v>12660000</c:v>
                </c:pt>
                <c:pt idx="1674">
                  <c:v>12670000</c:v>
                </c:pt>
                <c:pt idx="1675">
                  <c:v>12680000</c:v>
                </c:pt>
                <c:pt idx="1676">
                  <c:v>12680000</c:v>
                </c:pt>
                <c:pt idx="1677">
                  <c:v>12680000</c:v>
                </c:pt>
                <c:pt idx="1678">
                  <c:v>12690000</c:v>
                </c:pt>
                <c:pt idx="1679">
                  <c:v>12710000</c:v>
                </c:pt>
                <c:pt idx="1680">
                  <c:v>12720000</c:v>
                </c:pt>
                <c:pt idx="1681">
                  <c:v>12730000</c:v>
                </c:pt>
                <c:pt idx="1682">
                  <c:v>12740000</c:v>
                </c:pt>
                <c:pt idx="1683">
                  <c:v>12750000</c:v>
                </c:pt>
                <c:pt idx="1684">
                  <c:v>12760000</c:v>
                </c:pt>
                <c:pt idx="1685">
                  <c:v>12770000</c:v>
                </c:pt>
                <c:pt idx="1686">
                  <c:v>12780000</c:v>
                </c:pt>
                <c:pt idx="1687">
                  <c:v>12790000</c:v>
                </c:pt>
                <c:pt idx="1688">
                  <c:v>12815000</c:v>
                </c:pt>
                <c:pt idx="1689">
                  <c:v>12825000</c:v>
                </c:pt>
                <c:pt idx="1690">
                  <c:v>12835000</c:v>
                </c:pt>
                <c:pt idx="1691">
                  <c:v>12845000</c:v>
                </c:pt>
                <c:pt idx="1692">
                  <c:v>12860000</c:v>
                </c:pt>
                <c:pt idx="1693">
                  <c:v>12860000</c:v>
                </c:pt>
                <c:pt idx="1694">
                  <c:v>12875000</c:v>
                </c:pt>
                <c:pt idx="1695">
                  <c:v>12890000</c:v>
                </c:pt>
                <c:pt idx="1696">
                  <c:v>12910000</c:v>
                </c:pt>
                <c:pt idx="1697">
                  <c:v>12910000</c:v>
                </c:pt>
                <c:pt idx="1698">
                  <c:v>12925000</c:v>
                </c:pt>
                <c:pt idx="1699">
                  <c:v>12950000</c:v>
                </c:pt>
                <c:pt idx="1700">
                  <c:v>12960000</c:v>
                </c:pt>
                <c:pt idx="1701">
                  <c:v>12960000</c:v>
                </c:pt>
                <c:pt idx="1702">
                  <c:v>12970000</c:v>
                </c:pt>
                <c:pt idx="1703">
                  <c:v>12980000</c:v>
                </c:pt>
                <c:pt idx="1704">
                  <c:v>13000000</c:v>
                </c:pt>
                <c:pt idx="1705">
                  <c:v>13015000</c:v>
                </c:pt>
                <c:pt idx="1706">
                  <c:v>13015000</c:v>
                </c:pt>
                <c:pt idx="1707">
                  <c:v>13025000</c:v>
                </c:pt>
                <c:pt idx="1708">
                  <c:v>13035000</c:v>
                </c:pt>
                <c:pt idx="1709">
                  <c:v>13045000</c:v>
                </c:pt>
                <c:pt idx="1710">
                  <c:v>13045000</c:v>
                </c:pt>
                <c:pt idx="1711">
                  <c:v>13055000</c:v>
                </c:pt>
                <c:pt idx="1712">
                  <c:v>13065000</c:v>
                </c:pt>
                <c:pt idx="1713">
                  <c:v>13090000</c:v>
                </c:pt>
                <c:pt idx="1714">
                  <c:v>13090000</c:v>
                </c:pt>
                <c:pt idx="1715">
                  <c:v>13115000</c:v>
                </c:pt>
                <c:pt idx="1716">
                  <c:v>13115000</c:v>
                </c:pt>
                <c:pt idx="1717">
                  <c:v>13125000</c:v>
                </c:pt>
                <c:pt idx="1718">
                  <c:v>13140000</c:v>
                </c:pt>
                <c:pt idx="1719">
                  <c:v>13150000</c:v>
                </c:pt>
                <c:pt idx="1720">
                  <c:v>13160000</c:v>
                </c:pt>
                <c:pt idx="1721">
                  <c:v>13180000</c:v>
                </c:pt>
                <c:pt idx="1722">
                  <c:v>13180000</c:v>
                </c:pt>
                <c:pt idx="1723">
                  <c:v>13180000</c:v>
                </c:pt>
                <c:pt idx="1724">
                  <c:v>13195000</c:v>
                </c:pt>
                <c:pt idx="1725">
                  <c:v>13230000</c:v>
                </c:pt>
                <c:pt idx="1726">
                  <c:v>13255000</c:v>
                </c:pt>
                <c:pt idx="1727">
                  <c:v>13255000</c:v>
                </c:pt>
                <c:pt idx="1728">
                  <c:v>13255000</c:v>
                </c:pt>
                <c:pt idx="1729">
                  <c:v>13255000</c:v>
                </c:pt>
                <c:pt idx="1730">
                  <c:v>13255000</c:v>
                </c:pt>
                <c:pt idx="1731">
                  <c:v>13265000</c:v>
                </c:pt>
                <c:pt idx="1732">
                  <c:v>13265000</c:v>
                </c:pt>
                <c:pt idx="1733">
                  <c:v>13265000</c:v>
                </c:pt>
                <c:pt idx="1734">
                  <c:v>13275000</c:v>
                </c:pt>
                <c:pt idx="1735">
                  <c:v>13285000</c:v>
                </c:pt>
                <c:pt idx="1736">
                  <c:v>13285000</c:v>
                </c:pt>
                <c:pt idx="1737">
                  <c:v>13285000</c:v>
                </c:pt>
                <c:pt idx="1738">
                  <c:v>13295000</c:v>
                </c:pt>
                <c:pt idx="1739">
                  <c:v>13295000</c:v>
                </c:pt>
                <c:pt idx="1740">
                  <c:v>13305000</c:v>
                </c:pt>
                <c:pt idx="1741">
                  <c:v>13305000</c:v>
                </c:pt>
                <c:pt idx="1742">
                  <c:v>13315000</c:v>
                </c:pt>
                <c:pt idx="1743">
                  <c:v>13315000</c:v>
                </c:pt>
                <c:pt idx="1744">
                  <c:v>13325000</c:v>
                </c:pt>
                <c:pt idx="1745">
                  <c:v>13325000</c:v>
                </c:pt>
                <c:pt idx="1746">
                  <c:v>13325000</c:v>
                </c:pt>
                <c:pt idx="1747">
                  <c:v>13325000</c:v>
                </c:pt>
                <c:pt idx="1748">
                  <c:v>13335000</c:v>
                </c:pt>
                <c:pt idx="1749">
                  <c:v>13345000</c:v>
                </c:pt>
                <c:pt idx="1750">
                  <c:v>13345000</c:v>
                </c:pt>
                <c:pt idx="1751">
                  <c:v>13355000</c:v>
                </c:pt>
                <c:pt idx="1752">
                  <c:v>13355000</c:v>
                </c:pt>
                <c:pt idx="1753">
                  <c:v>13365000</c:v>
                </c:pt>
                <c:pt idx="1754">
                  <c:v>13365000</c:v>
                </c:pt>
                <c:pt idx="1755">
                  <c:v>13375000</c:v>
                </c:pt>
                <c:pt idx="1756">
                  <c:v>13385000</c:v>
                </c:pt>
                <c:pt idx="1757">
                  <c:v>13385000</c:v>
                </c:pt>
                <c:pt idx="1758">
                  <c:v>13385000</c:v>
                </c:pt>
                <c:pt idx="1759">
                  <c:v>13385000</c:v>
                </c:pt>
                <c:pt idx="1760">
                  <c:v>13385000</c:v>
                </c:pt>
                <c:pt idx="1761">
                  <c:v>13395000</c:v>
                </c:pt>
                <c:pt idx="1762">
                  <c:v>13405000</c:v>
                </c:pt>
                <c:pt idx="1763">
                  <c:v>13405000</c:v>
                </c:pt>
                <c:pt idx="1764">
                  <c:v>13405000</c:v>
                </c:pt>
                <c:pt idx="1765">
                  <c:v>13415000</c:v>
                </c:pt>
                <c:pt idx="1766">
                  <c:v>13415000</c:v>
                </c:pt>
                <c:pt idx="1767">
                  <c:v>13415000</c:v>
                </c:pt>
                <c:pt idx="1768">
                  <c:v>13425000</c:v>
                </c:pt>
                <c:pt idx="1769">
                  <c:v>13435000</c:v>
                </c:pt>
                <c:pt idx="1770">
                  <c:v>13435000</c:v>
                </c:pt>
                <c:pt idx="1771">
                  <c:v>13435000</c:v>
                </c:pt>
                <c:pt idx="1772">
                  <c:v>13435000</c:v>
                </c:pt>
                <c:pt idx="1773">
                  <c:v>13435000</c:v>
                </c:pt>
                <c:pt idx="1774">
                  <c:v>13445000</c:v>
                </c:pt>
                <c:pt idx="1775">
                  <c:v>13445000</c:v>
                </c:pt>
                <c:pt idx="1776">
                  <c:v>13455000</c:v>
                </c:pt>
                <c:pt idx="1777">
                  <c:v>13455000</c:v>
                </c:pt>
                <c:pt idx="1778">
                  <c:v>13455000</c:v>
                </c:pt>
                <c:pt idx="1779">
                  <c:v>13465000</c:v>
                </c:pt>
                <c:pt idx="1780">
                  <c:v>13465000</c:v>
                </c:pt>
                <c:pt idx="1781">
                  <c:v>13465000</c:v>
                </c:pt>
                <c:pt idx="1782">
                  <c:v>13475000</c:v>
                </c:pt>
                <c:pt idx="1783">
                  <c:v>13485000</c:v>
                </c:pt>
                <c:pt idx="1784">
                  <c:v>13485000</c:v>
                </c:pt>
                <c:pt idx="1785">
                  <c:v>13485000</c:v>
                </c:pt>
                <c:pt idx="1786">
                  <c:v>13495000</c:v>
                </c:pt>
                <c:pt idx="1787">
                  <c:v>13495000</c:v>
                </c:pt>
                <c:pt idx="1788">
                  <c:v>13505000</c:v>
                </c:pt>
                <c:pt idx="1789">
                  <c:v>13505000</c:v>
                </c:pt>
                <c:pt idx="1790">
                  <c:v>13515000</c:v>
                </c:pt>
                <c:pt idx="1791">
                  <c:v>13525000</c:v>
                </c:pt>
                <c:pt idx="1792">
                  <c:v>13525000</c:v>
                </c:pt>
                <c:pt idx="1793">
                  <c:v>13535000</c:v>
                </c:pt>
                <c:pt idx="1794">
                  <c:v>13535000</c:v>
                </c:pt>
                <c:pt idx="1795">
                  <c:v>13545000</c:v>
                </c:pt>
                <c:pt idx="1796">
                  <c:v>13555000</c:v>
                </c:pt>
                <c:pt idx="1797">
                  <c:v>13555000</c:v>
                </c:pt>
                <c:pt idx="1798">
                  <c:v>13555000</c:v>
                </c:pt>
                <c:pt idx="1799">
                  <c:v>13555000</c:v>
                </c:pt>
                <c:pt idx="1800">
                  <c:v>13565000</c:v>
                </c:pt>
                <c:pt idx="1801">
                  <c:v>13575000</c:v>
                </c:pt>
                <c:pt idx="1802">
                  <c:v>13575000</c:v>
                </c:pt>
                <c:pt idx="1803">
                  <c:v>13575000</c:v>
                </c:pt>
                <c:pt idx="1804">
                  <c:v>13575000</c:v>
                </c:pt>
                <c:pt idx="1805">
                  <c:v>13585000</c:v>
                </c:pt>
                <c:pt idx="1806">
                  <c:v>13595000</c:v>
                </c:pt>
                <c:pt idx="1807">
                  <c:v>13595000</c:v>
                </c:pt>
                <c:pt idx="1808">
                  <c:v>13595000</c:v>
                </c:pt>
                <c:pt idx="1809">
                  <c:v>13605000</c:v>
                </c:pt>
                <c:pt idx="1810">
                  <c:v>13605000</c:v>
                </c:pt>
                <c:pt idx="1811">
                  <c:v>13605000</c:v>
                </c:pt>
                <c:pt idx="1812">
                  <c:v>13615000</c:v>
                </c:pt>
                <c:pt idx="1813">
                  <c:v>13615000</c:v>
                </c:pt>
                <c:pt idx="1814">
                  <c:v>13615000</c:v>
                </c:pt>
                <c:pt idx="1815">
                  <c:v>13635000</c:v>
                </c:pt>
                <c:pt idx="1816">
                  <c:v>13635000</c:v>
                </c:pt>
                <c:pt idx="1817">
                  <c:v>13635000</c:v>
                </c:pt>
                <c:pt idx="1818">
                  <c:v>13645000</c:v>
                </c:pt>
                <c:pt idx="1819">
                  <c:v>13645000</c:v>
                </c:pt>
                <c:pt idx="1820">
                  <c:v>13655000</c:v>
                </c:pt>
                <c:pt idx="1821">
                  <c:v>13665000</c:v>
                </c:pt>
                <c:pt idx="1822">
                  <c:v>13665000</c:v>
                </c:pt>
                <c:pt idx="1823">
                  <c:v>13675000</c:v>
                </c:pt>
                <c:pt idx="1824">
                  <c:v>13675000</c:v>
                </c:pt>
                <c:pt idx="1825">
                  <c:v>13685000</c:v>
                </c:pt>
                <c:pt idx="1826">
                  <c:v>13685000</c:v>
                </c:pt>
                <c:pt idx="1827">
                  <c:v>13685000</c:v>
                </c:pt>
                <c:pt idx="1828">
                  <c:v>13695000</c:v>
                </c:pt>
                <c:pt idx="1829">
                  <c:v>13695000</c:v>
                </c:pt>
                <c:pt idx="1830">
                  <c:v>13695000</c:v>
                </c:pt>
                <c:pt idx="1831">
                  <c:v>13705000</c:v>
                </c:pt>
                <c:pt idx="1832">
                  <c:v>13705000</c:v>
                </c:pt>
                <c:pt idx="1833">
                  <c:v>13715000</c:v>
                </c:pt>
                <c:pt idx="1834">
                  <c:v>13715000</c:v>
                </c:pt>
                <c:pt idx="1835">
                  <c:v>13715000</c:v>
                </c:pt>
                <c:pt idx="1836">
                  <c:v>13725000</c:v>
                </c:pt>
                <c:pt idx="1837">
                  <c:v>13725000</c:v>
                </c:pt>
                <c:pt idx="1838">
                  <c:v>13745000</c:v>
                </c:pt>
                <c:pt idx="1839">
                  <c:v>13745000</c:v>
                </c:pt>
                <c:pt idx="1840">
                  <c:v>13755000</c:v>
                </c:pt>
                <c:pt idx="1841">
                  <c:v>13755000</c:v>
                </c:pt>
                <c:pt idx="1842">
                  <c:v>13755000</c:v>
                </c:pt>
                <c:pt idx="1843">
                  <c:v>13765000</c:v>
                </c:pt>
                <c:pt idx="1844">
                  <c:v>13765000</c:v>
                </c:pt>
                <c:pt idx="1845">
                  <c:v>13775000</c:v>
                </c:pt>
                <c:pt idx="1846">
                  <c:v>13775000</c:v>
                </c:pt>
                <c:pt idx="1847">
                  <c:v>13785000</c:v>
                </c:pt>
                <c:pt idx="1848">
                  <c:v>13785000</c:v>
                </c:pt>
                <c:pt idx="1849">
                  <c:v>13785000</c:v>
                </c:pt>
                <c:pt idx="1850">
                  <c:v>13795000</c:v>
                </c:pt>
                <c:pt idx="1851">
                  <c:v>13795000</c:v>
                </c:pt>
                <c:pt idx="1852">
                  <c:v>13805000</c:v>
                </c:pt>
                <c:pt idx="1853">
                  <c:v>13805000</c:v>
                </c:pt>
                <c:pt idx="1854">
                  <c:v>13815000</c:v>
                </c:pt>
                <c:pt idx="1855">
                  <c:v>13825000</c:v>
                </c:pt>
                <c:pt idx="1856">
                  <c:v>13825000</c:v>
                </c:pt>
                <c:pt idx="1857">
                  <c:v>13835000</c:v>
                </c:pt>
                <c:pt idx="1858">
                  <c:v>13835000</c:v>
                </c:pt>
                <c:pt idx="1859">
                  <c:v>13835000</c:v>
                </c:pt>
                <c:pt idx="1860">
                  <c:v>13845000</c:v>
                </c:pt>
                <c:pt idx="1861">
                  <c:v>13855000</c:v>
                </c:pt>
                <c:pt idx="1862">
                  <c:v>13855000</c:v>
                </c:pt>
                <c:pt idx="1863">
                  <c:v>13855000</c:v>
                </c:pt>
                <c:pt idx="1864">
                  <c:v>13855000</c:v>
                </c:pt>
                <c:pt idx="1865">
                  <c:v>13875000</c:v>
                </c:pt>
                <c:pt idx="1866">
                  <c:v>13875000</c:v>
                </c:pt>
                <c:pt idx="1867">
                  <c:v>13875000</c:v>
                </c:pt>
                <c:pt idx="1868">
                  <c:v>13885000</c:v>
                </c:pt>
                <c:pt idx="1869">
                  <c:v>13895000</c:v>
                </c:pt>
                <c:pt idx="1870">
                  <c:v>13905000</c:v>
                </c:pt>
                <c:pt idx="1871">
                  <c:v>13905000</c:v>
                </c:pt>
                <c:pt idx="1872">
                  <c:v>13905000</c:v>
                </c:pt>
                <c:pt idx="1873">
                  <c:v>13915000</c:v>
                </c:pt>
                <c:pt idx="1874">
                  <c:v>13915000</c:v>
                </c:pt>
                <c:pt idx="1875">
                  <c:v>13925000</c:v>
                </c:pt>
                <c:pt idx="1876">
                  <c:v>13935000</c:v>
                </c:pt>
                <c:pt idx="1877">
                  <c:v>13945000</c:v>
                </c:pt>
                <c:pt idx="1878">
                  <c:v>13945000</c:v>
                </c:pt>
                <c:pt idx="1879">
                  <c:v>13955000</c:v>
                </c:pt>
                <c:pt idx="1880">
                  <c:v>13955000</c:v>
                </c:pt>
                <c:pt idx="1881">
                  <c:v>13965000</c:v>
                </c:pt>
                <c:pt idx="1882">
                  <c:v>13965000</c:v>
                </c:pt>
                <c:pt idx="1883">
                  <c:v>13975000</c:v>
                </c:pt>
                <c:pt idx="1884">
                  <c:v>13985000</c:v>
                </c:pt>
                <c:pt idx="1885">
                  <c:v>13985000</c:v>
                </c:pt>
                <c:pt idx="1886">
                  <c:v>13995000</c:v>
                </c:pt>
                <c:pt idx="1887">
                  <c:v>13995000</c:v>
                </c:pt>
                <c:pt idx="1888">
                  <c:v>14005000</c:v>
                </c:pt>
                <c:pt idx="1889">
                  <c:v>14005000</c:v>
                </c:pt>
                <c:pt idx="1890">
                  <c:v>14015000</c:v>
                </c:pt>
                <c:pt idx="1891">
                  <c:v>14025000</c:v>
                </c:pt>
                <c:pt idx="1892">
                  <c:v>14025000</c:v>
                </c:pt>
                <c:pt idx="1893">
                  <c:v>14035000</c:v>
                </c:pt>
                <c:pt idx="1894">
                  <c:v>14035000</c:v>
                </c:pt>
                <c:pt idx="1895">
                  <c:v>14045000</c:v>
                </c:pt>
                <c:pt idx="1896">
                  <c:v>14045000</c:v>
                </c:pt>
                <c:pt idx="1897">
                  <c:v>14045000</c:v>
                </c:pt>
                <c:pt idx="1898">
                  <c:v>14055000</c:v>
                </c:pt>
                <c:pt idx="1899">
                  <c:v>14055000</c:v>
                </c:pt>
                <c:pt idx="1900">
                  <c:v>14075000</c:v>
                </c:pt>
                <c:pt idx="1901">
                  <c:v>14075000</c:v>
                </c:pt>
                <c:pt idx="1902">
                  <c:v>14085000</c:v>
                </c:pt>
                <c:pt idx="1903">
                  <c:v>14085000</c:v>
                </c:pt>
                <c:pt idx="1904">
                  <c:v>14095000</c:v>
                </c:pt>
                <c:pt idx="1905">
                  <c:v>14095000</c:v>
                </c:pt>
                <c:pt idx="1906">
                  <c:v>14095000</c:v>
                </c:pt>
                <c:pt idx="1907">
                  <c:v>14105000</c:v>
                </c:pt>
                <c:pt idx="1908">
                  <c:v>14115000</c:v>
                </c:pt>
                <c:pt idx="1909">
                  <c:v>14115000</c:v>
                </c:pt>
                <c:pt idx="1910">
                  <c:v>14125000</c:v>
                </c:pt>
                <c:pt idx="1911">
                  <c:v>14135000</c:v>
                </c:pt>
                <c:pt idx="1912">
                  <c:v>14145000</c:v>
                </c:pt>
                <c:pt idx="1913">
                  <c:v>14155000</c:v>
                </c:pt>
                <c:pt idx="1914">
                  <c:v>14155000</c:v>
                </c:pt>
                <c:pt idx="1915">
                  <c:v>14165000</c:v>
                </c:pt>
                <c:pt idx="1916">
                  <c:v>14175000</c:v>
                </c:pt>
                <c:pt idx="1917">
                  <c:v>14185000</c:v>
                </c:pt>
                <c:pt idx="1918">
                  <c:v>14185000</c:v>
                </c:pt>
                <c:pt idx="1919">
                  <c:v>14195000</c:v>
                </c:pt>
                <c:pt idx="1920">
                  <c:v>14195000</c:v>
                </c:pt>
                <c:pt idx="1921">
                  <c:v>14205000</c:v>
                </c:pt>
                <c:pt idx="1922">
                  <c:v>14215000</c:v>
                </c:pt>
                <c:pt idx="1923">
                  <c:v>14215000</c:v>
                </c:pt>
                <c:pt idx="1924">
                  <c:v>14215000</c:v>
                </c:pt>
                <c:pt idx="1925">
                  <c:v>14215000</c:v>
                </c:pt>
                <c:pt idx="1926">
                  <c:v>14225000</c:v>
                </c:pt>
                <c:pt idx="1927">
                  <c:v>14235000</c:v>
                </c:pt>
                <c:pt idx="1928">
                  <c:v>14235000</c:v>
                </c:pt>
                <c:pt idx="1929">
                  <c:v>14245000</c:v>
                </c:pt>
                <c:pt idx="1930">
                  <c:v>14255000</c:v>
                </c:pt>
                <c:pt idx="1931">
                  <c:v>14265000</c:v>
                </c:pt>
                <c:pt idx="1932">
                  <c:v>14275000</c:v>
                </c:pt>
                <c:pt idx="1933">
                  <c:v>14285000</c:v>
                </c:pt>
                <c:pt idx="1934">
                  <c:v>14285000</c:v>
                </c:pt>
                <c:pt idx="1935">
                  <c:v>14295000</c:v>
                </c:pt>
                <c:pt idx="1936">
                  <c:v>14305000</c:v>
                </c:pt>
                <c:pt idx="1937">
                  <c:v>14315000</c:v>
                </c:pt>
                <c:pt idx="1938">
                  <c:v>14325000</c:v>
                </c:pt>
                <c:pt idx="1939">
                  <c:v>14340000</c:v>
                </c:pt>
                <c:pt idx="1940">
                  <c:v>14360000</c:v>
                </c:pt>
                <c:pt idx="1941">
                  <c:v>14370000</c:v>
                </c:pt>
                <c:pt idx="1942">
                  <c:v>14380000</c:v>
                </c:pt>
                <c:pt idx="1943">
                  <c:v>14390000</c:v>
                </c:pt>
                <c:pt idx="1944">
                  <c:v>14390000</c:v>
                </c:pt>
                <c:pt idx="1945">
                  <c:v>14400000</c:v>
                </c:pt>
                <c:pt idx="1946">
                  <c:v>14410000</c:v>
                </c:pt>
                <c:pt idx="1947">
                  <c:v>14420000</c:v>
                </c:pt>
                <c:pt idx="1948">
                  <c:v>14430000</c:v>
                </c:pt>
                <c:pt idx="1949">
                  <c:v>14440000</c:v>
                </c:pt>
                <c:pt idx="1950">
                  <c:v>14440000</c:v>
                </c:pt>
                <c:pt idx="1951">
                  <c:v>14450000</c:v>
                </c:pt>
                <c:pt idx="1952">
                  <c:v>14460000</c:v>
                </c:pt>
                <c:pt idx="1953">
                  <c:v>14470000</c:v>
                </c:pt>
                <c:pt idx="1954">
                  <c:v>14485000</c:v>
                </c:pt>
                <c:pt idx="1955">
                  <c:v>14500000</c:v>
                </c:pt>
                <c:pt idx="1956">
                  <c:v>14530000</c:v>
                </c:pt>
                <c:pt idx="1957">
                  <c:v>14530000</c:v>
                </c:pt>
                <c:pt idx="1958">
                  <c:v>14540000</c:v>
                </c:pt>
                <c:pt idx="1959">
                  <c:v>14550000</c:v>
                </c:pt>
                <c:pt idx="1960">
                  <c:v>14565000</c:v>
                </c:pt>
                <c:pt idx="1961">
                  <c:v>14565000</c:v>
                </c:pt>
                <c:pt idx="1962">
                  <c:v>14575000</c:v>
                </c:pt>
                <c:pt idx="1963">
                  <c:v>14575000</c:v>
                </c:pt>
                <c:pt idx="1964">
                  <c:v>14585000</c:v>
                </c:pt>
                <c:pt idx="1965">
                  <c:v>14600000</c:v>
                </c:pt>
                <c:pt idx="1966">
                  <c:v>14635000</c:v>
                </c:pt>
                <c:pt idx="1967">
                  <c:v>14680000</c:v>
                </c:pt>
                <c:pt idx="1968">
                  <c:v>14680000</c:v>
                </c:pt>
                <c:pt idx="1969">
                  <c:v>14695000</c:v>
                </c:pt>
                <c:pt idx="1970">
                  <c:v>14705000</c:v>
                </c:pt>
                <c:pt idx="1971">
                  <c:v>14720000</c:v>
                </c:pt>
                <c:pt idx="1972">
                  <c:v>14745000</c:v>
                </c:pt>
                <c:pt idx="1973">
                  <c:v>14745000</c:v>
                </c:pt>
                <c:pt idx="1974">
                  <c:v>14745000</c:v>
                </c:pt>
                <c:pt idx="1975">
                  <c:v>14745000</c:v>
                </c:pt>
                <c:pt idx="1976">
                  <c:v>14755000</c:v>
                </c:pt>
                <c:pt idx="1977">
                  <c:v>14755000</c:v>
                </c:pt>
                <c:pt idx="1978">
                  <c:v>14765000</c:v>
                </c:pt>
                <c:pt idx="1979">
                  <c:v>14765000</c:v>
                </c:pt>
                <c:pt idx="1980">
                  <c:v>14775000</c:v>
                </c:pt>
                <c:pt idx="1981">
                  <c:v>14775000</c:v>
                </c:pt>
                <c:pt idx="1982">
                  <c:v>14785000</c:v>
                </c:pt>
                <c:pt idx="1983">
                  <c:v>14785000</c:v>
                </c:pt>
                <c:pt idx="1984">
                  <c:v>14785000</c:v>
                </c:pt>
                <c:pt idx="1985">
                  <c:v>14795000</c:v>
                </c:pt>
                <c:pt idx="1986">
                  <c:v>14795000</c:v>
                </c:pt>
                <c:pt idx="1987">
                  <c:v>14795000</c:v>
                </c:pt>
                <c:pt idx="1988">
                  <c:v>14795000</c:v>
                </c:pt>
                <c:pt idx="1989">
                  <c:v>14795000</c:v>
                </c:pt>
                <c:pt idx="1990">
                  <c:v>14805000</c:v>
                </c:pt>
                <c:pt idx="1991">
                  <c:v>14815000</c:v>
                </c:pt>
                <c:pt idx="1992">
                  <c:v>14815000</c:v>
                </c:pt>
                <c:pt idx="1993">
                  <c:v>14815000</c:v>
                </c:pt>
                <c:pt idx="1994">
                  <c:v>14825000</c:v>
                </c:pt>
                <c:pt idx="1995">
                  <c:v>14825000</c:v>
                </c:pt>
                <c:pt idx="1996">
                  <c:v>14825000</c:v>
                </c:pt>
                <c:pt idx="1997">
                  <c:v>14835000</c:v>
                </c:pt>
                <c:pt idx="1998">
                  <c:v>14835000</c:v>
                </c:pt>
                <c:pt idx="1999">
                  <c:v>14835000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804-4BE5-83D0-4A335F698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9087279"/>
        <c:axId val="1700130239"/>
      </c:lineChart>
      <c:catAx>
        <c:axId val="16090872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00130239"/>
        <c:crosses val="autoZero"/>
        <c:auto val="1"/>
        <c:lblAlgn val="ctr"/>
        <c:lblOffset val="100"/>
        <c:noMultiLvlLbl val="0"/>
      </c:catAx>
      <c:valAx>
        <c:axId val="1700130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60908727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[InnerProduct_VecSize_2500_Iters_2000_Nodes_10_Epsilon_0.01.csv]Sheet1!PivotTable1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Sheet1!$B$5:$B$2005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16</c:v>
                </c:pt>
                <c:pt idx="10">
                  <c:v>16</c:v>
                </c:pt>
                <c:pt idx="11">
                  <c:v>20</c:v>
                </c:pt>
                <c:pt idx="12">
                  <c:v>24</c:v>
                </c:pt>
                <c:pt idx="13">
                  <c:v>24</c:v>
                </c:pt>
                <c:pt idx="14">
                  <c:v>28</c:v>
                </c:pt>
                <c:pt idx="15">
                  <c:v>32</c:v>
                </c:pt>
                <c:pt idx="16">
                  <c:v>32</c:v>
                </c:pt>
                <c:pt idx="17">
                  <c:v>36</c:v>
                </c:pt>
                <c:pt idx="18">
                  <c:v>36</c:v>
                </c:pt>
                <c:pt idx="19">
                  <c:v>40</c:v>
                </c:pt>
                <c:pt idx="20">
                  <c:v>48</c:v>
                </c:pt>
                <c:pt idx="21">
                  <c:v>54</c:v>
                </c:pt>
                <c:pt idx="22">
                  <c:v>58</c:v>
                </c:pt>
                <c:pt idx="23">
                  <c:v>62</c:v>
                </c:pt>
                <c:pt idx="24">
                  <c:v>66</c:v>
                </c:pt>
                <c:pt idx="25">
                  <c:v>70</c:v>
                </c:pt>
                <c:pt idx="26">
                  <c:v>70</c:v>
                </c:pt>
                <c:pt idx="27">
                  <c:v>78</c:v>
                </c:pt>
                <c:pt idx="28">
                  <c:v>84</c:v>
                </c:pt>
                <c:pt idx="29">
                  <c:v>88</c:v>
                </c:pt>
                <c:pt idx="30">
                  <c:v>94</c:v>
                </c:pt>
                <c:pt idx="31">
                  <c:v>98</c:v>
                </c:pt>
                <c:pt idx="32">
                  <c:v>102</c:v>
                </c:pt>
                <c:pt idx="33">
                  <c:v>106</c:v>
                </c:pt>
                <c:pt idx="34">
                  <c:v>110</c:v>
                </c:pt>
                <c:pt idx="35">
                  <c:v>110</c:v>
                </c:pt>
                <c:pt idx="36">
                  <c:v>114</c:v>
                </c:pt>
                <c:pt idx="37">
                  <c:v>120</c:v>
                </c:pt>
                <c:pt idx="38">
                  <c:v>130</c:v>
                </c:pt>
                <c:pt idx="39">
                  <c:v>134</c:v>
                </c:pt>
                <c:pt idx="40">
                  <c:v>134</c:v>
                </c:pt>
                <c:pt idx="41">
                  <c:v>138</c:v>
                </c:pt>
                <c:pt idx="42">
                  <c:v>138</c:v>
                </c:pt>
                <c:pt idx="43">
                  <c:v>142</c:v>
                </c:pt>
                <c:pt idx="44">
                  <c:v>142</c:v>
                </c:pt>
                <c:pt idx="45">
                  <c:v>146</c:v>
                </c:pt>
                <c:pt idx="46">
                  <c:v>150</c:v>
                </c:pt>
                <c:pt idx="47">
                  <c:v>158</c:v>
                </c:pt>
                <c:pt idx="48">
                  <c:v>166</c:v>
                </c:pt>
                <c:pt idx="49">
                  <c:v>176</c:v>
                </c:pt>
                <c:pt idx="50">
                  <c:v>182</c:v>
                </c:pt>
                <c:pt idx="51">
                  <c:v>186</c:v>
                </c:pt>
                <c:pt idx="52">
                  <c:v>190</c:v>
                </c:pt>
                <c:pt idx="53">
                  <c:v>210</c:v>
                </c:pt>
                <c:pt idx="54">
                  <c:v>226</c:v>
                </c:pt>
                <c:pt idx="55">
                  <c:v>246</c:v>
                </c:pt>
                <c:pt idx="56">
                  <c:v>264</c:v>
                </c:pt>
                <c:pt idx="57">
                  <c:v>264</c:v>
                </c:pt>
                <c:pt idx="58">
                  <c:v>50274</c:v>
                </c:pt>
                <c:pt idx="59">
                  <c:v>50274</c:v>
                </c:pt>
                <c:pt idx="60">
                  <c:v>50274</c:v>
                </c:pt>
                <c:pt idx="61">
                  <c:v>50274</c:v>
                </c:pt>
                <c:pt idx="62">
                  <c:v>50278</c:v>
                </c:pt>
                <c:pt idx="63">
                  <c:v>50278</c:v>
                </c:pt>
                <c:pt idx="64">
                  <c:v>50278</c:v>
                </c:pt>
                <c:pt idx="65">
                  <c:v>50282</c:v>
                </c:pt>
                <c:pt idx="66">
                  <c:v>50282</c:v>
                </c:pt>
                <c:pt idx="67">
                  <c:v>50286</c:v>
                </c:pt>
                <c:pt idx="68">
                  <c:v>50290</c:v>
                </c:pt>
                <c:pt idx="69">
                  <c:v>50290</c:v>
                </c:pt>
                <c:pt idx="70">
                  <c:v>50294</c:v>
                </c:pt>
                <c:pt idx="71">
                  <c:v>50298</c:v>
                </c:pt>
                <c:pt idx="72">
                  <c:v>50302</c:v>
                </c:pt>
                <c:pt idx="73">
                  <c:v>50306</c:v>
                </c:pt>
                <c:pt idx="74">
                  <c:v>50306</c:v>
                </c:pt>
                <c:pt idx="75">
                  <c:v>50310</c:v>
                </c:pt>
                <c:pt idx="76">
                  <c:v>50314</c:v>
                </c:pt>
                <c:pt idx="77">
                  <c:v>50318</c:v>
                </c:pt>
                <c:pt idx="78">
                  <c:v>50322</c:v>
                </c:pt>
                <c:pt idx="79">
                  <c:v>50326</c:v>
                </c:pt>
                <c:pt idx="80">
                  <c:v>50326</c:v>
                </c:pt>
                <c:pt idx="81">
                  <c:v>50326</c:v>
                </c:pt>
                <c:pt idx="82">
                  <c:v>50326</c:v>
                </c:pt>
                <c:pt idx="83">
                  <c:v>50326</c:v>
                </c:pt>
                <c:pt idx="84">
                  <c:v>50330</c:v>
                </c:pt>
                <c:pt idx="85">
                  <c:v>50336</c:v>
                </c:pt>
                <c:pt idx="86">
                  <c:v>50336</c:v>
                </c:pt>
                <c:pt idx="87">
                  <c:v>50342</c:v>
                </c:pt>
                <c:pt idx="88">
                  <c:v>50350</c:v>
                </c:pt>
                <c:pt idx="89">
                  <c:v>50354</c:v>
                </c:pt>
                <c:pt idx="90">
                  <c:v>50358</c:v>
                </c:pt>
                <c:pt idx="91">
                  <c:v>50362</c:v>
                </c:pt>
                <c:pt idx="92">
                  <c:v>50366</c:v>
                </c:pt>
                <c:pt idx="93">
                  <c:v>50370</c:v>
                </c:pt>
                <c:pt idx="94">
                  <c:v>50370</c:v>
                </c:pt>
                <c:pt idx="95">
                  <c:v>50370</c:v>
                </c:pt>
                <c:pt idx="96">
                  <c:v>50378</c:v>
                </c:pt>
                <c:pt idx="97">
                  <c:v>50386</c:v>
                </c:pt>
                <c:pt idx="98">
                  <c:v>50394</c:v>
                </c:pt>
                <c:pt idx="99">
                  <c:v>50398</c:v>
                </c:pt>
                <c:pt idx="100">
                  <c:v>50412</c:v>
                </c:pt>
                <c:pt idx="101">
                  <c:v>50416</c:v>
                </c:pt>
                <c:pt idx="102">
                  <c:v>50424</c:v>
                </c:pt>
                <c:pt idx="103">
                  <c:v>50424</c:v>
                </c:pt>
                <c:pt idx="104">
                  <c:v>50428</c:v>
                </c:pt>
                <c:pt idx="105">
                  <c:v>50432</c:v>
                </c:pt>
                <c:pt idx="106">
                  <c:v>50442</c:v>
                </c:pt>
                <c:pt idx="107">
                  <c:v>50450</c:v>
                </c:pt>
                <c:pt idx="108">
                  <c:v>50454</c:v>
                </c:pt>
                <c:pt idx="109">
                  <c:v>50454</c:v>
                </c:pt>
                <c:pt idx="110">
                  <c:v>50464</c:v>
                </c:pt>
                <c:pt idx="111">
                  <c:v>50468</c:v>
                </c:pt>
                <c:pt idx="112">
                  <c:v>50478</c:v>
                </c:pt>
                <c:pt idx="113">
                  <c:v>50482</c:v>
                </c:pt>
                <c:pt idx="114">
                  <c:v>100492</c:v>
                </c:pt>
                <c:pt idx="115">
                  <c:v>100492</c:v>
                </c:pt>
                <c:pt idx="116">
                  <c:v>100492</c:v>
                </c:pt>
                <c:pt idx="117">
                  <c:v>100492</c:v>
                </c:pt>
                <c:pt idx="118">
                  <c:v>100492</c:v>
                </c:pt>
                <c:pt idx="119">
                  <c:v>100496</c:v>
                </c:pt>
                <c:pt idx="120">
                  <c:v>100496</c:v>
                </c:pt>
                <c:pt idx="121">
                  <c:v>100500</c:v>
                </c:pt>
                <c:pt idx="122">
                  <c:v>100504</c:v>
                </c:pt>
                <c:pt idx="123">
                  <c:v>100508</c:v>
                </c:pt>
                <c:pt idx="124">
                  <c:v>100512</c:v>
                </c:pt>
                <c:pt idx="125">
                  <c:v>100512</c:v>
                </c:pt>
                <c:pt idx="126">
                  <c:v>100512</c:v>
                </c:pt>
                <c:pt idx="127">
                  <c:v>100516</c:v>
                </c:pt>
                <c:pt idx="128">
                  <c:v>100520</c:v>
                </c:pt>
                <c:pt idx="129">
                  <c:v>100526</c:v>
                </c:pt>
                <c:pt idx="130">
                  <c:v>100526</c:v>
                </c:pt>
                <c:pt idx="131">
                  <c:v>100532</c:v>
                </c:pt>
                <c:pt idx="132">
                  <c:v>100536</c:v>
                </c:pt>
                <c:pt idx="133">
                  <c:v>100536</c:v>
                </c:pt>
                <c:pt idx="134">
                  <c:v>100540</c:v>
                </c:pt>
                <c:pt idx="135">
                  <c:v>100540</c:v>
                </c:pt>
                <c:pt idx="136">
                  <c:v>100544</c:v>
                </c:pt>
                <c:pt idx="137">
                  <c:v>100544</c:v>
                </c:pt>
                <c:pt idx="138">
                  <c:v>100548</c:v>
                </c:pt>
                <c:pt idx="139">
                  <c:v>100548</c:v>
                </c:pt>
                <c:pt idx="140">
                  <c:v>100552</c:v>
                </c:pt>
                <c:pt idx="141">
                  <c:v>100558</c:v>
                </c:pt>
                <c:pt idx="142">
                  <c:v>100566</c:v>
                </c:pt>
                <c:pt idx="143">
                  <c:v>100574</c:v>
                </c:pt>
                <c:pt idx="144">
                  <c:v>100582</c:v>
                </c:pt>
                <c:pt idx="145">
                  <c:v>100594</c:v>
                </c:pt>
                <c:pt idx="146">
                  <c:v>100602</c:v>
                </c:pt>
                <c:pt idx="147">
                  <c:v>100618</c:v>
                </c:pt>
                <c:pt idx="148">
                  <c:v>100618</c:v>
                </c:pt>
                <c:pt idx="149">
                  <c:v>100622</c:v>
                </c:pt>
                <c:pt idx="150">
                  <c:v>100626</c:v>
                </c:pt>
                <c:pt idx="151">
                  <c:v>150636</c:v>
                </c:pt>
                <c:pt idx="152">
                  <c:v>150636</c:v>
                </c:pt>
                <c:pt idx="153">
                  <c:v>150636</c:v>
                </c:pt>
                <c:pt idx="154">
                  <c:v>150636</c:v>
                </c:pt>
                <c:pt idx="155">
                  <c:v>150636</c:v>
                </c:pt>
                <c:pt idx="156">
                  <c:v>150640</c:v>
                </c:pt>
                <c:pt idx="157">
                  <c:v>150640</c:v>
                </c:pt>
                <c:pt idx="158">
                  <c:v>150640</c:v>
                </c:pt>
                <c:pt idx="159">
                  <c:v>150644</c:v>
                </c:pt>
                <c:pt idx="160">
                  <c:v>150644</c:v>
                </c:pt>
                <c:pt idx="161">
                  <c:v>150648</c:v>
                </c:pt>
                <c:pt idx="162">
                  <c:v>150648</c:v>
                </c:pt>
                <c:pt idx="163">
                  <c:v>150652</c:v>
                </c:pt>
                <c:pt idx="164">
                  <c:v>150652</c:v>
                </c:pt>
                <c:pt idx="165">
                  <c:v>150656</c:v>
                </c:pt>
                <c:pt idx="166">
                  <c:v>150660</c:v>
                </c:pt>
                <c:pt idx="167">
                  <c:v>150664</c:v>
                </c:pt>
                <c:pt idx="168">
                  <c:v>150664</c:v>
                </c:pt>
                <c:pt idx="169">
                  <c:v>150668</c:v>
                </c:pt>
                <c:pt idx="170">
                  <c:v>150672</c:v>
                </c:pt>
                <c:pt idx="171">
                  <c:v>150676</c:v>
                </c:pt>
                <c:pt idx="172">
                  <c:v>150676</c:v>
                </c:pt>
                <c:pt idx="173">
                  <c:v>150676</c:v>
                </c:pt>
                <c:pt idx="174">
                  <c:v>150682</c:v>
                </c:pt>
                <c:pt idx="175">
                  <c:v>150686</c:v>
                </c:pt>
                <c:pt idx="176">
                  <c:v>150686</c:v>
                </c:pt>
                <c:pt idx="177">
                  <c:v>150690</c:v>
                </c:pt>
                <c:pt idx="178">
                  <c:v>150694</c:v>
                </c:pt>
                <c:pt idx="179">
                  <c:v>150698</c:v>
                </c:pt>
                <c:pt idx="180">
                  <c:v>150702</c:v>
                </c:pt>
                <c:pt idx="181">
                  <c:v>150702</c:v>
                </c:pt>
                <c:pt idx="182">
                  <c:v>150708</c:v>
                </c:pt>
                <c:pt idx="183">
                  <c:v>150712</c:v>
                </c:pt>
                <c:pt idx="184">
                  <c:v>150716</c:v>
                </c:pt>
                <c:pt idx="185">
                  <c:v>150722</c:v>
                </c:pt>
                <c:pt idx="186">
                  <c:v>150726</c:v>
                </c:pt>
                <c:pt idx="187">
                  <c:v>150730</c:v>
                </c:pt>
                <c:pt idx="188">
                  <c:v>150734</c:v>
                </c:pt>
                <c:pt idx="189">
                  <c:v>150740</c:v>
                </c:pt>
                <c:pt idx="190">
                  <c:v>150744</c:v>
                </c:pt>
                <c:pt idx="191">
                  <c:v>150744</c:v>
                </c:pt>
                <c:pt idx="192">
                  <c:v>150752</c:v>
                </c:pt>
                <c:pt idx="193">
                  <c:v>150752</c:v>
                </c:pt>
                <c:pt idx="194">
                  <c:v>150752</c:v>
                </c:pt>
                <c:pt idx="195">
                  <c:v>150760</c:v>
                </c:pt>
                <c:pt idx="196">
                  <c:v>150776</c:v>
                </c:pt>
                <c:pt idx="197">
                  <c:v>150790</c:v>
                </c:pt>
                <c:pt idx="198">
                  <c:v>150802</c:v>
                </c:pt>
                <c:pt idx="199">
                  <c:v>150806</c:v>
                </c:pt>
                <c:pt idx="200">
                  <c:v>200816</c:v>
                </c:pt>
                <c:pt idx="201">
                  <c:v>200816</c:v>
                </c:pt>
                <c:pt idx="202">
                  <c:v>200820</c:v>
                </c:pt>
                <c:pt idx="203">
                  <c:v>200820</c:v>
                </c:pt>
                <c:pt idx="204">
                  <c:v>200820</c:v>
                </c:pt>
                <c:pt idx="205">
                  <c:v>200820</c:v>
                </c:pt>
                <c:pt idx="206">
                  <c:v>200820</c:v>
                </c:pt>
                <c:pt idx="207">
                  <c:v>200824</c:v>
                </c:pt>
                <c:pt idx="208">
                  <c:v>200828</c:v>
                </c:pt>
                <c:pt idx="209">
                  <c:v>200832</c:v>
                </c:pt>
                <c:pt idx="210">
                  <c:v>200836</c:v>
                </c:pt>
                <c:pt idx="211">
                  <c:v>200840</c:v>
                </c:pt>
                <c:pt idx="212">
                  <c:v>200840</c:v>
                </c:pt>
                <c:pt idx="213">
                  <c:v>200840</c:v>
                </c:pt>
                <c:pt idx="214">
                  <c:v>200840</c:v>
                </c:pt>
                <c:pt idx="215">
                  <c:v>200844</c:v>
                </c:pt>
                <c:pt idx="216">
                  <c:v>200844</c:v>
                </c:pt>
                <c:pt idx="217">
                  <c:v>200848</c:v>
                </c:pt>
                <c:pt idx="218">
                  <c:v>200848</c:v>
                </c:pt>
                <c:pt idx="219">
                  <c:v>200852</c:v>
                </c:pt>
                <c:pt idx="220">
                  <c:v>200852</c:v>
                </c:pt>
                <c:pt idx="221">
                  <c:v>200856</c:v>
                </c:pt>
                <c:pt idx="222">
                  <c:v>200856</c:v>
                </c:pt>
                <c:pt idx="223">
                  <c:v>200860</c:v>
                </c:pt>
                <c:pt idx="224">
                  <c:v>200864</c:v>
                </c:pt>
                <c:pt idx="225">
                  <c:v>200868</c:v>
                </c:pt>
                <c:pt idx="226">
                  <c:v>200868</c:v>
                </c:pt>
                <c:pt idx="227">
                  <c:v>200868</c:v>
                </c:pt>
                <c:pt idx="228">
                  <c:v>200872</c:v>
                </c:pt>
                <c:pt idx="229">
                  <c:v>200880</c:v>
                </c:pt>
                <c:pt idx="230">
                  <c:v>200880</c:v>
                </c:pt>
                <c:pt idx="231">
                  <c:v>200884</c:v>
                </c:pt>
                <c:pt idx="232">
                  <c:v>200888</c:v>
                </c:pt>
                <c:pt idx="233">
                  <c:v>200892</c:v>
                </c:pt>
                <c:pt idx="234">
                  <c:v>200896</c:v>
                </c:pt>
                <c:pt idx="235">
                  <c:v>200900</c:v>
                </c:pt>
                <c:pt idx="236">
                  <c:v>200904</c:v>
                </c:pt>
                <c:pt idx="237">
                  <c:v>200904</c:v>
                </c:pt>
                <c:pt idx="238">
                  <c:v>200908</c:v>
                </c:pt>
                <c:pt idx="239">
                  <c:v>200912</c:v>
                </c:pt>
                <c:pt idx="240">
                  <c:v>200916</c:v>
                </c:pt>
                <c:pt idx="241">
                  <c:v>200920</c:v>
                </c:pt>
                <c:pt idx="242">
                  <c:v>200926</c:v>
                </c:pt>
                <c:pt idx="243">
                  <c:v>200930</c:v>
                </c:pt>
                <c:pt idx="244">
                  <c:v>200936</c:v>
                </c:pt>
                <c:pt idx="245">
                  <c:v>200942</c:v>
                </c:pt>
                <c:pt idx="246">
                  <c:v>200946</c:v>
                </c:pt>
                <c:pt idx="247">
                  <c:v>200946</c:v>
                </c:pt>
                <c:pt idx="248">
                  <c:v>200954</c:v>
                </c:pt>
                <c:pt idx="249">
                  <c:v>200964</c:v>
                </c:pt>
                <c:pt idx="250">
                  <c:v>200968</c:v>
                </c:pt>
                <c:pt idx="251">
                  <c:v>200980</c:v>
                </c:pt>
                <c:pt idx="252">
                  <c:v>200980</c:v>
                </c:pt>
                <c:pt idx="253">
                  <c:v>200998</c:v>
                </c:pt>
                <c:pt idx="254">
                  <c:v>201002</c:v>
                </c:pt>
                <c:pt idx="255">
                  <c:v>201006</c:v>
                </c:pt>
                <c:pt idx="256">
                  <c:v>201012</c:v>
                </c:pt>
                <c:pt idx="257">
                  <c:v>201022</c:v>
                </c:pt>
                <c:pt idx="258">
                  <c:v>201032</c:v>
                </c:pt>
                <c:pt idx="259">
                  <c:v>201046</c:v>
                </c:pt>
                <c:pt idx="260">
                  <c:v>251056</c:v>
                </c:pt>
                <c:pt idx="261">
                  <c:v>251056</c:v>
                </c:pt>
                <c:pt idx="262">
                  <c:v>251056</c:v>
                </c:pt>
                <c:pt idx="263">
                  <c:v>251056</c:v>
                </c:pt>
                <c:pt idx="264">
                  <c:v>251056</c:v>
                </c:pt>
                <c:pt idx="265">
                  <c:v>251060</c:v>
                </c:pt>
                <c:pt idx="266">
                  <c:v>251060</c:v>
                </c:pt>
                <c:pt idx="267">
                  <c:v>251064</c:v>
                </c:pt>
                <c:pt idx="268">
                  <c:v>251064</c:v>
                </c:pt>
                <c:pt idx="269">
                  <c:v>251068</c:v>
                </c:pt>
                <c:pt idx="270">
                  <c:v>251072</c:v>
                </c:pt>
                <c:pt idx="271">
                  <c:v>251076</c:v>
                </c:pt>
                <c:pt idx="272">
                  <c:v>251076</c:v>
                </c:pt>
                <c:pt idx="273">
                  <c:v>251076</c:v>
                </c:pt>
                <c:pt idx="274">
                  <c:v>251080</c:v>
                </c:pt>
                <c:pt idx="275">
                  <c:v>251084</c:v>
                </c:pt>
                <c:pt idx="276">
                  <c:v>251084</c:v>
                </c:pt>
                <c:pt idx="277">
                  <c:v>251084</c:v>
                </c:pt>
                <c:pt idx="278">
                  <c:v>251084</c:v>
                </c:pt>
                <c:pt idx="279">
                  <c:v>251088</c:v>
                </c:pt>
                <c:pt idx="280">
                  <c:v>251092</c:v>
                </c:pt>
                <c:pt idx="281">
                  <c:v>251092</c:v>
                </c:pt>
                <c:pt idx="282">
                  <c:v>251096</c:v>
                </c:pt>
                <c:pt idx="283">
                  <c:v>251102</c:v>
                </c:pt>
                <c:pt idx="284">
                  <c:v>251106</c:v>
                </c:pt>
                <c:pt idx="285">
                  <c:v>251106</c:v>
                </c:pt>
                <c:pt idx="286">
                  <c:v>251110</c:v>
                </c:pt>
                <c:pt idx="287">
                  <c:v>251114</c:v>
                </c:pt>
                <c:pt idx="288">
                  <c:v>251118</c:v>
                </c:pt>
                <c:pt idx="289">
                  <c:v>251118</c:v>
                </c:pt>
                <c:pt idx="290">
                  <c:v>251122</c:v>
                </c:pt>
                <c:pt idx="291">
                  <c:v>251122</c:v>
                </c:pt>
                <c:pt idx="292">
                  <c:v>251126</c:v>
                </c:pt>
                <c:pt idx="293">
                  <c:v>251130</c:v>
                </c:pt>
                <c:pt idx="294">
                  <c:v>251134</c:v>
                </c:pt>
                <c:pt idx="295">
                  <c:v>251142</c:v>
                </c:pt>
                <c:pt idx="296">
                  <c:v>251146</c:v>
                </c:pt>
                <c:pt idx="297">
                  <c:v>251150</c:v>
                </c:pt>
                <c:pt idx="298">
                  <c:v>251154</c:v>
                </c:pt>
                <c:pt idx="299">
                  <c:v>251154</c:v>
                </c:pt>
                <c:pt idx="300">
                  <c:v>251158</c:v>
                </c:pt>
                <c:pt idx="301">
                  <c:v>251158</c:v>
                </c:pt>
                <c:pt idx="302">
                  <c:v>251164</c:v>
                </c:pt>
                <c:pt idx="303">
                  <c:v>251168</c:v>
                </c:pt>
                <c:pt idx="304">
                  <c:v>251174</c:v>
                </c:pt>
                <c:pt idx="305">
                  <c:v>251182</c:v>
                </c:pt>
                <c:pt idx="306">
                  <c:v>251182</c:v>
                </c:pt>
                <c:pt idx="307">
                  <c:v>251186</c:v>
                </c:pt>
                <c:pt idx="308">
                  <c:v>251198</c:v>
                </c:pt>
                <c:pt idx="309">
                  <c:v>251206</c:v>
                </c:pt>
                <c:pt idx="310">
                  <c:v>251220</c:v>
                </c:pt>
                <c:pt idx="311">
                  <c:v>251224</c:v>
                </c:pt>
                <c:pt idx="312">
                  <c:v>251230</c:v>
                </c:pt>
                <c:pt idx="313">
                  <c:v>251244</c:v>
                </c:pt>
                <c:pt idx="314">
                  <c:v>251256</c:v>
                </c:pt>
                <c:pt idx="315">
                  <c:v>251260</c:v>
                </c:pt>
                <c:pt idx="316">
                  <c:v>251272</c:v>
                </c:pt>
                <c:pt idx="317">
                  <c:v>301282</c:v>
                </c:pt>
                <c:pt idx="318">
                  <c:v>301282</c:v>
                </c:pt>
                <c:pt idx="319">
                  <c:v>301282</c:v>
                </c:pt>
                <c:pt idx="320">
                  <c:v>301286</c:v>
                </c:pt>
                <c:pt idx="321">
                  <c:v>301286</c:v>
                </c:pt>
                <c:pt idx="322">
                  <c:v>301286</c:v>
                </c:pt>
                <c:pt idx="323">
                  <c:v>301290</c:v>
                </c:pt>
                <c:pt idx="324">
                  <c:v>301290</c:v>
                </c:pt>
                <c:pt idx="325">
                  <c:v>301290</c:v>
                </c:pt>
                <c:pt idx="326">
                  <c:v>301290</c:v>
                </c:pt>
                <c:pt idx="327">
                  <c:v>301294</c:v>
                </c:pt>
                <c:pt idx="328">
                  <c:v>301294</c:v>
                </c:pt>
                <c:pt idx="329">
                  <c:v>301298</c:v>
                </c:pt>
                <c:pt idx="330">
                  <c:v>301302</c:v>
                </c:pt>
                <c:pt idx="331">
                  <c:v>301302</c:v>
                </c:pt>
                <c:pt idx="332">
                  <c:v>301306</c:v>
                </c:pt>
                <c:pt idx="333">
                  <c:v>301306</c:v>
                </c:pt>
                <c:pt idx="334">
                  <c:v>301310</c:v>
                </c:pt>
                <c:pt idx="335">
                  <c:v>301314</c:v>
                </c:pt>
                <c:pt idx="336">
                  <c:v>301318</c:v>
                </c:pt>
                <c:pt idx="337">
                  <c:v>301318</c:v>
                </c:pt>
                <c:pt idx="338">
                  <c:v>301318</c:v>
                </c:pt>
                <c:pt idx="339">
                  <c:v>301324</c:v>
                </c:pt>
                <c:pt idx="340">
                  <c:v>301328</c:v>
                </c:pt>
                <c:pt idx="341">
                  <c:v>301332</c:v>
                </c:pt>
                <c:pt idx="342">
                  <c:v>301332</c:v>
                </c:pt>
                <c:pt idx="343">
                  <c:v>301336</c:v>
                </c:pt>
                <c:pt idx="344">
                  <c:v>301340</c:v>
                </c:pt>
                <c:pt idx="345">
                  <c:v>301340</c:v>
                </c:pt>
                <c:pt idx="346">
                  <c:v>301344</c:v>
                </c:pt>
                <c:pt idx="347">
                  <c:v>301344</c:v>
                </c:pt>
                <c:pt idx="348">
                  <c:v>301348</c:v>
                </c:pt>
                <c:pt idx="349">
                  <c:v>301352</c:v>
                </c:pt>
                <c:pt idx="350">
                  <c:v>301356</c:v>
                </c:pt>
                <c:pt idx="351">
                  <c:v>301356</c:v>
                </c:pt>
                <c:pt idx="352">
                  <c:v>301360</c:v>
                </c:pt>
                <c:pt idx="353">
                  <c:v>301364</c:v>
                </c:pt>
                <c:pt idx="354">
                  <c:v>301364</c:v>
                </c:pt>
                <c:pt idx="355">
                  <c:v>301370</c:v>
                </c:pt>
                <c:pt idx="356">
                  <c:v>301370</c:v>
                </c:pt>
                <c:pt idx="357">
                  <c:v>301374</c:v>
                </c:pt>
                <c:pt idx="358">
                  <c:v>301382</c:v>
                </c:pt>
                <c:pt idx="359">
                  <c:v>301382</c:v>
                </c:pt>
                <c:pt idx="360">
                  <c:v>301388</c:v>
                </c:pt>
                <c:pt idx="361">
                  <c:v>301396</c:v>
                </c:pt>
                <c:pt idx="362">
                  <c:v>301400</c:v>
                </c:pt>
                <c:pt idx="363">
                  <c:v>301406</c:v>
                </c:pt>
                <c:pt idx="364">
                  <c:v>301416</c:v>
                </c:pt>
                <c:pt idx="365">
                  <c:v>301422</c:v>
                </c:pt>
                <c:pt idx="366">
                  <c:v>301428</c:v>
                </c:pt>
                <c:pt idx="367">
                  <c:v>301440</c:v>
                </c:pt>
                <c:pt idx="368">
                  <c:v>301454</c:v>
                </c:pt>
                <c:pt idx="369">
                  <c:v>301462</c:v>
                </c:pt>
                <c:pt idx="370">
                  <c:v>351472</c:v>
                </c:pt>
                <c:pt idx="371">
                  <c:v>351472</c:v>
                </c:pt>
                <c:pt idx="372">
                  <c:v>351472</c:v>
                </c:pt>
                <c:pt idx="373">
                  <c:v>351472</c:v>
                </c:pt>
                <c:pt idx="374">
                  <c:v>351472</c:v>
                </c:pt>
                <c:pt idx="375">
                  <c:v>351476</c:v>
                </c:pt>
                <c:pt idx="376">
                  <c:v>351476</c:v>
                </c:pt>
                <c:pt idx="377">
                  <c:v>351480</c:v>
                </c:pt>
                <c:pt idx="378">
                  <c:v>351480</c:v>
                </c:pt>
                <c:pt idx="379">
                  <c:v>351480</c:v>
                </c:pt>
                <c:pt idx="380">
                  <c:v>351484</c:v>
                </c:pt>
                <c:pt idx="381">
                  <c:v>351484</c:v>
                </c:pt>
                <c:pt idx="382">
                  <c:v>351488</c:v>
                </c:pt>
                <c:pt idx="383">
                  <c:v>351492</c:v>
                </c:pt>
                <c:pt idx="384">
                  <c:v>351492</c:v>
                </c:pt>
                <c:pt idx="385">
                  <c:v>351498</c:v>
                </c:pt>
                <c:pt idx="386">
                  <c:v>351502</c:v>
                </c:pt>
                <c:pt idx="387">
                  <c:v>351506</c:v>
                </c:pt>
                <c:pt idx="388">
                  <c:v>351510</c:v>
                </c:pt>
                <c:pt idx="389">
                  <c:v>351510</c:v>
                </c:pt>
                <c:pt idx="390">
                  <c:v>351516</c:v>
                </c:pt>
                <c:pt idx="391">
                  <c:v>351520</c:v>
                </c:pt>
                <c:pt idx="392">
                  <c:v>351524</c:v>
                </c:pt>
                <c:pt idx="393">
                  <c:v>351528</c:v>
                </c:pt>
                <c:pt idx="394">
                  <c:v>351532</c:v>
                </c:pt>
                <c:pt idx="395">
                  <c:v>351536</c:v>
                </c:pt>
                <c:pt idx="396">
                  <c:v>351536</c:v>
                </c:pt>
                <c:pt idx="397">
                  <c:v>351540</c:v>
                </c:pt>
                <c:pt idx="398">
                  <c:v>351546</c:v>
                </c:pt>
                <c:pt idx="399">
                  <c:v>351552</c:v>
                </c:pt>
                <c:pt idx="400">
                  <c:v>351556</c:v>
                </c:pt>
                <c:pt idx="401">
                  <c:v>351564</c:v>
                </c:pt>
                <c:pt idx="402">
                  <c:v>351568</c:v>
                </c:pt>
                <c:pt idx="403">
                  <c:v>351572</c:v>
                </c:pt>
                <c:pt idx="404">
                  <c:v>351572</c:v>
                </c:pt>
                <c:pt idx="405">
                  <c:v>351578</c:v>
                </c:pt>
                <c:pt idx="406">
                  <c:v>351586</c:v>
                </c:pt>
                <c:pt idx="407">
                  <c:v>351590</c:v>
                </c:pt>
                <c:pt idx="408">
                  <c:v>351596</c:v>
                </c:pt>
                <c:pt idx="409">
                  <c:v>351600</c:v>
                </c:pt>
                <c:pt idx="410">
                  <c:v>351608</c:v>
                </c:pt>
                <c:pt idx="411">
                  <c:v>351612</c:v>
                </c:pt>
                <c:pt idx="412">
                  <c:v>351616</c:v>
                </c:pt>
                <c:pt idx="413">
                  <c:v>351620</c:v>
                </c:pt>
                <c:pt idx="414">
                  <c:v>351620</c:v>
                </c:pt>
                <c:pt idx="415">
                  <c:v>351628</c:v>
                </c:pt>
                <c:pt idx="416">
                  <c:v>351634</c:v>
                </c:pt>
                <c:pt idx="417">
                  <c:v>351640</c:v>
                </c:pt>
                <c:pt idx="418">
                  <c:v>351654</c:v>
                </c:pt>
                <c:pt idx="419">
                  <c:v>351654</c:v>
                </c:pt>
                <c:pt idx="420">
                  <c:v>351666</c:v>
                </c:pt>
                <c:pt idx="421">
                  <c:v>351666</c:v>
                </c:pt>
                <c:pt idx="422">
                  <c:v>351670</c:v>
                </c:pt>
                <c:pt idx="423">
                  <c:v>351678</c:v>
                </c:pt>
                <c:pt idx="424">
                  <c:v>351682</c:v>
                </c:pt>
                <c:pt idx="425">
                  <c:v>351682</c:v>
                </c:pt>
                <c:pt idx="426">
                  <c:v>351690</c:v>
                </c:pt>
                <c:pt idx="427">
                  <c:v>351708</c:v>
                </c:pt>
                <c:pt idx="428">
                  <c:v>351724</c:v>
                </c:pt>
                <c:pt idx="429">
                  <c:v>401734</c:v>
                </c:pt>
                <c:pt idx="430">
                  <c:v>401734</c:v>
                </c:pt>
                <c:pt idx="431">
                  <c:v>401738</c:v>
                </c:pt>
                <c:pt idx="432">
                  <c:v>401738</c:v>
                </c:pt>
                <c:pt idx="433">
                  <c:v>401738</c:v>
                </c:pt>
                <c:pt idx="434">
                  <c:v>401738</c:v>
                </c:pt>
                <c:pt idx="435">
                  <c:v>401742</c:v>
                </c:pt>
                <c:pt idx="436">
                  <c:v>401742</c:v>
                </c:pt>
                <c:pt idx="437">
                  <c:v>401742</c:v>
                </c:pt>
                <c:pt idx="438">
                  <c:v>401746</c:v>
                </c:pt>
                <c:pt idx="439">
                  <c:v>401752</c:v>
                </c:pt>
                <c:pt idx="440">
                  <c:v>401756</c:v>
                </c:pt>
                <c:pt idx="441">
                  <c:v>401760</c:v>
                </c:pt>
                <c:pt idx="442">
                  <c:v>401760</c:v>
                </c:pt>
                <c:pt idx="443">
                  <c:v>401760</c:v>
                </c:pt>
                <c:pt idx="444">
                  <c:v>401764</c:v>
                </c:pt>
                <c:pt idx="445">
                  <c:v>401772</c:v>
                </c:pt>
                <c:pt idx="446">
                  <c:v>401772</c:v>
                </c:pt>
                <c:pt idx="447">
                  <c:v>401776</c:v>
                </c:pt>
                <c:pt idx="448">
                  <c:v>401776</c:v>
                </c:pt>
                <c:pt idx="449">
                  <c:v>401780</c:v>
                </c:pt>
                <c:pt idx="450">
                  <c:v>401780</c:v>
                </c:pt>
                <c:pt idx="451">
                  <c:v>401784</c:v>
                </c:pt>
                <c:pt idx="452">
                  <c:v>401788</c:v>
                </c:pt>
                <c:pt idx="453">
                  <c:v>401792</c:v>
                </c:pt>
                <c:pt idx="454">
                  <c:v>401796</c:v>
                </c:pt>
                <c:pt idx="455">
                  <c:v>401796</c:v>
                </c:pt>
                <c:pt idx="456">
                  <c:v>401796</c:v>
                </c:pt>
                <c:pt idx="457">
                  <c:v>401800</c:v>
                </c:pt>
                <c:pt idx="458">
                  <c:v>401804</c:v>
                </c:pt>
                <c:pt idx="459">
                  <c:v>401810</c:v>
                </c:pt>
                <c:pt idx="460">
                  <c:v>401810</c:v>
                </c:pt>
                <c:pt idx="461">
                  <c:v>401810</c:v>
                </c:pt>
                <c:pt idx="462">
                  <c:v>401814</c:v>
                </c:pt>
                <c:pt idx="463">
                  <c:v>401818</c:v>
                </c:pt>
                <c:pt idx="464">
                  <c:v>401822</c:v>
                </c:pt>
                <c:pt idx="465">
                  <c:v>401826</c:v>
                </c:pt>
                <c:pt idx="466">
                  <c:v>401826</c:v>
                </c:pt>
                <c:pt idx="467">
                  <c:v>401826</c:v>
                </c:pt>
                <c:pt idx="468">
                  <c:v>401830</c:v>
                </c:pt>
                <c:pt idx="469">
                  <c:v>401834</c:v>
                </c:pt>
                <c:pt idx="470">
                  <c:v>401842</c:v>
                </c:pt>
                <c:pt idx="471">
                  <c:v>401846</c:v>
                </c:pt>
                <c:pt idx="472">
                  <c:v>401846</c:v>
                </c:pt>
                <c:pt idx="473">
                  <c:v>401850</c:v>
                </c:pt>
                <c:pt idx="474">
                  <c:v>401856</c:v>
                </c:pt>
                <c:pt idx="475">
                  <c:v>401866</c:v>
                </c:pt>
                <c:pt idx="476">
                  <c:v>401872</c:v>
                </c:pt>
                <c:pt idx="477">
                  <c:v>401878</c:v>
                </c:pt>
                <c:pt idx="478">
                  <c:v>401882</c:v>
                </c:pt>
                <c:pt idx="479">
                  <c:v>401890</c:v>
                </c:pt>
                <c:pt idx="480">
                  <c:v>401898</c:v>
                </c:pt>
                <c:pt idx="481">
                  <c:v>401904</c:v>
                </c:pt>
                <c:pt idx="482">
                  <c:v>401904</c:v>
                </c:pt>
                <c:pt idx="483">
                  <c:v>401914</c:v>
                </c:pt>
                <c:pt idx="484">
                  <c:v>401926</c:v>
                </c:pt>
                <c:pt idx="485">
                  <c:v>401936</c:v>
                </c:pt>
                <c:pt idx="486">
                  <c:v>401956</c:v>
                </c:pt>
                <c:pt idx="487">
                  <c:v>451966</c:v>
                </c:pt>
                <c:pt idx="488">
                  <c:v>451966</c:v>
                </c:pt>
                <c:pt idx="489">
                  <c:v>451966</c:v>
                </c:pt>
                <c:pt idx="490">
                  <c:v>451966</c:v>
                </c:pt>
                <c:pt idx="491">
                  <c:v>451966</c:v>
                </c:pt>
                <c:pt idx="492">
                  <c:v>451970</c:v>
                </c:pt>
                <c:pt idx="493">
                  <c:v>451970</c:v>
                </c:pt>
                <c:pt idx="494">
                  <c:v>451974</c:v>
                </c:pt>
                <c:pt idx="495">
                  <c:v>451974</c:v>
                </c:pt>
                <c:pt idx="496">
                  <c:v>451978</c:v>
                </c:pt>
                <c:pt idx="497">
                  <c:v>451982</c:v>
                </c:pt>
                <c:pt idx="498">
                  <c:v>451986</c:v>
                </c:pt>
                <c:pt idx="499">
                  <c:v>451986</c:v>
                </c:pt>
                <c:pt idx="500">
                  <c:v>451990</c:v>
                </c:pt>
                <c:pt idx="501">
                  <c:v>451994</c:v>
                </c:pt>
                <c:pt idx="502">
                  <c:v>451998</c:v>
                </c:pt>
                <c:pt idx="503">
                  <c:v>451998</c:v>
                </c:pt>
                <c:pt idx="504">
                  <c:v>452002</c:v>
                </c:pt>
                <c:pt idx="505">
                  <c:v>452006</c:v>
                </c:pt>
                <c:pt idx="506">
                  <c:v>452006</c:v>
                </c:pt>
                <c:pt idx="507">
                  <c:v>452006</c:v>
                </c:pt>
                <c:pt idx="508">
                  <c:v>452012</c:v>
                </c:pt>
                <c:pt idx="509">
                  <c:v>452016</c:v>
                </c:pt>
                <c:pt idx="510">
                  <c:v>452016</c:v>
                </c:pt>
                <c:pt idx="511">
                  <c:v>452016</c:v>
                </c:pt>
                <c:pt idx="512">
                  <c:v>452020</c:v>
                </c:pt>
                <c:pt idx="513">
                  <c:v>452020</c:v>
                </c:pt>
                <c:pt idx="514">
                  <c:v>452020</c:v>
                </c:pt>
                <c:pt idx="515">
                  <c:v>452024</c:v>
                </c:pt>
                <c:pt idx="516">
                  <c:v>452024</c:v>
                </c:pt>
                <c:pt idx="517">
                  <c:v>452030</c:v>
                </c:pt>
                <c:pt idx="518">
                  <c:v>452034</c:v>
                </c:pt>
                <c:pt idx="519">
                  <c:v>452038</c:v>
                </c:pt>
                <c:pt idx="520">
                  <c:v>452038</c:v>
                </c:pt>
                <c:pt idx="521">
                  <c:v>452042</c:v>
                </c:pt>
                <c:pt idx="522">
                  <c:v>452048</c:v>
                </c:pt>
                <c:pt idx="523">
                  <c:v>452056</c:v>
                </c:pt>
                <c:pt idx="524">
                  <c:v>452064</c:v>
                </c:pt>
                <c:pt idx="525">
                  <c:v>452070</c:v>
                </c:pt>
                <c:pt idx="526">
                  <c:v>452076</c:v>
                </c:pt>
                <c:pt idx="527">
                  <c:v>452080</c:v>
                </c:pt>
                <c:pt idx="528">
                  <c:v>452088</c:v>
                </c:pt>
                <c:pt idx="529">
                  <c:v>452088</c:v>
                </c:pt>
                <c:pt idx="530">
                  <c:v>452102</c:v>
                </c:pt>
                <c:pt idx="531">
                  <c:v>452106</c:v>
                </c:pt>
                <c:pt idx="532">
                  <c:v>452114</c:v>
                </c:pt>
                <c:pt idx="533">
                  <c:v>452120</c:v>
                </c:pt>
                <c:pt idx="534">
                  <c:v>452124</c:v>
                </c:pt>
                <c:pt idx="535">
                  <c:v>452128</c:v>
                </c:pt>
                <c:pt idx="536">
                  <c:v>452136</c:v>
                </c:pt>
                <c:pt idx="537">
                  <c:v>452146</c:v>
                </c:pt>
                <c:pt idx="538">
                  <c:v>452154</c:v>
                </c:pt>
                <c:pt idx="539">
                  <c:v>452162</c:v>
                </c:pt>
                <c:pt idx="540">
                  <c:v>452162</c:v>
                </c:pt>
                <c:pt idx="541">
                  <c:v>452168</c:v>
                </c:pt>
                <c:pt idx="542">
                  <c:v>452180</c:v>
                </c:pt>
                <c:pt idx="543">
                  <c:v>452186</c:v>
                </c:pt>
                <c:pt idx="544">
                  <c:v>452198</c:v>
                </c:pt>
                <c:pt idx="545">
                  <c:v>452210</c:v>
                </c:pt>
                <c:pt idx="546">
                  <c:v>452224</c:v>
                </c:pt>
                <c:pt idx="547">
                  <c:v>452252</c:v>
                </c:pt>
                <c:pt idx="548">
                  <c:v>502262</c:v>
                </c:pt>
                <c:pt idx="549">
                  <c:v>502262</c:v>
                </c:pt>
                <c:pt idx="550">
                  <c:v>502262</c:v>
                </c:pt>
                <c:pt idx="551">
                  <c:v>502262</c:v>
                </c:pt>
                <c:pt idx="552">
                  <c:v>502262</c:v>
                </c:pt>
                <c:pt idx="553">
                  <c:v>502266</c:v>
                </c:pt>
                <c:pt idx="554">
                  <c:v>502266</c:v>
                </c:pt>
                <c:pt idx="555">
                  <c:v>502266</c:v>
                </c:pt>
                <c:pt idx="556">
                  <c:v>502270</c:v>
                </c:pt>
                <c:pt idx="557">
                  <c:v>502270</c:v>
                </c:pt>
                <c:pt idx="558">
                  <c:v>502274</c:v>
                </c:pt>
                <c:pt idx="559">
                  <c:v>502274</c:v>
                </c:pt>
                <c:pt idx="560">
                  <c:v>502278</c:v>
                </c:pt>
                <c:pt idx="561">
                  <c:v>502282</c:v>
                </c:pt>
                <c:pt idx="562">
                  <c:v>502288</c:v>
                </c:pt>
                <c:pt idx="563">
                  <c:v>502292</c:v>
                </c:pt>
                <c:pt idx="564">
                  <c:v>502292</c:v>
                </c:pt>
                <c:pt idx="565">
                  <c:v>502292</c:v>
                </c:pt>
                <c:pt idx="566">
                  <c:v>502296</c:v>
                </c:pt>
                <c:pt idx="567">
                  <c:v>502296</c:v>
                </c:pt>
                <c:pt idx="568">
                  <c:v>502300</c:v>
                </c:pt>
                <c:pt idx="569">
                  <c:v>502304</c:v>
                </c:pt>
                <c:pt idx="570">
                  <c:v>502308</c:v>
                </c:pt>
                <c:pt idx="571">
                  <c:v>502312</c:v>
                </c:pt>
                <c:pt idx="572">
                  <c:v>502312</c:v>
                </c:pt>
                <c:pt idx="573">
                  <c:v>502312</c:v>
                </c:pt>
                <c:pt idx="574">
                  <c:v>502312</c:v>
                </c:pt>
                <c:pt idx="575">
                  <c:v>502320</c:v>
                </c:pt>
                <c:pt idx="576">
                  <c:v>502324</c:v>
                </c:pt>
                <c:pt idx="577">
                  <c:v>502328</c:v>
                </c:pt>
                <c:pt idx="578">
                  <c:v>502332</c:v>
                </c:pt>
                <c:pt idx="579">
                  <c:v>502336</c:v>
                </c:pt>
                <c:pt idx="580">
                  <c:v>502342</c:v>
                </c:pt>
                <c:pt idx="581">
                  <c:v>502348</c:v>
                </c:pt>
                <c:pt idx="582">
                  <c:v>502348</c:v>
                </c:pt>
                <c:pt idx="583">
                  <c:v>502352</c:v>
                </c:pt>
                <c:pt idx="584">
                  <c:v>502356</c:v>
                </c:pt>
                <c:pt idx="585">
                  <c:v>502360</c:v>
                </c:pt>
                <c:pt idx="586">
                  <c:v>502370</c:v>
                </c:pt>
                <c:pt idx="587">
                  <c:v>502376</c:v>
                </c:pt>
                <c:pt idx="588">
                  <c:v>502376</c:v>
                </c:pt>
                <c:pt idx="589">
                  <c:v>502380</c:v>
                </c:pt>
                <c:pt idx="590">
                  <c:v>502384</c:v>
                </c:pt>
                <c:pt idx="591">
                  <c:v>502396</c:v>
                </c:pt>
                <c:pt idx="592">
                  <c:v>502406</c:v>
                </c:pt>
                <c:pt idx="593">
                  <c:v>502416</c:v>
                </c:pt>
                <c:pt idx="594">
                  <c:v>552426</c:v>
                </c:pt>
                <c:pt idx="595">
                  <c:v>552426</c:v>
                </c:pt>
                <c:pt idx="596">
                  <c:v>552426</c:v>
                </c:pt>
                <c:pt idx="597">
                  <c:v>552426</c:v>
                </c:pt>
                <c:pt idx="598">
                  <c:v>552430</c:v>
                </c:pt>
                <c:pt idx="599">
                  <c:v>552430</c:v>
                </c:pt>
                <c:pt idx="600">
                  <c:v>552434</c:v>
                </c:pt>
                <c:pt idx="601">
                  <c:v>552434</c:v>
                </c:pt>
                <c:pt idx="602">
                  <c:v>552438</c:v>
                </c:pt>
                <c:pt idx="603">
                  <c:v>552438</c:v>
                </c:pt>
                <c:pt idx="604">
                  <c:v>552438</c:v>
                </c:pt>
                <c:pt idx="605">
                  <c:v>552442</c:v>
                </c:pt>
                <c:pt idx="606">
                  <c:v>552446</c:v>
                </c:pt>
                <c:pt idx="607">
                  <c:v>552446</c:v>
                </c:pt>
                <c:pt idx="608">
                  <c:v>552446</c:v>
                </c:pt>
                <c:pt idx="609">
                  <c:v>552454</c:v>
                </c:pt>
                <c:pt idx="610">
                  <c:v>552454</c:v>
                </c:pt>
                <c:pt idx="611">
                  <c:v>552458</c:v>
                </c:pt>
                <c:pt idx="612">
                  <c:v>552458</c:v>
                </c:pt>
                <c:pt idx="613">
                  <c:v>552466</c:v>
                </c:pt>
                <c:pt idx="614">
                  <c:v>552466</c:v>
                </c:pt>
                <c:pt idx="615">
                  <c:v>552470</c:v>
                </c:pt>
                <c:pt idx="616">
                  <c:v>552470</c:v>
                </c:pt>
                <c:pt idx="617">
                  <c:v>552470</c:v>
                </c:pt>
                <c:pt idx="618">
                  <c:v>552474</c:v>
                </c:pt>
                <c:pt idx="619">
                  <c:v>552478</c:v>
                </c:pt>
                <c:pt idx="620">
                  <c:v>552478</c:v>
                </c:pt>
                <c:pt idx="621">
                  <c:v>552482</c:v>
                </c:pt>
                <c:pt idx="622">
                  <c:v>552486</c:v>
                </c:pt>
                <c:pt idx="623">
                  <c:v>552486</c:v>
                </c:pt>
                <c:pt idx="624">
                  <c:v>552494</c:v>
                </c:pt>
                <c:pt idx="625">
                  <c:v>552498</c:v>
                </c:pt>
                <c:pt idx="626">
                  <c:v>552508</c:v>
                </c:pt>
                <c:pt idx="627">
                  <c:v>552516</c:v>
                </c:pt>
                <c:pt idx="628">
                  <c:v>552516</c:v>
                </c:pt>
                <c:pt idx="629">
                  <c:v>552520</c:v>
                </c:pt>
                <c:pt idx="630">
                  <c:v>552524</c:v>
                </c:pt>
                <c:pt idx="631">
                  <c:v>552528</c:v>
                </c:pt>
                <c:pt idx="632">
                  <c:v>552532</c:v>
                </c:pt>
                <c:pt idx="633">
                  <c:v>552538</c:v>
                </c:pt>
                <c:pt idx="634">
                  <c:v>552542</c:v>
                </c:pt>
                <c:pt idx="635">
                  <c:v>552556</c:v>
                </c:pt>
                <c:pt idx="636">
                  <c:v>552564</c:v>
                </c:pt>
                <c:pt idx="637">
                  <c:v>552574</c:v>
                </c:pt>
                <c:pt idx="638">
                  <c:v>552582</c:v>
                </c:pt>
                <c:pt idx="639">
                  <c:v>552582</c:v>
                </c:pt>
                <c:pt idx="640">
                  <c:v>552588</c:v>
                </c:pt>
                <c:pt idx="641">
                  <c:v>552592</c:v>
                </c:pt>
                <c:pt idx="642">
                  <c:v>552600</c:v>
                </c:pt>
                <c:pt idx="643">
                  <c:v>552604</c:v>
                </c:pt>
                <c:pt idx="644">
                  <c:v>552614</c:v>
                </c:pt>
                <c:pt idx="645">
                  <c:v>552624</c:v>
                </c:pt>
                <c:pt idx="646">
                  <c:v>552634</c:v>
                </c:pt>
                <c:pt idx="647">
                  <c:v>552646</c:v>
                </c:pt>
                <c:pt idx="648">
                  <c:v>552658</c:v>
                </c:pt>
                <c:pt idx="649">
                  <c:v>552666</c:v>
                </c:pt>
                <c:pt idx="650">
                  <c:v>552678</c:v>
                </c:pt>
                <c:pt idx="651">
                  <c:v>552696</c:v>
                </c:pt>
                <c:pt idx="652">
                  <c:v>602706</c:v>
                </c:pt>
                <c:pt idx="653">
                  <c:v>602706</c:v>
                </c:pt>
                <c:pt idx="654">
                  <c:v>602706</c:v>
                </c:pt>
                <c:pt idx="655">
                  <c:v>602706</c:v>
                </c:pt>
                <c:pt idx="656">
                  <c:v>602710</c:v>
                </c:pt>
                <c:pt idx="657">
                  <c:v>602710</c:v>
                </c:pt>
                <c:pt idx="658">
                  <c:v>602710</c:v>
                </c:pt>
                <c:pt idx="659">
                  <c:v>602710</c:v>
                </c:pt>
                <c:pt idx="660">
                  <c:v>602714</c:v>
                </c:pt>
                <c:pt idx="661">
                  <c:v>602718</c:v>
                </c:pt>
                <c:pt idx="662">
                  <c:v>602718</c:v>
                </c:pt>
                <c:pt idx="663">
                  <c:v>602718</c:v>
                </c:pt>
                <c:pt idx="664">
                  <c:v>602722</c:v>
                </c:pt>
                <c:pt idx="665">
                  <c:v>602726</c:v>
                </c:pt>
                <c:pt idx="666">
                  <c:v>602726</c:v>
                </c:pt>
                <c:pt idx="667">
                  <c:v>602730</c:v>
                </c:pt>
                <c:pt idx="668">
                  <c:v>602734</c:v>
                </c:pt>
                <c:pt idx="669">
                  <c:v>602734</c:v>
                </c:pt>
                <c:pt idx="670">
                  <c:v>602734</c:v>
                </c:pt>
                <c:pt idx="671">
                  <c:v>602742</c:v>
                </c:pt>
                <c:pt idx="672">
                  <c:v>602746</c:v>
                </c:pt>
                <c:pt idx="673">
                  <c:v>602746</c:v>
                </c:pt>
                <c:pt idx="674">
                  <c:v>602750</c:v>
                </c:pt>
                <c:pt idx="675">
                  <c:v>602756</c:v>
                </c:pt>
                <c:pt idx="676">
                  <c:v>602760</c:v>
                </c:pt>
                <c:pt idx="677">
                  <c:v>602764</c:v>
                </c:pt>
                <c:pt idx="678">
                  <c:v>602768</c:v>
                </c:pt>
                <c:pt idx="679">
                  <c:v>602772</c:v>
                </c:pt>
                <c:pt idx="680">
                  <c:v>602776</c:v>
                </c:pt>
                <c:pt idx="681">
                  <c:v>602776</c:v>
                </c:pt>
                <c:pt idx="682">
                  <c:v>602780</c:v>
                </c:pt>
                <c:pt idx="683">
                  <c:v>602780</c:v>
                </c:pt>
                <c:pt idx="684">
                  <c:v>602784</c:v>
                </c:pt>
                <c:pt idx="685">
                  <c:v>602788</c:v>
                </c:pt>
                <c:pt idx="686">
                  <c:v>602794</c:v>
                </c:pt>
                <c:pt idx="687">
                  <c:v>602798</c:v>
                </c:pt>
                <c:pt idx="688">
                  <c:v>602798</c:v>
                </c:pt>
                <c:pt idx="689">
                  <c:v>602802</c:v>
                </c:pt>
                <c:pt idx="690">
                  <c:v>602806</c:v>
                </c:pt>
                <c:pt idx="691">
                  <c:v>602810</c:v>
                </c:pt>
                <c:pt idx="692">
                  <c:v>602818</c:v>
                </c:pt>
                <c:pt idx="693">
                  <c:v>602824</c:v>
                </c:pt>
                <c:pt idx="694">
                  <c:v>602832</c:v>
                </c:pt>
                <c:pt idx="695">
                  <c:v>602846</c:v>
                </c:pt>
                <c:pt idx="696">
                  <c:v>602860</c:v>
                </c:pt>
                <c:pt idx="697">
                  <c:v>602860</c:v>
                </c:pt>
                <c:pt idx="698">
                  <c:v>602876</c:v>
                </c:pt>
                <c:pt idx="699">
                  <c:v>602886</c:v>
                </c:pt>
                <c:pt idx="700">
                  <c:v>602894</c:v>
                </c:pt>
                <c:pt idx="701">
                  <c:v>602900</c:v>
                </c:pt>
                <c:pt idx="702">
                  <c:v>602916</c:v>
                </c:pt>
                <c:pt idx="703">
                  <c:v>602930</c:v>
                </c:pt>
                <c:pt idx="704">
                  <c:v>602936</c:v>
                </c:pt>
                <c:pt idx="705">
                  <c:v>652946</c:v>
                </c:pt>
                <c:pt idx="706">
                  <c:v>652946</c:v>
                </c:pt>
                <c:pt idx="707">
                  <c:v>652946</c:v>
                </c:pt>
                <c:pt idx="708">
                  <c:v>652950</c:v>
                </c:pt>
                <c:pt idx="709">
                  <c:v>652950</c:v>
                </c:pt>
                <c:pt idx="710">
                  <c:v>652950</c:v>
                </c:pt>
                <c:pt idx="711">
                  <c:v>652950</c:v>
                </c:pt>
                <c:pt idx="712">
                  <c:v>652954</c:v>
                </c:pt>
                <c:pt idx="713">
                  <c:v>652954</c:v>
                </c:pt>
                <c:pt idx="714">
                  <c:v>652958</c:v>
                </c:pt>
                <c:pt idx="715">
                  <c:v>652962</c:v>
                </c:pt>
                <c:pt idx="716">
                  <c:v>652962</c:v>
                </c:pt>
                <c:pt idx="717">
                  <c:v>652962</c:v>
                </c:pt>
                <c:pt idx="718">
                  <c:v>652966</c:v>
                </c:pt>
                <c:pt idx="719">
                  <c:v>652966</c:v>
                </c:pt>
                <c:pt idx="720">
                  <c:v>652970</c:v>
                </c:pt>
                <c:pt idx="721">
                  <c:v>652974</c:v>
                </c:pt>
                <c:pt idx="722">
                  <c:v>652978</c:v>
                </c:pt>
                <c:pt idx="723">
                  <c:v>652978</c:v>
                </c:pt>
                <c:pt idx="724">
                  <c:v>652982</c:v>
                </c:pt>
                <c:pt idx="725">
                  <c:v>652986</c:v>
                </c:pt>
                <c:pt idx="726">
                  <c:v>652990</c:v>
                </c:pt>
                <c:pt idx="727">
                  <c:v>652994</c:v>
                </c:pt>
                <c:pt idx="728">
                  <c:v>652998</c:v>
                </c:pt>
                <c:pt idx="729">
                  <c:v>653002</c:v>
                </c:pt>
                <c:pt idx="730">
                  <c:v>653008</c:v>
                </c:pt>
                <c:pt idx="731">
                  <c:v>653012</c:v>
                </c:pt>
                <c:pt idx="732">
                  <c:v>653012</c:v>
                </c:pt>
                <c:pt idx="733">
                  <c:v>653012</c:v>
                </c:pt>
                <c:pt idx="734">
                  <c:v>653012</c:v>
                </c:pt>
                <c:pt idx="735">
                  <c:v>653016</c:v>
                </c:pt>
                <c:pt idx="736">
                  <c:v>653020</c:v>
                </c:pt>
                <c:pt idx="737">
                  <c:v>653020</c:v>
                </c:pt>
                <c:pt idx="738">
                  <c:v>653024</c:v>
                </c:pt>
                <c:pt idx="739">
                  <c:v>653024</c:v>
                </c:pt>
                <c:pt idx="740">
                  <c:v>653028</c:v>
                </c:pt>
                <c:pt idx="741">
                  <c:v>653034</c:v>
                </c:pt>
                <c:pt idx="742">
                  <c:v>653034</c:v>
                </c:pt>
                <c:pt idx="743">
                  <c:v>653040</c:v>
                </c:pt>
                <c:pt idx="744">
                  <c:v>653044</c:v>
                </c:pt>
                <c:pt idx="745">
                  <c:v>653048</c:v>
                </c:pt>
                <c:pt idx="746">
                  <c:v>653054</c:v>
                </c:pt>
                <c:pt idx="747">
                  <c:v>653058</c:v>
                </c:pt>
                <c:pt idx="748">
                  <c:v>653072</c:v>
                </c:pt>
                <c:pt idx="749">
                  <c:v>653090</c:v>
                </c:pt>
                <c:pt idx="750">
                  <c:v>703104</c:v>
                </c:pt>
                <c:pt idx="751">
                  <c:v>703104</c:v>
                </c:pt>
                <c:pt idx="752">
                  <c:v>703104</c:v>
                </c:pt>
                <c:pt idx="753">
                  <c:v>703104</c:v>
                </c:pt>
                <c:pt idx="754">
                  <c:v>703108</c:v>
                </c:pt>
                <c:pt idx="755">
                  <c:v>703108</c:v>
                </c:pt>
                <c:pt idx="756">
                  <c:v>703114</c:v>
                </c:pt>
                <c:pt idx="757">
                  <c:v>703118</c:v>
                </c:pt>
                <c:pt idx="758">
                  <c:v>703118</c:v>
                </c:pt>
                <c:pt idx="759">
                  <c:v>703118</c:v>
                </c:pt>
                <c:pt idx="760">
                  <c:v>703118</c:v>
                </c:pt>
                <c:pt idx="761">
                  <c:v>703118</c:v>
                </c:pt>
                <c:pt idx="762">
                  <c:v>703122</c:v>
                </c:pt>
                <c:pt idx="763">
                  <c:v>703122</c:v>
                </c:pt>
                <c:pt idx="764">
                  <c:v>703126</c:v>
                </c:pt>
                <c:pt idx="765">
                  <c:v>703130</c:v>
                </c:pt>
                <c:pt idx="766">
                  <c:v>703134</c:v>
                </c:pt>
                <c:pt idx="767">
                  <c:v>703134</c:v>
                </c:pt>
                <c:pt idx="768">
                  <c:v>703134</c:v>
                </c:pt>
                <c:pt idx="769">
                  <c:v>703138</c:v>
                </c:pt>
                <c:pt idx="770">
                  <c:v>703142</c:v>
                </c:pt>
                <c:pt idx="771">
                  <c:v>703142</c:v>
                </c:pt>
                <c:pt idx="772">
                  <c:v>703146</c:v>
                </c:pt>
                <c:pt idx="773">
                  <c:v>703146</c:v>
                </c:pt>
                <c:pt idx="774">
                  <c:v>703146</c:v>
                </c:pt>
                <c:pt idx="775">
                  <c:v>703150</c:v>
                </c:pt>
                <c:pt idx="776">
                  <c:v>703154</c:v>
                </c:pt>
                <c:pt idx="777">
                  <c:v>703158</c:v>
                </c:pt>
                <c:pt idx="778">
                  <c:v>703158</c:v>
                </c:pt>
                <c:pt idx="779">
                  <c:v>703158</c:v>
                </c:pt>
                <c:pt idx="780">
                  <c:v>703162</c:v>
                </c:pt>
                <c:pt idx="781">
                  <c:v>703166</c:v>
                </c:pt>
                <c:pt idx="782">
                  <c:v>703166</c:v>
                </c:pt>
                <c:pt idx="783">
                  <c:v>703170</c:v>
                </c:pt>
                <c:pt idx="784">
                  <c:v>703174</c:v>
                </c:pt>
                <c:pt idx="785">
                  <c:v>703180</c:v>
                </c:pt>
                <c:pt idx="786">
                  <c:v>703186</c:v>
                </c:pt>
                <c:pt idx="787">
                  <c:v>703190</c:v>
                </c:pt>
                <c:pt idx="788">
                  <c:v>703194</c:v>
                </c:pt>
                <c:pt idx="789">
                  <c:v>703198</c:v>
                </c:pt>
                <c:pt idx="790">
                  <c:v>703202</c:v>
                </c:pt>
                <c:pt idx="791">
                  <c:v>703206</c:v>
                </c:pt>
                <c:pt idx="792">
                  <c:v>703210</c:v>
                </c:pt>
                <c:pt idx="793">
                  <c:v>703216</c:v>
                </c:pt>
                <c:pt idx="794">
                  <c:v>703226</c:v>
                </c:pt>
                <c:pt idx="795">
                  <c:v>703230</c:v>
                </c:pt>
                <c:pt idx="796">
                  <c:v>703230</c:v>
                </c:pt>
                <c:pt idx="797">
                  <c:v>703230</c:v>
                </c:pt>
                <c:pt idx="798">
                  <c:v>703240</c:v>
                </c:pt>
                <c:pt idx="799">
                  <c:v>703254</c:v>
                </c:pt>
                <c:pt idx="800">
                  <c:v>703254</c:v>
                </c:pt>
                <c:pt idx="801">
                  <c:v>703274</c:v>
                </c:pt>
                <c:pt idx="802">
                  <c:v>703278</c:v>
                </c:pt>
                <c:pt idx="803">
                  <c:v>753288</c:v>
                </c:pt>
                <c:pt idx="804">
                  <c:v>753288</c:v>
                </c:pt>
                <c:pt idx="805">
                  <c:v>753288</c:v>
                </c:pt>
                <c:pt idx="806">
                  <c:v>753288</c:v>
                </c:pt>
                <c:pt idx="807">
                  <c:v>753288</c:v>
                </c:pt>
                <c:pt idx="808">
                  <c:v>753292</c:v>
                </c:pt>
                <c:pt idx="809">
                  <c:v>753292</c:v>
                </c:pt>
                <c:pt idx="810">
                  <c:v>753296</c:v>
                </c:pt>
                <c:pt idx="811">
                  <c:v>753300</c:v>
                </c:pt>
                <c:pt idx="812">
                  <c:v>753304</c:v>
                </c:pt>
                <c:pt idx="813">
                  <c:v>753308</c:v>
                </c:pt>
                <c:pt idx="814">
                  <c:v>753308</c:v>
                </c:pt>
                <c:pt idx="815">
                  <c:v>753308</c:v>
                </c:pt>
                <c:pt idx="816">
                  <c:v>753312</c:v>
                </c:pt>
                <c:pt idx="817">
                  <c:v>753312</c:v>
                </c:pt>
                <c:pt idx="818">
                  <c:v>753320</c:v>
                </c:pt>
                <c:pt idx="819">
                  <c:v>753320</c:v>
                </c:pt>
                <c:pt idx="820">
                  <c:v>753324</c:v>
                </c:pt>
                <c:pt idx="821">
                  <c:v>753324</c:v>
                </c:pt>
                <c:pt idx="822">
                  <c:v>753328</c:v>
                </c:pt>
                <c:pt idx="823">
                  <c:v>753332</c:v>
                </c:pt>
                <c:pt idx="824">
                  <c:v>753332</c:v>
                </c:pt>
                <c:pt idx="825">
                  <c:v>753336</c:v>
                </c:pt>
                <c:pt idx="826">
                  <c:v>753336</c:v>
                </c:pt>
                <c:pt idx="827">
                  <c:v>753340</c:v>
                </c:pt>
                <c:pt idx="828">
                  <c:v>753344</c:v>
                </c:pt>
                <c:pt idx="829">
                  <c:v>753344</c:v>
                </c:pt>
                <c:pt idx="830">
                  <c:v>753348</c:v>
                </c:pt>
                <c:pt idx="831">
                  <c:v>753352</c:v>
                </c:pt>
                <c:pt idx="832">
                  <c:v>753356</c:v>
                </c:pt>
                <c:pt idx="833">
                  <c:v>753356</c:v>
                </c:pt>
                <c:pt idx="834">
                  <c:v>753356</c:v>
                </c:pt>
                <c:pt idx="835">
                  <c:v>753356</c:v>
                </c:pt>
                <c:pt idx="836">
                  <c:v>753360</c:v>
                </c:pt>
                <c:pt idx="837">
                  <c:v>753364</c:v>
                </c:pt>
                <c:pt idx="838">
                  <c:v>753368</c:v>
                </c:pt>
                <c:pt idx="839">
                  <c:v>753368</c:v>
                </c:pt>
                <c:pt idx="840">
                  <c:v>753372</c:v>
                </c:pt>
                <c:pt idx="841">
                  <c:v>753376</c:v>
                </c:pt>
                <c:pt idx="842">
                  <c:v>753376</c:v>
                </c:pt>
                <c:pt idx="843">
                  <c:v>753380</c:v>
                </c:pt>
                <c:pt idx="844">
                  <c:v>753384</c:v>
                </c:pt>
                <c:pt idx="845">
                  <c:v>753388</c:v>
                </c:pt>
                <c:pt idx="846">
                  <c:v>753392</c:v>
                </c:pt>
                <c:pt idx="847">
                  <c:v>753396</c:v>
                </c:pt>
                <c:pt idx="848">
                  <c:v>753396</c:v>
                </c:pt>
                <c:pt idx="849">
                  <c:v>753396</c:v>
                </c:pt>
                <c:pt idx="850">
                  <c:v>753404</c:v>
                </c:pt>
                <c:pt idx="851">
                  <c:v>753410</c:v>
                </c:pt>
                <c:pt idx="852">
                  <c:v>753414</c:v>
                </c:pt>
                <c:pt idx="853">
                  <c:v>753420</c:v>
                </c:pt>
                <c:pt idx="854">
                  <c:v>753426</c:v>
                </c:pt>
                <c:pt idx="855">
                  <c:v>753430</c:v>
                </c:pt>
                <c:pt idx="856">
                  <c:v>753438</c:v>
                </c:pt>
                <c:pt idx="857">
                  <c:v>753444</c:v>
                </c:pt>
                <c:pt idx="858">
                  <c:v>753460</c:v>
                </c:pt>
                <c:pt idx="859">
                  <c:v>753460</c:v>
                </c:pt>
                <c:pt idx="860">
                  <c:v>753468</c:v>
                </c:pt>
                <c:pt idx="861">
                  <c:v>803478</c:v>
                </c:pt>
                <c:pt idx="862">
                  <c:v>803478</c:v>
                </c:pt>
                <c:pt idx="863">
                  <c:v>803478</c:v>
                </c:pt>
                <c:pt idx="864">
                  <c:v>803478</c:v>
                </c:pt>
                <c:pt idx="865">
                  <c:v>803478</c:v>
                </c:pt>
                <c:pt idx="866">
                  <c:v>803478</c:v>
                </c:pt>
                <c:pt idx="867">
                  <c:v>803482</c:v>
                </c:pt>
                <c:pt idx="868">
                  <c:v>803482</c:v>
                </c:pt>
                <c:pt idx="869">
                  <c:v>803486</c:v>
                </c:pt>
                <c:pt idx="870">
                  <c:v>803486</c:v>
                </c:pt>
                <c:pt idx="871">
                  <c:v>803490</c:v>
                </c:pt>
                <c:pt idx="872">
                  <c:v>803494</c:v>
                </c:pt>
                <c:pt idx="873">
                  <c:v>803498</c:v>
                </c:pt>
                <c:pt idx="874">
                  <c:v>803502</c:v>
                </c:pt>
                <c:pt idx="875">
                  <c:v>803502</c:v>
                </c:pt>
                <c:pt idx="876">
                  <c:v>803508</c:v>
                </c:pt>
                <c:pt idx="877">
                  <c:v>803512</c:v>
                </c:pt>
                <c:pt idx="878">
                  <c:v>803512</c:v>
                </c:pt>
                <c:pt idx="879">
                  <c:v>803512</c:v>
                </c:pt>
                <c:pt idx="880">
                  <c:v>803516</c:v>
                </c:pt>
                <c:pt idx="881">
                  <c:v>803516</c:v>
                </c:pt>
                <c:pt idx="882">
                  <c:v>803520</c:v>
                </c:pt>
                <c:pt idx="883">
                  <c:v>803524</c:v>
                </c:pt>
                <c:pt idx="884">
                  <c:v>803528</c:v>
                </c:pt>
                <c:pt idx="885">
                  <c:v>803528</c:v>
                </c:pt>
                <c:pt idx="886">
                  <c:v>803532</c:v>
                </c:pt>
                <c:pt idx="887">
                  <c:v>803536</c:v>
                </c:pt>
                <c:pt idx="888">
                  <c:v>803536</c:v>
                </c:pt>
                <c:pt idx="889">
                  <c:v>803540</c:v>
                </c:pt>
                <c:pt idx="890">
                  <c:v>803544</c:v>
                </c:pt>
                <c:pt idx="891">
                  <c:v>803544</c:v>
                </c:pt>
                <c:pt idx="892">
                  <c:v>803548</c:v>
                </c:pt>
                <c:pt idx="893">
                  <c:v>803552</c:v>
                </c:pt>
                <c:pt idx="894">
                  <c:v>803556</c:v>
                </c:pt>
                <c:pt idx="895">
                  <c:v>803556</c:v>
                </c:pt>
                <c:pt idx="896">
                  <c:v>803560</c:v>
                </c:pt>
                <c:pt idx="897">
                  <c:v>803560</c:v>
                </c:pt>
                <c:pt idx="898">
                  <c:v>803564</c:v>
                </c:pt>
                <c:pt idx="899">
                  <c:v>803564</c:v>
                </c:pt>
                <c:pt idx="900">
                  <c:v>803568</c:v>
                </c:pt>
                <c:pt idx="901">
                  <c:v>803574</c:v>
                </c:pt>
                <c:pt idx="902">
                  <c:v>803578</c:v>
                </c:pt>
                <c:pt idx="903">
                  <c:v>803584</c:v>
                </c:pt>
                <c:pt idx="904">
                  <c:v>803596</c:v>
                </c:pt>
                <c:pt idx="905">
                  <c:v>803602</c:v>
                </c:pt>
                <c:pt idx="906">
                  <c:v>803608</c:v>
                </c:pt>
                <c:pt idx="907">
                  <c:v>803612</c:v>
                </c:pt>
                <c:pt idx="908">
                  <c:v>803616</c:v>
                </c:pt>
                <c:pt idx="909">
                  <c:v>803620</c:v>
                </c:pt>
                <c:pt idx="910">
                  <c:v>803620</c:v>
                </c:pt>
                <c:pt idx="911">
                  <c:v>803624</c:v>
                </c:pt>
                <c:pt idx="912">
                  <c:v>803632</c:v>
                </c:pt>
                <c:pt idx="913">
                  <c:v>803638</c:v>
                </c:pt>
                <c:pt idx="914">
                  <c:v>803644</c:v>
                </c:pt>
                <c:pt idx="915">
                  <c:v>803650</c:v>
                </c:pt>
                <c:pt idx="916">
                  <c:v>803656</c:v>
                </c:pt>
                <c:pt idx="917">
                  <c:v>803666</c:v>
                </c:pt>
                <c:pt idx="918">
                  <c:v>803678</c:v>
                </c:pt>
                <c:pt idx="919">
                  <c:v>803696</c:v>
                </c:pt>
                <c:pt idx="920">
                  <c:v>853706</c:v>
                </c:pt>
                <c:pt idx="921">
                  <c:v>853706</c:v>
                </c:pt>
                <c:pt idx="922">
                  <c:v>853706</c:v>
                </c:pt>
                <c:pt idx="923">
                  <c:v>853706</c:v>
                </c:pt>
                <c:pt idx="924">
                  <c:v>853706</c:v>
                </c:pt>
                <c:pt idx="925">
                  <c:v>853710</c:v>
                </c:pt>
                <c:pt idx="926">
                  <c:v>853710</c:v>
                </c:pt>
                <c:pt idx="927">
                  <c:v>853710</c:v>
                </c:pt>
                <c:pt idx="928">
                  <c:v>853718</c:v>
                </c:pt>
                <c:pt idx="929">
                  <c:v>853718</c:v>
                </c:pt>
                <c:pt idx="930">
                  <c:v>853722</c:v>
                </c:pt>
                <c:pt idx="931">
                  <c:v>853726</c:v>
                </c:pt>
                <c:pt idx="932">
                  <c:v>853730</c:v>
                </c:pt>
                <c:pt idx="933">
                  <c:v>853730</c:v>
                </c:pt>
                <c:pt idx="934">
                  <c:v>853734</c:v>
                </c:pt>
                <c:pt idx="935">
                  <c:v>853734</c:v>
                </c:pt>
                <c:pt idx="936">
                  <c:v>853738</c:v>
                </c:pt>
                <c:pt idx="937">
                  <c:v>853738</c:v>
                </c:pt>
                <c:pt idx="938">
                  <c:v>853742</c:v>
                </c:pt>
                <c:pt idx="939">
                  <c:v>853742</c:v>
                </c:pt>
                <c:pt idx="940">
                  <c:v>853746</c:v>
                </c:pt>
                <c:pt idx="941">
                  <c:v>853750</c:v>
                </c:pt>
                <c:pt idx="942">
                  <c:v>853754</c:v>
                </c:pt>
                <c:pt idx="943">
                  <c:v>853758</c:v>
                </c:pt>
                <c:pt idx="944">
                  <c:v>853758</c:v>
                </c:pt>
                <c:pt idx="945">
                  <c:v>853764</c:v>
                </c:pt>
                <c:pt idx="946">
                  <c:v>853764</c:v>
                </c:pt>
                <c:pt idx="947">
                  <c:v>853768</c:v>
                </c:pt>
                <c:pt idx="948">
                  <c:v>853768</c:v>
                </c:pt>
                <c:pt idx="949">
                  <c:v>853772</c:v>
                </c:pt>
                <c:pt idx="950">
                  <c:v>853776</c:v>
                </c:pt>
                <c:pt idx="951">
                  <c:v>853780</c:v>
                </c:pt>
                <c:pt idx="952">
                  <c:v>853780</c:v>
                </c:pt>
                <c:pt idx="953">
                  <c:v>853780</c:v>
                </c:pt>
                <c:pt idx="954">
                  <c:v>853784</c:v>
                </c:pt>
                <c:pt idx="955">
                  <c:v>853788</c:v>
                </c:pt>
                <c:pt idx="956">
                  <c:v>853788</c:v>
                </c:pt>
                <c:pt idx="957">
                  <c:v>853788</c:v>
                </c:pt>
                <c:pt idx="958">
                  <c:v>853792</c:v>
                </c:pt>
                <c:pt idx="959">
                  <c:v>853796</c:v>
                </c:pt>
                <c:pt idx="960">
                  <c:v>853802</c:v>
                </c:pt>
                <c:pt idx="961">
                  <c:v>853806</c:v>
                </c:pt>
                <c:pt idx="962">
                  <c:v>853818</c:v>
                </c:pt>
                <c:pt idx="963">
                  <c:v>853818</c:v>
                </c:pt>
                <c:pt idx="964">
                  <c:v>853826</c:v>
                </c:pt>
                <c:pt idx="965">
                  <c:v>853840</c:v>
                </c:pt>
                <c:pt idx="966">
                  <c:v>853844</c:v>
                </c:pt>
                <c:pt idx="967">
                  <c:v>903854</c:v>
                </c:pt>
                <c:pt idx="968">
                  <c:v>903854</c:v>
                </c:pt>
                <c:pt idx="969">
                  <c:v>903854</c:v>
                </c:pt>
                <c:pt idx="970">
                  <c:v>903854</c:v>
                </c:pt>
                <c:pt idx="971">
                  <c:v>903858</c:v>
                </c:pt>
                <c:pt idx="972">
                  <c:v>903858</c:v>
                </c:pt>
                <c:pt idx="973">
                  <c:v>903858</c:v>
                </c:pt>
                <c:pt idx="974">
                  <c:v>903862</c:v>
                </c:pt>
                <c:pt idx="975">
                  <c:v>903862</c:v>
                </c:pt>
                <c:pt idx="976">
                  <c:v>903862</c:v>
                </c:pt>
                <c:pt idx="977">
                  <c:v>903870</c:v>
                </c:pt>
                <c:pt idx="978">
                  <c:v>903874</c:v>
                </c:pt>
                <c:pt idx="979">
                  <c:v>903874</c:v>
                </c:pt>
                <c:pt idx="980">
                  <c:v>903878</c:v>
                </c:pt>
                <c:pt idx="981">
                  <c:v>903882</c:v>
                </c:pt>
                <c:pt idx="982">
                  <c:v>903882</c:v>
                </c:pt>
                <c:pt idx="983">
                  <c:v>903882</c:v>
                </c:pt>
                <c:pt idx="984">
                  <c:v>903882</c:v>
                </c:pt>
                <c:pt idx="985">
                  <c:v>903886</c:v>
                </c:pt>
                <c:pt idx="986">
                  <c:v>903894</c:v>
                </c:pt>
                <c:pt idx="987">
                  <c:v>903898</c:v>
                </c:pt>
                <c:pt idx="988">
                  <c:v>903898</c:v>
                </c:pt>
                <c:pt idx="989">
                  <c:v>903902</c:v>
                </c:pt>
                <c:pt idx="990">
                  <c:v>903906</c:v>
                </c:pt>
                <c:pt idx="991">
                  <c:v>903906</c:v>
                </c:pt>
                <c:pt idx="992">
                  <c:v>903910</c:v>
                </c:pt>
                <c:pt idx="993">
                  <c:v>903910</c:v>
                </c:pt>
                <c:pt idx="994">
                  <c:v>903914</c:v>
                </c:pt>
                <c:pt idx="995">
                  <c:v>903920</c:v>
                </c:pt>
                <c:pt idx="996">
                  <c:v>903924</c:v>
                </c:pt>
                <c:pt idx="997">
                  <c:v>903928</c:v>
                </c:pt>
                <c:pt idx="998">
                  <c:v>903928</c:v>
                </c:pt>
                <c:pt idx="999">
                  <c:v>903934</c:v>
                </c:pt>
                <c:pt idx="1000">
                  <c:v>903934</c:v>
                </c:pt>
                <c:pt idx="1001">
                  <c:v>903938</c:v>
                </c:pt>
                <c:pt idx="1002">
                  <c:v>903946</c:v>
                </c:pt>
                <c:pt idx="1003">
                  <c:v>903946</c:v>
                </c:pt>
                <c:pt idx="1004">
                  <c:v>903950</c:v>
                </c:pt>
                <c:pt idx="1005">
                  <c:v>903950</c:v>
                </c:pt>
                <c:pt idx="1006">
                  <c:v>903954</c:v>
                </c:pt>
                <c:pt idx="1007">
                  <c:v>903958</c:v>
                </c:pt>
                <c:pt idx="1008">
                  <c:v>903966</c:v>
                </c:pt>
                <c:pt idx="1009">
                  <c:v>903966</c:v>
                </c:pt>
                <c:pt idx="1010">
                  <c:v>903976</c:v>
                </c:pt>
                <c:pt idx="1011">
                  <c:v>903982</c:v>
                </c:pt>
                <c:pt idx="1012">
                  <c:v>903988</c:v>
                </c:pt>
                <c:pt idx="1013">
                  <c:v>903998</c:v>
                </c:pt>
                <c:pt idx="1014">
                  <c:v>903998</c:v>
                </c:pt>
                <c:pt idx="1015">
                  <c:v>904002</c:v>
                </c:pt>
                <c:pt idx="1016">
                  <c:v>904010</c:v>
                </c:pt>
                <c:pt idx="1017">
                  <c:v>904028</c:v>
                </c:pt>
                <c:pt idx="1018">
                  <c:v>904048</c:v>
                </c:pt>
                <c:pt idx="1019">
                  <c:v>954058</c:v>
                </c:pt>
                <c:pt idx="1020">
                  <c:v>954058</c:v>
                </c:pt>
                <c:pt idx="1021">
                  <c:v>954058</c:v>
                </c:pt>
                <c:pt idx="1022">
                  <c:v>954058</c:v>
                </c:pt>
                <c:pt idx="1023">
                  <c:v>954062</c:v>
                </c:pt>
                <c:pt idx="1024">
                  <c:v>954062</c:v>
                </c:pt>
                <c:pt idx="1025">
                  <c:v>954066</c:v>
                </c:pt>
                <c:pt idx="1026">
                  <c:v>954066</c:v>
                </c:pt>
                <c:pt idx="1027">
                  <c:v>954066</c:v>
                </c:pt>
                <c:pt idx="1028">
                  <c:v>954070</c:v>
                </c:pt>
                <c:pt idx="1029">
                  <c:v>954070</c:v>
                </c:pt>
                <c:pt idx="1030">
                  <c:v>954074</c:v>
                </c:pt>
                <c:pt idx="1031">
                  <c:v>954074</c:v>
                </c:pt>
                <c:pt idx="1032">
                  <c:v>954082</c:v>
                </c:pt>
                <c:pt idx="1033">
                  <c:v>954086</c:v>
                </c:pt>
                <c:pt idx="1034">
                  <c:v>954086</c:v>
                </c:pt>
                <c:pt idx="1035">
                  <c:v>954090</c:v>
                </c:pt>
                <c:pt idx="1036">
                  <c:v>954094</c:v>
                </c:pt>
                <c:pt idx="1037">
                  <c:v>954098</c:v>
                </c:pt>
                <c:pt idx="1038">
                  <c:v>954102</c:v>
                </c:pt>
                <c:pt idx="1039">
                  <c:v>954102</c:v>
                </c:pt>
                <c:pt idx="1040">
                  <c:v>954106</c:v>
                </c:pt>
                <c:pt idx="1041">
                  <c:v>954112</c:v>
                </c:pt>
                <c:pt idx="1042">
                  <c:v>954116</c:v>
                </c:pt>
                <c:pt idx="1043">
                  <c:v>954124</c:v>
                </c:pt>
                <c:pt idx="1044">
                  <c:v>954128</c:v>
                </c:pt>
                <c:pt idx="1045">
                  <c:v>954128</c:v>
                </c:pt>
                <c:pt idx="1046">
                  <c:v>954132</c:v>
                </c:pt>
                <c:pt idx="1047">
                  <c:v>954136</c:v>
                </c:pt>
                <c:pt idx="1048">
                  <c:v>954140</c:v>
                </c:pt>
                <c:pt idx="1049">
                  <c:v>954140</c:v>
                </c:pt>
                <c:pt idx="1050">
                  <c:v>954144</c:v>
                </c:pt>
                <c:pt idx="1051">
                  <c:v>954144</c:v>
                </c:pt>
                <c:pt idx="1052">
                  <c:v>954144</c:v>
                </c:pt>
                <c:pt idx="1053">
                  <c:v>954144</c:v>
                </c:pt>
                <c:pt idx="1054">
                  <c:v>954152</c:v>
                </c:pt>
                <c:pt idx="1055">
                  <c:v>954160</c:v>
                </c:pt>
                <c:pt idx="1056">
                  <c:v>954164</c:v>
                </c:pt>
                <c:pt idx="1057">
                  <c:v>954164</c:v>
                </c:pt>
                <c:pt idx="1058">
                  <c:v>954164</c:v>
                </c:pt>
                <c:pt idx="1059">
                  <c:v>954174</c:v>
                </c:pt>
                <c:pt idx="1060">
                  <c:v>954188</c:v>
                </c:pt>
                <c:pt idx="1061">
                  <c:v>954194</c:v>
                </c:pt>
                <c:pt idx="1062">
                  <c:v>954208</c:v>
                </c:pt>
                <c:pt idx="1063">
                  <c:v>954212</c:v>
                </c:pt>
                <c:pt idx="1064">
                  <c:v>954218</c:v>
                </c:pt>
                <c:pt idx="1065">
                  <c:v>954222</c:v>
                </c:pt>
                <c:pt idx="1066">
                  <c:v>954226</c:v>
                </c:pt>
                <c:pt idx="1067">
                  <c:v>954234</c:v>
                </c:pt>
                <c:pt idx="1068">
                  <c:v>954234</c:v>
                </c:pt>
                <c:pt idx="1069">
                  <c:v>954246</c:v>
                </c:pt>
                <c:pt idx="1070">
                  <c:v>954252</c:v>
                </c:pt>
                <c:pt idx="1071">
                  <c:v>954256</c:v>
                </c:pt>
                <c:pt idx="1072">
                  <c:v>954272</c:v>
                </c:pt>
                <c:pt idx="1073">
                  <c:v>1004282</c:v>
                </c:pt>
                <c:pt idx="1074">
                  <c:v>1004282</c:v>
                </c:pt>
                <c:pt idx="1075">
                  <c:v>1004286</c:v>
                </c:pt>
                <c:pt idx="1076">
                  <c:v>1004286</c:v>
                </c:pt>
                <c:pt idx="1077">
                  <c:v>1004286</c:v>
                </c:pt>
                <c:pt idx="1078">
                  <c:v>1004286</c:v>
                </c:pt>
                <c:pt idx="1079">
                  <c:v>1004286</c:v>
                </c:pt>
                <c:pt idx="1080">
                  <c:v>1004290</c:v>
                </c:pt>
                <c:pt idx="1081">
                  <c:v>1004290</c:v>
                </c:pt>
                <c:pt idx="1082">
                  <c:v>1004294</c:v>
                </c:pt>
                <c:pt idx="1083">
                  <c:v>1004294</c:v>
                </c:pt>
                <c:pt idx="1084">
                  <c:v>1004298</c:v>
                </c:pt>
                <c:pt idx="1085">
                  <c:v>1004302</c:v>
                </c:pt>
                <c:pt idx="1086">
                  <c:v>1004306</c:v>
                </c:pt>
                <c:pt idx="1087">
                  <c:v>1004306</c:v>
                </c:pt>
                <c:pt idx="1088">
                  <c:v>1004310</c:v>
                </c:pt>
                <c:pt idx="1089">
                  <c:v>1004314</c:v>
                </c:pt>
                <c:pt idx="1090">
                  <c:v>1004318</c:v>
                </c:pt>
                <c:pt idx="1091">
                  <c:v>1004322</c:v>
                </c:pt>
                <c:pt idx="1092">
                  <c:v>1004326</c:v>
                </c:pt>
                <c:pt idx="1093">
                  <c:v>1004330</c:v>
                </c:pt>
                <c:pt idx="1094">
                  <c:v>1004330</c:v>
                </c:pt>
                <c:pt idx="1095">
                  <c:v>1004330</c:v>
                </c:pt>
                <c:pt idx="1096">
                  <c:v>1004334</c:v>
                </c:pt>
                <c:pt idx="1097">
                  <c:v>1004338</c:v>
                </c:pt>
                <c:pt idx="1098">
                  <c:v>1004338</c:v>
                </c:pt>
                <c:pt idx="1099">
                  <c:v>1004342</c:v>
                </c:pt>
                <c:pt idx="1100">
                  <c:v>1004348</c:v>
                </c:pt>
                <c:pt idx="1101">
                  <c:v>1004354</c:v>
                </c:pt>
                <c:pt idx="1102">
                  <c:v>1004360</c:v>
                </c:pt>
                <c:pt idx="1103">
                  <c:v>1004366</c:v>
                </c:pt>
                <c:pt idx="1104">
                  <c:v>1004372</c:v>
                </c:pt>
                <c:pt idx="1105">
                  <c:v>1004376</c:v>
                </c:pt>
                <c:pt idx="1106">
                  <c:v>1004380</c:v>
                </c:pt>
                <c:pt idx="1107">
                  <c:v>1004388</c:v>
                </c:pt>
                <c:pt idx="1108">
                  <c:v>1004394</c:v>
                </c:pt>
                <c:pt idx="1109">
                  <c:v>1004394</c:v>
                </c:pt>
                <c:pt idx="1110">
                  <c:v>1004400</c:v>
                </c:pt>
                <c:pt idx="1111">
                  <c:v>1004400</c:v>
                </c:pt>
                <c:pt idx="1112">
                  <c:v>1004400</c:v>
                </c:pt>
                <c:pt idx="1113">
                  <c:v>1004406</c:v>
                </c:pt>
                <c:pt idx="1114">
                  <c:v>1004410</c:v>
                </c:pt>
                <c:pt idx="1115">
                  <c:v>1004410</c:v>
                </c:pt>
                <c:pt idx="1116">
                  <c:v>1004416</c:v>
                </c:pt>
                <c:pt idx="1117">
                  <c:v>1004416</c:v>
                </c:pt>
                <c:pt idx="1118">
                  <c:v>1004422</c:v>
                </c:pt>
                <c:pt idx="1119">
                  <c:v>1004430</c:v>
                </c:pt>
                <c:pt idx="1120">
                  <c:v>1004430</c:v>
                </c:pt>
                <c:pt idx="1121">
                  <c:v>1004436</c:v>
                </c:pt>
                <c:pt idx="1122">
                  <c:v>1004444</c:v>
                </c:pt>
                <c:pt idx="1123">
                  <c:v>1004450</c:v>
                </c:pt>
                <c:pt idx="1124">
                  <c:v>1004456</c:v>
                </c:pt>
                <c:pt idx="1125">
                  <c:v>1004464</c:v>
                </c:pt>
                <c:pt idx="1126">
                  <c:v>1004468</c:v>
                </c:pt>
                <c:pt idx="1127">
                  <c:v>1004486</c:v>
                </c:pt>
                <c:pt idx="1128">
                  <c:v>1004496</c:v>
                </c:pt>
                <c:pt idx="1129">
                  <c:v>1004500</c:v>
                </c:pt>
                <c:pt idx="1130">
                  <c:v>1004510</c:v>
                </c:pt>
                <c:pt idx="1131">
                  <c:v>1004524</c:v>
                </c:pt>
                <c:pt idx="1132">
                  <c:v>1004540</c:v>
                </c:pt>
                <c:pt idx="1133">
                  <c:v>1054550</c:v>
                </c:pt>
                <c:pt idx="1134">
                  <c:v>1054550</c:v>
                </c:pt>
                <c:pt idx="1135">
                  <c:v>1054550</c:v>
                </c:pt>
                <c:pt idx="1136">
                  <c:v>1054550</c:v>
                </c:pt>
                <c:pt idx="1137">
                  <c:v>1054554</c:v>
                </c:pt>
                <c:pt idx="1138">
                  <c:v>1054554</c:v>
                </c:pt>
                <c:pt idx="1139">
                  <c:v>1054558</c:v>
                </c:pt>
                <c:pt idx="1140">
                  <c:v>1054558</c:v>
                </c:pt>
                <c:pt idx="1141">
                  <c:v>1054558</c:v>
                </c:pt>
                <c:pt idx="1142">
                  <c:v>1054558</c:v>
                </c:pt>
                <c:pt idx="1143">
                  <c:v>1054562</c:v>
                </c:pt>
                <c:pt idx="1144">
                  <c:v>1054562</c:v>
                </c:pt>
                <c:pt idx="1145">
                  <c:v>1054566</c:v>
                </c:pt>
                <c:pt idx="1146">
                  <c:v>1054566</c:v>
                </c:pt>
                <c:pt idx="1147">
                  <c:v>1054570</c:v>
                </c:pt>
                <c:pt idx="1148">
                  <c:v>1054574</c:v>
                </c:pt>
                <c:pt idx="1149">
                  <c:v>1054578</c:v>
                </c:pt>
                <c:pt idx="1150">
                  <c:v>1054578</c:v>
                </c:pt>
                <c:pt idx="1151">
                  <c:v>1054582</c:v>
                </c:pt>
                <c:pt idx="1152">
                  <c:v>1054588</c:v>
                </c:pt>
                <c:pt idx="1153">
                  <c:v>1054592</c:v>
                </c:pt>
                <c:pt idx="1154">
                  <c:v>1054592</c:v>
                </c:pt>
                <c:pt idx="1155">
                  <c:v>1054596</c:v>
                </c:pt>
                <c:pt idx="1156">
                  <c:v>1054600</c:v>
                </c:pt>
                <c:pt idx="1157">
                  <c:v>1054600</c:v>
                </c:pt>
                <c:pt idx="1158">
                  <c:v>1054606</c:v>
                </c:pt>
                <c:pt idx="1159">
                  <c:v>1054612</c:v>
                </c:pt>
                <c:pt idx="1160">
                  <c:v>1054612</c:v>
                </c:pt>
                <c:pt idx="1161">
                  <c:v>1054618</c:v>
                </c:pt>
                <c:pt idx="1162">
                  <c:v>1054622</c:v>
                </c:pt>
                <c:pt idx="1163">
                  <c:v>1054626</c:v>
                </c:pt>
                <c:pt idx="1164">
                  <c:v>1054626</c:v>
                </c:pt>
                <c:pt idx="1165">
                  <c:v>1054630</c:v>
                </c:pt>
                <c:pt idx="1166">
                  <c:v>1054630</c:v>
                </c:pt>
                <c:pt idx="1167">
                  <c:v>1054634</c:v>
                </c:pt>
                <c:pt idx="1168">
                  <c:v>1054638</c:v>
                </c:pt>
                <c:pt idx="1169">
                  <c:v>1054642</c:v>
                </c:pt>
                <c:pt idx="1170">
                  <c:v>1054646</c:v>
                </c:pt>
                <c:pt idx="1171">
                  <c:v>1054646</c:v>
                </c:pt>
                <c:pt idx="1172">
                  <c:v>1054650</c:v>
                </c:pt>
                <c:pt idx="1173">
                  <c:v>1054650</c:v>
                </c:pt>
                <c:pt idx="1174">
                  <c:v>1054658</c:v>
                </c:pt>
                <c:pt idx="1175">
                  <c:v>1054662</c:v>
                </c:pt>
                <c:pt idx="1176">
                  <c:v>1054662</c:v>
                </c:pt>
                <c:pt idx="1177">
                  <c:v>1054666</c:v>
                </c:pt>
                <c:pt idx="1178">
                  <c:v>1054670</c:v>
                </c:pt>
                <c:pt idx="1179">
                  <c:v>1054674</c:v>
                </c:pt>
                <c:pt idx="1180">
                  <c:v>1054684</c:v>
                </c:pt>
                <c:pt idx="1181">
                  <c:v>1054692</c:v>
                </c:pt>
                <c:pt idx="1182">
                  <c:v>1054692</c:v>
                </c:pt>
                <c:pt idx="1183">
                  <c:v>1054698</c:v>
                </c:pt>
                <c:pt idx="1184">
                  <c:v>1054712</c:v>
                </c:pt>
                <c:pt idx="1185">
                  <c:v>1054718</c:v>
                </c:pt>
                <c:pt idx="1186">
                  <c:v>1054736</c:v>
                </c:pt>
                <c:pt idx="1187">
                  <c:v>1054742</c:v>
                </c:pt>
                <c:pt idx="1188">
                  <c:v>1054750</c:v>
                </c:pt>
                <c:pt idx="1189">
                  <c:v>1104760</c:v>
                </c:pt>
                <c:pt idx="1190">
                  <c:v>1104760</c:v>
                </c:pt>
                <c:pt idx="1191">
                  <c:v>1104760</c:v>
                </c:pt>
                <c:pt idx="1192">
                  <c:v>1104764</c:v>
                </c:pt>
                <c:pt idx="1193">
                  <c:v>1104764</c:v>
                </c:pt>
                <c:pt idx="1194">
                  <c:v>1104768</c:v>
                </c:pt>
                <c:pt idx="1195">
                  <c:v>1104768</c:v>
                </c:pt>
                <c:pt idx="1196">
                  <c:v>1104768</c:v>
                </c:pt>
                <c:pt idx="1197">
                  <c:v>1104768</c:v>
                </c:pt>
                <c:pt idx="1198">
                  <c:v>1104772</c:v>
                </c:pt>
                <c:pt idx="1199">
                  <c:v>1104776</c:v>
                </c:pt>
                <c:pt idx="1200">
                  <c:v>1104776</c:v>
                </c:pt>
                <c:pt idx="1201">
                  <c:v>1104780</c:v>
                </c:pt>
                <c:pt idx="1202">
                  <c:v>1104784</c:v>
                </c:pt>
                <c:pt idx="1203">
                  <c:v>1104784</c:v>
                </c:pt>
                <c:pt idx="1204">
                  <c:v>1104788</c:v>
                </c:pt>
                <c:pt idx="1205">
                  <c:v>1104788</c:v>
                </c:pt>
                <c:pt idx="1206">
                  <c:v>1104792</c:v>
                </c:pt>
                <c:pt idx="1207">
                  <c:v>1104796</c:v>
                </c:pt>
                <c:pt idx="1208">
                  <c:v>1104796</c:v>
                </c:pt>
                <c:pt idx="1209">
                  <c:v>1104800</c:v>
                </c:pt>
                <c:pt idx="1210">
                  <c:v>1104804</c:v>
                </c:pt>
                <c:pt idx="1211">
                  <c:v>1104804</c:v>
                </c:pt>
                <c:pt idx="1212">
                  <c:v>1104808</c:v>
                </c:pt>
                <c:pt idx="1213">
                  <c:v>1104808</c:v>
                </c:pt>
                <c:pt idx="1214">
                  <c:v>1104816</c:v>
                </c:pt>
                <c:pt idx="1215">
                  <c:v>1104816</c:v>
                </c:pt>
                <c:pt idx="1216">
                  <c:v>1104820</c:v>
                </c:pt>
                <c:pt idx="1217">
                  <c:v>1104824</c:v>
                </c:pt>
                <c:pt idx="1218">
                  <c:v>1104828</c:v>
                </c:pt>
                <c:pt idx="1219">
                  <c:v>1104832</c:v>
                </c:pt>
                <c:pt idx="1220">
                  <c:v>1104838</c:v>
                </c:pt>
                <c:pt idx="1221">
                  <c:v>1104842</c:v>
                </c:pt>
                <c:pt idx="1222">
                  <c:v>1104848</c:v>
                </c:pt>
                <c:pt idx="1223">
                  <c:v>1104852</c:v>
                </c:pt>
                <c:pt idx="1224">
                  <c:v>1104856</c:v>
                </c:pt>
                <c:pt idx="1225">
                  <c:v>1104860</c:v>
                </c:pt>
                <c:pt idx="1226">
                  <c:v>1104868</c:v>
                </c:pt>
                <c:pt idx="1227">
                  <c:v>1104872</c:v>
                </c:pt>
                <c:pt idx="1228">
                  <c:v>1104882</c:v>
                </c:pt>
                <c:pt idx="1229">
                  <c:v>1104888</c:v>
                </c:pt>
                <c:pt idx="1230">
                  <c:v>1104888</c:v>
                </c:pt>
                <c:pt idx="1231">
                  <c:v>1104892</c:v>
                </c:pt>
                <c:pt idx="1232">
                  <c:v>1104896</c:v>
                </c:pt>
                <c:pt idx="1233">
                  <c:v>1104900</c:v>
                </c:pt>
                <c:pt idx="1234">
                  <c:v>1104908</c:v>
                </c:pt>
                <c:pt idx="1235">
                  <c:v>1104912</c:v>
                </c:pt>
                <c:pt idx="1236">
                  <c:v>1104920</c:v>
                </c:pt>
                <c:pt idx="1237">
                  <c:v>1104926</c:v>
                </c:pt>
                <c:pt idx="1238">
                  <c:v>1104936</c:v>
                </c:pt>
                <c:pt idx="1239">
                  <c:v>1104942</c:v>
                </c:pt>
                <c:pt idx="1240">
                  <c:v>1104956</c:v>
                </c:pt>
                <c:pt idx="1241">
                  <c:v>1104968</c:v>
                </c:pt>
                <c:pt idx="1242">
                  <c:v>1104992</c:v>
                </c:pt>
                <c:pt idx="1243">
                  <c:v>1155002</c:v>
                </c:pt>
                <c:pt idx="1244">
                  <c:v>1155002</c:v>
                </c:pt>
                <c:pt idx="1245">
                  <c:v>1155002</c:v>
                </c:pt>
                <c:pt idx="1246">
                  <c:v>1155002</c:v>
                </c:pt>
                <c:pt idx="1247">
                  <c:v>1155002</c:v>
                </c:pt>
                <c:pt idx="1248">
                  <c:v>1155002</c:v>
                </c:pt>
                <c:pt idx="1249">
                  <c:v>1155006</c:v>
                </c:pt>
                <c:pt idx="1250">
                  <c:v>1155006</c:v>
                </c:pt>
                <c:pt idx="1251">
                  <c:v>1155010</c:v>
                </c:pt>
                <c:pt idx="1252">
                  <c:v>1155014</c:v>
                </c:pt>
                <c:pt idx="1253">
                  <c:v>1155014</c:v>
                </c:pt>
                <c:pt idx="1254">
                  <c:v>1155018</c:v>
                </c:pt>
                <c:pt idx="1255">
                  <c:v>1155018</c:v>
                </c:pt>
                <c:pt idx="1256">
                  <c:v>1155022</c:v>
                </c:pt>
                <c:pt idx="1257">
                  <c:v>1155022</c:v>
                </c:pt>
                <c:pt idx="1258">
                  <c:v>1155026</c:v>
                </c:pt>
                <c:pt idx="1259">
                  <c:v>1155030</c:v>
                </c:pt>
                <c:pt idx="1260">
                  <c:v>1155034</c:v>
                </c:pt>
                <c:pt idx="1261">
                  <c:v>1155038</c:v>
                </c:pt>
                <c:pt idx="1262">
                  <c:v>1155038</c:v>
                </c:pt>
                <c:pt idx="1263">
                  <c:v>1155042</c:v>
                </c:pt>
                <c:pt idx="1264">
                  <c:v>1155046</c:v>
                </c:pt>
                <c:pt idx="1265">
                  <c:v>1155046</c:v>
                </c:pt>
                <c:pt idx="1266">
                  <c:v>1155050</c:v>
                </c:pt>
                <c:pt idx="1267">
                  <c:v>1155050</c:v>
                </c:pt>
                <c:pt idx="1268">
                  <c:v>1155050</c:v>
                </c:pt>
                <c:pt idx="1269">
                  <c:v>1155054</c:v>
                </c:pt>
                <c:pt idx="1270">
                  <c:v>1155054</c:v>
                </c:pt>
                <c:pt idx="1271">
                  <c:v>1155058</c:v>
                </c:pt>
                <c:pt idx="1272">
                  <c:v>1155062</c:v>
                </c:pt>
                <c:pt idx="1273">
                  <c:v>1155062</c:v>
                </c:pt>
                <c:pt idx="1274">
                  <c:v>1155072</c:v>
                </c:pt>
                <c:pt idx="1275">
                  <c:v>1155076</c:v>
                </c:pt>
                <c:pt idx="1276">
                  <c:v>1155082</c:v>
                </c:pt>
                <c:pt idx="1277">
                  <c:v>1155082</c:v>
                </c:pt>
                <c:pt idx="1278">
                  <c:v>1155082</c:v>
                </c:pt>
                <c:pt idx="1279">
                  <c:v>1155086</c:v>
                </c:pt>
                <c:pt idx="1280">
                  <c:v>1155092</c:v>
                </c:pt>
                <c:pt idx="1281">
                  <c:v>1155102</c:v>
                </c:pt>
                <c:pt idx="1282">
                  <c:v>1155112</c:v>
                </c:pt>
                <c:pt idx="1283">
                  <c:v>1155124</c:v>
                </c:pt>
                <c:pt idx="1284">
                  <c:v>1155124</c:v>
                </c:pt>
                <c:pt idx="1285">
                  <c:v>1155132</c:v>
                </c:pt>
                <c:pt idx="1286">
                  <c:v>1155136</c:v>
                </c:pt>
                <c:pt idx="1287">
                  <c:v>1155142</c:v>
                </c:pt>
                <c:pt idx="1288">
                  <c:v>1155146</c:v>
                </c:pt>
                <c:pt idx="1289">
                  <c:v>1155164</c:v>
                </c:pt>
                <c:pt idx="1290">
                  <c:v>1155168</c:v>
                </c:pt>
                <c:pt idx="1291">
                  <c:v>1155180</c:v>
                </c:pt>
                <c:pt idx="1292">
                  <c:v>1205190</c:v>
                </c:pt>
                <c:pt idx="1293">
                  <c:v>1205190</c:v>
                </c:pt>
                <c:pt idx="1294">
                  <c:v>1205190</c:v>
                </c:pt>
                <c:pt idx="1295">
                  <c:v>1205190</c:v>
                </c:pt>
                <c:pt idx="1296">
                  <c:v>1205194</c:v>
                </c:pt>
                <c:pt idx="1297">
                  <c:v>1205194</c:v>
                </c:pt>
                <c:pt idx="1298">
                  <c:v>1205198</c:v>
                </c:pt>
                <c:pt idx="1299">
                  <c:v>1205202</c:v>
                </c:pt>
                <c:pt idx="1300">
                  <c:v>1205206</c:v>
                </c:pt>
                <c:pt idx="1301">
                  <c:v>1205206</c:v>
                </c:pt>
                <c:pt idx="1302">
                  <c:v>1205206</c:v>
                </c:pt>
                <c:pt idx="1303">
                  <c:v>1205206</c:v>
                </c:pt>
                <c:pt idx="1304">
                  <c:v>1205210</c:v>
                </c:pt>
                <c:pt idx="1305">
                  <c:v>1205210</c:v>
                </c:pt>
                <c:pt idx="1306">
                  <c:v>1205214</c:v>
                </c:pt>
                <c:pt idx="1307">
                  <c:v>1205214</c:v>
                </c:pt>
                <c:pt idx="1308">
                  <c:v>1205218</c:v>
                </c:pt>
                <c:pt idx="1309">
                  <c:v>1205222</c:v>
                </c:pt>
                <c:pt idx="1310">
                  <c:v>1205222</c:v>
                </c:pt>
                <c:pt idx="1311">
                  <c:v>1205230</c:v>
                </c:pt>
                <c:pt idx="1312">
                  <c:v>1205230</c:v>
                </c:pt>
                <c:pt idx="1313">
                  <c:v>1205234</c:v>
                </c:pt>
                <c:pt idx="1314">
                  <c:v>1205238</c:v>
                </c:pt>
                <c:pt idx="1315">
                  <c:v>1205242</c:v>
                </c:pt>
                <c:pt idx="1316">
                  <c:v>1205242</c:v>
                </c:pt>
                <c:pt idx="1317">
                  <c:v>1205246</c:v>
                </c:pt>
                <c:pt idx="1318">
                  <c:v>1205250</c:v>
                </c:pt>
                <c:pt idx="1319">
                  <c:v>1205254</c:v>
                </c:pt>
                <c:pt idx="1320">
                  <c:v>1205254</c:v>
                </c:pt>
                <c:pt idx="1321">
                  <c:v>1205258</c:v>
                </c:pt>
                <c:pt idx="1322">
                  <c:v>1205258</c:v>
                </c:pt>
                <c:pt idx="1323">
                  <c:v>1205258</c:v>
                </c:pt>
                <c:pt idx="1324">
                  <c:v>1205262</c:v>
                </c:pt>
                <c:pt idx="1325">
                  <c:v>1205262</c:v>
                </c:pt>
                <c:pt idx="1326">
                  <c:v>1205270</c:v>
                </c:pt>
                <c:pt idx="1327">
                  <c:v>1205274</c:v>
                </c:pt>
                <c:pt idx="1328">
                  <c:v>1205280</c:v>
                </c:pt>
                <c:pt idx="1329">
                  <c:v>1205284</c:v>
                </c:pt>
                <c:pt idx="1330">
                  <c:v>1205288</c:v>
                </c:pt>
                <c:pt idx="1331">
                  <c:v>1205296</c:v>
                </c:pt>
                <c:pt idx="1332">
                  <c:v>1205300</c:v>
                </c:pt>
                <c:pt idx="1333">
                  <c:v>1205304</c:v>
                </c:pt>
                <c:pt idx="1334">
                  <c:v>1205310</c:v>
                </c:pt>
                <c:pt idx="1335">
                  <c:v>1205314</c:v>
                </c:pt>
                <c:pt idx="1336">
                  <c:v>1205318</c:v>
                </c:pt>
                <c:pt idx="1337">
                  <c:v>1205330</c:v>
                </c:pt>
                <c:pt idx="1338">
                  <c:v>1205330</c:v>
                </c:pt>
                <c:pt idx="1339">
                  <c:v>1205336</c:v>
                </c:pt>
                <c:pt idx="1340">
                  <c:v>1205344</c:v>
                </c:pt>
                <c:pt idx="1341">
                  <c:v>1255354</c:v>
                </c:pt>
                <c:pt idx="1342">
                  <c:v>1255354</c:v>
                </c:pt>
                <c:pt idx="1343">
                  <c:v>1255354</c:v>
                </c:pt>
                <c:pt idx="1344">
                  <c:v>1255354</c:v>
                </c:pt>
                <c:pt idx="1345">
                  <c:v>1255354</c:v>
                </c:pt>
                <c:pt idx="1346">
                  <c:v>1255358</c:v>
                </c:pt>
                <c:pt idx="1347">
                  <c:v>1255358</c:v>
                </c:pt>
                <c:pt idx="1348">
                  <c:v>1255362</c:v>
                </c:pt>
                <c:pt idx="1349">
                  <c:v>1255366</c:v>
                </c:pt>
                <c:pt idx="1350">
                  <c:v>1255366</c:v>
                </c:pt>
                <c:pt idx="1351">
                  <c:v>1255370</c:v>
                </c:pt>
                <c:pt idx="1352">
                  <c:v>1255370</c:v>
                </c:pt>
                <c:pt idx="1353">
                  <c:v>1255374</c:v>
                </c:pt>
                <c:pt idx="1354">
                  <c:v>1255374</c:v>
                </c:pt>
                <c:pt idx="1355">
                  <c:v>1255378</c:v>
                </c:pt>
                <c:pt idx="1356">
                  <c:v>1255382</c:v>
                </c:pt>
                <c:pt idx="1357">
                  <c:v>1255386</c:v>
                </c:pt>
                <c:pt idx="1358">
                  <c:v>1255390</c:v>
                </c:pt>
                <c:pt idx="1359">
                  <c:v>1255394</c:v>
                </c:pt>
                <c:pt idx="1360">
                  <c:v>1255400</c:v>
                </c:pt>
                <c:pt idx="1361">
                  <c:v>1255404</c:v>
                </c:pt>
                <c:pt idx="1362">
                  <c:v>1255408</c:v>
                </c:pt>
                <c:pt idx="1363">
                  <c:v>1255412</c:v>
                </c:pt>
                <c:pt idx="1364">
                  <c:v>1255412</c:v>
                </c:pt>
                <c:pt idx="1365">
                  <c:v>1255412</c:v>
                </c:pt>
                <c:pt idx="1366">
                  <c:v>1255416</c:v>
                </c:pt>
                <c:pt idx="1367">
                  <c:v>1255416</c:v>
                </c:pt>
                <c:pt idx="1368">
                  <c:v>1255422</c:v>
                </c:pt>
                <c:pt idx="1369">
                  <c:v>1255426</c:v>
                </c:pt>
                <c:pt idx="1370">
                  <c:v>1255426</c:v>
                </c:pt>
                <c:pt idx="1371">
                  <c:v>1255430</c:v>
                </c:pt>
                <c:pt idx="1372">
                  <c:v>1255440</c:v>
                </c:pt>
                <c:pt idx="1373">
                  <c:v>1255444</c:v>
                </c:pt>
                <c:pt idx="1374">
                  <c:v>1255448</c:v>
                </c:pt>
                <c:pt idx="1375">
                  <c:v>1255452</c:v>
                </c:pt>
                <c:pt idx="1376">
                  <c:v>1255456</c:v>
                </c:pt>
                <c:pt idx="1377">
                  <c:v>1255466</c:v>
                </c:pt>
                <c:pt idx="1378">
                  <c:v>1255466</c:v>
                </c:pt>
                <c:pt idx="1379">
                  <c:v>1255474</c:v>
                </c:pt>
                <c:pt idx="1380">
                  <c:v>1255478</c:v>
                </c:pt>
                <c:pt idx="1381">
                  <c:v>1255482</c:v>
                </c:pt>
                <c:pt idx="1382">
                  <c:v>1255486</c:v>
                </c:pt>
                <c:pt idx="1383">
                  <c:v>1255490</c:v>
                </c:pt>
                <c:pt idx="1384">
                  <c:v>1255494</c:v>
                </c:pt>
                <c:pt idx="1385">
                  <c:v>1255500</c:v>
                </c:pt>
                <c:pt idx="1386">
                  <c:v>1255504</c:v>
                </c:pt>
                <c:pt idx="1387">
                  <c:v>1255510</c:v>
                </c:pt>
                <c:pt idx="1388">
                  <c:v>1255510</c:v>
                </c:pt>
                <c:pt idx="1389">
                  <c:v>1255514</c:v>
                </c:pt>
                <c:pt idx="1390">
                  <c:v>1255532</c:v>
                </c:pt>
                <c:pt idx="1391">
                  <c:v>1255544</c:v>
                </c:pt>
                <c:pt idx="1392">
                  <c:v>1255548</c:v>
                </c:pt>
                <c:pt idx="1393">
                  <c:v>1255556</c:v>
                </c:pt>
                <c:pt idx="1394">
                  <c:v>1255556</c:v>
                </c:pt>
                <c:pt idx="1395">
                  <c:v>1305566</c:v>
                </c:pt>
                <c:pt idx="1396">
                  <c:v>1305566</c:v>
                </c:pt>
                <c:pt idx="1397">
                  <c:v>1305566</c:v>
                </c:pt>
                <c:pt idx="1398">
                  <c:v>1305566</c:v>
                </c:pt>
                <c:pt idx="1399">
                  <c:v>1305570</c:v>
                </c:pt>
                <c:pt idx="1400">
                  <c:v>1305574</c:v>
                </c:pt>
                <c:pt idx="1401">
                  <c:v>1305574</c:v>
                </c:pt>
                <c:pt idx="1402">
                  <c:v>1305574</c:v>
                </c:pt>
                <c:pt idx="1403">
                  <c:v>1305574</c:v>
                </c:pt>
                <c:pt idx="1404">
                  <c:v>1305574</c:v>
                </c:pt>
                <c:pt idx="1405">
                  <c:v>1305582</c:v>
                </c:pt>
                <c:pt idx="1406">
                  <c:v>1305586</c:v>
                </c:pt>
                <c:pt idx="1407">
                  <c:v>1305590</c:v>
                </c:pt>
                <c:pt idx="1408">
                  <c:v>1305594</c:v>
                </c:pt>
                <c:pt idx="1409">
                  <c:v>1305594</c:v>
                </c:pt>
                <c:pt idx="1410">
                  <c:v>1305594</c:v>
                </c:pt>
                <c:pt idx="1411">
                  <c:v>1305598</c:v>
                </c:pt>
                <c:pt idx="1412">
                  <c:v>1305602</c:v>
                </c:pt>
                <c:pt idx="1413">
                  <c:v>1305606</c:v>
                </c:pt>
                <c:pt idx="1414">
                  <c:v>1305610</c:v>
                </c:pt>
                <c:pt idx="1415">
                  <c:v>1305614</c:v>
                </c:pt>
                <c:pt idx="1416">
                  <c:v>1305614</c:v>
                </c:pt>
                <c:pt idx="1417">
                  <c:v>1305618</c:v>
                </c:pt>
                <c:pt idx="1418">
                  <c:v>1305618</c:v>
                </c:pt>
                <c:pt idx="1419">
                  <c:v>1305618</c:v>
                </c:pt>
                <c:pt idx="1420">
                  <c:v>1305622</c:v>
                </c:pt>
                <c:pt idx="1421">
                  <c:v>1305628</c:v>
                </c:pt>
                <c:pt idx="1422">
                  <c:v>1305628</c:v>
                </c:pt>
                <c:pt idx="1423">
                  <c:v>1305634</c:v>
                </c:pt>
                <c:pt idx="1424">
                  <c:v>1305634</c:v>
                </c:pt>
                <c:pt idx="1425">
                  <c:v>1305634</c:v>
                </c:pt>
                <c:pt idx="1426">
                  <c:v>1305638</c:v>
                </c:pt>
                <c:pt idx="1427">
                  <c:v>1305642</c:v>
                </c:pt>
                <c:pt idx="1428">
                  <c:v>1305648</c:v>
                </c:pt>
                <c:pt idx="1429">
                  <c:v>1305656</c:v>
                </c:pt>
                <c:pt idx="1430">
                  <c:v>1305662</c:v>
                </c:pt>
                <c:pt idx="1431">
                  <c:v>1305672</c:v>
                </c:pt>
                <c:pt idx="1432">
                  <c:v>1305676</c:v>
                </c:pt>
                <c:pt idx="1433">
                  <c:v>1305680</c:v>
                </c:pt>
                <c:pt idx="1434">
                  <c:v>1305686</c:v>
                </c:pt>
                <c:pt idx="1435">
                  <c:v>1305686</c:v>
                </c:pt>
                <c:pt idx="1436">
                  <c:v>1305694</c:v>
                </c:pt>
                <c:pt idx="1437">
                  <c:v>1305694</c:v>
                </c:pt>
                <c:pt idx="1438">
                  <c:v>1305712</c:v>
                </c:pt>
                <c:pt idx="1439">
                  <c:v>1305722</c:v>
                </c:pt>
                <c:pt idx="1440">
                  <c:v>1355732</c:v>
                </c:pt>
                <c:pt idx="1441">
                  <c:v>1355732</c:v>
                </c:pt>
                <c:pt idx="1442">
                  <c:v>1355732</c:v>
                </c:pt>
                <c:pt idx="1443">
                  <c:v>1355732</c:v>
                </c:pt>
                <c:pt idx="1444">
                  <c:v>1355732</c:v>
                </c:pt>
                <c:pt idx="1445">
                  <c:v>1355736</c:v>
                </c:pt>
                <c:pt idx="1446">
                  <c:v>1355736</c:v>
                </c:pt>
                <c:pt idx="1447">
                  <c:v>1355736</c:v>
                </c:pt>
                <c:pt idx="1448">
                  <c:v>1355740</c:v>
                </c:pt>
                <c:pt idx="1449">
                  <c:v>1355744</c:v>
                </c:pt>
                <c:pt idx="1450">
                  <c:v>1355744</c:v>
                </c:pt>
                <c:pt idx="1451">
                  <c:v>1355748</c:v>
                </c:pt>
                <c:pt idx="1452">
                  <c:v>1355752</c:v>
                </c:pt>
                <c:pt idx="1453">
                  <c:v>1355756</c:v>
                </c:pt>
                <c:pt idx="1454">
                  <c:v>1355756</c:v>
                </c:pt>
                <c:pt idx="1455">
                  <c:v>1355760</c:v>
                </c:pt>
                <c:pt idx="1456">
                  <c:v>1355760</c:v>
                </c:pt>
                <c:pt idx="1457">
                  <c:v>1355764</c:v>
                </c:pt>
                <c:pt idx="1458">
                  <c:v>1355764</c:v>
                </c:pt>
                <c:pt idx="1459">
                  <c:v>1355768</c:v>
                </c:pt>
                <c:pt idx="1460">
                  <c:v>1355774</c:v>
                </c:pt>
                <c:pt idx="1461">
                  <c:v>1355778</c:v>
                </c:pt>
                <c:pt idx="1462">
                  <c:v>1355778</c:v>
                </c:pt>
                <c:pt idx="1463">
                  <c:v>1355782</c:v>
                </c:pt>
                <c:pt idx="1464">
                  <c:v>1355782</c:v>
                </c:pt>
                <c:pt idx="1465">
                  <c:v>1355786</c:v>
                </c:pt>
                <c:pt idx="1466">
                  <c:v>1355790</c:v>
                </c:pt>
                <c:pt idx="1467">
                  <c:v>1355790</c:v>
                </c:pt>
                <c:pt idx="1468">
                  <c:v>1355794</c:v>
                </c:pt>
                <c:pt idx="1469">
                  <c:v>1355798</c:v>
                </c:pt>
                <c:pt idx="1470">
                  <c:v>1355802</c:v>
                </c:pt>
                <c:pt idx="1471">
                  <c:v>1355808</c:v>
                </c:pt>
                <c:pt idx="1472">
                  <c:v>1355812</c:v>
                </c:pt>
                <c:pt idx="1473">
                  <c:v>1355816</c:v>
                </c:pt>
                <c:pt idx="1474">
                  <c:v>1355822</c:v>
                </c:pt>
                <c:pt idx="1475">
                  <c:v>1355826</c:v>
                </c:pt>
                <c:pt idx="1476">
                  <c:v>1355830</c:v>
                </c:pt>
                <c:pt idx="1477">
                  <c:v>1355830</c:v>
                </c:pt>
                <c:pt idx="1478">
                  <c:v>1355834</c:v>
                </c:pt>
                <c:pt idx="1479">
                  <c:v>1355838</c:v>
                </c:pt>
                <c:pt idx="1480">
                  <c:v>1355838</c:v>
                </c:pt>
                <c:pt idx="1481">
                  <c:v>1355846</c:v>
                </c:pt>
                <c:pt idx="1482">
                  <c:v>1355852</c:v>
                </c:pt>
                <c:pt idx="1483">
                  <c:v>1355862</c:v>
                </c:pt>
                <c:pt idx="1484">
                  <c:v>1355870</c:v>
                </c:pt>
                <c:pt idx="1485">
                  <c:v>1355886</c:v>
                </c:pt>
                <c:pt idx="1486">
                  <c:v>1405896</c:v>
                </c:pt>
                <c:pt idx="1487">
                  <c:v>1405896</c:v>
                </c:pt>
                <c:pt idx="1488">
                  <c:v>1405896</c:v>
                </c:pt>
                <c:pt idx="1489">
                  <c:v>1405896</c:v>
                </c:pt>
                <c:pt idx="1490">
                  <c:v>1405896</c:v>
                </c:pt>
                <c:pt idx="1491">
                  <c:v>1405896</c:v>
                </c:pt>
                <c:pt idx="1492">
                  <c:v>1405900</c:v>
                </c:pt>
                <c:pt idx="1493">
                  <c:v>1405904</c:v>
                </c:pt>
                <c:pt idx="1494">
                  <c:v>1405908</c:v>
                </c:pt>
                <c:pt idx="1495">
                  <c:v>1405908</c:v>
                </c:pt>
                <c:pt idx="1496">
                  <c:v>1405912</c:v>
                </c:pt>
                <c:pt idx="1497">
                  <c:v>1405912</c:v>
                </c:pt>
                <c:pt idx="1498">
                  <c:v>1405916</c:v>
                </c:pt>
                <c:pt idx="1499">
                  <c:v>1405920</c:v>
                </c:pt>
                <c:pt idx="1500">
                  <c:v>1405920</c:v>
                </c:pt>
                <c:pt idx="1501">
                  <c:v>1405924</c:v>
                </c:pt>
                <c:pt idx="1502">
                  <c:v>1405930</c:v>
                </c:pt>
                <c:pt idx="1503">
                  <c:v>1405930</c:v>
                </c:pt>
                <c:pt idx="1504">
                  <c:v>1405934</c:v>
                </c:pt>
                <c:pt idx="1505">
                  <c:v>1405934</c:v>
                </c:pt>
                <c:pt idx="1506">
                  <c:v>1405938</c:v>
                </c:pt>
                <c:pt idx="1507">
                  <c:v>1405938</c:v>
                </c:pt>
                <c:pt idx="1508">
                  <c:v>1405942</c:v>
                </c:pt>
                <c:pt idx="1509">
                  <c:v>1405946</c:v>
                </c:pt>
                <c:pt idx="1510">
                  <c:v>1405950</c:v>
                </c:pt>
                <c:pt idx="1511">
                  <c:v>1405950</c:v>
                </c:pt>
                <c:pt idx="1512">
                  <c:v>1405954</c:v>
                </c:pt>
                <c:pt idx="1513">
                  <c:v>1405954</c:v>
                </c:pt>
                <c:pt idx="1514">
                  <c:v>1405958</c:v>
                </c:pt>
                <c:pt idx="1515">
                  <c:v>1405962</c:v>
                </c:pt>
                <c:pt idx="1516">
                  <c:v>1405966</c:v>
                </c:pt>
                <c:pt idx="1517">
                  <c:v>1405970</c:v>
                </c:pt>
                <c:pt idx="1518">
                  <c:v>1405970</c:v>
                </c:pt>
                <c:pt idx="1519">
                  <c:v>1405976</c:v>
                </c:pt>
                <c:pt idx="1520">
                  <c:v>1405980</c:v>
                </c:pt>
                <c:pt idx="1521">
                  <c:v>1405984</c:v>
                </c:pt>
                <c:pt idx="1522">
                  <c:v>1405988</c:v>
                </c:pt>
                <c:pt idx="1523">
                  <c:v>1405992</c:v>
                </c:pt>
                <c:pt idx="1524">
                  <c:v>1405992</c:v>
                </c:pt>
                <c:pt idx="1525">
                  <c:v>1405996</c:v>
                </c:pt>
                <c:pt idx="1526">
                  <c:v>1406000</c:v>
                </c:pt>
                <c:pt idx="1527">
                  <c:v>1406004</c:v>
                </c:pt>
                <c:pt idx="1528">
                  <c:v>1406004</c:v>
                </c:pt>
                <c:pt idx="1529">
                  <c:v>1406012</c:v>
                </c:pt>
                <c:pt idx="1530">
                  <c:v>1406012</c:v>
                </c:pt>
                <c:pt idx="1531">
                  <c:v>1406016</c:v>
                </c:pt>
                <c:pt idx="1532">
                  <c:v>1406028</c:v>
                </c:pt>
                <c:pt idx="1533">
                  <c:v>1406034</c:v>
                </c:pt>
                <c:pt idx="1534">
                  <c:v>1406038</c:v>
                </c:pt>
                <c:pt idx="1535">
                  <c:v>1406046</c:v>
                </c:pt>
                <c:pt idx="1536">
                  <c:v>1406046</c:v>
                </c:pt>
                <c:pt idx="1537">
                  <c:v>1406054</c:v>
                </c:pt>
                <c:pt idx="1538">
                  <c:v>1406062</c:v>
                </c:pt>
                <c:pt idx="1539">
                  <c:v>1406072</c:v>
                </c:pt>
                <c:pt idx="1540">
                  <c:v>1406076</c:v>
                </c:pt>
                <c:pt idx="1541">
                  <c:v>1406090</c:v>
                </c:pt>
                <c:pt idx="1542">
                  <c:v>1406096</c:v>
                </c:pt>
                <c:pt idx="1543">
                  <c:v>1406102</c:v>
                </c:pt>
                <c:pt idx="1544">
                  <c:v>1406118</c:v>
                </c:pt>
                <c:pt idx="1545">
                  <c:v>1406130</c:v>
                </c:pt>
                <c:pt idx="1546">
                  <c:v>1456140</c:v>
                </c:pt>
                <c:pt idx="1547">
                  <c:v>1456140</c:v>
                </c:pt>
                <c:pt idx="1548">
                  <c:v>1456140</c:v>
                </c:pt>
                <c:pt idx="1549">
                  <c:v>1456140</c:v>
                </c:pt>
                <c:pt idx="1550">
                  <c:v>1456144</c:v>
                </c:pt>
                <c:pt idx="1551">
                  <c:v>1456144</c:v>
                </c:pt>
                <c:pt idx="1552">
                  <c:v>1456148</c:v>
                </c:pt>
                <c:pt idx="1553">
                  <c:v>1456148</c:v>
                </c:pt>
                <c:pt idx="1554">
                  <c:v>1456148</c:v>
                </c:pt>
                <c:pt idx="1555">
                  <c:v>1456148</c:v>
                </c:pt>
                <c:pt idx="1556">
                  <c:v>1456156</c:v>
                </c:pt>
                <c:pt idx="1557">
                  <c:v>1456156</c:v>
                </c:pt>
                <c:pt idx="1558">
                  <c:v>1456160</c:v>
                </c:pt>
                <c:pt idx="1559">
                  <c:v>1456160</c:v>
                </c:pt>
                <c:pt idx="1560">
                  <c:v>1456160</c:v>
                </c:pt>
                <c:pt idx="1561">
                  <c:v>1456164</c:v>
                </c:pt>
                <c:pt idx="1562">
                  <c:v>1456168</c:v>
                </c:pt>
                <c:pt idx="1563">
                  <c:v>1456168</c:v>
                </c:pt>
                <c:pt idx="1564">
                  <c:v>1456172</c:v>
                </c:pt>
                <c:pt idx="1565">
                  <c:v>1456172</c:v>
                </c:pt>
                <c:pt idx="1566">
                  <c:v>1456176</c:v>
                </c:pt>
                <c:pt idx="1567">
                  <c:v>1456180</c:v>
                </c:pt>
                <c:pt idx="1568">
                  <c:v>1456180</c:v>
                </c:pt>
                <c:pt idx="1569">
                  <c:v>1456184</c:v>
                </c:pt>
                <c:pt idx="1570">
                  <c:v>1456190</c:v>
                </c:pt>
                <c:pt idx="1571">
                  <c:v>1456190</c:v>
                </c:pt>
                <c:pt idx="1572">
                  <c:v>1456194</c:v>
                </c:pt>
                <c:pt idx="1573">
                  <c:v>1456198</c:v>
                </c:pt>
                <c:pt idx="1574">
                  <c:v>1456202</c:v>
                </c:pt>
                <c:pt idx="1575">
                  <c:v>1456206</c:v>
                </c:pt>
                <c:pt idx="1576">
                  <c:v>1456210</c:v>
                </c:pt>
                <c:pt idx="1577">
                  <c:v>1456210</c:v>
                </c:pt>
                <c:pt idx="1578">
                  <c:v>1456214</c:v>
                </c:pt>
                <c:pt idx="1579">
                  <c:v>1456214</c:v>
                </c:pt>
                <c:pt idx="1580">
                  <c:v>1456224</c:v>
                </c:pt>
                <c:pt idx="1581">
                  <c:v>1456228</c:v>
                </c:pt>
                <c:pt idx="1582">
                  <c:v>1456232</c:v>
                </c:pt>
                <c:pt idx="1583">
                  <c:v>1456236</c:v>
                </c:pt>
                <c:pt idx="1584">
                  <c:v>1456236</c:v>
                </c:pt>
                <c:pt idx="1585">
                  <c:v>1456240</c:v>
                </c:pt>
                <c:pt idx="1586">
                  <c:v>1456244</c:v>
                </c:pt>
                <c:pt idx="1587">
                  <c:v>1456248</c:v>
                </c:pt>
                <c:pt idx="1588">
                  <c:v>1456248</c:v>
                </c:pt>
                <c:pt idx="1589">
                  <c:v>1456252</c:v>
                </c:pt>
                <c:pt idx="1590">
                  <c:v>1456256</c:v>
                </c:pt>
                <c:pt idx="1591">
                  <c:v>1456256</c:v>
                </c:pt>
                <c:pt idx="1592">
                  <c:v>1456262</c:v>
                </c:pt>
                <c:pt idx="1593">
                  <c:v>1456262</c:v>
                </c:pt>
                <c:pt idx="1594">
                  <c:v>1456266</c:v>
                </c:pt>
                <c:pt idx="1595">
                  <c:v>1456270</c:v>
                </c:pt>
                <c:pt idx="1596">
                  <c:v>1456278</c:v>
                </c:pt>
                <c:pt idx="1597">
                  <c:v>1456282</c:v>
                </c:pt>
                <c:pt idx="1598">
                  <c:v>1456290</c:v>
                </c:pt>
                <c:pt idx="1599">
                  <c:v>1456296</c:v>
                </c:pt>
                <c:pt idx="1600">
                  <c:v>1456304</c:v>
                </c:pt>
                <c:pt idx="1601">
                  <c:v>1456318</c:v>
                </c:pt>
                <c:pt idx="1602">
                  <c:v>1456324</c:v>
                </c:pt>
                <c:pt idx="1603">
                  <c:v>1456342</c:v>
                </c:pt>
                <c:pt idx="1604">
                  <c:v>1506352</c:v>
                </c:pt>
                <c:pt idx="1605">
                  <c:v>1506352</c:v>
                </c:pt>
                <c:pt idx="1606">
                  <c:v>1506352</c:v>
                </c:pt>
                <c:pt idx="1607">
                  <c:v>1506352</c:v>
                </c:pt>
                <c:pt idx="1608">
                  <c:v>1506352</c:v>
                </c:pt>
                <c:pt idx="1609">
                  <c:v>1506352</c:v>
                </c:pt>
                <c:pt idx="1610">
                  <c:v>1506356</c:v>
                </c:pt>
                <c:pt idx="1611">
                  <c:v>1506360</c:v>
                </c:pt>
                <c:pt idx="1612">
                  <c:v>1506364</c:v>
                </c:pt>
                <c:pt idx="1613">
                  <c:v>1506364</c:v>
                </c:pt>
                <c:pt idx="1614">
                  <c:v>1506364</c:v>
                </c:pt>
                <c:pt idx="1615">
                  <c:v>1506368</c:v>
                </c:pt>
                <c:pt idx="1616">
                  <c:v>1506372</c:v>
                </c:pt>
                <c:pt idx="1617">
                  <c:v>1506376</c:v>
                </c:pt>
                <c:pt idx="1618">
                  <c:v>1506376</c:v>
                </c:pt>
                <c:pt idx="1619">
                  <c:v>1506376</c:v>
                </c:pt>
                <c:pt idx="1620">
                  <c:v>1506380</c:v>
                </c:pt>
                <c:pt idx="1621">
                  <c:v>1506384</c:v>
                </c:pt>
                <c:pt idx="1622">
                  <c:v>1506388</c:v>
                </c:pt>
                <c:pt idx="1623">
                  <c:v>1506392</c:v>
                </c:pt>
                <c:pt idx="1624">
                  <c:v>1506392</c:v>
                </c:pt>
                <c:pt idx="1625">
                  <c:v>1506398</c:v>
                </c:pt>
                <c:pt idx="1626">
                  <c:v>1506402</c:v>
                </c:pt>
                <c:pt idx="1627">
                  <c:v>1506410</c:v>
                </c:pt>
                <c:pt idx="1628">
                  <c:v>1506410</c:v>
                </c:pt>
                <c:pt idx="1629">
                  <c:v>1506414</c:v>
                </c:pt>
                <c:pt idx="1630">
                  <c:v>1506414</c:v>
                </c:pt>
                <c:pt idx="1631">
                  <c:v>1506418</c:v>
                </c:pt>
                <c:pt idx="1632">
                  <c:v>1506418</c:v>
                </c:pt>
                <c:pt idx="1633">
                  <c:v>1506424</c:v>
                </c:pt>
                <c:pt idx="1634">
                  <c:v>1506428</c:v>
                </c:pt>
                <c:pt idx="1635">
                  <c:v>1506428</c:v>
                </c:pt>
                <c:pt idx="1636">
                  <c:v>1506432</c:v>
                </c:pt>
                <c:pt idx="1637">
                  <c:v>1506432</c:v>
                </c:pt>
                <c:pt idx="1638">
                  <c:v>1506436</c:v>
                </c:pt>
                <c:pt idx="1639">
                  <c:v>1506444</c:v>
                </c:pt>
                <c:pt idx="1640">
                  <c:v>1506448</c:v>
                </c:pt>
                <c:pt idx="1641">
                  <c:v>1506454</c:v>
                </c:pt>
                <c:pt idx="1642">
                  <c:v>1506464</c:v>
                </c:pt>
                <c:pt idx="1643">
                  <c:v>1506474</c:v>
                </c:pt>
                <c:pt idx="1644">
                  <c:v>1506478</c:v>
                </c:pt>
                <c:pt idx="1645">
                  <c:v>1506478</c:v>
                </c:pt>
                <c:pt idx="1646">
                  <c:v>1506486</c:v>
                </c:pt>
                <c:pt idx="1647">
                  <c:v>1506494</c:v>
                </c:pt>
                <c:pt idx="1648">
                  <c:v>1506498</c:v>
                </c:pt>
                <c:pt idx="1649">
                  <c:v>1506506</c:v>
                </c:pt>
                <c:pt idx="1650">
                  <c:v>1506522</c:v>
                </c:pt>
                <c:pt idx="1651">
                  <c:v>1506530</c:v>
                </c:pt>
                <c:pt idx="1652">
                  <c:v>1506536</c:v>
                </c:pt>
                <c:pt idx="1653">
                  <c:v>1506542</c:v>
                </c:pt>
                <c:pt idx="1654">
                  <c:v>1506550</c:v>
                </c:pt>
                <c:pt idx="1655">
                  <c:v>1556560</c:v>
                </c:pt>
                <c:pt idx="1656">
                  <c:v>1556560</c:v>
                </c:pt>
                <c:pt idx="1657">
                  <c:v>1556560</c:v>
                </c:pt>
                <c:pt idx="1658">
                  <c:v>1556560</c:v>
                </c:pt>
                <c:pt idx="1659">
                  <c:v>1556560</c:v>
                </c:pt>
                <c:pt idx="1660">
                  <c:v>1556560</c:v>
                </c:pt>
                <c:pt idx="1661">
                  <c:v>1556564</c:v>
                </c:pt>
                <c:pt idx="1662">
                  <c:v>1556568</c:v>
                </c:pt>
                <c:pt idx="1663">
                  <c:v>1556572</c:v>
                </c:pt>
                <c:pt idx="1664">
                  <c:v>1556572</c:v>
                </c:pt>
                <c:pt idx="1665">
                  <c:v>1556572</c:v>
                </c:pt>
                <c:pt idx="1666">
                  <c:v>1556572</c:v>
                </c:pt>
                <c:pt idx="1667">
                  <c:v>1556576</c:v>
                </c:pt>
                <c:pt idx="1668">
                  <c:v>1556580</c:v>
                </c:pt>
                <c:pt idx="1669">
                  <c:v>1556580</c:v>
                </c:pt>
                <c:pt idx="1670">
                  <c:v>1556584</c:v>
                </c:pt>
                <c:pt idx="1671">
                  <c:v>1556584</c:v>
                </c:pt>
                <c:pt idx="1672">
                  <c:v>1556590</c:v>
                </c:pt>
                <c:pt idx="1673">
                  <c:v>1556594</c:v>
                </c:pt>
                <c:pt idx="1674">
                  <c:v>1556598</c:v>
                </c:pt>
                <c:pt idx="1675">
                  <c:v>1556598</c:v>
                </c:pt>
                <c:pt idx="1676">
                  <c:v>1556602</c:v>
                </c:pt>
                <c:pt idx="1677">
                  <c:v>1556606</c:v>
                </c:pt>
                <c:pt idx="1678">
                  <c:v>1556612</c:v>
                </c:pt>
                <c:pt idx="1679">
                  <c:v>1556616</c:v>
                </c:pt>
                <c:pt idx="1680">
                  <c:v>1556616</c:v>
                </c:pt>
                <c:pt idx="1681">
                  <c:v>1556622</c:v>
                </c:pt>
                <c:pt idx="1682">
                  <c:v>1556622</c:v>
                </c:pt>
                <c:pt idx="1683">
                  <c:v>1556630</c:v>
                </c:pt>
                <c:pt idx="1684">
                  <c:v>1556636</c:v>
                </c:pt>
                <c:pt idx="1685">
                  <c:v>1556640</c:v>
                </c:pt>
                <c:pt idx="1686">
                  <c:v>1556646</c:v>
                </c:pt>
                <c:pt idx="1687">
                  <c:v>1556646</c:v>
                </c:pt>
                <c:pt idx="1688">
                  <c:v>1556652</c:v>
                </c:pt>
                <c:pt idx="1689">
                  <c:v>1556662</c:v>
                </c:pt>
                <c:pt idx="1690">
                  <c:v>1556670</c:v>
                </c:pt>
                <c:pt idx="1691">
                  <c:v>1556674</c:v>
                </c:pt>
                <c:pt idx="1692">
                  <c:v>1556680</c:v>
                </c:pt>
                <c:pt idx="1693">
                  <c:v>1556684</c:v>
                </c:pt>
                <c:pt idx="1694">
                  <c:v>1556692</c:v>
                </c:pt>
                <c:pt idx="1695">
                  <c:v>1556696</c:v>
                </c:pt>
                <c:pt idx="1696">
                  <c:v>1556700</c:v>
                </c:pt>
                <c:pt idx="1697">
                  <c:v>1556700</c:v>
                </c:pt>
                <c:pt idx="1698">
                  <c:v>1556718</c:v>
                </c:pt>
                <c:pt idx="1699">
                  <c:v>1556734</c:v>
                </c:pt>
                <c:pt idx="1700">
                  <c:v>1606744</c:v>
                </c:pt>
                <c:pt idx="1701">
                  <c:v>1606744</c:v>
                </c:pt>
                <c:pt idx="1702">
                  <c:v>1606744</c:v>
                </c:pt>
                <c:pt idx="1703">
                  <c:v>1606744</c:v>
                </c:pt>
                <c:pt idx="1704">
                  <c:v>1606744</c:v>
                </c:pt>
                <c:pt idx="1705">
                  <c:v>1606748</c:v>
                </c:pt>
                <c:pt idx="1706">
                  <c:v>1606748</c:v>
                </c:pt>
                <c:pt idx="1707">
                  <c:v>1606752</c:v>
                </c:pt>
                <c:pt idx="1708">
                  <c:v>1606752</c:v>
                </c:pt>
                <c:pt idx="1709">
                  <c:v>1606756</c:v>
                </c:pt>
                <c:pt idx="1710">
                  <c:v>1606760</c:v>
                </c:pt>
                <c:pt idx="1711">
                  <c:v>1606764</c:v>
                </c:pt>
                <c:pt idx="1712">
                  <c:v>1606764</c:v>
                </c:pt>
                <c:pt idx="1713">
                  <c:v>1606768</c:v>
                </c:pt>
                <c:pt idx="1714">
                  <c:v>1606768</c:v>
                </c:pt>
                <c:pt idx="1715">
                  <c:v>1606772</c:v>
                </c:pt>
                <c:pt idx="1716">
                  <c:v>1606772</c:v>
                </c:pt>
                <c:pt idx="1717">
                  <c:v>1606776</c:v>
                </c:pt>
                <c:pt idx="1718">
                  <c:v>1606776</c:v>
                </c:pt>
                <c:pt idx="1719">
                  <c:v>1606780</c:v>
                </c:pt>
                <c:pt idx="1720">
                  <c:v>1606780</c:v>
                </c:pt>
                <c:pt idx="1721">
                  <c:v>1606784</c:v>
                </c:pt>
                <c:pt idx="1722">
                  <c:v>1606788</c:v>
                </c:pt>
                <c:pt idx="1723">
                  <c:v>1606788</c:v>
                </c:pt>
                <c:pt idx="1724">
                  <c:v>1606792</c:v>
                </c:pt>
                <c:pt idx="1725">
                  <c:v>1606796</c:v>
                </c:pt>
                <c:pt idx="1726">
                  <c:v>1606800</c:v>
                </c:pt>
                <c:pt idx="1727">
                  <c:v>1606800</c:v>
                </c:pt>
                <c:pt idx="1728">
                  <c:v>1606800</c:v>
                </c:pt>
                <c:pt idx="1729">
                  <c:v>1606804</c:v>
                </c:pt>
                <c:pt idx="1730">
                  <c:v>1606808</c:v>
                </c:pt>
                <c:pt idx="1731">
                  <c:v>1606814</c:v>
                </c:pt>
                <c:pt idx="1732">
                  <c:v>1606818</c:v>
                </c:pt>
                <c:pt idx="1733">
                  <c:v>1606822</c:v>
                </c:pt>
                <c:pt idx="1734">
                  <c:v>1606822</c:v>
                </c:pt>
                <c:pt idx="1735">
                  <c:v>1606822</c:v>
                </c:pt>
                <c:pt idx="1736">
                  <c:v>1606826</c:v>
                </c:pt>
                <c:pt idx="1737">
                  <c:v>1606826</c:v>
                </c:pt>
                <c:pt idx="1738">
                  <c:v>1606830</c:v>
                </c:pt>
                <c:pt idx="1739">
                  <c:v>1606840</c:v>
                </c:pt>
                <c:pt idx="1740">
                  <c:v>1606848</c:v>
                </c:pt>
                <c:pt idx="1741">
                  <c:v>1606856</c:v>
                </c:pt>
                <c:pt idx="1742">
                  <c:v>1606860</c:v>
                </c:pt>
                <c:pt idx="1743">
                  <c:v>1606860</c:v>
                </c:pt>
                <c:pt idx="1744">
                  <c:v>1606864</c:v>
                </c:pt>
                <c:pt idx="1745">
                  <c:v>1606868</c:v>
                </c:pt>
                <c:pt idx="1746">
                  <c:v>1606868</c:v>
                </c:pt>
                <c:pt idx="1747">
                  <c:v>1606868</c:v>
                </c:pt>
                <c:pt idx="1748">
                  <c:v>1606876</c:v>
                </c:pt>
                <c:pt idx="1749">
                  <c:v>1606876</c:v>
                </c:pt>
                <c:pt idx="1750">
                  <c:v>1606882</c:v>
                </c:pt>
                <c:pt idx="1751">
                  <c:v>1606888</c:v>
                </c:pt>
                <c:pt idx="1752">
                  <c:v>1606898</c:v>
                </c:pt>
                <c:pt idx="1753">
                  <c:v>1606904</c:v>
                </c:pt>
                <c:pt idx="1754">
                  <c:v>1606914</c:v>
                </c:pt>
                <c:pt idx="1755">
                  <c:v>1606922</c:v>
                </c:pt>
                <c:pt idx="1756">
                  <c:v>1606942</c:v>
                </c:pt>
                <c:pt idx="1757">
                  <c:v>1606942</c:v>
                </c:pt>
                <c:pt idx="1758">
                  <c:v>1606946</c:v>
                </c:pt>
                <c:pt idx="1759">
                  <c:v>1656960</c:v>
                </c:pt>
                <c:pt idx="1760">
                  <c:v>1656960</c:v>
                </c:pt>
                <c:pt idx="1761">
                  <c:v>1656964</c:v>
                </c:pt>
                <c:pt idx="1762">
                  <c:v>1656964</c:v>
                </c:pt>
                <c:pt idx="1763">
                  <c:v>1656964</c:v>
                </c:pt>
                <c:pt idx="1764">
                  <c:v>1656964</c:v>
                </c:pt>
                <c:pt idx="1765">
                  <c:v>1656964</c:v>
                </c:pt>
                <c:pt idx="1766">
                  <c:v>1656968</c:v>
                </c:pt>
                <c:pt idx="1767">
                  <c:v>1656972</c:v>
                </c:pt>
                <c:pt idx="1768">
                  <c:v>1656976</c:v>
                </c:pt>
                <c:pt idx="1769">
                  <c:v>1656980</c:v>
                </c:pt>
                <c:pt idx="1770">
                  <c:v>1656980</c:v>
                </c:pt>
                <c:pt idx="1771">
                  <c:v>1656980</c:v>
                </c:pt>
                <c:pt idx="1772">
                  <c:v>1656984</c:v>
                </c:pt>
                <c:pt idx="1773">
                  <c:v>1656984</c:v>
                </c:pt>
                <c:pt idx="1774">
                  <c:v>1656988</c:v>
                </c:pt>
                <c:pt idx="1775">
                  <c:v>1656992</c:v>
                </c:pt>
                <c:pt idx="1776">
                  <c:v>1656992</c:v>
                </c:pt>
                <c:pt idx="1777">
                  <c:v>1656996</c:v>
                </c:pt>
                <c:pt idx="1778">
                  <c:v>1657000</c:v>
                </c:pt>
                <c:pt idx="1779">
                  <c:v>1657000</c:v>
                </c:pt>
                <c:pt idx="1780">
                  <c:v>1657008</c:v>
                </c:pt>
                <c:pt idx="1781">
                  <c:v>1657008</c:v>
                </c:pt>
                <c:pt idx="1782">
                  <c:v>1657016</c:v>
                </c:pt>
                <c:pt idx="1783">
                  <c:v>1657016</c:v>
                </c:pt>
                <c:pt idx="1784">
                  <c:v>1657016</c:v>
                </c:pt>
                <c:pt idx="1785">
                  <c:v>1657016</c:v>
                </c:pt>
                <c:pt idx="1786">
                  <c:v>1657020</c:v>
                </c:pt>
                <c:pt idx="1787">
                  <c:v>1657024</c:v>
                </c:pt>
                <c:pt idx="1788">
                  <c:v>1657028</c:v>
                </c:pt>
                <c:pt idx="1789">
                  <c:v>1657028</c:v>
                </c:pt>
                <c:pt idx="1790">
                  <c:v>1657036</c:v>
                </c:pt>
                <c:pt idx="1791">
                  <c:v>1657040</c:v>
                </c:pt>
                <c:pt idx="1792">
                  <c:v>1657040</c:v>
                </c:pt>
                <c:pt idx="1793">
                  <c:v>1657044</c:v>
                </c:pt>
                <c:pt idx="1794">
                  <c:v>1657048</c:v>
                </c:pt>
                <c:pt idx="1795">
                  <c:v>1657052</c:v>
                </c:pt>
                <c:pt idx="1796">
                  <c:v>1657056</c:v>
                </c:pt>
                <c:pt idx="1797">
                  <c:v>1657060</c:v>
                </c:pt>
                <c:pt idx="1798">
                  <c:v>1657066</c:v>
                </c:pt>
                <c:pt idx="1799">
                  <c:v>1657066</c:v>
                </c:pt>
                <c:pt idx="1800">
                  <c:v>1657074</c:v>
                </c:pt>
                <c:pt idx="1801">
                  <c:v>1657078</c:v>
                </c:pt>
                <c:pt idx="1802">
                  <c:v>1657082</c:v>
                </c:pt>
                <c:pt idx="1803">
                  <c:v>1657086</c:v>
                </c:pt>
                <c:pt idx="1804">
                  <c:v>1657098</c:v>
                </c:pt>
                <c:pt idx="1805">
                  <c:v>1657102</c:v>
                </c:pt>
                <c:pt idx="1806">
                  <c:v>1657108</c:v>
                </c:pt>
                <c:pt idx="1807">
                  <c:v>1657114</c:v>
                </c:pt>
                <c:pt idx="1808">
                  <c:v>1657114</c:v>
                </c:pt>
                <c:pt idx="1809">
                  <c:v>1657118</c:v>
                </c:pt>
                <c:pt idx="1810">
                  <c:v>1657128</c:v>
                </c:pt>
                <c:pt idx="1811">
                  <c:v>1657134</c:v>
                </c:pt>
                <c:pt idx="1812">
                  <c:v>1657152</c:v>
                </c:pt>
                <c:pt idx="1813">
                  <c:v>1707162</c:v>
                </c:pt>
                <c:pt idx="1814">
                  <c:v>1707162</c:v>
                </c:pt>
                <c:pt idx="1815">
                  <c:v>1707162</c:v>
                </c:pt>
                <c:pt idx="1816">
                  <c:v>1707162</c:v>
                </c:pt>
                <c:pt idx="1817">
                  <c:v>1707162</c:v>
                </c:pt>
                <c:pt idx="1818">
                  <c:v>1707166</c:v>
                </c:pt>
                <c:pt idx="1819">
                  <c:v>1707166</c:v>
                </c:pt>
                <c:pt idx="1820">
                  <c:v>1707170</c:v>
                </c:pt>
                <c:pt idx="1821">
                  <c:v>1707174</c:v>
                </c:pt>
                <c:pt idx="1822">
                  <c:v>1707174</c:v>
                </c:pt>
                <c:pt idx="1823">
                  <c:v>1707178</c:v>
                </c:pt>
                <c:pt idx="1824">
                  <c:v>1707182</c:v>
                </c:pt>
                <c:pt idx="1825">
                  <c:v>1707182</c:v>
                </c:pt>
                <c:pt idx="1826">
                  <c:v>1707182</c:v>
                </c:pt>
                <c:pt idx="1827">
                  <c:v>1707186</c:v>
                </c:pt>
                <c:pt idx="1828">
                  <c:v>1707186</c:v>
                </c:pt>
                <c:pt idx="1829">
                  <c:v>1707194</c:v>
                </c:pt>
                <c:pt idx="1830">
                  <c:v>1707194</c:v>
                </c:pt>
                <c:pt idx="1831">
                  <c:v>1707198</c:v>
                </c:pt>
                <c:pt idx="1832">
                  <c:v>1707198</c:v>
                </c:pt>
                <c:pt idx="1833">
                  <c:v>1707202</c:v>
                </c:pt>
                <c:pt idx="1834">
                  <c:v>1707202</c:v>
                </c:pt>
                <c:pt idx="1835">
                  <c:v>1707202</c:v>
                </c:pt>
                <c:pt idx="1836">
                  <c:v>1707210</c:v>
                </c:pt>
                <c:pt idx="1837">
                  <c:v>1707210</c:v>
                </c:pt>
                <c:pt idx="1838">
                  <c:v>1707218</c:v>
                </c:pt>
                <c:pt idx="1839">
                  <c:v>1707222</c:v>
                </c:pt>
                <c:pt idx="1840">
                  <c:v>1707222</c:v>
                </c:pt>
                <c:pt idx="1841">
                  <c:v>1707222</c:v>
                </c:pt>
                <c:pt idx="1842">
                  <c:v>1707226</c:v>
                </c:pt>
                <c:pt idx="1843">
                  <c:v>1707230</c:v>
                </c:pt>
                <c:pt idx="1844">
                  <c:v>1707236</c:v>
                </c:pt>
                <c:pt idx="1845">
                  <c:v>1707240</c:v>
                </c:pt>
                <c:pt idx="1846">
                  <c:v>1707244</c:v>
                </c:pt>
                <c:pt idx="1847">
                  <c:v>1707248</c:v>
                </c:pt>
                <c:pt idx="1848">
                  <c:v>1707248</c:v>
                </c:pt>
                <c:pt idx="1849">
                  <c:v>1707252</c:v>
                </c:pt>
                <c:pt idx="1850">
                  <c:v>1707252</c:v>
                </c:pt>
                <c:pt idx="1851">
                  <c:v>1707256</c:v>
                </c:pt>
                <c:pt idx="1852">
                  <c:v>1707256</c:v>
                </c:pt>
                <c:pt idx="1853">
                  <c:v>1707264</c:v>
                </c:pt>
                <c:pt idx="1854">
                  <c:v>1707268</c:v>
                </c:pt>
                <c:pt idx="1855">
                  <c:v>1707268</c:v>
                </c:pt>
                <c:pt idx="1856">
                  <c:v>1707278</c:v>
                </c:pt>
                <c:pt idx="1857">
                  <c:v>1707284</c:v>
                </c:pt>
                <c:pt idx="1858">
                  <c:v>1707288</c:v>
                </c:pt>
                <c:pt idx="1859">
                  <c:v>1707294</c:v>
                </c:pt>
                <c:pt idx="1860">
                  <c:v>1707304</c:v>
                </c:pt>
                <c:pt idx="1861">
                  <c:v>1707308</c:v>
                </c:pt>
                <c:pt idx="1862">
                  <c:v>1707314</c:v>
                </c:pt>
                <c:pt idx="1863">
                  <c:v>1707318</c:v>
                </c:pt>
                <c:pt idx="1864">
                  <c:v>1707322</c:v>
                </c:pt>
                <c:pt idx="1865">
                  <c:v>1707322</c:v>
                </c:pt>
                <c:pt idx="1866">
                  <c:v>1707330</c:v>
                </c:pt>
                <c:pt idx="1867">
                  <c:v>1707336</c:v>
                </c:pt>
                <c:pt idx="1868">
                  <c:v>1707350</c:v>
                </c:pt>
                <c:pt idx="1869">
                  <c:v>1757360</c:v>
                </c:pt>
                <c:pt idx="1870">
                  <c:v>1757360</c:v>
                </c:pt>
                <c:pt idx="1871">
                  <c:v>1757360</c:v>
                </c:pt>
                <c:pt idx="1872">
                  <c:v>1757360</c:v>
                </c:pt>
                <c:pt idx="1873">
                  <c:v>1757360</c:v>
                </c:pt>
                <c:pt idx="1874">
                  <c:v>1757364</c:v>
                </c:pt>
                <c:pt idx="1875">
                  <c:v>1757364</c:v>
                </c:pt>
                <c:pt idx="1876">
                  <c:v>1757368</c:v>
                </c:pt>
                <c:pt idx="1877">
                  <c:v>1757372</c:v>
                </c:pt>
                <c:pt idx="1878">
                  <c:v>1757372</c:v>
                </c:pt>
                <c:pt idx="1879">
                  <c:v>1757376</c:v>
                </c:pt>
                <c:pt idx="1880">
                  <c:v>1757380</c:v>
                </c:pt>
                <c:pt idx="1881">
                  <c:v>1757380</c:v>
                </c:pt>
                <c:pt idx="1882">
                  <c:v>1757380</c:v>
                </c:pt>
                <c:pt idx="1883">
                  <c:v>1757384</c:v>
                </c:pt>
                <c:pt idx="1884">
                  <c:v>1757388</c:v>
                </c:pt>
                <c:pt idx="1885">
                  <c:v>1757388</c:v>
                </c:pt>
                <c:pt idx="1886">
                  <c:v>1757388</c:v>
                </c:pt>
                <c:pt idx="1887">
                  <c:v>1757392</c:v>
                </c:pt>
                <c:pt idx="1888">
                  <c:v>1757392</c:v>
                </c:pt>
                <c:pt idx="1889">
                  <c:v>1757400</c:v>
                </c:pt>
                <c:pt idx="1890">
                  <c:v>1757406</c:v>
                </c:pt>
                <c:pt idx="1891">
                  <c:v>1757410</c:v>
                </c:pt>
                <c:pt idx="1892">
                  <c:v>1757414</c:v>
                </c:pt>
                <c:pt idx="1893">
                  <c:v>1757420</c:v>
                </c:pt>
                <c:pt idx="1894">
                  <c:v>1757420</c:v>
                </c:pt>
                <c:pt idx="1895">
                  <c:v>1757420</c:v>
                </c:pt>
                <c:pt idx="1896">
                  <c:v>1757424</c:v>
                </c:pt>
                <c:pt idx="1897">
                  <c:v>1757428</c:v>
                </c:pt>
                <c:pt idx="1898">
                  <c:v>1757428</c:v>
                </c:pt>
                <c:pt idx="1899">
                  <c:v>1757434</c:v>
                </c:pt>
                <c:pt idx="1900">
                  <c:v>1757442</c:v>
                </c:pt>
                <c:pt idx="1901">
                  <c:v>1757442</c:v>
                </c:pt>
                <c:pt idx="1902">
                  <c:v>1757452</c:v>
                </c:pt>
                <c:pt idx="1903">
                  <c:v>1757456</c:v>
                </c:pt>
                <c:pt idx="1904">
                  <c:v>1757460</c:v>
                </c:pt>
                <c:pt idx="1905">
                  <c:v>1757464</c:v>
                </c:pt>
                <c:pt idx="1906">
                  <c:v>1757464</c:v>
                </c:pt>
                <c:pt idx="1907">
                  <c:v>1757470</c:v>
                </c:pt>
                <c:pt idx="1908">
                  <c:v>1757470</c:v>
                </c:pt>
                <c:pt idx="1909">
                  <c:v>1757470</c:v>
                </c:pt>
                <c:pt idx="1910">
                  <c:v>1757480</c:v>
                </c:pt>
                <c:pt idx="1911">
                  <c:v>1757484</c:v>
                </c:pt>
                <c:pt idx="1912">
                  <c:v>1757490</c:v>
                </c:pt>
                <c:pt idx="1913">
                  <c:v>1757496</c:v>
                </c:pt>
                <c:pt idx="1914">
                  <c:v>1757500</c:v>
                </c:pt>
                <c:pt idx="1915">
                  <c:v>1757504</c:v>
                </c:pt>
                <c:pt idx="1916">
                  <c:v>1757512</c:v>
                </c:pt>
                <c:pt idx="1917">
                  <c:v>1757520</c:v>
                </c:pt>
                <c:pt idx="1918">
                  <c:v>1757524</c:v>
                </c:pt>
                <c:pt idx="1919">
                  <c:v>1757532</c:v>
                </c:pt>
                <c:pt idx="1920">
                  <c:v>1757532</c:v>
                </c:pt>
                <c:pt idx="1921">
                  <c:v>1757540</c:v>
                </c:pt>
                <c:pt idx="1922">
                  <c:v>1757544</c:v>
                </c:pt>
                <c:pt idx="1923">
                  <c:v>1757562</c:v>
                </c:pt>
                <c:pt idx="1924">
                  <c:v>1757572</c:v>
                </c:pt>
                <c:pt idx="1925">
                  <c:v>1757576</c:v>
                </c:pt>
                <c:pt idx="1926">
                  <c:v>1757590</c:v>
                </c:pt>
                <c:pt idx="1927">
                  <c:v>1757602</c:v>
                </c:pt>
                <c:pt idx="1928">
                  <c:v>1807612</c:v>
                </c:pt>
                <c:pt idx="1929">
                  <c:v>1807612</c:v>
                </c:pt>
                <c:pt idx="1930">
                  <c:v>1807612</c:v>
                </c:pt>
                <c:pt idx="1931">
                  <c:v>1807612</c:v>
                </c:pt>
                <c:pt idx="1932">
                  <c:v>1807616</c:v>
                </c:pt>
                <c:pt idx="1933">
                  <c:v>1807616</c:v>
                </c:pt>
                <c:pt idx="1934">
                  <c:v>1807616</c:v>
                </c:pt>
                <c:pt idx="1935">
                  <c:v>1807620</c:v>
                </c:pt>
                <c:pt idx="1936">
                  <c:v>1807620</c:v>
                </c:pt>
                <c:pt idx="1937">
                  <c:v>1807624</c:v>
                </c:pt>
                <c:pt idx="1938">
                  <c:v>1807624</c:v>
                </c:pt>
                <c:pt idx="1939">
                  <c:v>1807628</c:v>
                </c:pt>
                <c:pt idx="1940">
                  <c:v>1807632</c:v>
                </c:pt>
                <c:pt idx="1941">
                  <c:v>1807636</c:v>
                </c:pt>
                <c:pt idx="1942">
                  <c:v>1807636</c:v>
                </c:pt>
                <c:pt idx="1943">
                  <c:v>1807636</c:v>
                </c:pt>
                <c:pt idx="1944">
                  <c:v>1807640</c:v>
                </c:pt>
                <c:pt idx="1945">
                  <c:v>1807640</c:v>
                </c:pt>
                <c:pt idx="1946">
                  <c:v>1807644</c:v>
                </c:pt>
                <c:pt idx="1947">
                  <c:v>1807648</c:v>
                </c:pt>
                <c:pt idx="1948">
                  <c:v>1807656</c:v>
                </c:pt>
                <c:pt idx="1949">
                  <c:v>1807656</c:v>
                </c:pt>
                <c:pt idx="1950">
                  <c:v>1807660</c:v>
                </c:pt>
                <c:pt idx="1951">
                  <c:v>1807666</c:v>
                </c:pt>
                <c:pt idx="1952">
                  <c:v>1807670</c:v>
                </c:pt>
                <c:pt idx="1953">
                  <c:v>1807674</c:v>
                </c:pt>
                <c:pt idx="1954">
                  <c:v>1807680</c:v>
                </c:pt>
                <c:pt idx="1955">
                  <c:v>1807684</c:v>
                </c:pt>
                <c:pt idx="1956">
                  <c:v>1807690</c:v>
                </c:pt>
                <c:pt idx="1957">
                  <c:v>1807690</c:v>
                </c:pt>
                <c:pt idx="1958">
                  <c:v>1807696</c:v>
                </c:pt>
                <c:pt idx="1959">
                  <c:v>1807702</c:v>
                </c:pt>
                <c:pt idx="1960">
                  <c:v>1807708</c:v>
                </c:pt>
                <c:pt idx="1961">
                  <c:v>1807714</c:v>
                </c:pt>
                <c:pt idx="1962">
                  <c:v>1807718</c:v>
                </c:pt>
                <c:pt idx="1963">
                  <c:v>1807718</c:v>
                </c:pt>
                <c:pt idx="1964">
                  <c:v>1807724</c:v>
                </c:pt>
                <c:pt idx="1965">
                  <c:v>1807736</c:v>
                </c:pt>
                <c:pt idx="1966">
                  <c:v>1807748</c:v>
                </c:pt>
                <c:pt idx="1967">
                  <c:v>1857758</c:v>
                </c:pt>
                <c:pt idx="1968">
                  <c:v>1857758</c:v>
                </c:pt>
                <c:pt idx="1969">
                  <c:v>1857758</c:v>
                </c:pt>
                <c:pt idx="1970">
                  <c:v>1857758</c:v>
                </c:pt>
                <c:pt idx="1971">
                  <c:v>1857758</c:v>
                </c:pt>
                <c:pt idx="1972">
                  <c:v>1857758</c:v>
                </c:pt>
                <c:pt idx="1973">
                  <c:v>1857762</c:v>
                </c:pt>
                <c:pt idx="1974">
                  <c:v>1857762</c:v>
                </c:pt>
                <c:pt idx="1975">
                  <c:v>1857766</c:v>
                </c:pt>
                <c:pt idx="1976">
                  <c:v>1857770</c:v>
                </c:pt>
                <c:pt idx="1977">
                  <c:v>1857770</c:v>
                </c:pt>
                <c:pt idx="1978">
                  <c:v>1857774</c:v>
                </c:pt>
                <c:pt idx="1979">
                  <c:v>1857778</c:v>
                </c:pt>
                <c:pt idx="1980">
                  <c:v>1857782</c:v>
                </c:pt>
                <c:pt idx="1981">
                  <c:v>1857782</c:v>
                </c:pt>
                <c:pt idx="1982">
                  <c:v>1857786</c:v>
                </c:pt>
                <c:pt idx="1983">
                  <c:v>1857792</c:v>
                </c:pt>
                <c:pt idx="1984">
                  <c:v>1857796</c:v>
                </c:pt>
                <c:pt idx="1985">
                  <c:v>1857800</c:v>
                </c:pt>
                <c:pt idx="1986">
                  <c:v>1857800</c:v>
                </c:pt>
                <c:pt idx="1987">
                  <c:v>1857800</c:v>
                </c:pt>
                <c:pt idx="1988">
                  <c:v>1857804</c:v>
                </c:pt>
                <c:pt idx="1989">
                  <c:v>1857810</c:v>
                </c:pt>
                <c:pt idx="1990">
                  <c:v>1857814</c:v>
                </c:pt>
                <c:pt idx="1991">
                  <c:v>1857818</c:v>
                </c:pt>
                <c:pt idx="1992">
                  <c:v>1857822</c:v>
                </c:pt>
                <c:pt idx="1993">
                  <c:v>1857826</c:v>
                </c:pt>
                <c:pt idx="1994">
                  <c:v>1857830</c:v>
                </c:pt>
                <c:pt idx="1995">
                  <c:v>1857834</c:v>
                </c:pt>
                <c:pt idx="1996">
                  <c:v>1857834</c:v>
                </c:pt>
                <c:pt idx="1997">
                  <c:v>1857840</c:v>
                </c:pt>
                <c:pt idx="1998">
                  <c:v>1857844</c:v>
                </c:pt>
                <c:pt idx="1999">
                  <c:v>1857844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04-4BE5-83D0-4A335F698A2E}"/>
            </c:ext>
          </c:extLst>
        </c:ser>
        <c:ser>
          <c:idx val="2"/>
          <c:order val="1"/>
          <c:tx>
            <c:strRef>
              <c:f>Sheet1!$D$3:$D$4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Sheet1!$D$5:$D$2005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50000</c:v>
                </c:pt>
                <c:pt idx="1692">
                  <c:v>50000</c:v>
                </c:pt>
                <c:pt idx="1693">
                  <c:v>50000</c:v>
                </c:pt>
                <c:pt idx="1694">
                  <c:v>50000</c:v>
                </c:pt>
                <c:pt idx="1695">
                  <c:v>50000</c:v>
                </c:pt>
                <c:pt idx="1696">
                  <c:v>50000</c:v>
                </c:pt>
                <c:pt idx="1697">
                  <c:v>50000</c:v>
                </c:pt>
                <c:pt idx="1698">
                  <c:v>50000</c:v>
                </c:pt>
                <c:pt idx="1699">
                  <c:v>50000</c:v>
                </c:pt>
                <c:pt idx="1700">
                  <c:v>50000</c:v>
                </c:pt>
                <c:pt idx="1701">
                  <c:v>50000</c:v>
                </c:pt>
                <c:pt idx="1702">
                  <c:v>50000</c:v>
                </c:pt>
                <c:pt idx="1703">
                  <c:v>50000</c:v>
                </c:pt>
                <c:pt idx="1704">
                  <c:v>50000</c:v>
                </c:pt>
                <c:pt idx="1705">
                  <c:v>50000</c:v>
                </c:pt>
                <c:pt idx="1706">
                  <c:v>50000</c:v>
                </c:pt>
                <c:pt idx="1707">
                  <c:v>50000</c:v>
                </c:pt>
                <c:pt idx="1708">
                  <c:v>50000</c:v>
                </c:pt>
                <c:pt idx="1709">
                  <c:v>50000</c:v>
                </c:pt>
                <c:pt idx="1710">
                  <c:v>50000</c:v>
                </c:pt>
                <c:pt idx="1711">
                  <c:v>50000</c:v>
                </c:pt>
                <c:pt idx="1712">
                  <c:v>50000</c:v>
                </c:pt>
                <c:pt idx="1713">
                  <c:v>50000</c:v>
                </c:pt>
                <c:pt idx="1714">
                  <c:v>50000</c:v>
                </c:pt>
                <c:pt idx="1715">
                  <c:v>50000</c:v>
                </c:pt>
                <c:pt idx="1716">
                  <c:v>50000</c:v>
                </c:pt>
                <c:pt idx="1717">
                  <c:v>50000</c:v>
                </c:pt>
                <c:pt idx="1718">
                  <c:v>50000</c:v>
                </c:pt>
                <c:pt idx="1719">
                  <c:v>50000</c:v>
                </c:pt>
                <c:pt idx="1720">
                  <c:v>50000</c:v>
                </c:pt>
                <c:pt idx="1721">
                  <c:v>50000</c:v>
                </c:pt>
                <c:pt idx="1722">
                  <c:v>50000</c:v>
                </c:pt>
                <c:pt idx="1723">
                  <c:v>50000</c:v>
                </c:pt>
                <c:pt idx="1724">
                  <c:v>50000</c:v>
                </c:pt>
                <c:pt idx="1725">
                  <c:v>50000</c:v>
                </c:pt>
                <c:pt idx="1726">
                  <c:v>50000</c:v>
                </c:pt>
                <c:pt idx="1727">
                  <c:v>50000</c:v>
                </c:pt>
                <c:pt idx="1728">
                  <c:v>50000</c:v>
                </c:pt>
                <c:pt idx="1729">
                  <c:v>50000</c:v>
                </c:pt>
                <c:pt idx="1730">
                  <c:v>50000</c:v>
                </c:pt>
                <c:pt idx="1731">
                  <c:v>50000</c:v>
                </c:pt>
                <c:pt idx="1732">
                  <c:v>50000</c:v>
                </c:pt>
                <c:pt idx="1733">
                  <c:v>50000</c:v>
                </c:pt>
                <c:pt idx="1734">
                  <c:v>50000</c:v>
                </c:pt>
                <c:pt idx="1735">
                  <c:v>50000</c:v>
                </c:pt>
                <c:pt idx="1736">
                  <c:v>50000</c:v>
                </c:pt>
                <c:pt idx="1737">
                  <c:v>50000</c:v>
                </c:pt>
                <c:pt idx="1738">
                  <c:v>50000</c:v>
                </c:pt>
                <c:pt idx="1739">
                  <c:v>50000</c:v>
                </c:pt>
                <c:pt idx="1740">
                  <c:v>50000</c:v>
                </c:pt>
                <c:pt idx="1741">
                  <c:v>50000</c:v>
                </c:pt>
                <c:pt idx="1742">
                  <c:v>50000</c:v>
                </c:pt>
                <c:pt idx="1743">
                  <c:v>50000</c:v>
                </c:pt>
                <c:pt idx="1744">
                  <c:v>50000</c:v>
                </c:pt>
                <c:pt idx="1745">
                  <c:v>50000</c:v>
                </c:pt>
                <c:pt idx="1746">
                  <c:v>50000</c:v>
                </c:pt>
                <c:pt idx="1747">
                  <c:v>50000</c:v>
                </c:pt>
                <c:pt idx="1748">
                  <c:v>50000</c:v>
                </c:pt>
                <c:pt idx="1749">
                  <c:v>50000</c:v>
                </c:pt>
                <c:pt idx="1750">
                  <c:v>50000</c:v>
                </c:pt>
                <c:pt idx="1751">
                  <c:v>50000</c:v>
                </c:pt>
                <c:pt idx="1752">
                  <c:v>50000</c:v>
                </c:pt>
                <c:pt idx="1753">
                  <c:v>50000</c:v>
                </c:pt>
                <c:pt idx="1754">
                  <c:v>50000</c:v>
                </c:pt>
                <c:pt idx="1755">
                  <c:v>50000</c:v>
                </c:pt>
                <c:pt idx="1756">
                  <c:v>50000</c:v>
                </c:pt>
                <c:pt idx="1757">
                  <c:v>50000</c:v>
                </c:pt>
                <c:pt idx="1758">
                  <c:v>50000</c:v>
                </c:pt>
                <c:pt idx="1759">
                  <c:v>50000</c:v>
                </c:pt>
                <c:pt idx="1760">
                  <c:v>50000</c:v>
                </c:pt>
                <c:pt idx="1761">
                  <c:v>50000</c:v>
                </c:pt>
                <c:pt idx="1762">
                  <c:v>50000</c:v>
                </c:pt>
                <c:pt idx="1763">
                  <c:v>50000</c:v>
                </c:pt>
                <c:pt idx="1764">
                  <c:v>50000</c:v>
                </c:pt>
                <c:pt idx="1765">
                  <c:v>50000</c:v>
                </c:pt>
                <c:pt idx="1766">
                  <c:v>50000</c:v>
                </c:pt>
                <c:pt idx="1767">
                  <c:v>50000</c:v>
                </c:pt>
                <c:pt idx="1768">
                  <c:v>50000</c:v>
                </c:pt>
                <c:pt idx="1769">
                  <c:v>50000</c:v>
                </c:pt>
                <c:pt idx="1770">
                  <c:v>50000</c:v>
                </c:pt>
                <c:pt idx="1771">
                  <c:v>50000</c:v>
                </c:pt>
                <c:pt idx="1772">
                  <c:v>50000</c:v>
                </c:pt>
                <c:pt idx="1773">
                  <c:v>50000</c:v>
                </c:pt>
                <c:pt idx="1774">
                  <c:v>50000</c:v>
                </c:pt>
                <c:pt idx="1775">
                  <c:v>50000</c:v>
                </c:pt>
                <c:pt idx="1776">
                  <c:v>50000</c:v>
                </c:pt>
                <c:pt idx="1777">
                  <c:v>50000</c:v>
                </c:pt>
                <c:pt idx="1778">
                  <c:v>50000</c:v>
                </c:pt>
                <c:pt idx="1779">
                  <c:v>50000</c:v>
                </c:pt>
                <c:pt idx="1780">
                  <c:v>50000</c:v>
                </c:pt>
                <c:pt idx="1781">
                  <c:v>50000</c:v>
                </c:pt>
                <c:pt idx="1782">
                  <c:v>50000</c:v>
                </c:pt>
                <c:pt idx="1783">
                  <c:v>50000</c:v>
                </c:pt>
                <c:pt idx="1784">
                  <c:v>50000</c:v>
                </c:pt>
                <c:pt idx="1785">
                  <c:v>50000</c:v>
                </c:pt>
                <c:pt idx="1786">
                  <c:v>50000</c:v>
                </c:pt>
                <c:pt idx="1787">
                  <c:v>50000</c:v>
                </c:pt>
                <c:pt idx="1788">
                  <c:v>50000</c:v>
                </c:pt>
                <c:pt idx="1789">
                  <c:v>50000</c:v>
                </c:pt>
                <c:pt idx="1790">
                  <c:v>50000</c:v>
                </c:pt>
                <c:pt idx="1791">
                  <c:v>50000</c:v>
                </c:pt>
                <c:pt idx="1792">
                  <c:v>50000</c:v>
                </c:pt>
                <c:pt idx="1793">
                  <c:v>50000</c:v>
                </c:pt>
                <c:pt idx="1794">
                  <c:v>50000</c:v>
                </c:pt>
                <c:pt idx="1795">
                  <c:v>50000</c:v>
                </c:pt>
                <c:pt idx="1796">
                  <c:v>50000</c:v>
                </c:pt>
                <c:pt idx="1797">
                  <c:v>50000</c:v>
                </c:pt>
                <c:pt idx="1798">
                  <c:v>50000</c:v>
                </c:pt>
                <c:pt idx="1799">
                  <c:v>50000</c:v>
                </c:pt>
                <c:pt idx="1800">
                  <c:v>50000</c:v>
                </c:pt>
                <c:pt idx="1801">
                  <c:v>50000</c:v>
                </c:pt>
                <c:pt idx="1802">
                  <c:v>50000</c:v>
                </c:pt>
                <c:pt idx="1803">
                  <c:v>50000</c:v>
                </c:pt>
                <c:pt idx="1804">
                  <c:v>50000</c:v>
                </c:pt>
                <c:pt idx="1805">
                  <c:v>50000</c:v>
                </c:pt>
                <c:pt idx="1806">
                  <c:v>50000</c:v>
                </c:pt>
                <c:pt idx="1807">
                  <c:v>50000</c:v>
                </c:pt>
                <c:pt idx="1808">
                  <c:v>50000</c:v>
                </c:pt>
                <c:pt idx="1809">
                  <c:v>50000</c:v>
                </c:pt>
                <c:pt idx="1810">
                  <c:v>50000</c:v>
                </c:pt>
                <c:pt idx="1811">
                  <c:v>50000</c:v>
                </c:pt>
                <c:pt idx="1812">
                  <c:v>50000</c:v>
                </c:pt>
                <c:pt idx="1813">
                  <c:v>50000</c:v>
                </c:pt>
                <c:pt idx="1814">
                  <c:v>50000</c:v>
                </c:pt>
                <c:pt idx="1815">
                  <c:v>50000</c:v>
                </c:pt>
                <c:pt idx="1816">
                  <c:v>50000</c:v>
                </c:pt>
                <c:pt idx="1817">
                  <c:v>50000</c:v>
                </c:pt>
                <c:pt idx="1818">
                  <c:v>50000</c:v>
                </c:pt>
                <c:pt idx="1819">
                  <c:v>50000</c:v>
                </c:pt>
                <c:pt idx="1820">
                  <c:v>50000</c:v>
                </c:pt>
                <c:pt idx="1821">
                  <c:v>50000</c:v>
                </c:pt>
                <c:pt idx="1822">
                  <c:v>50000</c:v>
                </c:pt>
                <c:pt idx="1823">
                  <c:v>50000</c:v>
                </c:pt>
                <c:pt idx="1824">
                  <c:v>50000</c:v>
                </c:pt>
                <c:pt idx="1825">
                  <c:v>50000</c:v>
                </c:pt>
                <c:pt idx="1826">
                  <c:v>50000</c:v>
                </c:pt>
                <c:pt idx="1827">
                  <c:v>50000</c:v>
                </c:pt>
                <c:pt idx="1828">
                  <c:v>50000</c:v>
                </c:pt>
                <c:pt idx="1829">
                  <c:v>50000</c:v>
                </c:pt>
                <c:pt idx="1830">
                  <c:v>50000</c:v>
                </c:pt>
                <c:pt idx="1831">
                  <c:v>50000</c:v>
                </c:pt>
                <c:pt idx="1832">
                  <c:v>50000</c:v>
                </c:pt>
                <c:pt idx="1833">
                  <c:v>50000</c:v>
                </c:pt>
                <c:pt idx="1834">
                  <c:v>50000</c:v>
                </c:pt>
                <c:pt idx="1835">
                  <c:v>50000</c:v>
                </c:pt>
                <c:pt idx="1836">
                  <c:v>50000</c:v>
                </c:pt>
                <c:pt idx="1837">
                  <c:v>50000</c:v>
                </c:pt>
                <c:pt idx="1838">
                  <c:v>50000</c:v>
                </c:pt>
                <c:pt idx="1839">
                  <c:v>50000</c:v>
                </c:pt>
                <c:pt idx="1840">
                  <c:v>50000</c:v>
                </c:pt>
                <c:pt idx="1841">
                  <c:v>50000</c:v>
                </c:pt>
                <c:pt idx="1842">
                  <c:v>50000</c:v>
                </c:pt>
                <c:pt idx="1843">
                  <c:v>50000</c:v>
                </c:pt>
                <c:pt idx="1844">
                  <c:v>50000</c:v>
                </c:pt>
                <c:pt idx="1845">
                  <c:v>50000</c:v>
                </c:pt>
                <c:pt idx="1846">
                  <c:v>50000</c:v>
                </c:pt>
                <c:pt idx="1847">
                  <c:v>50000</c:v>
                </c:pt>
                <c:pt idx="1848">
                  <c:v>50000</c:v>
                </c:pt>
                <c:pt idx="1849">
                  <c:v>50000</c:v>
                </c:pt>
                <c:pt idx="1850">
                  <c:v>50000</c:v>
                </c:pt>
                <c:pt idx="1851">
                  <c:v>50000</c:v>
                </c:pt>
                <c:pt idx="1852">
                  <c:v>50000</c:v>
                </c:pt>
                <c:pt idx="1853">
                  <c:v>50000</c:v>
                </c:pt>
                <c:pt idx="1854">
                  <c:v>50000</c:v>
                </c:pt>
                <c:pt idx="1855">
                  <c:v>50000</c:v>
                </c:pt>
                <c:pt idx="1856">
                  <c:v>50000</c:v>
                </c:pt>
                <c:pt idx="1857">
                  <c:v>50000</c:v>
                </c:pt>
                <c:pt idx="1858">
                  <c:v>50000</c:v>
                </c:pt>
                <c:pt idx="1859">
                  <c:v>50000</c:v>
                </c:pt>
                <c:pt idx="1860">
                  <c:v>50000</c:v>
                </c:pt>
                <c:pt idx="1861">
                  <c:v>50000</c:v>
                </c:pt>
                <c:pt idx="1862">
                  <c:v>50000</c:v>
                </c:pt>
                <c:pt idx="1863">
                  <c:v>50000</c:v>
                </c:pt>
                <c:pt idx="1864">
                  <c:v>50000</c:v>
                </c:pt>
                <c:pt idx="1865">
                  <c:v>50000</c:v>
                </c:pt>
                <c:pt idx="1866">
                  <c:v>50000</c:v>
                </c:pt>
                <c:pt idx="1867">
                  <c:v>50000</c:v>
                </c:pt>
                <c:pt idx="1868">
                  <c:v>50000</c:v>
                </c:pt>
                <c:pt idx="1869">
                  <c:v>50000</c:v>
                </c:pt>
                <c:pt idx="1870">
                  <c:v>50000</c:v>
                </c:pt>
                <c:pt idx="1871">
                  <c:v>50000</c:v>
                </c:pt>
                <c:pt idx="1872">
                  <c:v>50000</c:v>
                </c:pt>
                <c:pt idx="1873">
                  <c:v>50000</c:v>
                </c:pt>
                <c:pt idx="1874">
                  <c:v>50000</c:v>
                </c:pt>
                <c:pt idx="1875">
                  <c:v>50000</c:v>
                </c:pt>
                <c:pt idx="1876">
                  <c:v>50000</c:v>
                </c:pt>
                <c:pt idx="1877">
                  <c:v>50000</c:v>
                </c:pt>
                <c:pt idx="1878">
                  <c:v>50000</c:v>
                </c:pt>
                <c:pt idx="1879">
                  <c:v>50000</c:v>
                </c:pt>
                <c:pt idx="1880">
                  <c:v>50000</c:v>
                </c:pt>
                <c:pt idx="1881">
                  <c:v>50000</c:v>
                </c:pt>
                <c:pt idx="1882">
                  <c:v>50000</c:v>
                </c:pt>
                <c:pt idx="1883">
                  <c:v>50000</c:v>
                </c:pt>
                <c:pt idx="1884">
                  <c:v>50000</c:v>
                </c:pt>
                <c:pt idx="1885">
                  <c:v>50000</c:v>
                </c:pt>
                <c:pt idx="1886">
                  <c:v>50000</c:v>
                </c:pt>
                <c:pt idx="1887">
                  <c:v>50000</c:v>
                </c:pt>
                <c:pt idx="1888">
                  <c:v>50000</c:v>
                </c:pt>
                <c:pt idx="1889">
                  <c:v>50000</c:v>
                </c:pt>
                <c:pt idx="1890">
                  <c:v>50000</c:v>
                </c:pt>
                <c:pt idx="1891">
                  <c:v>50000</c:v>
                </c:pt>
                <c:pt idx="1892">
                  <c:v>50000</c:v>
                </c:pt>
                <c:pt idx="1893">
                  <c:v>50000</c:v>
                </c:pt>
                <c:pt idx="1894">
                  <c:v>50000</c:v>
                </c:pt>
                <c:pt idx="1895">
                  <c:v>50000</c:v>
                </c:pt>
                <c:pt idx="1896">
                  <c:v>50000</c:v>
                </c:pt>
                <c:pt idx="1897">
                  <c:v>50000</c:v>
                </c:pt>
                <c:pt idx="1898">
                  <c:v>50000</c:v>
                </c:pt>
                <c:pt idx="1899">
                  <c:v>50000</c:v>
                </c:pt>
                <c:pt idx="1900">
                  <c:v>50000</c:v>
                </c:pt>
                <c:pt idx="1901">
                  <c:v>50000</c:v>
                </c:pt>
                <c:pt idx="1902">
                  <c:v>50000</c:v>
                </c:pt>
                <c:pt idx="1903">
                  <c:v>50000</c:v>
                </c:pt>
                <c:pt idx="1904">
                  <c:v>50000</c:v>
                </c:pt>
                <c:pt idx="1905">
                  <c:v>50000</c:v>
                </c:pt>
                <c:pt idx="1906">
                  <c:v>50000</c:v>
                </c:pt>
                <c:pt idx="1907">
                  <c:v>50000</c:v>
                </c:pt>
                <c:pt idx="1908">
                  <c:v>50000</c:v>
                </c:pt>
                <c:pt idx="1909">
                  <c:v>50000</c:v>
                </c:pt>
                <c:pt idx="1910">
                  <c:v>50000</c:v>
                </c:pt>
                <c:pt idx="1911">
                  <c:v>50000</c:v>
                </c:pt>
                <c:pt idx="1912">
                  <c:v>50000</c:v>
                </c:pt>
                <c:pt idx="1913">
                  <c:v>50000</c:v>
                </c:pt>
                <c:pt idx="1914">
                  <c:v>50000</c:v>
                </c:pt>
                <c:pt idx="1915">
                  <c:v>50000</c:v>
                </c:pt>
                <c:pt idx="1916">
                  <c:v>50000</c:v>
                </c:pt>
                <c:pt idx="1917">
                  <c:v>50000</c:v>
                </c:pt>
                <c:pt idx="1918">
                  <c:v>50000</c:v>
                </c:pt>
                <c:pt idx="1919">
                  <c:v>50000</c:v>
                </c:pt>
                <c:pt idx="1920">
                  <c:v>50000</c:v>
                </c:pt>
                <c:pt idx="1921">
                  <c:v>50000</c:v>
                </c:pt>
                <c:pt idx="1922">
                  <c:v>50000</c:v>
                </c:pt>
                <c:pt idx="1923">
                  <c:v>50000</c:v>
                </c:pt>
                <c:pt idx="1924">
                  <c:v>50000</c:v>
                </c:pt>
                <c:pt idx="1925">
                  <c:v>50000</c:v>
                </c:pt>
                <c:pt idx="1926">
                  <c:v>50000</c:v>
                </c:pt>
                <c:pt idx="1927">
                  <c:v>50000</c:v>
                </c:pt>
                <c:pt idx="1928">
                  <c:v>50000</c:v>
                </c:pt>
                <c:pt idx="1929">
                  <c:v>50000</c:v>
                </c:pt>
                <c:pt idx="1930">
                  <c:v>50000</c:v>
                </c:pt>
                <c:pt idx="1931">
                  <c:v>50000</c:v>
                </c:pt>
                <c:pt idx="1932">
                  <c:v>50000</c:v>
                </c:pt>
                <c:pt idx="1933">
                  <c:v>50000</c:v>
                </c:pt>
                <c:pt idx="1934">
                  <c:v>50000</c:v>
                </c:pt>
                <c:pt idx="1935">
                  <c:v>50000</c:v>
                </c:pt>
                <c:pt idx="1936">
                  <c:v>50000</c:v>
                </c:pt>
                <c:pt idx="1937">
                  <c:v>50000</c:v>
                </c:pt>
                <c:pt idx="1938">
                  <c:v>50000</c:v>
                </c:pt>
                <c:pt idx="1939">
                  <c:v>50000</c:v>
                </c:pt>
                <c:pt idx="1940">
                  <c:v>50000</c:v>
                </c:pt>
                <c:pt idx="1941">
                  <c:v>50000</c:v>
                </c:pt>
                <c:pt idx="1942">
                  <c:v>50000</c:v>
                </c:pt>
                <c:pt idx="1943">
                  <c:v>50000</c:v>
                </c:pt>
                <c:pt idx="1944">
                  <c:v>50000</c:v>
                </c:pt>
                <c:pt idx="1945">
                  <c:v>50000</c:v>
                </c:pt>
                <c:pt idx="1946">
                  <c:v>50000</c:v>
                </c:pt>
                <c:pt idx="1947">
                  <c:v>50000</c:v>
                </c:pt>
                <c:pt idx="1948">
                  <c:v>50000</c:v>
                </c:pt>
                <c:pt idx="1949">
                  <c:v>50000</c:v>
                </c:pt>
                <c:pt idx="1950">
                  <c:v>50000</c:v>
                </c:pt>
                <c:pt idx="1951">
                  <c:v>50000</c:v>
                </c:pt>
                <c:pt idx="1952">
                  <c:v>50000</c:v>
                </c:pt>
                <c:pt idx="1953">
                  <c:v>50000</c:v>
                </c:pt>
                <c:pt idx="1954">
                  <c:v>50000</c:v>
                </c:pt>
                <c:pt idx="1955">
                  <c:v>50000</c:v>
                </c:pt>
                <c:pt idx="1956">
                  <c:v>50000</c:v>
                </c:pt>
                <c:pt idx="1957">
                  <c:v>50000</c:v>
                </c:pt>
                <c:pt idx="1958">
                  <c:v>50000</c:v>
                </c:pt>
                <c:pt idx="1959">
                  <c:v>50000</c:v>
                </c:pt>
                <c:pt idx="1960">
                  <c:v>50000</c:v>
                </c:pt>
                <c:pt idx="1961">
                  <c:v>50000</c:v>
                </c:pt>
                <c:pt idx="1962">
                  <c:v>50000</c:v>
                </c:pt>
                <c:pt idx="1963">
                  <c:v>50000</c:v>
                </c:pt>
                <c:pt idx="1964">
                  <c:v>50000</c:v>
                </c:pt>
                <c:pt idx="1965">
                  <c:v>50000</c:v>
                </c:pt>
                <c:pt idx="1966">
                  <c:v>50000</c:v>
                </c:pt>
                <c:pt idx="1967">
                  <c:v>50000</c:v>
                </c:pt>
                <c:pt idx="1968">
                  <c:v>50000</c:v>
                </c:pt>
                <c:pt idx="1969">
                  <c:v>50000</c:v>
                </c:pt>
                <c:pt idx="1970">
                  <c:v>50000</c:v>
                </c:pt>
                <c:pt idx="1971">
                  <c:v>50000</c:v>
                </c:pt>
                <c:pt idx="1972">
                  <c:v>50000</c:v>
                </c:pt>
                <c:pt idx="1973">
                  <c:v>50000</c:v>
                </c:pt>
                <c:pt idx="1974">
                  <c:v>50000</c:v>
                </c:pt>
                <c:pt idx="1975">
                  <c:v>50000</c:v>
                </c:pt>
                <c:pt idx="1976">
                  <c:v>50000</c:v>
                </c:pt>
                <c:pt idx="1977">
                  <c:v>50000</c:v>
                </c:pt>
                <c:pt idx="1978">
                  <c:v>50000</c:v>
                </c:pt>
                <c:pt idx="1979">
                  <c:v>50000</c:v>
                </c:pt>
                <c:pt idx="1980">
                  <c:v>50000</c:v>
                </c:pt>
                <c:pt idx="1981">
                  <c:v>50000</c:v>
                </c:pt>
                <c:pt idx="1982">
                  <c:v>50000</c:v>
                </c:pt>
                <c:pt idx="1983">
                  <c:v>50000</c:v>
                </c:pt>
                <c:pt idx="1984">
                  <c:v>50000</c:v>
                </c:pt>
                <c:pt idx="1985">
                  <c:v>50000</c:v>
                </c:pt>
                <c:pt idx="1986">
                  <c:v>50000</c:v>
                </c:pt>
                <c:pt idx="1987">
                  <c:v>50000</c:v>
                </c:pt>
                <c:pt idx="1988">
                  <c:v>50000</c:v>
                </c:pt>
                <c:pt idx="1989">
                  <c:v>50000</c:v>
                </c:pt>
                <c:pt idx="1990">
                  <c:v>50000</c:v>
                </c:pt>
                <c:pt idx="1991">
                  <c:v>50000</c:v>
                </c:pt>
                <c:pt idx="1992">
                  <c:v>50000</c:v>
                </c:pt>
                <c:pt idx="1993">
                  <c:v>50000</c:v>
                </c:pt>
                <c:pt idx="1994">
                  <c:v>50000</c:v>
                </c:pt>
                <c:pt idx="1995">
                  <c:v>50000</c:v>
                </c:pt>
                <c:pt idx="1996">
                  <c:v>50000</c:v>
                </c:pt>
                <c:pt idx="1997">
                  <c:v>50000</c:v>
                </c:pt>
                <c:pt idx="1998">
                  <c:v>50000</c:v>
                </c:pt>
                <c:pt idx="1999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04-4BE5-83D0-4A335F698A2E}"/>
            </c:ext>
          </c:extLst>
        </c:ser>
        <c:ser>
          <c:idx val="3"/>
          <c:order val="2"/>
          <c:tx>
            <c:strRef>
              <c:f>Sheet1!$E$3:$E$4</c:f>
              <c:strCache>
                <c:ptCount val="1"/>
                <c:pt idx="0">
                  <c:v>SKD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Sheet1!$E$5:$E$2005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  <c:pt idx="12">
                  <c:v>22</c:v>
                </c:pt>
                <c:pt idx="13">
                  <c:v>22</c:v>
                </c:pt>
                <c:pt idx="14">
                  <c:v>22</c:v>
                </c:pt>
                <c:pt idx="15">
                  <c:v>26</c:v>
                </c:pt>
                <c:pt idx="16">
                  <c:v>30</c:v>
                </c:pt>
                <c:pt idx="17">
                  <c:v>30</c:v>
                </c:pt>
                <c:pt idx="18">
                  <c:v>34</c:v>
                </c:pt>
                <c:pt idx="19">
                  <c:v>38</c:v>
                </c:pt>
                <c:pt idx="20">
                  <c:v>38</c:v>
                </c:pt>
                <c:pt idx="21">
                  <c:v>42</c:v>
                </c:pt>
                <c:pt idx="22">
                  <c:v>50</c:v>
                </c:pt>
                <c:pt idx="23">
                  <c:v>54</c:v>
                </c:pt>
                <c:pt idx="24">
                  <c:v>58</c:v>
                </c:pt>
                <c:pt idx="25">
                  <c:v>58</c:v>
                </c:pt>
                <c:pt idx="26">
                  <c:v>66</c:v>
                </c:pt>
                <c:pt idx="27">
                  <c:v>70</c:v>
                </c:pt>
                <c:pt idx="28">
                  <c:v>74</c:v>
                </c:pt>
                <c:pt idx="29">
                  <c:v>74</c:v>
                </c:pt>
                <c:pt idx="30">
                  <c:v>78</c:v>
                </c:pt>
                <c:pt idx="31">
                  <c:v>78</c:v>
                </c:pt>
                <c:pt idx="32">
                  <c:v>78</c:v>
                </c:pt>
                <c:pt idx="33">
                  <c:v>84</c:v>
                </c:pt>
                <c:pt idx="34">
                  <c:v>88</c:v>
                </c:pt>
                <c:pt idx="35">
                  <c:v>94</c:v>
                </c:pt>
                <c:pt idx="36">
                  <c:v>106</c:v>
                </c:pt>
                <c:pt idx="37">
                  <c:v>116</c:v>
                </c:pt>
                <c:pt idx="38">
                  <c:v>122</c:v>
                </c:pt>
                <c:pt idx="39">
                  <c:v>126</c:v>
                </c:pt>
                <c:pt idx="40">
                  <c:v>130</c:v>
                </c:pt>
                <c:pt idx="41">
                  <c:v>142</c:v>
                </c:pt>
                <c:pt idx="42">
                  <c:v>142</c:v>
                </c:pt>
                <c:pt idx="43">
                  <c:v>150</c:v>
                </c:pt>
                <c:pt idx="44">
                  <c:v>156</c:v>
                </c:pt>
                <c:pt idx="45">
                  <c:v>164</c:v>
                </c:pt>
                <c:pt idx="46">
                  <c:v>170</c:v>
                </c:pt>
                <c:pt idx="47">
                  <c:v>176</c:v>
                </c:pt>
                <c:pt idx="48">
                  <c:v>180</c:v>
                </c:pt>
                <c:pt idx="49">
                  <c:v>190</c:v>
                </c:pt>
                <c:pt idx="50">
                  <c:v>196</c:v>
                </c:pt>
                <c:pt idx="51">
                  <c:v>202</c:v>
                </c:pt>
                <c:pt idx="52">
                  <c:v>206</c:v>
                </c:pt>
                <c:pt idx="53">
                  <c:v>222</c:v>
                </c:pt>
                <c:pt idx="54">
                  <c:v>236</c:v>
                </c:pt>
                <c:pt idx="55">
                  <c:v>256</c:v>
                </c:pt>
                <c:pt idx="56">
                  <c:v>274</c:v>
                </c:pt>
                <c:pt idx="57">
                  <c:v>274</c:v>
                </c:pt>
                <c:pt idx="58">
                  <c:v>446</c:v>
                </c:pt>
                <c:pt idx="59">
                  <c:v>1166</c:v>
                </c:pt>
                <c:pt idx="60">
                  <c:v>1338</c:v>
                </c:pt>
                <c:pt idx="61">
                  <c:v>1364</c:v>
                </c:pt>
                <c:pt idx="62">
                  <c:v>2080</c:v>
                </c:pt>
                <c:pt idx="63">
                  <c:v>2326</c:v>
                </c:pt>
                <c:pt idx="64">
                  <c:v>2684</c:v>
                </c:pt>
                <c:pt idx="65">
                  <c:v>3404</c:v>
                </c:pt>
                <c:pt idx="66">
                  <c:v>3766</c:v>
                </c:pt>
                <c:pt idx="67">
                  <c:v>3784</c:v>
                </c:pt>
                <c:pt idx="68">
                  <c:v>4142</c:v>
                </c:pt>
                <c:pt idx="69">
                  <c:v>4172</c:v>
                </c:pt>
                <c:pt idx="70">
                  <c:v>4892</c:v>
                </c:pt>
                <c:pt idx="71">
                  <c:v>5612</c:v>
                </c:pt>
                <c:pt idx="72">
                  <c:v>7046</c:v>
                </c:pt>
                <c:pt idx="73">
                  <c:v>7064</c:v>
                </c:pt>
                <c:pt idx="74">
                  <c:v>7422</c:v>
                </c:pt>
                <c:pt idx="75">
                  <c:v>8856</c:v>
                </c:pt>
                <c:pt idx="76">
                  <c:v>8930</c:v>
                </c:pt>
                <c:pt idx="77">
                  <c:v>9288</c:v>
                </c:pt>
                <c:pt idx="78">
                  <c:v>10008</c:v>
                </c:pt>
                <c:pt idx="79">
                  <c:v>11442</c:v>
                </c:pt>
                <c:pt idx="80">
                  <c:v>11450</c:v>
                </c:pt>
                <c:pt idx="81">
                  <c:v>11808</c:v>
                </c:pt>
                <c:pt idx="82">
                  <c:v>12166</c:v>
                </c:pt>
                <c:pt idx="83">
                  <c:v>12166</c:v>
                </c:pt>
                <c:pt idx="84">
                  <c:v>12338</c:v>
                </c:pt>
                <c:pt idx="85">
                  <c:v>13058</c:v>
                </c:pt>
                <c:pt idx="86">
                  <c:v>13132</c:v>
                </c:pt>
                <c:pt idx="87">
                  <c:v>13564</c:v>
                </c:pt>
                <c:pt idx="88">
                  <c:v>13908</c:v>
                </c:pt>
                <c:pt idx="89">
                  <c:v>14636</c:v>
                </c:pt>
                <c:pt idx="90">
                  <c:v>14994</c:v>
                </c:pt>
                <c:pt idx="91">
                  <c:v>15166</c:v>
                </c:pt>
                <c:pt idx="92">
                  <c:v>15338</c:v>
                </c:pt>
                <c:pt idx="93">
                  <c:v>15696</c:v>
                </c:pt>
                <c:pt idx="94">
                  <c:v>16416</c:v>
                </c:pt>
                <c:pt idx="95">
                  <c:v>16430</c:v>
                </c:pt>
                <c:pt idx="96">
                  <c:v>17864</c:v>
                </c:pt>
                <c:pt idx="97">
                  <c:v>17870</c:v>
                </c:pt>
                <c:pt idx="98">
                  <c:v>18228</c:v>
                </c:pt>
                <c:pt idx="99">
                  <c:v>18302</c:v>
                </c:pt>
                <c:pt idx="100">
                  <c:v>18670</c:v>
                </c:pt>
                <c:pt idx="101">
                  <c:v>19390</c:v>
                </c:pt>
                <c:pt idx="102">
                  <c:v>20110</c:v>
                </c:pt>
                <c:pt idx="103">
                  <c:v>20468</c:v>
                </c:pt>
                <c:pt idx="104">
                  <c:v>20640</c:v>
                </c:pt>
                <c:pt idx="105">
                  <c:v>20998</c:v>
                </c:pt>
                <c:pt idx="106">
                  <c:v>21356</c:v>
                </c:pt>
                <c:pt idx="107">
                  <c:v>21714</c:v>
                </c:pt>
                <c:pt idx="108">
                  <c:v>22072</c:v>
                </c:pt>
                <c:pt idx="109">
                  <c:v>22244</c:v>
                </c:pt>
                <c:pt idx="110">
                  <c:v>22602</c:v>
                </c:pt>
                <c:pt idx="111">
                  <c:v>22960</c:v>
                </c:pt>
                <c:pt idx="112">
                  <c:v>23152</c:v>
                </c:pt>
                <c:pt idx="113">
                  <c:v>23872</c:v>
                </c:pt>
                <c:pt idx="114">
                  <c:v>24592</c:v>
                </c:pt>
                <c:pt idx="115">
                  <c:v>24608</c:v>
                </c:pt>
                <c:pt idx="116">
                  <c:v>25138</c:v>
                </c:pt>
                <c:pt idx="117">
                  <c:v>25858</c:v>
                </c:pt>
                <c:pt idx="118">
                  <c:v>27292</c:v>
                </c:pt>
                <c:pt idx="119">
                  <c:v>28012</c:v>
                </c:pt>
                <c:pt idx="120">
                  <c:v>28028</c:v>
                </c:pt>
                <c:pt idx="121">
                  <c:v>28748</c:v>
                </c:pt>
                <c:pt idx="122">
                  <c:v>29468</c:v>
                </c:pt>
                <c:pt idx="123">
                  <c:v>30188</c:v>
                </c:pt>
                <c:pt idx="124">
                  <c:v>30546</c:v>
                </c:pt>
                <c:pt idx="125">
                  <c:v>31266</c:v>
                </c:pt>
                <c:pt idx="126">
                  <c:v>31438</c:v>
                </c:pt>
                <c:pt idx="127">
                  <c:v>31796</c:v>
                </c:pt>
                <c:pt idx="128">
                  <c:v>32516</c:v>
                </c:pt>
                <c:pt idx="129">
                  <c:v>33236</c:v>
                </c:pt>
                <c:pt idx="130">
                  <c:v>33246</c:v>
                </c:pt>
                <c:pt idx="131">
                  <c:v>33966</c:v>
                </c:pt>
                <c:pt idx="132">
                  <c:v>34324</c:v>
                </c:pt>
                <c:pt idx="133">
                  <c:v>34496</c:v>
                </c:pt>
                <c:pt idx="134">
                  <c:v>35930</c:v>
                </c:pt>
                <c:pt idx="135">
                  <c:v>36004</c:v>
                </c:pt>
                <c:pt idx="136">
                  <c:v>36018</c:v>
                </c:pt>
                <c:pt idx="137">
                  <c:v>36376</c:v>
                </c:pt>
                <c:pt idx="138">
                  <c:v>37810</c:v>
                </c:pt>
                <c:pt idx="139">
                  <c:v>37832</c:v>
                </c:pt>
                <c:pt idx="140">
                  <c:v>38190</c:v>
                </c:pt>
                <c:pt idx="141">
                  <c:v>38548</c:v>
                </c:pt>
                <c:pt idx="142">
                  <c:v>39268</c:v>
                </c:pt>
                <c:pt idx="143">
                  <c:v>40702</c:v>
                </c:pt>
                <c:pt idx="144">
                  <c:v>40716</c:v>
                </c:pt>
                <c:pt idx="145">
                  <c:v>41436</c:v>
                </c:pt>
                <c:pt idx="146">
                  <c:v>42156</c:v>
                </c:pt>
                <c:pt idx="147">
                  <c:v>42876</c:v>
                </c:pt>
                <c:pt idx="148">
                  <c:v>42876</c:v>
                </c:pt>
                <c:pt idx="149">
                  <c:v>43048</c:v>
                </c:pt>
                <c:pt idx="150">
                  <c:v>43048</c:v>
                </c:pt>
                <c:pt idx="151">
                  <c:v>44482</c:v>
                </c:pt>
                <c:pt idx="152">
                  <c:v>44654</c:v>
                </c:pt>
                <c:pt idx="153">
                  <c:v>44728</c:v>
                </c:pt>
                <c:pt idx="154">
                  <c:v>44900</c:v>
                </c:pt>
                <c:pt idx="155">
                  <c:v>45430</c:v>
                </c:pt>
                <c:pt idx="156">
                  <c:v>46150</c:v>
                </c:pt>
                <c:pt idx="157">
                  <c:v>46238</c:v>
                </c:pt>
                <c:pt idx="158">
                  <c:v>46958</c:v>
                </c:pt>
                <c:pt idx="159">
                  <c:v>47678</c:v>
                </c:pt>
                <c:pt idx="160">
                  <c:v>48044</c:v>
                </c:pt>
                <c:pt idx="161">
                  <c:v>48422</c:v>
                </c:pt>
                <c:pt idx="162">
                  <c:v>48854</c:v>
                </c:pt>
                <c:pt idx="163">
                  <c:v>49588</c:v>
                </c:pt>
                <c:pt idx="164">
                  <c:v>50118</c:v>
                </c:pt>
                <c:pt idx="165">
                  <c:v>50838</c:v>
                </c:pt>
                <c:pt idx="166">
                  <c:v>51196</c:v>
                </c:pt>
                <c:pt idx="167">
                  <c:v>51554</c:v>
                </c:pt>
                <c:pt idx="168">
                  <c:v>52274</c:v>
                </c:pt>
                <c:pt idx="169">
                  <c:v>52994</c:v>
                </c:pt>
                <c:pt idx="170">
                  <c:v>54428</c:v>
                </c:pt>
                <c:pt idx="171">
                  <c:v>54786</c:v>
                </c:pt>
                <c:pt idx="172">
                  <c:v>55506</c:v>
                </c:pt>
                <c:pt idx="173">
                  <c:v>55678</c:v>
                </c:pt>
                <c:pt idx="174">
                  <c:v>56398</c:v>
                </c:pt>
                <c:pt idx="175">
                  <c:v>56412</c:v>
                </c:pt>
                <c:pt idx="176">
                  <c:v>56602</c:v>
                </c:pt>
                <c:pt idx="177">
                  <c:v>57680</c:v>
                </c:pt>
                <c:pt idx="178">
                  <c:v>58400</c:v>
                </c:pt>
                <c:pt idx="179">
                  <c:v>59834</c:v>
                </c:pt>
                <c:pt idx="180">
                  <c:v>60554</c:v>
                </c:pt>
                <c:pt idx="181">
                  <c:v>60554</c:v>
                </c:pt>
                <c:pt idx="182">
                  <c:v>60572</c:v>
                </c:pt>
                <c:pt idx="183">
                  <c:v>60930</c:v>
                </c:pt>
                <c:pt idx="184">
                  <c:v>62364</c:v>
                </c:pt>
                <c:pt idx="185">
                  <c:v>62378</c:v>
                </c:pt>
                <c:pt idx="186">
                  <c:v>63098</c:v>
                </c:pt>
                <c:pt idx="187">
                  <c:v>63456</c:v>
                </c:pt>
                <c:pt idx="188">
                  <c:v>64176</c:v>
                </c:pt>
                <c:pt idx="189">
                  <c:v>64250</c:v>
                </c:pt>
                <c:pt idx="190">
                  <c:v>64970</c:v>
                </c:pt>
                <c:pt idx="191">
                  <c:v>65328</c:v>
                </c:pt>
                <c:pt idx="192">
                  <c:v>66048</c:v>
                </c:pt>
                <c:pt idx="193">
                  <c:v>66220</c:v>
                </c:pt>
                <c:pt idx="194">
                  <c:v>66578</c:v>
                </c:pt>
                <c:pt idx="195">
                  <c:v>67298</c:v>
                </c:pt>
                <c:pt idx="196">
                  <c:v>68018</c:v>
                </c:pt>
                <c:pt idx="197">
                  <c:v>68376</c:v>
                </c:pt>
                <c:pt idx="198">
                  <c:v>68376</c:v>
                </c:pt>
                <c:pt idx="199">
                  <c:v>68734</c:v>
                </c:pt>
                <c:pt idx="200">
                  <c:v>68752</c:v>
                </c:pt>
                <c:pt idx="201">
                  <c:v>69472</c:v>
                </c:pt>
                <c:pt idx="202">
                  <c:v>70192</c:v>
                </c:pt>
                <c:pt idx="203">
                  <c:v>70912</c:v>
                </c:pt>
                <c:pt idx="204">
                  <c:v>71632</c:v>
                </c:pt>
                <c:pt idx="205">
                  <c:v>71706</c:v>
                </c:pt>
                <c:pt idx="206">
                  <c:v>71706</c:v>
                </c:pt>
                <c:pt idx="207">
                  <c:v>72050</c:v>
                </c:pt>
                <c:pt idx="208">
                  <c:v>72408</c:v>
                </c:pt>
                <c:pt idx="209">
                  <c:v>73842</c:v>
                </c:pt>
                <c:pt idx="210">
                  <c:v>74562</c:v>
                </c:pt>
                <c:pt idx="211">
                  <c:v>75282</c:v>
                </c:pt>
                <c:pt idx="212">
                  <c:v>75282</c:v>
                </c:pt>
                <c:pt idx="213">
                  <c:v>75302</c:v>
                </c:pt>
                <c:pt idx="214">
                  <c:v>75660</c:v>
                </c:pt>
                <c:pt idx="215">
                  <c:v>77094</c:v>
                </c:pt>
                <c:pt idx="216">
                  <c:v>77456</c:v>
                </c:pt>
                <c:pt idx="217">
                  <c:v>78176</c:v>
                </c:pt>
                <c:pt idx="218">
                  <c:v>78250</c:v>
                </c:pt>
                <c:pt idx="219">
                  <c:v>78268</c:v>
                </c:pt>
                <c:pt idx="220">
                  <c:v>78626</c:v>
                </c:pt>
                <c:pt idx="221">
                  <c:v>79156</c:v>
                </c:pt>
                <c:pt idx="222">
                  <c:v>79500</c:v>
                </c:pt>
                <c:pt idx="223">
                  <c:v>80294</c:v>
                </c:pt>
                <c:pt idx="224">
                  <c:v>80638</c:v>
                </c:pt>
                <c:pt idx="225">
                  <c:v>83490</c:v>
                </c:pt>
                <c:pt idx="226">
                  <c:v>83490</c:v>
                </c:pt>
                <c:pt idx="227">
                  <c:v>83564</c:v>
                </c:pt>
                <c:pt idx="228">
                  <c:v>83580</c:v>
                </c:pt>
                <c:pt idx="229">
                  <c:v>84110</c:v>
                </c:pt>
                <c:pt idx="230">
                  <c:v>85548</c:v>
                </c:pt>
                <c:pt idx="231">
                  <c:v>85568</c:v>
                </c:pt>
                <c:pt idx="232">
                  <c:v>86098</c:v>
                </c:pt>
                <c:pt idx="233">
                  <c:v>86530</c:v>
                </c:pt>
                <c:pt idx="234">
                  <c:v>87324</c:v>
                </c:pt>
                <c:pt idx="235">
                  <c:v>87504</c:v>
                </c:pt>
                <c:pt idx="236">
                  <c:v>88224</c:v>
                </c:pt>
                <c:pt idx="237">
                  <c:v>88594</c:v>
                </c:pt>
                <c:pt idx="238">
                  <c:v>90032</c:v>
                </c:pt>
                <c:pt idx="239">
                  <c:v>90210</c:v>
                </c:pt>
                <c:pt idx="240">
                  <c:v>90642</c:v>
                </c:pt>
                <c:pt idx="241">
                  <c:v>92076</c:v>
                </c:pt>
                <c:pt idx="242">
                  <c:v>92796</c:v>
                </c:pt>
                <c:pt idx="243">
                  <c:v>92968</c:v>
                </c:pt>
                <c:pt idx="244">
                  <c:v>93498</c:v>
                </c:pt>
                <c:pt idx="245">
                  <c:v>94930</c:v>
                </c:pt>
                <c:pt idx="246">
                  <c:v>94942</c:v>
                </c:pt>
                <c:pt idx="247">
                  <c:v>95304</c:v>
                </c:pt>
                <c:pt idx="248">
                  <c:v>95476</c:v>
                </c:pt>
                <c:pt idx="249">
                  <c:v>96006</c:v>
                </c:pt>
                <c:pt idx="250">
                  <c:v>97440</c:v>
                </c:pt>
                <c:pt idx="251">
                  <c:v>98874</c:v>
                </c:pt>
                <c:pt idx="252">
                  <c:v>98884</c:v>
                </c:pt>
                <c:pt idx="253">
                  <c:v>98970</c:v>
                </c:pt>
                <c:pt idx="254">
                  <c:v>99328</c:v>
                </c:pt>
                <c:pt idx="255">
                  <c:v>100048</c:v>
                </c:pt>
                <c:pt idx="256">
                  <c:v>100406</c:v>
                </c:pt>
                <c:pt idx="257">
                  <c:v>101200</c:v>
                </c:pt>
                <c:pt idx="258">
                  <c:v>101576</c:v>
                </c:pt>
                <c:pt idx="259">
                  <c:v>102296</c:v>
                </c:pt>
                <c:pt idx="260">
                  <c:v>103016</c:v>
                </c:pt>
                <c:pt idx="261">
                  <c:v>103188</c:v>
                </c:pt>
                <c:pt idx="262">
                  <c:v>103546</c:v>
                </c:pt>
                <c:pt idx="263">
                  <c:v>103918</c:v>
                </c:pt>
                <c:pt idx="264">
                  <c:v>104638</c:v>
                </c:pt>
                <c:pt idx="265">
                  <c:v>104996</c:v>
                </c:pt>
                <c:pt idx="266">
                  <c:v>106430</c:v>
                </c:pt>
                <c:pt idx="267">
                  <c:v>107150</c:v>
                </c:pt>
                <c:pt idx="268">
                  <c:v>107232</c:v>
                </c:pt>
                <c:pt idx="269">
                  <c:v>110084</c:v>
                </c:pt>
                <c:pt idx="270">
                  <c:v>110096</c:v>
                </c:pt>
                <c:pt idx="271">
                  <c:v>111530</c:v>
                </c:pt>
                <c:pt idx="272">
                  <c:v>111604</c:v>
                </c:pt>
                <c:pt idx="273">
                  <c:v>111604</c:v>
                </c:pt>
                <c:pt idx="274">
                  <c:v>113038</c:v>
                </c:pt>
                <c:pt idx="275">
                  <c:v>113396</c:v>
                </c:pt>
                <c:pt idx="276">
                  <c:v>113396</c:v>
                </c:pt>
                <c:pt idx="277">
                  <c:v>114116</c:v>
                </c:pt>
                <c:pt idx="278">
                  <c:v>114474</c:v>
                </c:pt>
                <c:pt idx="279">
                  <c:v>115194</c:v>
                </c:pt>
                <c:pt idx="280">
                  <c:v>116628</c:v>
                </c:pt>
                <c:pt idx="281">
                  <c:v>116702</c:v>
                </c:pt>
                <c:pt idx="282">
                  <c:v>117060</c:v>
                </c:pt>
                <c:pt idx="283">
                  <c:v>118494</c:v>
                </c:pt>
                <c:pt idx="284">
                  <c:v>118510</c:v>
                </c:pt>
                <c:pt idx="285">
                  <c:v>119944</c:v>
                </c:pt>
                <c:pt idx="286">
                  <c:v>121378</c:v>
                </c:pt>
                <c:pt idx="287">
                  <c:v>121382</c:v>
                </c:pt>
                <c:pt idx="288">
                  <c:v>121394</c:v>
                </c:pt>
                <c:pt idx="289">
                  <c:v>121398</c:v>
                </c:pt>
                <c:pt idx="290">
                  <c:v>122126</c:v>
                </c:pt>
                <c:pt idx="291">
                  <c:v>122484</c:v>
                </c:pt>
                <c:pt idx="292">
                  <c:v>123014</c:v>
                </c:pt>
                <c:pt idx="293">
                  <c:v>123734</c:v>
                </c:pt>
                <c:pt idx="294">
                  <c:v>123824</c:v>
                </c:pt>
                <c:pt idx="295">
                  <c:v>124902</c:v>
                </c:pt>
                <c:pt idx="296">
                  <c:v>126336</c:v>
                </c:pt>
                <c:pt idx="297">
                  <c:v>127056</c:v>
                </c:pt>
                <c:pt idx="298">
                  <c:v>128490</c:v>
                </c:pt>
                <c:pt idx="299">
                  <c:v>128494</c:v>
                </c:pt>
                <c:pt idx="300">
                  <c:v>128574</c:v>
                </c:pt>
                <c:pt idx="301">
                  <c:v>129104</c:v>
                </c:pt>
                <c:pt idx="302">
                  <c:v>129824</c:v>
                </c:pt>
                <c:pt idx="303">
                  <c:v>130192</c:v>
                </c:pt>
                <c:pt idx="304">
                  <c:v>131626</c:v>
                </c:pt>
                <c:pt idx="305">
                  <c:v>133060</c:v>
                </c:pt>
                <c:pt idx="306">
                  <c:v>133068</c:v>
                </c:pt>
                <c:pt idx="307">
                  <c:v>133434</c:v>
                </c:pt>
                <c:pt idx="308">
                  <c:v>134162</c:v>
                </c:pt>
                <c:pt idx="309">
                  <c:v>134878</c:v>
                </c:pt>
                <c:pt idx="310">
                  <c:v>135672</c:v>
                </c:pt>
                <c:pt idx="311">
                  <c:v>137106</c:v>
                </c:pt>
                <c:pt idx="312">
                  <c:v>137186</c:v>
                </c:pt>
                <c:pt idx="313">
                  <c:v>138620</c:v>
                </c:pt>
                <c:pt idx="314">
                  <c:v>140054</c:v>
                </c:pt>
                <c:pt idx="315">
                  <c:v>140774</c:v>
                </c:pt>
                <c:pt idx="316">
                  <c:v>141494</c:v>
                </c:pt>
                <c:pt idx="317">
                  <c:v>142214</c:v>
                </c:pt>
                <c:pt idx="318">
                  <c:v>142934</c:v>
                </c:pt>
                <c:pt idx="319">
                  <c:v>144368</c:v>
                </c:pt>
                <c:pt idx="320">
                  <c:v>145088</c:v>
                </c:pt>
                <c:pt idx="321">
                  <c:v>145460</c:v>
                </c:pt>
                <c:pt idx="322">
                  <c:v>145892</c:v>
                </c:pt>
                <c:pt idx="323">
                  <c:v>147326</c:v>
                </c:pt>
                <c:pt idx="324">
                  <c:v>147684</c:v>
                </c:pt>
                <c:pt idx="325">
                  <c:v>148214</c:v>
                </c:pt>
                <c:pt idx="326">
                  <c:v>148460</c:v>
                </c:pt>
                <c:pt idx="327">
                  <c:v>149894</c:v>
                </c:pt>
                <c:pt idx="328">
                  <c:v>149908</c:v>
                </c:pt>
                <c:pt idx="329">
                  <c:v>150094</c:v>
                </c:pt>
                <c:pt idx="330">
                  <c:v>150986</c:v>
                </c:pt>
                <c:pt idx="331">
                  <c:v>151364</c:v>
                </c:pt>
                <c:pt idx="332">
                  <c:v>152158</c:v>
                </c:pt>
                <c:pt idx="333">
                  <c:v>153592</c:v>
                </c:pt>
                <c:pt idx="334">
                  <c:v>154312</c:v>
                </c:pt>
                <c:pt idx="335">
                  <c:v>155746</c:v>
                </c:pt>
                <c:pt idx="336">
                  <c:v>155764</c:v>
                </c:pt>
                <c:pt idx="337">
                  <c:v>156842</c:v>
                </c:pt>
                <c:pt idx="338">
                  <c:v>157920</c:v>
                </c:pt>
                <c:pt idx="339">
                  <c:v>159354</c:v>
                </c:pt>
                <c:pt idx="340">
                  <c:v>160074</c:v>
                </c:pt>
                <c:pt idx="341">
                  <c:v>160432</c:v>
                </c:pt>
                <c:pt idx="342">
                  <c:v>161866</c:v>
                </c:pt>
                <c:pt idx="343">
                  <c:v>162038</c:v>
                </c:pt>
                <c:pt idx="344">
                  <c:v>163472</c:v>
                </c:pt>
                <c:pt idx="345">
                  <c:v>163546</c:v>
                </c:pt>
                <c:pt idx="346">
                  <c:v>164266</c:v>
                </c:pt>
                <c:pt idx="347">
                  <c:v>165060</c:v>
                </c:pt>
                <c:pt idx="348">
                  <c:v>166494</c:v>
                </c:pt>
                <c:pt idx="349">
                  <c:v>167214</c:v>
                </c:pt>
                <c:pt idx="350">
                  <c:v>167934</c:v>
                </c:pt>
                <c:pt idx="351">
                  <c:v>168008</c:v>
                </c:pt>
                <c:pt idx="352">
                  <c:v>168900</c:v>
                </c:pt>
                <c:pt idx="353">
                  <c:v>169628</c:v>
                </c:pt>
                <c:pt idx="354">
                  <c:v>170358</c:v>
                </c:pt>
                <c:pt idx="355">
                  <c:v>171792</c:v>
                </c:pt>
                <c:pt idx="356">
                  <c:v>172512</c:v>
                </c:pt>
                <c:pt idx="357">
                  <c:v>173404</c:v>
                </c:pt>
                <c:pt idx="358">
                  <c:v>174838</c:v>
                </c:pt>
                <c:pt idx="359">
                  <c:v>175558</c:v>
                </c:pt>
                <c:pt idx="360">
                  <c:v>176278</c:v>
                </c:pt>
                <c:pt idx="361">
                  <c:v>176998</c:v>
                </c:pt>
                <c:pt idx="362">
                  <c:v>177356</c:v>
                </c:pt>
                <c:pt idx="363">
                  <c:v>177730</c:v>
                </c:pt>
                <c:pt idx="364">
                  <c:v>180580</c:v>
                </c:pt>
                <c:pt idx="365">
                  <c:v>181300</c:v>
                </c:pt>
                <c:pt idx="366">
                  <c:v>181658</c:v>
                </c:pt>
                <c:pt idx="367">
                  <c:v>182378</c:v>
                </c:pt>
                <c:pt idx="368">
                  <c:v>183812</c:v>
                </c:pt>
                <c:pt idx="369">
                  <c:v>183900</c:v>
                </c:pt>
                <c:pt idx="370">
                  <c:v>186752</c:v>
                </c:pt>
                <c:pt idx="371">
                  <c:v>187472</c:v>
                </c:pt>
                <c:pt idx="372">
                  <c:v>187830</c:v>
                </c:pt>
                <c:pt idx="373">
                  <c:v>188550</c:v>
                </c:pt>
                <c:pt idx="374">
                  <c:v>189984</c:v>
                </c:pt>
                <c:pt idx="375">
                  <c:v>191418</c:v>
                </c:pt>
                <c:pt idx="376">
                  <c:v>191492</c:v>
                </c:pt>
                <c:pt idx="377">
                  <c:v>192926</c:v>
                </c:pt>
                <c:pt idx="378">
                  <c:v>192926</c:v>
                </c:pt>
                <c:pt idx="379">
                  <c:v>193646</c:v>
                </c:pt>
                <c:pt idx="380">
                  <c:v>195080</c:v>
                </c:pt>
                <c:pt idx="381">
                  <c:v>195818</c:v>
                </c:pt>
                <c:pt idx="382">
                  <c:v>198668</c:v>
                </c:pt>
                <c:pt idx="383">
                  <c:v>200102</c:v>
                </c:pt>
                <c:pt idx="384">
                  <c:v>200632</c:v>
                </c:pt>
                <c:pt idx="385">
                  <c:v>201352</c:v>
                </c:pt>
                <c:pt idx="386">
                  <c:v>202072</c:v>
                </c:pt>
                <c:pt idx="387">
                  <c:v>203506</c:v>
                </c:pt>
                <c:pt idx="388">
                  <c:v>204226</c:v>
                </c:pt>
                <c:pt idx="389">
                  <c:v>204946</c:v>
                </c:pt>
                <c:pt idx="390">
                  <c:v>205666</c:v>
                </c:pt>
                <c:pt idx="391">
                  <c:v>207098</c:v>
                </c:pt>
                <c:pt idx="392">
                  <c:v>208552</c:v>
                </c:pt>
                <c:pt idx="393">
                  <c:v>209984</c:v>
                </c:pt>
                <c:pt idx="394">
                  <c:v>210710</c:v>
                </c:pt>
                <c:pt idx="395">
                  <c:v>213562</c:v>
                </c:pt>
                <c:pt idx="396">
                  <c:v>213578</c:v>
                </c:pt>
                <c:pt idx="397">
                  <c:v>214010</c:v>
                </c:pt>
                <c:pt idx="398">
                  <c:v>216862</c:v>
                </c:pt>
                <c:pt idx="399">
                  <c:v>217034</c:v>
                </c:pt>
                <c:pt idx="400">
                  <c:v>218468</c:v>
                </c:pt>
                <c:pt idx="401">
                  <c:v>219902</c:v>
                </c:pt>
                <c:pt idx="402">
                  <c:v>219920</c:v>
                </c:pt>
                <c:pt idx="403">
                  <c:v>221354</c:v>
                </c:pt>
                <c:pt idx="404">
                  <c:v>221428</c:v>
                </c:pt>
                <c:pt idx="405">
                  <c:v>223034</c:v>
                </c:pt>
                <c:pt idx="406">
                  <c:v>224468</c:v>
                </c:pt>
                <c:pt idx="407">
                  <c:v>225188</c:v>
                </c:pt>
                <c:pt idx="408">
                  <c:v>228038</c:v>
                </c:pt>
                <c:pt idx="409">
                  <c:v>230890</c:v>
                </c:pt>
                <c:pt idx="410">
                  <c:v>233742</c:v>
                </c:pt>
                <c:pt idx="411">
                  <c:v>233754</c:v>
                </c:pt>
                <c:pt idx="412">
                  <c:v>236606</c:v>
                </c:pt>
                <c:pt idx="413">
                  <c:v>239458</c:v>
                </c:pt>
                <c:pt idx="414">
                  <c:v>239470</c:v>
                </c:pt>
                <c:pt idx="415">
                  <c:v>240196</c:v>
                </c:pt>
                <c:pt idx="416">
                  <c:v>241630</c:v>
                </c:pt>
                <c:pt idx="417">
                  <c:v>242366</c:v>
                </c:pt>
                <c:pt idx="418">
                  <c:v>245218</c:v>
                </c:pt>
                <c:pt idx="419">
                  <c:v>245226</c:v>
                </c:pt>
                <c:pt idx="420">
                  <c:v>246660</c:v>
                </c:pt>
                <c:pt idx="421">
                  <c:v>246660</c:v>
                </c:pt>
                <c:pt idx="422">
                  <c:v>248092</c:v>
                </c:pt>
                <c:pt idx="423">
                  <c:v>253762</c:v>
                </c:pt>
                <c:pt idx="424">
                  <c:v>253774</c:v>
                </c:pt>
                <c:pt idx="425">
                  <c:v>253774</c:v>
                </c:pt>
                <c:pt idx="426">
                  <c:v>254494</c:v>
                </c:pt>
                <c:pt idx="427">
                  <c:v>255232</c:v>
                </c:pt>
                <c:pt idx="428">
                  <c:v>260896</c:v>
                </c:pt>
                <c:pt idx="429">
                  <c:v>261252</c:v>
                </c:pt>
                <c:pt idx="430">
                  <c:v>262324</c:v>
                </c:pt>
                <c:pt idx="431">
                  <c:v>263758</c:v>
                </c:pt>
                <c:pt idx="432">
                  <c:v>263758</c:v>
                </c:pt>
                <c:pt idx="433">
                  <c:v>266610</c:v>
                </c:pt>
                <c:pt idx="434">
                  <c:v>269462</c:v>
                </c:pt>
                <c:pt idx="435">
                  <c:v>272314</c:v>
                </c:pt>
                <c:pt idx="436">
                  <c:v>273040</c:v>
                </c:pt>
                <c:pt idx="437">
                  <c:v>275966</c:v>
                </c:pt>
                <c:pt idx="438">
                  <c:v>279176</c:v>
                </c:pt>
                <c:pt idx="439">
                  <c:v>334256</c:v>
                </c:pt>
                <c:pt idx="440">
                  <c:v>334256</c:v>
                </c:pt>
                <c:pt idx="441">
                  <c:v>334260</c:v>
                </c:pt>
                <c:pt idx="442">
                  <c:v>334260</c:v>
                </c:pt>
                <c:pt idx="443">
                  <c:v>334260</c:v>
                </c:pt>
                <c:pt idx="444">
                  <c:v>334260</c:v>
                </c:pt>
                <c:pt idx="445">
                  <c:v>334264</c:v>
                </c:pt>
                <c:pt idx="446">
                  <c:v>334264</c:v>
                </c:pt>
                <c:pt idx="447">
                  <c:v>334268</c:v>
                </c:pt>
                <c:pt idx="448">
                  <c:v>334268</c:v>
                </c:pt>
                <c:pt idx="449">
                  <c:v>334272</c:v>
                </c:pt>
                <c:pt idx="450">
                  <c:v>334276</c:v>
                </c:pt>
                <c:pt idx="451">
                  <c:v>334280</c:v>
                </c:pt>
                <c:pt idx="452">
                  <c:v>334284</c:v>
                </c:pt>
                <c:pt idx="453">
                  <c:v>334284</c:v>
                </c:pt>
                <c:pt idx="454">
                  <c:v>334288</c:v>
                </c:pt>
                <c:pt idx="455">
                  <c:v>334288</c:v>
                </c:pt>
                <c:pt idx="456">
                  <c:v>334288</c:v>
                </c:pt>
                <c:pt idx="457">
                  <c:v>334292</c:v>
                </c:pt>
                <c:pt idx="458">
                  <c:v>334292</c:v>
                </c:pt>
                <c:pt idx="459">
                  <c:v>334298</c:v>
                </c:pt>
                <c:pt idx="460">
                  <c:v>334298</c:v>
                </c:pt>
                <c:pt idx="461">
                  <c:v>334298</c:v>
                </c:pt>
                <c:pt idx="462">
                  <c:v>334306</c:v>
                </c:pt>
                <c:pt idx="463">
                  <c:v>334306</c:v>
                </c:pt>
                <c:pt idx="464">
                  <c:v>334310</c:v>
                </c:pt>
                <c:pt idx="465">
                  <c:v>334316</c:v>
                </c:pt>
                <c:pt idx="466">
                  <c:v>334316</c:v>
                </c:pt>
                <c:pt idx="467">
                  <c:v>334320</c:v>
                </c:pt>
                <c:pt idx="468">
                  <c:v>334324</c:v>
                </c:pt>
                <c:pt idx="469">
                  <c:v>334328</c:v>
                </c:pt>
                <c:pt idx="470">
                  <c:v>334332</c:v>
                </c:pt>
                <c:pt idx="471">
                  <c:v>334332</c:v>
                </c:pt>
                <c:pt idx="472">
                  <c:v>334332</c:v>
                </c:pt>
                <c:pt idx="473">
                  <c:v>334340</c:v>
                </c:pt>
                <c:pt idx="474">
                  <c:v>334344</c:v>
                </c:pt>
                <c:pt idx="475">
                  <c:v>334348</c:v>
                </c:pt>
                <c:pt idx="476">
                  <c:v>334352</c:v>
                </c:pt>
                <c:pt idx="477">
                  <c:v>334356</c:v>
                </c:pt>
                <c:pt idx="478">
                  <c:v>334364</c:v>
                </c:pt>
                <c:pt idx="479">
                  <c:v>334370</c:v>
                </c:pt>
                <c:pt idx="480">
                  <c:v>334376</c:v>
                </c:pt>
                <c:pt idx="481">
                  <c:v>334380</c:v>
                </c:pt>
                <c:pt idx="482">
                  <c:v>334384</c:v>
                </c:pt>
                <c:pt idx="483">
                  <c:v>334394</c:v>
                </c:pt>
                <c:pt idx="484">
                  <c:v>334404</c:v>
                </c:pt>
                <c:pt idx="485">
                  <c:v>334408</c:v>
                </c:pt>
                <c:pt idx="486">
                  <c:v>334408</c:v>
                </c:pt>
                <c:pt idx="487">
                  <c:v>334414</c:v>
                </c:pt>
                <c:pt idx="488">
                  <c:v>334428</c:v>
                </c:pt>
                <c:pt idx="489">
                  <c:v>334436</c:v>
                </c:pt>
                <c:pt idx="490">
                  <c:v>334444</c:v>
                </c:pt>
                <c:pt idx="491">
                  <c:v>334452</c:v>
                </c:pt>
                <c:pt idx="492">
                  <c:v>334810</c:v>
                </c:pt>
                <c:pt idx="493">
                  <c:v>334826</c:v>
                </c:pt>
                <c:pt idx="494">
                  <c:v>335546</c:v>
                </c:pt>
                <c:pt idx="495">
                  <c:v>335718</c:v>
                </c:pt>
                <c:pt idx="496">
                  <c:v>336438</c:v>
                </c:pt>
                <c:pt idx="497">
                  <c:v>336610</c:v>
                </c:pt>
                <c:pt idx="498">
                  <c:v>336610</c:v>
                </c:pt>
                <c:pt idx="499">
                  <c:v>336616</c:v>
                </c:pt>
                <c:pt idx="500">
                  <c:v>337336</c:v>
                </c:pt>
                <c:pt idx="501">
                  <c:v>337336</c:v>
                </c:pt>
                <c:pt idx="502">
                  <c:v>338770</c:v>
                </c:pt>
                <c:pt idx="503">
                  <c:v>338774</c:v>
                </c:pt>
                <c:pt idx="504">
                  <c:v>338782</c:v>
                </c:pt>
                <c:pt idx="505">
                  <c:v>339140</c:v>
                </c:pt>
                <c:pt idx="506">
                  <c:v>339150</c:v>
                </c:pt>
                <c:pt idx="507">
                  <c:v>340588</c:v>
                </c:pt>
                <c:pt idx="508">
                  <c:v>342022</c:v>
                </c:pt>
                <c:pt idx="509">
                  <c:v>342742</c:v>
                </c:pt>
                <c:pt idx="510">
                  <c:v>342742</c:v>
                </c:pt>
                <c:pt idx="511">
                  <c:v>342742</c:v>
                </c:pt>
                <c:pt idx="512">
                  <c:v>342748</c:v>
                </c:pt>
                <c:pt idx="513">
                  <c:v>342766</c:v>
                </c:pt>
                <c:pt idx="514">
                  <c:v>342782</c:v>
                </c:pt>
                <c:pt idx="515">
                  <c:v>342798</c:v>
                </c:pt>
                <c:pt idx="516">
                  <c:v>342872</c:v>
                </c:pt>
                <c:pt idx="517">
                  <c:v>343230</c:v>
                </c:pt>
                <c:pt idx="518">
                  <c:v>343588</c:v>
                </c:pt>
                <c:pt idx="519">
                  <c:v>343760</c:v>
                </c:pt>
                <c:pt idx="520">
                  <c:v>344652</c:v>
                </c:pt>
                <c:pt idx="521">
                  <c:v>345014</c:v>
                </c:pt>
                <c:pt idx="522">
                  <c:v>346448</c:v>
                </c:pt>
                <c:pt idx="523">
                  <c:v>346526</c:v>
                </c:pt>
                <c:pt idx="524">
                  <c:v>346704</c:v>
                </c:pt>
                <c:pt idx="525">
                  <c:v>347234</c:v>
                </c:pt>
                <c:pt idx="526">
                  <c:v>347592</c:v>
                </c:pt>
                <c:pt idx="527">
                  <c:v>347682</c:v>
                </c:pt>
                <c:pt idx="528">
                  <c:v>349116</c:v>
                </c:pt>
                <c:pt idx="529">
                  <c:v>349204</c:v>
                </c:pt>
                <c:pt idx="530">
                  <c:v>349734</c:v>
                </c:pt>
                <c:pt idx="531">
                  <c:v>350078</c:v>
                </c:pt>
                <c:pt idx="532">
                  <c:v>350436</c:v>
                </c:pt>
                <c:pt idx="533">
                  <c:v>350510</c:v>
                </c:pt>
                <c:pt idx="534">
                  <c:v>350854</c:v>
                </c:pt>
                <c:pt idx="535">
                  <c:v>351570</c:v>
                </c:pt>
                <c:pt idx="536">
                  <c:v>352290</c:v>
                </c:pt>
                <c:pt idx="537">
                  <c:v>352384</c:v>
                </c:pt>
                <c:pt idx="538">
                  <c:v>352742</c:v>
                </c:pt>
                <c:pt idx="539">
                  <c:v>353462</c:v>
                </c:pt>
                <c:pt idx="540">
                  <c:v>353482</c:v>
                </c:pt>
                <c:pt idx="541">
                  <c:v>353728</c:v>
                </c:pt>
                <c:pt idx="542">
                  <c:v>353900</c:v>
                </c:pt>
                <c:pt idx="543">
                  <c:v>354258</c:v>
                </c:pt>
                <c:pt idx="544">
                  <c:v>355150</c:v>
                </c:pt>
                <c:pt idx="545">
                  <c:v>355878</c:v>
                </c:pt>
                <c:pt idx="546">
                  <c:v>356060</c:v>
                </c:pt>
                <c:pt idx="547">
                  <c:v>356424</c:v>
                </c:pt>
                <c:pt idx="548">
                  <c:v>357144</c:v>
                </c:pt>
                <c:pt idx="549">
                  <c:v>357144</c:v>
                </c:pt>
                <c:pt idx="550">
                  <c:v>357502</c:v>
                </c:pt>
                <c:pt idx="551">
                  <c:v>358936</c:v>
                </c:pt>
                <c:pt idx="552">
                  <c:v>359108</c:v>
                </c:pt>
                <c:pt idx="553">
                  <c:v>359828</c:v>
                </c:pt>
                <c:pt idx="554">
                  <c:v>360186</c:v>
                </c:pt>
                <c:pt idx="555">
                  <c:v>360544</c:v>
                </c:pt>
                <c:pt idx="556">
                  <c:v>361978</c:v>
                </c:pt>
                <c:pt idx="557">
                  <c:v>361990</c:v>
                </c:pt>
                <c:pt idx="558">
                  <c:v>363424</c:v>
                </c:pt>
                <c:pt idx="559">
                  <c:v>363428</c:v>
                </c:pt>
                <c:pt idx="560">
                  <c:v>363604</c:v>
                </c:pt>
                <c:pt idx="561">
                  <c:v>364332</c:v>
                </c:pt>
                <c:pt idx="562">
                  <c:v>365052</c:v>
                </c:pt>
                <c:pt idx="563">
                  <c:v>365772</c:v>
                </c:pt>
                <c:pt idx="564">
                  <c:v>365858</c:v>
                </c:pt>
                <c:pt idx="565">
                  <c:v>366588</c:v>
                </c:pt>
                <c:pt idx="566">
                  <c:v>367308</c:v>
                </c:pt>
                <c:pt idx="567">
                  <c:v>368102</c:v>
                </c:pt>
                <c:pt idx="568">
                  <c:v>369536</c:v>
                </c:pt>
                <c:pt idx="569">
                  <c:v>369912</c:v>
                </c:pt>
                <c:pt idx="570">
                  <c:v>370706</c:v>
                </c:pt>
                <c:pt idx="571">
                  <c:v>373558</c:v>
                </c:pt>
                <c:pt idx="572">
                  <c:v>373578</c:v>
                </c:pt>
                <c:pt idx="573">
                  <c:v>373936</c:v>
                </c:pt>
                <c:pt idx="574">
                  <c:v>373960</c:v>
                </c:pt>
                <c:pt idx="575">
                  <c:v>375038</c:v>
                </c:pt>
                <c:pt idx="576">
                  <c:v>375758</c:v>
                </c:pt>
                <c:pt idx="577">
                  <c:v>376116</c:v>
                </c:pt>
                <c:pt idx="578">
                  <c:v>376836</c:v>
                </c:pt>
                <c:pt idx="579">
                  <c:v>376856</c:v>
                </c:pt>
                <c:pt idx="580">
                  <c:v>378290</c:v>
                </c:pt>
                <c:pt idx="581">
                  <c:v>379010</c:v>
                </c:pt>
                <c:pt idx="582">
                  <c:v>379182</c:v>
                </c:pt>
                <c:pt idx="583">
                  <c:v>379712</c:v>
                </c:pt>
                <c:pt idx="584">
                  <c:v>379884</c:v>
                </c:pt>
                <c:pt idx="585">
                  <c:v>380316</c:v>
                </c:pt>
                <c:pt idx="586">
                  <c:v>381766</c:v>
                </c:pt>
                <c:pt idx="587">
                  <c:v>382486</c:v>
                </c:pt>
                <c:pt idx="588">
                  <c:v>383202</c:v>
                </c:pt>
                <c:pt idx="589">
                  <c:v>383922</c:v>
                </c:pt>
                <c:pt idx="590">
                  <c:v>384646</c:v>
                </c:pt>
                <c:pt idx="591">
                  <c:v>385176</c:v>
                </c:pt>
                <c:pt idx="592">
                  <c:v>385896</c:v>
                </c:pt>
                <c:pt idx="593">
                  <c:v>387330</c:v>
                </c:pt>
                <c:pt idx="594">
                  <c:v>390182</c:v>
                </c:pt>
                <c:pt idx="595">
                  <c:v>390256</c:v>
                </c:pt>
                <c:pt idx="596">
                  <c:v>390256</c:v>
                </c:pt>
                <c:pt idx="597">
                  <c:v>391690</c:v>
                </c:pt>
                <c:pt idx="598">
                  <c:v>391862</c:v>
                </c:pt>
                <c:pt idx="599">
                  <c:v>392226</c:v>
                </c:pt>
                <c:pt idx="600">
                  <c:v>392300</c:v>
                </c:pt>
                <c:pt idx="601">
                  <c:v>392666</c:v>
                </c:pt>
                <c:pt idx="602">
                  <c:v>392850</c:v>
                </c:pt>
                <c:pt idx="603">
                  <c:v>393570</c:v>
                </c:pt>
                <c:pt idx="604">
                  <c:v>394100</c:v>
                </c:pt>
                <c:pt idx="605">
                  <c:v>396952</c:v>
                </c:pt>
                <c:pt idx="606">
                  <c:v>398386</c:v>
                </c:pt>
                <c:pt idx="607">
                  <c:v>398460</c:v>
                </c:pt>
                <c:pt idx="608">
                  <c:v>399908</c:v>
                </c:pt>
                <c:pt idx="609">
                  <c:v>400624</c:v>
                </c:pt>
                <c:pt idx="610">
                  <c:v>402072</c:v>
                </c:pt>
                <c:pt idx="611">
                  <c:v>402792</c:v>
                </c:pt>
                <c:pt idx="612">
                  <c:v>404230</c:v>
                </c:pt>
                <c:pt idx="613">
                  <c:v>404592</c:v>
                </c:pt>
                <c:pt idx="614">
                  <c:v>406026</c:v>
                </c:pt>
                <c:pt idx="615">
                  <c:v>411696</c:v>
                </c:pt>
                <c:pt idx="616">
                  <c:v>411706</c:v>
                </c:pt>
                <c:pt idx="617">
                  <c:v>411742</c:v>
                </c:pt>
                <c:pt idx="618">
                  <c:v>412104</c:v>
                </c:pt>
                <c:pt idx="619">
                  <c:v>412462</c:v>
                </c:pt>
                <c:pt idx="620">
                  <c:v>412634</c:v>
                </c:pt>
                <c:pt idx="621">
                  <c:v>413372</c:v>
                </c:pt>
                <c:pt idx="622">
                  <c:v>416224</c:v>
                </c:pt>
                <c:pt idx="623">
                  <c:v>417732</c:v>
                </c:pt>
                <c:pt idx="624">
                  <c:v>420756</c:v>
                </c:pt>
                <c:pt idx="625">
                  <c:v>421118</c:v>
                </c:pt>
                <c:pt idx="626">
                  <c:v>421200</c:v>
                </c:pt>
                <c:pt idx="627">
                  <c:v>421388</c:v>
                </c:pt>
                <c:pt idx="628">
                  <c:v>424238</c:v>
                </c:pt>
                <c:pt idx="629">
                  <c:v>424410</c:v>
                </c:pt>
                <c:pt idx="630">
                  <c:v>430088</c:v>
                </c:pt>
                <c:pt idx="631">
                  <c:v>430520</c:v>
                </c:pt>
                <c:pt idx="632">
                  <c:v>436198</c:v>
                </c:pt>
                <c:pt idx="633">
                  <c:v>439222</c:v>
                </c:pt>
                <c:pt idx="634">
                  <c:v>442148</c:v>
                </c:pt>
                <c:pt idx="635">
                  <c:v>442516</c:v>
                </c:pt>
                <c:pt idx="636">
                  <c:v>445378</c:v>
                </c:pt>
                <c:pt idx="637">
                  <c:v>456678</c:v>
                </c:pt>
                <c:pt idx="638">
                  <c:v>457036</c:v>
                </c:pt>
                <c:pt idx="639">
                  <c:v>457130</c:v>
                </c:pt>
                <c:pt idx="640">
                  <c:v>457850</c:v>
                </c:pt>
                <c:pt idx="641">
                  <c:v>458210</c:v>
                </c:pt>
                <c:pt idx="642">
                  <c:v>458930</c:v>
                </c:pt>
                <c:pt idx="643">
                  <c:v>459658</c:v>
                </c:pt>
                <c:pt idx="644">
                  <c:v>465332</c:v>
                </c:pt>
                <c:pt idx="645">
                  <c:v>465522</c:v>
                </c:pt>
                <c:pt idx="646">
                  <c:v>466242</c:v>
                </c:pt>
                <c:pt idx="647">
                  <c:v>466600</c:v>
                </c:pt>
                <c:pt idx="648">
                  <c:v>466972</c:v>
                </c:pt>
                <c:pt idx="649">
                  <c:v>469820</c:v>
                </c:pt>
                <c:pt idx="650">
                  <c:v>470194</c:v>
                </c:pt>
                <c:pt idx="651">
                  <c:v>475866</c:v>
                </c:pt>
                <c:pt idx="652">
                  <c:v>476586</c:v>
                </c:pt>
                <c:pt idx="653">
                  <c:v>476600</c:v>
                </c:pt>
                <c:pt idx="654">
                  <c:v>476772</c:v>
                </c:pt>
                <c:pt idx="655">
                  <c:v>476846</c:v>
                </c:pt>
                <c:pt idx="656">
                  <c:v>477208</c:v>
                </c:pt>
                <c:pt idx="657">
                  <c:v>477736</c:v>
                </c:pt>
                <c:pt idx="658">
                  <c:v>479164</c:v>
                </c:pt>
                <c:pt idx="659">
                  <c:v>480598</c:v>
                </c:pt>
                <c:pt idx="660">
                  <c:v>483468</c:v>
                </c:pt>
                <c:pt idx="661">
                  <c:v>484188</c:v>
                </c:pt>
                <c:pt idx="662">
                  <c:v>484380</c:v>
                </c:pt>
                <c:pt idx="663">
                  <c:v>485886</c:v>
                </c:pt>
                <c:pt idx="664">
                  <c:v>488736</c:v>
                </c:pt>
                <c:pt idx="665">
                  <c:v>490342</c:v>
                </c:pt>
                <c:pt idx="666">
                  <c:v>490514</c:v>
                </c:pt>
                <c:pt idx="667">
                  <c:v>493366</c:v>
                </c:pt>
                <c:pt idx="668">
                  <c:v>494086</c:v>
                </c:pt>
                <c:pt idx="669">
                  <c:v>496942</c:v>
                </c:pt>
                <c:pt idx="670">
                  <c:v>497300</c:v>
                </c:pt>
                <c:pt idx="671">
                  <c:v>498906</c:v>
                </c:pt>
                <c:pt idx="672">
                  <c:v>499250</c:v>
                </c:pt>
                <c:pt idx="673">
                  <c:v>500328</c:v>
                </c:pt>
                <c:pt idx="674">
                  <c:v>500686</c:v>
                </c:pt>
                <c:pt idx="675">
                  <c:v>501406</c:v>
                </c:pt>
                <c:pt idx="676">
                  <c:v>501420</c:v>
                </c:pt>
                <c:pt idx="677">
                  <c:v>501778</c:v>
                </c:pt>
                <c:pt idx="678">
                  <c:v>502498</c:v>
                </c:pt>
                <c:pt idx="679">
                  <c:v>502856</c:v>
                </c:pt>
                <c:pt idx="680">
                  <c:v>505706</c:v>
                </c:pt>
                <c:pt idx="681">
                  <c:v>505724</c:v>
                </c:pt>
                <c:pt idx="682">
                  <c:v>508574</c:v>
                </c:pt>
                <c:pt idx="683">
                  <c:v>508606</c:v>
                </c:pt>
                <c:pt idx="684">
                  <c:v>509326</c:v>
                </c:pt>
                <c:pt idx="685">
                  <c:v>515002</c:v>
                </c:pt>
                <c:pt idx="686">
                  <c:v>520678</c:v>
                </c:pt>
                <c:pt idx="687">
                  <c:v>523530</c:v>
                </c:pt>
                <c:pt idx="688">
                  <c:v>523620</c:v>
                </c:pt>
                <c:pt idx="689">
                  <c:v>525054</c:v>
                </c:pt>
                <c:pt idx="690">
                  <c:v>527906</c:v>
                </c:pt>
                <c:pt idx="691">
                  <c:v>528984</c:v>
                </c:pt>
                <c:pt idx="692">
                  <c:v>529342</c:v>
                </c:pt>
                <c:pt idx="693">
                  <c:v>529700</c:v>
                </c:pt>
                <c:pt idx="694">
                  <c:v>530432</c:v>
                </c:pt>
                <c:pt idx="695">
                  <c:v>531152</c:v>
                </c:pt>
                <c:pt idx="696">
                  <c:v>531324</c:v>
                </c:pt>
                <c:pt idx="697">
                  <c:v>534174</c:v>
                </c:pt>
                <c:pt idx="698">
                  <c:v>534346</c:v>
                </c:pt>
                <c:pt idx="699">
                  <c:v>535066</c:v>
                </c:pt>
                <c:pt idx="700">
                  <c:v>535424</c:v>
                </c:pt>
                <c:pt idx="701">
                  <c:v>536856</c:v>
                </c:pt>
                <c:pt idx="702">
                  <c:v>537228</c:v>
                </c:pt>
                <c:pt idx="703">
                  <c:v>538306</c:v>
                </c:pt>
                <c:pt idx="704">
                  <c:v>543982</c:v>
                </c:pt>
                <c:pt idx="705">
                  <c:v>544340</c:v>
                </c:pt>
                <c:pt idx="706">
                  <c:v>544698</c:v>
                </c:pt>
                <c:pt idx="707">
                  <c:v>544716</c:v>
                </c:pt>
                <c:pt idx="708">
                  <c:v>546150</c:v>
                </c:pt>
                <c:pt idx="709">
                  <c:v>546150</c:v>
                </c:pt>
                <c:pt idx="710">
                  <c:v>546334</c:v>
                </c:pt>
                <c:pt idx="711">
                  <c:v>546482</c:v>
                </c:pt>
                <c:pt idx="712">
                  <c:v>548086</c:v>
                </c:pt>
                <c:pt idx="713">
                  <c:v>548444</c:v>
                </c:pt>
                <c:pt idx="714">
                  <c:v>548808</c:v>
                </c:pt>
                <c:pt idx="715">
                  <c:v>551658</c:v>
                </c:pt>
                <c:pt idx="716">
                  <c:v>553096</c:v>
                </c:pt>
                <c:pt idx="717">
                  <c:v>553816</c:v>
                </c:pt>
                <c:pt idx="718">
                  <c:v>553988</c:v>
                </c:pt>
                <c:pt idx="719">
                  <c:v>554178</c:v>
                </c:pt>
                <c:pt idx="720">
                  <c:v>554892</c:v>
                </c:pt>
                <c:pt idx="721">
                  <c:v>555612</c:v>
                </c:pt>
                <c:pt idx="722">
                  <c:v>555784</c:v>
                </c:pt>
                <c:pt idx="723">
                  <c:v>556504</c:v>
                </c:pt>
                <c:pt idx="724">
                  <c:v>557224</c:v>
                </c:pt>
                <c:pt idx="725">
                  <c:v>558658</c:v>
                </c:pt>
                <c:pt idx="726">
                  <c:v>559378</c:v>
                </c:pt>
                <c:pt idx="727">
                  <c:v>560098</c:v>
                </c:pt>
                <c:pt idx="728">
                  <c:v>560818</c:v>
                </c:pt>
                <c:pt idx="729">
                  <c:v>561176</c:v>
                </c:pt>
                <c:pt idx="730">
                  <c:v>562610</c:v>
                </c:pt>
                <c:pt idx="731">
                  <c:v>562622</c:v>
                </c:pt>
                <c:pt idx="732">
                  <c:v>562622</c:v>
                </c:pt>
                <c:pt idx="733">
                  <c:v>562696</c:v>
                </c:pt>
                <c:pt idx="734">
                  <c:v>563066</c:v>
                </c:pt>
                <c:pt idx="735">
                  <c:v>564498</c:v>
                </c:pt>
                <c:pt idx="736">
                  <c:v>565932</c:v>
                </c:pt>
                <c:pt idx="737">
                  <c:v>567366</c:v>
                </c:pt>
                <c:pt idx="738">
                  <c:v>568258</c:v>
                </c:pt>
                <c:pt idx="739">
                  <c:v>568996</c:v>
                </c:pt>
                <c:pt idx="740">
                  <c:v>569362</c:v>
                </c:pt>
                <c:pt idx="741">
                  <c:v>570082</c:v>
                </c:pt>
                <c:pt idx="742">
                  <c:v>571516</c:v>
                </c:pt>
                <c:pt idx="743">
                  <c:v>572236</c:v>
                </c:pt>
                <c:pt idx="744">
                  <c:v>572248</c:v>
                </c:pt>
                <c:pt idx="745">
                  <c:v>572968</c:v>
                </c:pt>
                <c:pt idx="746">
                  <c:v>573688</c:v>
                </c:pt>
                <c:pt idx="747">
                  <c:v>574066</c:v>
                </c:pt>
                <c:pt idx="748">
                  <c:v>574786</c:v>
                </c:pt>
                <c:pt idx="749">
                  <c:v>575580</c:v>
                </c:pt>
                <c:pt idx="750">
                  <c:v>576374</c:v>
                </c:pt>
                <c:pt idx="751">
                  <c:v>577452</c:v>
                </c:pt>
                <c:pt idx="752">
                  <c:v>578892</c:v>
                </c:pt>
                <c:pt idx="753">
                  <c:v>579612</c:v>
                </c:pt>
                <c:pt idx="754">
                  <c:v>581046</c:v>
                </c:pt>
                <c:pt idx="755">
                  <c:v>581766</c:v>
                </c:pt>
                <c:pt idx="756">
                  <c:v>584618</c:v>
                </c:pt>
                <c:pt idx="757">
                  <c:v>586052</c:v>
                </c:pt>
                <c:pt idx="758">
                  <c:v>586052</c:v>
                </c:pt>
                <c:pt idx="759">
                  <c:v>586052</c:v>
                </c:pt>
                <c:pt idx="760">
                  <c:v>586410</c:v>
                </c:pt>
                <c:pt idx="761">
                  <c:v>587844</c:v>
                </c:pt>
                <c:pt idx="762">
                  <c:v>587874</c:v>
                </c:pt>
                <c:pt idx="763">
                  <c:v>589382</c:v>
                </c:pt>
                <c:pt idx="764">
                  <c:v>590102</c:v>
                </c:pt>
                <c:pt idx="765">
                  <c:v>590476</c:v>
                </c:pt>
                <c:pt idx="766">
                  <c:v>593328</c:v>
                </c:pt>
                <c:pt idx="767">
                  <c:v>593336</c:v>
                </c:pt>
                <c:pt idx="768">
                  <c:v>594056</c:v>
                </c:pt>
                <c:pt idx="769">
                  <c:v>595490</c:v>
                </c:pt>
                <c:pt idx="770">
                  <c:v>595848</c:v>
                </c:pt>
                <c:pt idx="771">
                  <c:v>596568</c:v>
                </c:pt>
                <c:pt idx="772">
                  <c:v>597288</c:v>
                </c:pt>
                <c:pt idx="773">
                  <c:v>597646</c:v>
                </c:pt>
                <c:pt idx="774">
                  <c:v>598366</c:v>
                </c:pt>
                <c:pt idx="775">
                  <c:v>599086</c:v>
                </c:pt>
                <c:pt idx="776">
                  <c:v>600520</c:v>
                </c:pt>
                <c:pt idx="777">
                  <c:v>601954</c:v>
                </c:pt>
                <c:pt idx="778">
                  <c:v>602028</c:v>
                </c:pt>
                <c:pt idx="779">
                  <c:v>602028</c:v>
                </c:pt>
                <c:pt idx="780">
                  <c:v>602558</c:v>
                </c:pt>
                <c:pt idx="781">
                  <c:v>603992</c:v>
                </c:pt>
                <c:pt idx="782">
                  <c:v>604032</c:v>
                </c:pt>
                <c:pt idx="783">
                  <c:v>604562</c:v>
                </c:pt>
                <c:pt idx="784">
                  <c:v>605996</c:v>
                </c:pt>
                <c:pt idx="785">
                  <c:v>606730</c:v>
                </c:pt>
                <c:pt idx="786">
                  <c:v>608164</c:v>
                </c:pt>
                <c:pt idx="787">
                  <c:v>609598</c:v>
                </c:pt>
                <c:pt idx="788">
                  <c:v>612448</c:v>
                </c:pt>
                <c:pt idx="789">
                  <c:v>613882</c:v>
                </c:pt>
                <c:pt idx="790">
                  <c:v>614602</c:v>
                </c:pt>
                <c:pt idx="791">
                  <c:v>614614</c:v>
                </c:pt>
                <c:pt idx="792">
                  <c:v>616048</c:v>
                </c:pt>
                <c:pt idx="793">
                  <c:v>618898</c:v>
                </c:pt>
                <c:pt idx="794">
                  <c:v>619618</c:v>
                </c:pt>
                <c:pt idx="795">
                  <c:v>622470</c:v>
                </c:pt>
                <c:pt idx="796">
                  <c:v>622478</c:v>
                </c:pt>
                <c:pt idx="797">
                  <c:v>622478</c:v>
                </c:pt>
                <c:pt idx="798">
                  <c:v>625330</c:v>
                </c:pt>
                <c:pt idx="799">
                  <c:v>626764</c:v>
                </c:pt>
                <c:pt idx="800">
                  <c:v>627122</c:v>
                </c:pt>
                <c:pt idx="801">
                  <c:v>628556</c:v>
                </c:pt>
                <c:pt idx="802">
                  <c:v>628930</c:v>
                </c:pt>
                <c:pt idx="803">
                  <c:v>630008</c:v>
                </c:pt>
                <c:pt idx="804">
                  <c:v>632860</c:v>
                </c:pt>
                <c:pt idx="805">
                  <c:v>633586</c:v>
                </c:pt>
                <c:pt idx="806">
                  <c:v>633944</c:v>
                </c:pt>
                <c:pt idx="807">
                  <c:v>636802</c:v>
                </c:pt>
                <c:pt idx="808">
                  <c:v>637694</c:v>
                </c:pt>
                <c:pt idx="809">
                  <c:v>640544</c:v>
                </c:pt>
                <c:pt idx="810">
                  <c:v>641988</c:v>
                </c:pt>
                <c:pt idx="811">
                  <c:v>642708</c:v>
                </c:pt>
                <c:pt idx="812">
                  <c:v>643428</c:v>
                </c:pt>
                <c:pt idx="813">
                  <c:v>644862</c:v>
                </c:pt>
                <c:pt idx="814">
                  <c:v>645582</c:v>
                </c:pt>
                <c:pt idx="815">
                  <c:v>645602</c:v>
                </c:pt>
                <c:pt idx="816">
                  <c:v>646396</c:v>
                </c:pt>
                <c:pt idx="817">
                  <c:v>648188</c:v>
                </c:pt>
                <c:pt idx="818">
                  <c:v>649794</c:v>
                </c:pt>
                <c:pt idx="819">
                  <c:v>651228</c:v>
                </c:pt>
                <c:pt idx="820">
                  <c:v>651586</c:v>
                </c:pt>
                <c:pt idx="821">
                  <c:v>652306</c:v>
                </c:pt>
                <c:pt idx="822">
                  <c:v>653740</c:v>
                </c:pt>
                <c:pt idx="823">
                  <c:v>654460</c:v>
                </c:pt>
                <c:pt idx="824">
                  <c:v>655894</c:v>
                </c:pt>
                <c:pt idx="825">
                  <c:v>658744</c:v>
                </c:pt>
                <c:pt idx="826">
                  <c:v>659102</c:v>
                </c:pt>
                <c:pt idx="827">
                  <c:v>659466</c:v>
                </c:pt>
                <c:pt idx="828">
                  <c:v>660186</c:v>
                </c:pt>
                <c:pt idx="829">
                  <c:v>660906</c:v>
                </c:pt>
                <c:pt idx="830">
                  <c:v>661798</c:v>
                </c:pt>
                <c:pt idx="831">
                  <c:v>663232</c:v>
                </c:pt>
                <c:pt idx="832">
                  <c:v>663242</c:v>
                </c:pt>
                <c:pt idx="833">
                  <c:v>663600</c:v>
                </c:pt>
                <c:pt idx="834">
                  <c:v>664316</c:v>
                </c:pt>
                <c:pt idx="835">
                  <c:v>665768</c:v>
                </c:pt>
                <c:pt idx="836">
                  <c:v>667202</c:v>
                </c:pt>
                <c:pt idx="837">
                  <c:v>667560</c:v>
                </c:pt>
                <c:pt idx="838">
                  <c:v>670410</c:v>
                </c:pt>
                <c:pt idx="839">
                  <c:v>673262</c:v>
                </c:pt>
                <c:pt idx="840">
                  <c:v>674696</c:v>
                </c:pt>
                <c:pt idx="841">
                  <c:v>680372</c:v>
                </c:pt>
                <c:pt idx="842">
                  <c:v>680372</c:v>
                </c:pt>
                <c:pt idx="843">
                  <c:v>680730</c:v>
                </c:pt>
                <c:pt idx="844">
                  <c:v>681088</c:v>
                </c:pt>
                <c:pt idx="845">
                  <c:v>682522</c:v>
                </c:pt>
                <c:pt idx="846">
                  <c:v>685374</c:v>
                </c:pt>
                <c:pt idx="847">
                  <c:v>688226</c:v>
                </c:pt>
                <c:pt idx="848">
                  <c:v>691078</c:v>
                </c:pt>
                <c:pt idx="849">
                  <c:v>691114</c:v>
                </c:pt>
                <c:pt idx="850">
                  <c:v>694138</c:v>
                </c:pt>
                <c:pt idx="851">
                  <c:v>697346</c:v>
                </c:pt>
                <c:pt idx="852">
                  <c:v>698070</c:v>
                </c:pt>
                <c:pt idx="853">
                  <c:v>699504</c:v>
                </c:pt>
                <c:pt idx="854">
                  <c:v>702356</c:v>
                </c:pt>
                <c:pt idx="855">
                  <c:v>703804</c:v>
                </c:pt>
                <c:pt idx="856">
                  <c:v>758884</c:v>
                </c:pt>
                <c:pt idx="857">
                  <c:v>758884</c:v>
                </c:pt>
                <c:pt idx="858">
                  <c:v>758884</c:v>
                </c:pt>
                <c:pt idx="859">
                  <c:v>758884</c:v>
                </c:pt>
                <c:pt idx="860">
                  <c:v>758884</c:v>
                </c:pt>
                <c:pt idx="861">
                  <c:v>758888</c:v>
                </c:pt>
                <c:pt idx="862">
                  <c:v>758888</c:v>
                </c:pt>
                <c:pt idx="863">
                  <c:v>758892</c:v>
                </c:pt>
                <c:pt idx="864">
                  <c:v>758892</c:v>
                </c:pt>
                <c:pt idx="865">
                  <c:v>758896</c:v>
                </c:pt>
                <c:pt idx="866">
                  <c:v>758896</c:v>
                </c:pt>
                <c:pt idx="867">
                  <c:v>758900</c:v>
                </c:pt>
                <c:pt idx="868">
                  <c:v>758900</c:v>
                </c:pt>
                <c:pt idx="869">
                  <c:v>758904</c:v>
                </c:pt>
                <c:pt idx="870">
                  <c:v>758908</c:v>
                </c:pt>
                <c:pt idx="871">
                  <c:v>758912</c:v>
                </c:pt>
                <c:pt idx="872">
                  <c:v>758918</c:v>
                </c:pt>
                <c:pt idx="873">
                  <c:v>758918</c:v>
                </c:pt>
                <c:pt idx="874">
                  <c:v>758922</c:v>
                </c:pt>
                <c:pt idx="875">
                  <c:v>758922</c:v>
                </c:pt>
                <c:pt idx="876">
                  <c:v>758926</c:v>
                </c:pt>
                <c:pt idx="877">
                  <c:v>758926</c:v>
                </c:pt>
                <c:pt idx="878">
                  <c:v>758926</c:v>
                </c:pt>
                <c:pt idx="879">
                  <c:v>758930</c:v>
                </c:pt>
                <c:pt idx="880">
                  <c:v>758934</c:v>
                </c:pt>
                <c:pt idx="881">
                  <c:v>758934</c:v>
                </c:pt>
                <c:pt idx="882">
                  <c:v>758938</c:v>
                </c:pt>
                <c:pt idx="883">
                  <c:v>758942</c:v>
                </c:pt>
                <c:pt idx="884">
                  <c:v>758948</c:v>
                </c:pt>
                <c:pt idx="885">
                  <c:v>758948</c:v>
                </c:pt>
                <c:pt idx="886">
                  <c:v>758954</c:v>
                </c:pt>
                <c:pt idx="887">
                  <c:v>758958</c:v>
                </c:pt>
                <c:pt idx="888">
                  <c:v>758962</c:v>
                </c:pt>
                <c:pt idx="889">
                  <c:v>758966</c:v>
                </c:pt>
                <c:pt idx="890">
                  <c:v>758966</c:v>
                </c:pt>
                <c:pt idx="891">
                  <c:v>758970</c:v>
                </c:pt>
                <c:pt idx="892">
                  <c:v>758976</c:v>
                </c:pt>
                <c:pt idx="893">
                  <c:v>758976</c:v>
                </c:pt>
                <c:pt idx="894">
                  <c:v>758984</c:v>
                </c:pt>
                <c:pt idx="895">
                  <c:v>758984</c:v>
                </c:pt>
                <c:pt idx="896">
                  <c:v>758988</c:v>
                </c:pt>
                <c:pt idx="897">
                  <c:v>758994</c:v>
                </c:pt>
                <c:pt idx="898">
                  <c:v>759002</c:v>
                </c:pt>
                <c:pt idx="899">
                  <c:v>759008</c:v>
                </c:pt>
                <c:pt idx="900">
                  <c:v>759012</c:v>
                </c:pt>
                <c:pt idx="901">
                  <c:v>759020</c:v>
                </c:pt>
                <c:pt idx="902">
                  <c:v>759032</c:v>
                </c:pt>
                <c:pt idx="903">
                  <c:v>759036</c:v>
                </c:pt>
                <c:pt idx="904">
                  <c:v>759042</c:v>
                </c:pt>
                <c:pt idx="905">
                  <c:v>759050</c:v>
                </c:pt>
                <c:pt idx="906">
                  <c:v>759056</c:v>
                </c:pt>
                <c:pt idx="907">
                  <c:v>759060</c:v>
                </c:pt>
                <c:pt idx="908">
                  <c:v>759068</c:v>
                </c:pt>
                <c:pt idx="909">
                  <c:v>759074</c:v>
                </c:pt>
                <c:pt idx="910">
                  <c:v>759074</c:v>
                </c:pt>
                <c:pt idx="911">
                  <c:v>759080</c:v>
                </c:pt>
                <c:pt idx="912">
                  <c:v>759090</c:v>
                </c:pt>
                <c:pt idx="913">
                  <c:v>759104</c:v>
                </c:pt>
                <c:pt idx="914">
                  <c:v>759282</c:v>
                </c:pt>
                <c:pt idx="915">
                  <c:v>759292</c:v>
                </c:pt>
                <c:pt idx="916">
                  <c:v>759296</c:v>
                </c:pt>
                <c:pt idx="917">
                  <c:v>759654</c:v>
                </c:pt>
                <c:pt idx="918">
                  <c:v>759668</c:v>
                </c:pt>
                <c:pt idx="919">
                  <c:v>759840</c:v>
                </c:pt>
                <c:pt idx="920">
                  <c:v>760012</c:v>
                </c:pt>
                <c:pt idx="921">
                  <c:v>760370</c:v>
                </c:pt>
                <c:pt idx="922">
                  <c:v>761090</c:v>
                </c:pt>
                <c:pt idx="923">
                  <c:v>761106</c:v>
                </c:pt>
                <c:pt idx="924">
                  <c:v>761826</c:v>
                </c:pt>
                <c:pt idx="925">
                  <c:v>762546</c:v>
                </c:pt>
                <c:pt idx="926">
                  <c:v>762552</c:v>
                </c:pt>
                <c:pt idx="927">
                  <c:v>762570</c:v>
                </c:pt>
                <c:pt idx="928">
                  <c:v>762570</c:v>
                </c:pt>
                <c:pt idx="929">
                  <c:v>762648</c:v>
                </c:pt>
                <c:pt idx="930">
                  <c:v>763020</c:v>
                </c:pt>
                <c:pt idx="931">
                  <c:v>763740</c:v>
                </c:pt>
                <c:pt idx="932">
                  <c:v>764460</c:v>
                </c:pt>
                <c:pt idx="933">
                  <c:v>764818</c:v>
                </c:pt>
                <c:pt idx="934">
                  <c:v>765538</c:v>
                </c:pt>
                <c:pt idx="935">
                  <c:v>765710</c:v>
                </c:pt>
                <c:pt idx="936">
                  <c:v>765730</c:v>
                </c:pt>
                <c:pt idx="937">
                  <c:v>766088</c:v>
                </c:pt>
                <c:pt idx="938">
                  <c:v>766260</c:v>
                </c:pt>
                <c:pt idx="939">
                  <c:v>766790</c:v>
                </c:pt>
                <c:pt idx="940">
                  <c:v>767148</c:v>
                </c:pt>
                <c:pt idx="941">
                  <c:v>767506</c:v>
                </c:pt>
                <c:pt idx="942">
                  <c:v>768226</c:v>
                </c:pt>
                <c:pt idx="943">
                  <c:v>768946</c:v>
                </c:pt>
                <c:pt idx="944">
                  <c:v>768964</c:v>
                </c:pt>
                <c:pt idx="945">
                  <c:v>769684</c:v>
                </c:pt>
                <c:pt idx="946">
                  <c:v>769692</c:v>
                </c:pt>
                <c:pt idx="947">
                  <c:v>770050</c:v>
                </c:pt>
                <c:pt idx="948">
                  <c:v>770222</c:v>
                </c:pt>
                <c:pt idx="949">
                  <c:v>770942</c:v>
                </c:pt>
                <c:pt idx="950">
                  <c:v>771300</c:v>
                </c:pt>
                <c:pt idx="951">
                  <c:v>771732</c:v>
                </c:pt>
                <c:pt idx="952">
                  <c:v>772110</c:v>
                </c:pt>
                <c:pt idx="953">
                  <c:v>772454</c:v>
                </c:pt>
                <c:pt idx="954">
                  <c:v>773170</c:v>
                </c:pt>
                <c:pt idx="955">
                  <c:v>774604</c:v>
                </c:pt>
                <c:pt idx="956">
                  <c:v>774776</c:v>
                </c:pt>
                <c:pt idx="957">
                  <c:v>774786</c:v>
                </c:pt>
                <c:pt idx="958">
                  <c:v>774866</c:v>
                </c:pt>
                <c:pt idx="959">
                  <c:v>774940</c:v>
                </c:pt>
                <c:pt idx="960">
                  <c:v>775372</c:v>
                </c:pt>
                <c:pt idx="961">
                  <c:v>776092</c:v>
                </c:pt>
                <c:pt idx="962">
                  <c:v>777526</c:v>
                </c:pt>
                <c:pt idx="963">
                  <c:v>777532</c:v>
                </c:pt>
                <c:pt idx="964">
                  <c:v>777704</c:v>
                </c:pt>
                <c:pt idx="965">
                  <c:v>778062</c:v>
                </c:pt>
                <c:pt idx="966">
                  <c:v>778782</c:v>
                </c:pt>
                <c:pt idx="967">
                  <c:v>780216</c:v>
                </c:pt>
                <c:pt idx="968">
                  <c:v>781650</c:v>
                </c:pt>
                <c:pt idx="969">
                  <c:v>781668</c:v>
                </c:pt>
                <c:pt idx="970">
                  <c:v>782026</c:v>
                </c:pt>
                <c:pt idx="971">
                  <c:v>782746</c:v>
                </c:pt>
                <c:pt idx="972">
                  <c:v>782746</c:v>
                </c:pt>
                <c:pt idx="973">
                  <c:v>783104</c:v>
                </c:pt>
                <c:pt idx="974">
                  <c:v>783276</c:v>
                </c:pt>
                <c:pt idx="975">
                  <c:v>783634</c:v>
                </c:pt>
                <c:pt idx="976">
                  <c:v>783708</c:v>
                </c:pt>
                <c:pt idx="977">
                  <c:v>784066</c:v>
                </c:pt>
                <c:pt idx="978">
                  <c:v>784786</c:v>
                </c:pt>
                <c:pt idx="979">
                  <c:v>785144</c:v>
                </c:pt>
                <c:pt idx="980">
                  <c:v>785502</c:v>
                </c:pt>
                <c:pt idx="981">
                  <c:v>786936</c:v>
                </c:pt>
                <c:pt idx="982">
                  <c:v>786942</c:v>
                </c:pt>
                <c:pt idx="983">
                  <c:v>786962</c:v>
                </c:pt>
                <c:pt idx="984">
                  <c:v>787682</c:v>
                </c:pt>
                <c:pt idx="985">
                  <c:v>787928</c:v>
                </c:pt>
                <c:pt idx="986">
                  <c:v>788458</c:v>
                </c:pt>
                <c:pt idx="987">
                  <c:v>788816</c:v>
                </c:pt>
                <c:pt idx="988">
                  <c:v>788830</c:v>
                </c:pt>
                <c:pt idx="989">
                  <c:v>789550</c:v>
                </c:pt>
                <c:pt idx="990">
                  <c:v>789568</c:v>
                </c:pt>
                <c:pt idx="991">
                  <c:v>789740</c:v>
                </c:pt>
                <c:pt idx="992">
                  <c:v>790460</c:v>
                </c:pt>
                <c:pt idx="993">
                  <c:v>790818</c:v>
                </c:pt>
                <c:pt idx="994">
                  <c:v>791710</c:v>
                </c:pt>
                <c:pt idx="995">
                  <c:v>793144</c:v>
                </c:pt>
                <c:pt idx="996">
                  <c:v>793502</c:v>
                </c:pt>
                <c:pt idx="997">
                  <c:v>794222</c:v>
                </c:pt>
                <c:pt idx="998">
                  <c:v>794580</c:v>
                </c:pt>
                <c:pt idx="999">
                  <c:v>795300</c:v>
                </c:pt>
                <c:pt idx="1000">
                  <c:v>795300</c:v>
                </c:pt>
                <c:pt idx="1001">
                  <c:v>795658</c:v>
                </c:pt>
                <c:pt idx="1002">
                  <c:v>795686</c:v>
                </c:pt>
                <c:pt idx="1003">
                  <c:v>795858</c:v>
                </c:pt>
                <c:pt idx="1004">
                  <c:v>796590</c:v>
                </c:pt>
                <c:pt idx="1005">
                  <c:v>797316</c:v>
                </c:pt>
                <c:pt idx="1006">
                  <c:v>798036</c:v>
                </c:pt>
                <c:pt idx="1007">
                  <c:v>798222</c:v>
                </c:pt>
                <c:pt idx="1008">
                  <c:v>799016</c:v>
                </c:pt>
                <c:pt idx="1009">
                  <c:v>799736</c:v>
                </c:pt>
                <c:pt idx="1010">
                  <c:v>800456</c:v>
                </c:pt>
                <c:pt idx="1011">
                  <c:v>800814</c:v>
                </c:pt>
                <c:pt idx="1012">
                  <c:v>800830</c:v>
                </c:pt>
                <c:pt idx="1013">
                  <c:v>801550</c:v>
                </c:pt>
                <c:pt idx="1014">
                  <c:v>801722</c:v>
                </c:pt>
                <c:pt idx="1015">
                  <c:v>802080</c:v>
                </c:pt>
                <c:pt idx="1016">
                  <c:v>802166</c:v>
                </c:pt>
                <c:pt idx="1017">
                  <c:v>803606</c:v>
                </c:pt>
                <c:pt idx="1018">
                  <c:v>803964</c:v>
                </c:pt>
                <c:pt idx="1019">
                  <c:v>804322</c:v>
                </c:pt>
                <c:pt idx="1020">
                  <c:v>804410</c:v>
                </c:pt>
                <c:pt idx="1021">
                  <c:v>805130</c:v>
                </c:pt>
                <c:pt idx="1022">
                  <c:v>805224</c:v>
                </c:pt>
                <c:pt idx="1023">
                  <c:v>806664</c:v>
                </c:pt>
                <c:pt idx="1024">
                  <c:v>807384</c:v>
                </c:pt>
                <c:pt idx="1025">
                  <c:v>807458</c:v>
                </c:pt>
                <c:pt idx="1026">
                  <c:v>808178</c:v>
                </c:pt>
                <c:pt idx="1027">
                  <c:v>808204</c:v>
                </c:pt>
                <c:pt idx="1028">
                  <c:v>808934</c:v>
                </c:pt>
                <c:pt idx="1029">
                  <c:v>809674</c:v>
                </c:pt>
                <c:pt idx="1030">
                  <c:v>810400</c:v>
                </c:pt>
                <c:pt idx="1031">
                  <c:v>810572</c:v>
                </c:pt>
                <c:pt idx="1032">
                  <c:v>811288</c:v>
                </c:pt>
                <c:pt idx="1033">
                  <c:v>812722</c:v>
                </c:pt>
                <c:pt idx="1034">
                  <c:v>812796</c:v>
                </c:pt>
                <c:pt idx="1035">
                  <c:v>812814</c:v>
                </c:pt>
                <c:pt idx="1036">
                  <c:v>813246</c:v>
                </c:pt>
                <c:pt idx="1037">
                  <c:v>813492</c:v>
                </c:pt>
                <c:pt idx="1038">
                  <c:v>814212</c:v>
                </c:pt>
                <c:pt idx="1039">
                  <c:v>814932</c:v>
                </c:pt>
                <c:pt idx="1040">
                  <c:v>815290</c:v>
                </c:pt>
                <c:pt idx="1041">
                  <c:v>816010</c:v>
                </c:pt>
                <c:pt idx="1042">
                  <c:v>817444</c:v>
                </c:pt>
                <c:pt idx="1043">
                  <c:v>817802</c:v>
                </c:pt>
                <c:pt idx="1044">
                  <c:v>818522</c:v>
                </c:pt>
                <c:pt idx="1045">
                  <c:v>818880</c:v>
                </c:pt>
                <c:pt idx="1046">
                  <c:v>819600</c:v>
                </c:pt>
                <c:pt idx="1047">
                  <c:v>819772</c:v>
                </c:pt>
                <c:pt idx="1048">
                  <c:v>821206</c:v>
                </c:pt>
                <c:pt idx="1049">
                  <c:v>821564</c:v>
                </c:pt>
                <c:pt idx="1050">
                  <c:v>821922</c:v>
                </c:pt>
                <c:pt idx="1051">
                  <c:v>822280</c:v>
                </c:pt>
                <c:pt idx="1052">
                  <c:v>822452</c:v>
                </c:pt>
                <c:pt idx="1053">
                  <c:v>823192</c:v>
                </c:pt>
                <c:pt idx="1054">
                  <c:v>823908</c:v>
                </c:pt>
                <c:pt idx="1055">
                  <c:v>824702</c:v>
                </c:pt>
                <c:pt idx="1056">
                  <c:v>827554</c:v>
                </c:pt>
                <c:pt idx="1057">
                  <c:v>827554</c:v>
                </c:pt>
                <c:pt idx="1058">
                  <c:v>827920</c:v>
                </c:pt>
                <c:pt idx="1059">
                  <c:v>828278</c:v>
                </c:pt>
                <c:pt idx="1060">
                  <c:v>829712</c:v>
                </c:pt>
                <c:pt idx="1061">
                  <c:v>830432</c:v>
                </c:pt>
                <c:pt idx="1062">
                  <c:v>831866</c:v>
                </c:pt>
                <c:pt idx="1063">
                  <c:v>831940</c:v>
                </c:pt>
                <c:pt idx="1064">
                  <c:v>832660</c:v>
                </c:pt>
                <c:pt idx="1065">
                  <c:v>833380</c:v>
                </c:pt>
                <c:pt idx="1066">
                  <c:v>833738</c:v>
                </c:pt>
                <c:pt idx="1067">
                  <c:v>834458</c:v>
                </c:pt>
                <c:pt idx="1068">
                  <c:v>834458</c:v>
                </c:pt>
                <c:pt idx="1069">
                  <c:v>835178</c:v>
                </c:pt>
                <c:pt idx="1070">
                  <c:v>835184</c:v>
                </c:pt>
                <c:pt idx="1071">
                  <c:v>835374</c:v>
                </c:pt>
                <c:pt idx="1072">
                  <c:v>836090</c:v>
                </c:pt>
                <c:pt idx="1073">
                  <c:v>836448</c:v>
                </c:pt>
                <c:pt idx="1074">
                  <c:v>837882</c:v>
                </c:pt>
                <c:pt idx="1075">
                  <c:v>837892</c:v>
                </c:pt>
                <c:pt idx="1076">
                  <c:v>838250</c:v>
                </c:pt>
                <c:pt idx="1077">
                  <c:v>838622</c:v>
                </c:pt>
                <c:pt idx="1078">
                  <c:v>839152</c:v>
                </c:pt>
                <c:pt idx="1079">
                  <c:v>839946</c:v>
                </c:pt>
                <c:pt idx="1080">
                  <c:v>840684</c:v>
                </c:pt>
                <c:pt idx="1081">
                  <c:v>841400</c:v>
                </c:pt>
                <c:pt idx="1082">
                  <c:v>842136</c:v>
                </c:pt>
                <c:pt idx="1083">
                  <c:v>842568</c:v>
                </c:pt>
                <c:pt idx="1084">
                  <c:v>843460</c:v>
                </c:pt>
                <c:pt idx="1085">
                  <c:v>843832</c:v>
                </c:pt>
                <c:pt idx="1086">
                  <c:v>845266</c:v>
                </c:pt>
                <c:pt idx="1087">
                  <c:v>845624</c:v>
                </c:pt>
                <c:pt idx="1088">
                  <c:v>846344</c:v>
                </c:pt>
                <c:pt idx="1089">
                  <c:v>847778</c:v>
                </c:pt>
                <c:pt idx="1090">
                  <c:v>847798</c:v>
                </c:pt>
                <c:pt idx="1091">
                  <c:v>847830</c:v>
                </c:pt>
                <c:pt idx="1092">
                  <c:v>848550</c:v>
                </c:pt>
                <c:pt idx="1093">
                  <c:v>849270</c:v>
                </c:pt>
                <c:pt idx="1094">
                  <c:v>850704</c:v>
                </c:pt>
                <c:pt idx="1095">
                  <c:v>850778</c:v>
                </c:pt>
                <c:pt idx="1096">
                  <c:v>851498</c:v>
                </c:pt>
                <c:pt idx="1097">
                  <c:v>852218</c:v>
                </c:pt>
                <c:pt idx="1098">
                  <c:v>852576</c:v>
                </c:pt>
                <c:pt idx="1099">
                  <c:v>852748</c:v>
                </c:pt>
                <c:pt idx="1100">
                  <c:v>853468</c:v>
                </c:pt>
                <c:pt idx="1101">
                  <c:v>854902</c:v>
                </c:pt>
                <c:pt idx="1102">
                  <c:v>856336</c:v>
                </c:pt>
                <c:pt idx="1103">
                  <c:v>856336</c:v>
                </c:pt>
                <c:pt idx="1104">
                  <c:v>856344</c:v>
                </c:pt>
                <c:pt idx="1105">
                  <c:v>856418</c:v>
                </c:pt>
                <c:pt idx="1106">
                  <c:v>857212</c:v>
                </c:pt>
                <c:pt idx="1107">
                  <c:v>857932</c:v>
                </c:pt>
                <c:pt idx="1108">
                  <c:v>858652</c:v>
                </c:pt>
                <c:pt idx="1109">
                  <c:v>858658</c:v>
                </c:pt>
                <c:pt idx="1110">
                  <c:v>860092</c:v>
                </c:pt>
                <c:pt idx="1111">
                  <c:v>860106</c:v>
                </c:pt>
                <c:pt idx="1112">
                  <c:v>860192</c:v>
                </c:pt>
                <c:pt idx="1113">
                  <c:v>861626</c:v>
                </c:pt>
                <c:pt idx="1114">
                  <c:v>861700</c:v>
                </c:pt>
                <c:pt idx="1115">
                  <c:v>862420</c:v>
                </c:pt>
                <c:pt idx="1116">
                  <c:v>863140</c:v>
                </c:pt>
                <c:pt idx="1117">
                  <c:v>863506</c:v>
                </c:pt>
                <c:pt idx="1118">
                  <c:v>864230</c:v>
                </c:pt>
                <c:pt idx="1119">
                  <c:v>865664</c:v>
                </c:pt>
                <c:pt idx="1120">
                  <c:v>865848</c:v>
                </c:pt>
                <c:pt idx="1121">
                  <c:v>866206</c:v>
                </c:pt>
                <c:pt idx="1122">
                  <c:v>866736</c:v>
                </c:pt>
                <c:pt idx="1123">
                  <c:v>868170</c:v>
                </c:pt>
                <c:pt idx="1124">
                  <c:v>868190</c:v>
                </c:pt>
                <c:pt idx="1125">
                  <c:v>869624</c:v>
                </c:pt>
                <c:pt idx="1126">
                  <c:v>869802</c:v>
                </c:pt>
                <c:pt idx="1127">
                  <c:v>870332</c:v>
                </c:pt>
                <c:pt idx="1128">
                  <c:v>871766</c:v>
                </c:pt>
                <c:pt idx="1129">
                  <c:v>871938</c:v>
                </c:pt>
                <c:pt idx="1130">
                  <c:v>872658</c:v>
                </c:pt>
                <c:pt idx="1131">
                  <c:v>874092</c:v>
                </c:pt>
                <c:pt idx="1132">
                  <c:v>875526</c:v>
                </c:pt>
                <c:pt idx="1133">
                  <c:v>875542</c:v>
                </c:pt>
                <c:pt idx="1134">
                  <c:v>876976</c:v>
                </c:pt>
                <c:pt idx="1135">
                  <c:v>877334</c:v>
                </c:pt>
                <c:pt idx="1136">
                  <c:v>878060</c:v>
                </c:pt>
                <c:pt idx="1137">
                  <c:v>880912</c:v>
                </c:pt>
                <c:pt idx="1138">
                  <c:v>880928</c:v>
                </c:pt>
                <c:pt idx="1139">
                  <c:v>882372</c:v>
                </c:pt>
                <c:pt idx="1140">
                  <c:v>883812</c:v>
                </c:pt>
                <c:pt idx="1141">
                  <c:v>884532</c:v>
                </c:pt>
                <c:pt idx="1142">
                  <c:v>885268</c:v>
                </c:pt>
                <c:pt idx="1143">
                  <c:v>886702</c:v>
                </c:pt>
                <c:pt idx="1144">
                  <c:v>886726</c:v>
                </c:pt>
                <c:pt idx="1145">
                  <c:v>888160</c:v>
                </c:pt>
                <c:pt idx="1146">
                  <c:v>889594</c:v>
                </c:pt>
                <c:pt idx="1147">
                  <c:v>889614</c:v>
                </c:pt>
                <c:pt idx="1148">
                  <c:v>889972</c:v>
                </c:pt>
                <c:pt idx="1149">
                  <c:v>891416</c:v>
                </c:pt>
                <c:pt idx="1150">
                  <c:v>892132</c:v>
                </c:pt>
                <c:pt idx="1151">
                  <c:v>892852</c:v>
                </c:pt>
                <c:pt idx="1152">
                  <c:v>894360</c:v>
                </c:pt>
                <c:pt idx="1153">
                  <c:v>895794</c:v>
                </c:pt>
                <c:pt idx="1154">
                  <c:v>895804</c:v>
                </c:pt>
                <c:pt idx="1155">
                  <c:v>896524</c:v>
                </c:pt>
                <c:pt idx="1156">
                  <c:v>897958</c:v>
                </c:pt>
                <c:pt idx="1157">
                  <c:v>897958</c:v>
                </c:pt>
                <c:pt idx="1158">
                  <c:v>899392</c:v>
                </c:pt>
                <c:pt idx="1159">
                  <c:v>900826</c:v>
                </c:pt>
                <c:pt idx="1160">
                  <c:v>900998</c:v>
                </c:pt>
                <c:pt idx="1161">
                  <c:v>903850</c:v>
                </c:pt>
                <c:pt idx="1162">
                  <c:v>905284</c:v>
                </c:pt>
                <c:pt idx="1163">
                  <c:v>905358</c:v>
                </c:pt>
                <c:pt idx="1164">
                  <c:v>906078</c:v>
                </c:pt>
                <c:pt idx="1165">
                  <c:v>906250</c:v>
                </c:pt>
                <c:pt idx="1166">
                  <c:v>906620</c:v>
                </c:pt>
                <c:pt idx="1167">
                  <c:v>907512</c:v>
                </c:pt>
                <c:pt idx="1168">
                  <c:v>908590</c:v>
                </c:pt>
                <c:pt idx="1169">
                  <c:v>909310</c:v>
                </c:pt>
                <c:pt idx="1170">
                  <c:v>909742</c:v>
                </c:pt>
                <c:pt idx="1171">
                  <c:v>910820</c:v>
                </c:pt>
                <c:pt idx="1172">
                  <c:v>911540</c:v>
                </c:pt>
                <c:pt idx="1173">
                  <c:v>911614</c:v>
                </c:pt>
                <c:pt idx="1174">
                  <c:v>913048</c:v>
                </c:pt>
                <c:pt idx="1175">
                  <c:v>913406</c:v>
                </c:pt>
                <c:pt idx="1176">
                  <c:v>914840</c:v>
                </c:pt>
                <c:pt idx="1177">
                  <c:v>914914</c:v>
                </c:pt>
                <c:pt idx="1178">
                  <c:v>915284</c:v>
                </c:pt>
                <c:pt idx="1179">
                  <c:v>916362</c:v>
                </c:pt>
                <c:pt idx="1180">
                  <c:v>917796</c:v>
                </c:pt>
                <c:pt idx="1181">
                  <c:v>918154</c:v>
                </c:pt>
                <c:pt idx="1182">
                  <c:v>918162</c:v>
                </c:pt>
                <c:pt idx="1183">
                  <c:v>919240</c:v>
                </c:pt>
                <c:pt idx="1184">
                  <c:v>919956</c:v>
                </c:pt>
                <c:pt idx="1185">
                  <c:v>920680</c:v>
                </c:pt>
                <c:pt idx="1186">
                  <c:v>921758</c:v>
                </c:pt>
                <c:pt idx="1187">
                  <c:v>922498</c:v>
                </c:pt>
                <c:pt idx="1188">
                  <c:v>923576</c:v>
                </c:pt>
                <c:pt idx="1189">
                  <c:v>925010</c:v>
                </c:pt>
                <c:pt idx="1190">
                  <c:v>925380</c:v>
                </c:pt>
                <c:pt idx="1191">
                  <c:v>926814</c:v>
                </c:pt>
                <c:pt idx="1192">
                  <c:v>929666</c:v>
                </c:pt>
                <c:pt idx="1193">
                  <c:v>929674</c:v>
                </c:pt>
                <c:pt idx="1194">
                  <c:v>932524</c:v>
                </c:pt>
                <c:pt idx="1195">
                  <c:v>932542</c:v>
                </c:pt>
                <c:pt idx="1196">
                  <c:v>932616</c:v>
                </c:pt>
                <c:pt idx="1197">
                  <c:v>933336</c:v>
                </c:pt>
                <c:pt idx="1198">
                  <c:v>934056</c:v>
                </c:pt>
                <c:pt idx="1199">
                  <c:v>934776</c:v>
                </c:pt>
                <c:pt idx="1200">
                  <c:v>935022</c:v>
                </c:pt>
                <c:pt idx="1201">
                  <c:v>935816</c:v>
                </c:pt>
                <c:pt idx="1202">
                  <c:v>938666</c:v>
                </c:pt>
                <c:pt idx="1203">
                  <c:v>939024</c:v>
                </c:pt>
                <c:pt idx="1204">
                  <c:v>939744</c:v>
                </c:pt>
                <c:pt idx="1205">
                  <c:v>939916</c:v>
                </c:pt>
                <c:pt idx="1206">
                  <c:v>942768</c:v>
                </c:pt>
                <c:pt idx="1207">
                  <c:v>943488</c:v>
                </c:pt>
                <c:pt idx="1208">
                  <c:v>943860</c:v>
                </c:pt>
                <c:pt idx="1209">
                  <c:v>944580</c:v>
                </c:pt>
                <c:pt idx="1210">
                  <c:v>945110</c:v>
                </c:pt>
                <c:pt idx="1211">
                  <c:v>945846</c:v>
                </c:pt>
                <c:pt idx="1212">
                  <c:v>946562</c:v>
                </c:pt>
                <c:pt idx="1213">
                  <c:v>948016</c:v>
                </c:pt>
                <c:pt idx="1214">
                  <c:v>948742</c:v>
                </c:pt>
                <c:pt idx="1215">
                  <c:v>950176</c:v>
                </c:pt>
                <c:pt idx="1216">
                  <c:v>951610</c:v>
                </c:pt>
                <c:pt idx="1217">
                  <c:v>952140</c:v>
                </c:pt>
                <c:pt idx="1218">
                  <c:v>953932</c:v>
                </c:pt>
                <c:pt idx="1219">
                  <c:v>954462</c:v>
                </c:pt>
                <c:pt idx="1220">
                  <c:v>957314</c:v>
                </c:pt>
                <c:pt idx="1221">
                  <c:v>958748</c:v>
                </c:pt>
                <c:pt idx="1222">
                  <c:v>959106</c:v>
                </c:pt>
                <c:pt idx="1223">
                  <c:v>959826</c:v>
                </c:pt>
                <c:pt idx="1224">
                  <c:v>959998</c:v>
                </c:pt>
                <c:pt idx="1225">
                  <c:v>961432</c:v>
                </c:pt>
                <c:pt idx="1226">
                  <c:v>961790</c:v>
                </c:pt>
                <c:pt idx="1227">
                  <c:v>962510</c:v>
                </c:pt>
                <c:pt idx="1228">
                  <c:v>963230</c:v>
                </c:pt>
                <c:pt idx="1229">
                  <c:v>963950</c:v>
                </c:pt>
                <c:pt idx="1230">
                  <c:v>964122</c:v>
                </c:pt>
                <c:pt idx="1231">
                  <c:v>964842</c:v>
                </c:pt>
                <c:pt idx="1232">
                  <c:v>965200</c:v>
                </c:pt>
                <c:pt idx="1233">
                  <c:v>966634</c:v>
                </c:pt>
                <c:pt idx="1234">
                  <c:v>966806</c:v>
                </c:pt>
                <c:pt idx="1235">
                  <c:v>967698</c:v>
                </c:pt>
                <c:pt idx="1236">
                  <c:v>969132</c:v>
                </c:pt>
                <c:pt idx="1237">
                  <c:v>969498</c:v>
                </c:pt>
                <c:pt idx="1238">
                  <c:v>969856</c:v>
                </c:pt>
                <c:pt idx="1239">
                  <c:v>971290</c:v>
                </c:pt>
                <c:pt idx="1240">
                  <c:v>972010</c:v>
                </c:pt>
                <c:pt idx="1241">
                  <c:v>972730</c:v>
                </c:pt>
                <c:pt idx="1242">
                  <c:v>974170</c:v>
                </c:pt>
                <c:pt idx="1243">
                  <c:v>974890</c:v>
                </c:pt>
                <c:pt idx="1244">
                  <c:v>975630</c:v>
                </c:pt>
                <c:pt idx="1245">
                  <c:v>977064</c:v>
                </c:pt>
                <c:pt idx="1246">
                  <c:v>977422</c:v>
                </c:pt>
                <c:pt idx="1247">
                  <c:v>978856</c:v>
                </c:pt>
                <c:pt idx="1248">
                  <c:v>979228</c:v>
                </c:pt>
                <c:pt idx="1249">
                  <c:v>980306</c:v>
                </c:pt>
                <c:pt idx="1250">
                  <c:v>981026</c:v>
                </c:pt>
                <c:pt idx="1251">
                  <c:v>982460</c:v>
                </c:pt>
                <c:pt idx="1252">
                  <c:v>983894</c:v>
                </c:pt>
                <c:pt idx="1253">
                  <c:v>985328</c:v>
                </c:pt>
                <c:pt idx="1254">
                  <c:v>985348</c:v>
                </c:pt>
                <c:pt idx="1255">
                  <c:v>985780</c:v>
                </c:pt>
                <c:pt idx="1256">
                  <c:v>987386</c:v>
                </c:pt>
                <c:pt idx="1257">
                  <c:v>988122</c:v>
                </c:pt>
                <c:pt idx="1258">
                  <c:v>989914</c:v>
                </c:pt>
                <c:pt idx="1259">
                  <c:v>992766</c:v>
                </c:pt>
                <c:pt idx="1260">
                  <c:v>994200</c:v>
                </c:pt>
                <c:pt idx="1261">
                  <c:v>994558</c:v>
                </c:pt>
                <c:pt idx="1262">
                  <c:v>994558</c:v>
                </c:pt>
                <c:pt idx="1263">
                  <c:v>995278</c:v>
                </c:pt>
                <c:pt idx="1264">
                  <c:v>996712</c:v>
                </c:pt>
                <c:pt idx="1265">
                  <c:v>998146</c:v>
                </c:pt>
                <c:pt idx="1266">
                  <c:v>1000998</c:v>
                </c:pt>
                <c:pt idx="1267">
                  <c:v>1000998</c:v>
                </c:pt>
                <c:pt idx="1268">
                  <c:v>1001360</c:v>
                </c:pt>
                <c:pt idx="1269">
                  <c:v>1002080</c:v>
                </c:pt>
                <c:pt idx="1270">
                  <c:v>1002810</c:v>
                </c:pt>
                <c:pt idx="1271">
                  <c:v>1005660</c:v>
                </c:pt>
                <c:pt idx="1272">
                  <c:v>1007094</c:v>
                </c:pt>
                <c:pt idx="1273">
                  <c:v>1007266</c:v>
                </c:pt>
                <c:pt idx="1274">
                  <c:v>1007998</c:v>
                </c:pt>
                <c:pt idx="1275">
                  <c:v>1008718</c:v>
                </c:pt>
                <c:pt idx="1276">
                  <c:v>1011570</c:v>
                </c:pt>
                <c:pt idx="1277">
                  <c:v>1011742</c:v>
                </c:pt>
                <c:pt idx="1278">
                  <c:v>1011750</c:v>
                </c:pt>
                <c:pt idx="1279">
                  <c:v>1012476</c:v>
                </c:pt>
                <c:pt idx="1280">
                  <c:v>1015328</c:v>
                </c:pt>
                <c:pt idx="1281">
                  <c:v>1018180</c:v>
                </c:pt>
                <c:pt idx="1282">
                  <c:v>1018900</c:v>
                </c:pt>
                <c:pt idx="1283">
                  <c:v>1021752</c:v>
                </c:pt>
                <c:pt idx="1284">
                  <c:v>1021764</c:v>
                </c:pt>
                <c:pt idx="1285">
                  <c:v>1023206</c:v>
                </c:pt>
                <c:pt idx="1286">
                  <c:v>1024998</c:v>
                </c:pt>
                <c:pt idx="1287">
                  <c:v>1027850</c:v>
                </c:pt>
                <c:pt idx="1288">
                  <c:v>1028580</c:v>
                </c:pt>
                <c:pt idx="1289">
                  <c:v>1034256</c:v>
                </c:pt>
                <c:pt idx="1290">
                  <c:v>1035690</c:v>
                </c:pt>
                <c:pt idx="1291">
                  <c:v>1037124</c:v>
                </c:pt>
                <c:pt idx="1292">
                  <c:v>1092204</c:v>
                </c:pt>
                <c:pt idx="1293">
                  <c:v>1092204</c:v>
                </c:pt>
                <c:pt idx="1294">
                  <c:v>1092204</c:v>
                </c:pt>
                <c:pt idx="1295">
                  <c:v>1092204</c:v>
                </c:pt>
                <c:pt idx="1296">
                  <c:v>1092208</c:v>
                </c:pt>
                <c:pt idx="1297">
                  <c:v>1092208</c:v>
                </c:pt>
                <c:pt idx="1298">
                  <c:v>1092212</c:v>
                </c:pt>
                <c:pt idx="1299">
                  <c:v>1092216</c:v>
                </c:pt>
                <c:pt idx="1300">
                  <c:v>1092220</c:v>
                </c:pt>
                <c:pt idx="1301">
                  <c:v>1092220</c:v>
                </c:pt>
                <c:pt idx="1302">
                  <c:v>1092220</c:v>
                </c:pt>
                <c:pt idx="1303">
                  <c:v>1092220</c:v>
                </c:pt>
                <c:pt idx="1304">
                  <c:v>1092224</c:v>
                </c:pt>
                <c:pt idx="1305">
                  <c:v>1092224</c:v>
                </c:pt>
                <c:pt idx="1306">
                  <c:v>1092228</c:v>
                </c:pt>
                <c:pt idx="1307">
                  <c:v>1092228</c:v>
                </c:pt>
                <c:pt idx="1308">
                  <c:v>1092232</c:v>
                </c:pt>
                <c:pt idx="1309">
                  <c:v>1092236</c:v>
                </c:pt>
                <c:pt idx="1310">
                  <c:v>1092236</c:v>
                </c:pt>
                <c:pt idx="1311">
                  <c:v>1092244</c:v>
                </c:pt>
                <c:pt idx="1312">
                  <c:v>1092244</c:v>
                </c:pt>
                <c:pt idx="1313">
                  <c:v>1092248</c:v>
                </c:pt>
                <c:pt idx="1314">
                  <c:v>1092248</c:v>
                </c:pt>
                <c:pt idx="1315">
                  <c:v>1092252</c:v>
                </c:pt>
                <c:pt idx="1316">
                  <c:v>1092256</c:v>
                </c:pt>
                <c:pt idx="1317">
                  <c:v>1092256</c:v>
                </c:pt>
                <c:pt idx="1318">
                  <c:v>1092260</c:v>
                </c:pt>
                <c:pt idx="1319">
                  <c:v>1092264</c:v>
                </c:pt>
                <c:pt idx="1320">
                  <c:v>1092268</c:v>
                </c:pt>
                <c:pt idx="1321">
                  <c:v>1092268</c:v>
                </c:pt>
                <c:pt idx="1322">
                  <c:v>1092272</c:v>
                </c:pt>
                <c:pt idx="1323">
                  <c:v>1092276</c:v>
                </c:pt>
                <c:pt idx="1324">
                  <c:v>1092282</c:v>
                </c:pt>
                <c:pt idx="1325">
                  <c:v>1092288</c:v>
                </c:pt>
                <c:pt idx="1326">
                  <c:v>1092292</c:v>
                </c:pt>
                <c:pt idx="1327">
                  <c:v>1092296</c:v>
                </c:pt>
                <c:pt idx="1328">
                  <c:v>1092304</c:v>
                </c:pt>
                <c:pt idx="1329">
                  <c:v>1092304</c:v>
                </c:pt>
                <c:pt idx="1330">
                  <c:v>1092304</c:v>
                </c:pt>
                <c:pt idx="1331">
                  <c:v>1092312</c:v>
                </c:pt>
                <c:pt idx="1332">
                  <c:v>1092318</c:v>
                </c:pt>
                <c:pt idx="1333">
                  <c:v>1092330</c:v>
                </c:pt>
                <c:pt idx="1334">
                  <c:v>1092344</c:v>
                </c:pt>
                <c:pt idx="1335">
                  <c:v>1092348</c:v>
                </c:pt>
                <c:pt idx="1336">
                  <c:v>1092354</c:v>
                </c:pt>
                <c:pt idx="1337">
                  <c:v>1092360</c:v>
                </c:pt>
                <c:pt idx="1338">
                  <c:v>1092364</c:v>
                </c:pt>
                <c:pt idx="1339">
                  <c:v>1092376</c:v>
                </c:pt>
                <c:pt idx="1340">
                  <c:v>1092382</c:v>
                </c:pt>
                <c:pt idx="1341">
                  <c:v>1093816</c:v>
                </c:pt>
                <c:pt idx="1342">
                  <c:v>1093988</c:v>
                </c:pt>
                <c:pt idx="1343">
                  <c:v>1094160</c:v>
                </c:pt>
                <c:pt idx="1344">
                  <c:v>1094880</c:v>
                </c:pt>
                <c:pt idx="1345">
                  <c:v>1094892</c:v>
                </c:pt>
                <c:pt idx="1346">
                  <c:v>1095612</c:v>
                </c:pt>
                <c:pt idx="1347">
                  <c:v>1095616</c:v>
                </c:pt>
                <c:pt idx="1348">
                  <c:v>1096336</c:v>
                </c:pt>
                <c:pt idx="1349">
                  <c:v>1096336</c:v>
                </c:pt>
                <c:pt idx="1350">
                  <c:v>1096512</c:v>
                </c:pt>
                <c:pt idx="1351">
                  <c:v>1096520</c:v>
                </c:pt>
                <c:pt idx="1352">
                  <c:v>1096692</c:v>
                </c:pt>
                <c:pt idx="1353">
                  <c:v>1098126</c:v>
                </c:pt>
                <c:pt idx="1354">
                  <c:v>1098134</c:v>
                </c:pt>
                <c:pt idx="1355">
                  <c:v>1098142</c:v>
                </c:pt>
                <c:pt idx="1356">
                  <c:v>1098160</c:v>
                </c:pt>
                <c:pt idx="1357">
                  <c:v>1098170</c:v>
                </c:pt>
                <c:pt idx="1358">
                  <c:v>1098244</c:v>
                </c:pt>
                <c:pt idx="1359">
                  <c:v>1098250</c:v>
                </c:pt>
                <c:pt idx="1360">
                  <c:v>1098250</c:v>
                </c:pt>
                <c:pt idx="1361">
                  <c:v>1098260</c:v>
                </c:pt>
                <c:pt idx="1362">
                  <c:v>1098980</c:v>
                </c:pt>
                <c:pt idx="1363">
                  <c:v>1098988</c:v>
                </c:pt>
                <c:pt idx="1364">
                  <c:v>1099006</c:v>
                </c:pt>
                <c:pt idx="1365">
                  <c:v>1099024</c:v>
                </c:pt>
                <c:pt idx="1366">
                  <c:v>1099368</c:v>
                </c:pt>
                <c:pt idx="1367">
                  <c:v>1099732</c:v>
                </c:pt>
                <c:pt idx="1368">
                  <c:v>1100090</c:v>
                </c:pt>
                <c:pt idx="1369">
                  <c:v>1100448</c:v>
                </c:pt>
                <c:pt idx="1370">
                  <c:v>1100458</c:v>
                </c:pt>
                <c:pt idx="1371">
                  <c:v>1100552</c:v>
                </c:pt>
                <c:pt idx="1372">
                  <c:v>1100896</c:v>
                </c:pt>
                <c:pt idx="1373">
                  <c:v>1101612</c:v>
                </c:pt>
                <c:pt idx="1374">
                  <c:v>1102328</c:v>
                </c:pt>
                <c:pt idx="1375">
                  <c:v>1102476</c:v>
                </c:pt>
                <c:pt idx="1376">
                  <c:v>1103270</c:v>
                </c:pt>
                <c:pt idx="1377">
                  <c:v>1103614</c:v>
                </c:pt>
                <c:pt idx="1378">
                  <c:v>1104334</c:v>
                </c:pt>
                <c:pt idx="1379">
                  <c:v>1104766</c:v>
                </c:pt>
                <c:pt idx="1380">
                  <c:v>1105486</c:v>
                </c:pt>
                <c:pt idx="1381">
                  <c:v>1105658</c:v>
                </c:pt>
                <c:pt idx="1382">
                  <c:v>1106378</c:v>
                </c:pt>
                <c:pt idx="1383">
                  <c:v>1107812</c:v>
                </c:pt>
                <c:pt idx="1384">
                  <c:v>1107890</c:v>
                </c:pt>
                <c:pt idx="1385">
                  <c:v>1108248</c:v>
                </c:pt>
                <c:pt idx="1386">
                  <c:v>1108606</c:v>
                </c:pt>
                <c:pt idx="1387">
                  <c:v>1109326</c:v>
                </c:pt>
                <c:pt idx="1388">
                  <c:v>1109412</c:v>
                </c:pt>
                <c:pt idx="1389">
                  <c:v>1110490</c:v>
                </c:pt>
                <c:pt idx="1390">
                  <c:v>1111210</c:v>
                </c:pt>
                <c:pt idx="1391">
                  <c:v>1111382</c:v>
                </c:pt>
                <c:pt idx="1392">
                  <c:v>1111740</c:v>
                </c:pt>
                <c:pt idx="1393">
                  <c:v>1112098</c:v>
                </c:pt>
                <c:pt idx="1394">
                  <c:v>1112274</c:v>
                </c:pt>
                <c:pt idx="1395">
                  <c:v>1112994</c:v>
                </c:pt>
                <c:pt idx="1396">
                  <c:v>1113352</c:v>
                </c:pt>
                <c:pt idx="1397">
                  <c:v>1113710</c:v>
                </c:pt>
                <c:pt idx="1398">
                  <c:v>1113902</c:v>
                </c:pt>
                <c:pt idx="1399">
                  <c:v>1115336</c:v>
                </c:pt>
                <c:pt idx="1400">
                  <c:v>1115508</c:v>
                </c:pt>
                <c:pt idx="1401">
                  <c:v>1115508</c:v>
                </c:pt>
                <c:pt idx="1402">
                  <c:v>1115680</c:v>
                </c:pt>
                <c:pt idx="1403">
                  <c:v>1116400</c:v>
                </c:pt>
                <c:pt idx="1404">
                  <c:v>1116766</c:v>
                </c:pt>
                <c:pt idx="1405">
                  <c:v>1117482</c:v>
                </c:pt>
                <c:pt idx="1406">
                  <c:v>1118916</c:v>
                </c:pt>
                <c:pt idx="1407">
                  <c:v>1118922</c:v>
                </c:pt>
                <c:pt idx="1408">
                  <c:v>1119280</c:v>
                </c:pt>
                <c:pt idx="1409">
                  <c:v>1119452</c:v>
                </c:pt>
                <c:pt idx="1410">
                  <c:v>1120182</c:v>
                </c:pt>
                <c:pt idx="1411">
                  <c:v>1120902</c:v>
                </c:pt>
                <c:pt idx="1412">
                  <c:v>1120922</c:v>
                </c:pt>
                <c:pt idx="1413">
                  <c:v>1121642</c:v>
                </c:pt>
                <c:pt idx="1414">
                  <c:v>1122000</c:v>
                </c:pt>
                <c:pt idx="1415">
                  <c:v>1122246</c:v>
                </c:pt>
                <c:pt idx="1416">
                  <c:v>1122966</c:v>
                </c:pt>
                <c:pt idx="1417">
                  <c:v>1123496</c:v>
                </c:pt>
                <c:pt idx="1418">
                  <c:v>1124216</c:v>
                </c:pt>
                <c:pt idx="1419">
                  <c:v>1124936</c:v>
                </c:pt>
                <c:pt idx="1420">
                  <c:v>1125010</c:v>
                </c:pt>
                <c:pt idx="1421">
                  <c:v>1125730</c:v>
                </c:pt>
                <c:pt idx="1422">
                  <c:v>1126088</c:v>
                </c:pt>
                <c:pt idx="1423">
                  <c:v>1126808</c:v>
                </c:pt>
                <c:pt idx="1424">
                  <c:v>1126980</c:v>
                </c:pt>
                <c:pt idx="1425">
                  <c:v>1127346</c:v>
                </c:pt>
                <c:pt idx="1426">
                  <c:v>1128066</c:v>
                </c:pt>
                <c:pt idx="1427">
                  <c:v>1128238</c:v>
                </c:pt>
                <c:pt idx="1428">
                  <c:v>1128958</c:v>
                </c:pt>
                <c:pt idx="1429">
                  <c:v>1129316</c:v>
                </c:pt>
                <c:pt idx="1430">
                  <c:v>1130036</c:v>
                </c:pt>
                <c:pt idx="1431">
                  <c:v>1130772</c:v>
                </c:pt>
                <c:pt idx="1432">
                  <c:v>1131136</c:v>
                </c:pt>
                <c:pt idx="1433">
                  <c:v>1131856</c:v>
                </c:pt>
                <c:pt idx="1434">
                  <c:v>1132576</c:v>
                </c:pt>
                <c:pt idx="1435">
                  <c:v>1132576</c:v>
                </c:pt>
                <c:pt idx="1436">
                  <c:v>1133296</c:v>
                </c:pt>
                <c:pt idx="1437">
                  <c:v>1133468</c:v>
                </c:pt>
                <c:pt idx="1438">
                  <c:v>1134188</c:v>
                </c:pt>
                <c:pt idx="1439">
                  <c:v>1134904</c:v>
                </c:pt>
                <c:pt idx="1440">
                  <c:v>1135624</c:v>
                </c:pt>
                <c:pt idx="1441">
                  <c:v>1136344</c:v>
                </c:pt>
                <c:pt idx="1442">
                  <c:v>1136702</c:v>
                </c:pt>
                <c:pt idx="1443">
                  <c:v>1137422</c:v>
                </c:pt>
                <c:pt idx="1444">
                  <c:v>1138150</c:v>
                </c:pt>
                <c:pt idx="1445">
                  <c:v>1138512</c:v>
                </c:pt>
                <c:pt idx="1446">
                  <c:v>1138690</c:v>
                </c:pt>
                <c:pt idx="1447">
                  <c:v>1139220</c:v>
                </c:pt>
                <c:pt idx="1448">
                  <c:v>1139944</c:v>
                </c:pt>
                <c:pt idx="1449">
                  <c:v>1140320</c:v>
                </c:pt>
                <c:pt idx="1450">
                  <c:v>1141040</c:v>
                </c:pt>
                <c:pt idx="1451">
                  <c:v>1141220</c:v>
                </c:pt>
                <c:pt idx="1452">
                  <c:v>1142654</c:v>
                </c:pt>
                <c:pt idx="1453">
                  <c:v>1144088</c:v>
                </c:pt>
                <c:pt idx="1454">
                  <c:v>1144260</c:v>
                </c:pt>
                <c:pt idx="1455">
                  <c:v>1145694</c:v>
                </c:pt>
                <c:pt idx="1456">
                  <c:v>1146052</c:v>
                </c:pt>
                <c:pt idx="1457">
                  <c:v>1147486</c:v>
                </c:pt>
                <c:pt idx="1458">
                  <c:v>1148206</c:v>
                </c:pt>
                <c:pt idx="1459">
                  <c:v>1148206</c:v>
                </c:pt>
                <c:pt idx="1460">
                  <c:v>1149640</c:v>
                </c:pt>
                <c:pt idx="1461">
                  <c:v>1150360</c:v>
                </c:pt>
                <c:pt idx="1462">
                  <c:v>1151080</c:v>
                </c:pt>
                <c:pt idx="1463">
                  <c:v>1152514</c:v>
                </c:pt>
                <c:pt idx="1464">
                  <c:v>1152514</c:v>
                </c:pt>
                <c:pt idx="1465">
                  <c:v>1152686</c:v>
                </c:pt>
                <c:pt idx="1466">
                  <c:v>1153406</c:v>
                </c:pt>
                <c:pt idx="1467">
                  <c:v>1153578</c:v>
                </c:pt>
                <c:pt idx="1468">
                  <c:v>1153936</c:v>
                </c:pt>
                <c:pt idx="1469">
                  <c:v>1154294</c:v>
                </c:pt>
                <c:pt idx="1470">
                  <c:v>1154540</c:v>
                </c:pt>
                <c:pt idx="1471">
                  <c:v>1155974</c:v>
                </c:pt>
                <c:pt idx="1472">
                  <c:v>1156332</c:v>
                </c:pt>
                <c:pt idx="1473">
                  <c:v>1157766</c:v>
                </c:pt>
                <c:pt idx="1474">
                  <c:v>1157780</c:v>
                </c:pt>
                <c:pt idx="1475">
                  <c:v>1157952</c:v>
                </c:pt>
                <c:pt idx="1476">
                  <c:v>1158672</c:v>
                </c:pt>
                <c:pt idx="1477">
                  <c:v>1159392</c:v>
                </c:pt>
                <c:pt idx="1478">
                  <c:v>1160830</c:v>
                </c:pt>
                <c:pt idx="1479">
                  <c:v>1162264</c:v>
                </c:pt>
                <c:pt idx="1480">
                  <c:v>1163708</c:v>
                </c:pt>
                <c:pt idx="1481">
                  <c:v>1164066</c:v>
                </c:pt>
                <c:pt idx="1482">
                  <c:v>1166918</c:v>
                </c:pt>
                <c:pt idx="1483">
                  <c:v>1167106</c:v>
                </c:pt>
                <c:pt idx="1484">
                  <c:v>1167538</c:v>
                </c:pt>
                <c:pt idx="1485">
                  <c:v>1168272</c:v>
                </c:pt>
                <c:pt idx="1486">
                  <c:v>1171198</c:v>
                </c:pt>
                <c:pt idx="1487">
                  <c:v>1171556</c:v>
                </c:pt>
                <c:pt idx="1488">
                  <c:v>1171738</c:v>
                </c:pt>
                <c:pt idx="1489">
                  <c:v>1172096</c:v>
                </c:pt>
                <c:pt idx="1490">
                  <c:v>1172816</c:v>
                </c:pt>
                <c:pt idx="1491">
                  <c:v>1174250</c:v>
                </c:pt>
                <c:pt idx="1492">
                  <c:v>1175684</c:v>
                </c:pt>
                <c:pt idx="1493">
                  <c:v>1178536</c:v>
                </c:pt>
                <c:pt idx="1494">
                  <c:v>1179260</c:v>
                </c:pt>
                <c:pt idx="1495">
                  <c:v>1182116</c:v>
                </c:pt>
                <c:pt idx="1496">
                  <c:v>1182362</c:v>
                </c:pt>
                <c:pt idx="1497">
                  <c:v>1183254</c:v>
                </c:pt>
                <c:pt idx="1498">
                  <c:v>1184332</c:v>
                </c:pt>
                <c:pt idx="1499">
                  <c:v>1187184</c:v>
                </c:pt>
                <c:pt idx="1500">
                  <c:v>1188628</c:v>
                </c:pt>
                <c:pt idx="1501">
                  <c:v>1194304</c:v>
                </c:pt>
                <c:pt idx="1502">
                  <c:v>1195024</c:v>
                </c:pt>
                <c:pt idx="1503">
                  <c:v>1195382</c:v>
                </c:pt>
                <c:pt idx="1504">
                  <c:v>1196102</c:v>
                </c:pt>
                <c:pt idx="1505">
                  <c:v>1196822</c:v>
                </c:pt>
                <c:pt idx="1506">
                  <c:v>1202496</c:v>
                </c:pt>
                <c:pt idx="1507">
                  <c:v>1203930</c:v>
                </c:pt>
                <c:pt idx="1508">
                  <c:v>1204004</c:v>
                </c:pt>
                <c:pt idx="1509">
                  <c:v>1205438</c:v>
                </c:pt>
                <c:pt idx="1510">
                  <c:v>1211110</c:v>
                </c:pt>
                <c:pt idx="1511">
                  <c:v>1211124</c:v>
                </c:pt>
                <c:pt idx="1512">
                  <c:v>1216796</c:v>
                </c:pt>
                <c:pt idx="1513">
                  <c:v>1216804</c:v>
                </c:pt>
                <c:pt idx="1514">
                  <c:v>1217696</c:v>
                </c:pt>
                <c:pt idx="1515">
                  <c:v>1223444</c:v>
                </c:pt>
                <c:pt idx="1516">
                  <c:v>1223802</c:v>
                </c:pt>
                <c:pt idx="1517">
                  <c:v>1278882</c:v>
                </c:pt>
                <c:pt idx="1518">
                  <c:v>1278882</c:v>
                </c:pt>
                <c:pt idx="1519">
                  <c:v>1278882</c:v>
                </c:pt>
                <c:pt idx="1520">
                  <c:v>1278882</c:v>
                </c:pt>
                <c:pt idx="1521">
                  <c:v>1278882</c:v>
                </c:pt>
                <c:pt idx="1522">
                  <c:v>1278886</c:v>
                </c:pt>
                <c:pt idx="1523">
                  <c:v>1278886</c:v>
                </c:pt>
                <c:pt idx="1524">
                  <c:v>1278890</c:v>
                </c:pt>
                <c:pt idx="1525">
                  <c:v>1278894</c:v>
                </c:pt>
                <c:pt idx="1526">
                  <c:v>1278894</c:v>
                </c:pt>
                <c:pt idx="1527">
                  <c:v>1278898</c:v>
                </c:pt>
                <c:pt idx="1528">
                  <c:v>1278898</c:v>
                </c:pt>
                <c:pt idx="1529">
                  <c:v>1278902</c:v>
                </c:pt>
                <c:pt idx="1530">
                  <c:v>1278902</c:v>
                </c:pt>
                <c:pt idx="1531">
                  <c:v>1278902</c:v>
                </c:pt>
                <c:pt idx="1532">
                  <c:v>1278906</c:v>
                </c:pt>
                <c:pt idx="1533">
                  <c:v>1278910</c:v>
                </c:pt>
                <c:pt idx="1534">
                  <c:v>1278910</c:v>
                </c:pt>
                <c:pt idx="1535">
                  <c:v>1278914</c:v>
                </c:pt>
                <c:pt idx="1536">
                  <c:v>1278914</c:v>
                </c:pt>
                <c:pt idx="1537">
                  <c:v>1278918</c:v>
                </c:pt>
                <c:pt idx="1538">
                  <c:v>1278918</c:v>
                </c:pt>
                <c:pt idx="1539">
                  <c:v>1278922</c:v>
                </c:pt>
                <c:pt idx="1540">
                  <c:v>1278922</c:v>
                </c:pt>
                <c:pt idx="1541">
                  <c:v>1278926</c:v>
                </c:pt>
                <c:pt idx="1542">
                  <c:v>1278934</c:v>
                </c:pt>
                <c:pt idx="1543">
                  <c:v>1278938</c:v>
                </c:pt>
                <c:pt idx="1544">
                  <c:v>1278942</c:v>
                </c:pt>
                <c:pt idx="1545">
                  <c:v>1278946</c:v>
                </c:pt>
                <c:pt idx="1546">
                  <c:v>1278946</c:v>
                </c:pt>
                <c:pt idx="1547">
                  <c:v>1278950</c:v>
                </c:pt>
                <c:pt idx="1548">
                  <c:v>1278954</c:v>
                </c:pt>
                <c:pt idx="1549">
                  <c:v>1278954</c:v>
                </c:pt>
                <c:pt idx="1550">
                  <c:v>1278958</c:v>
                </c:pt>
                <c:pt idx="1551">
                  <c:v>1278958</c:v>
                </c:pt>
                <c:pt idx="1552">
                  <c:v>1278958</c:v>
                </c:pt>
                <c:pt idx="1553">
                  <c:v>1278962</c:v>
                </c:pt>
                <c:pt idx="1554">
                  <c:v>1278966</c:v>
                </c:pt>
                <c:pt idx="1555">
                  <c:v>1278972</c:v>
                </c:pt>
                <c:pt idx="1556">
                  <c:v>1278976</c:v>
                </c:pt>
                <c:pt idx="1557">
                  <c:v>1278976</c:v>
                </c:pt>
                <c:pt idx="1558">
                  <c:v>1278982</c:v>
                </c:pt>
                <c:pt idx="1559">
                  <c:v>1278986</c:v>
                </c:pt>
                <c:pt idx="1560">
                  <c:v>1278986</c:v>
                </c:pt>
                <c:pt idx="1561">
                  <c:v>1278992</c:v>
                </c:pt>
                <c:pt idx="1562">
                  <c:v>1279002</c:v>
                </c:pt>
                <c:pt idx="1563">
                  <c:v>1279008</c:v>
                </c:pt>
                <c:pt idx="1564">
                  <c:v>1279016</c:v>
                </c:pt>
                <c:pt idx="1565">
                  <c:v>1279020</c:v>
                </c:pt>
                <c:pt idx="1566">
                  <c:v>1279378</c:v>
                </c:pt>
                <c:pt idx="1567">
                  <c:v>1279382</c:v>
                </c:pt>
                <c:pt idx="1568">
                  <c:v>1279554</c:v>
                </c:pt>
                <c:pt idx="1569">
                  <c:v>1279912</c:v>
                </c:pt>
                <c:pt idx="1570">
                  <c:v>1279918</c:v>
                </c:pt>
                <c:pt idx="1571">
                  <c:v>1280638</c:v>
                </c:pt>
                <c:pt idx="1572">
                  <c:v>1280810</c:v>
                </c:pt>
                <c:pt idx="1573">
                  <c:v>1281530</c:v>
                </c:pt>
                <c:pt idx="1574">
                  <c:v>1281608</c:v>
                </c:pt>
                <c:pt idx="1575">
                  <c:v>1281966</c:v>
                </c:pt>
                <c:pt idx="1576">
                  <c:v>1283400</c:v>
                </c:pt>
                <c:pt idx="1577">
                  <c:v>1283400</c:v>
                </c:pt>
                <c:pt idx="1578">
                  <c:v>1283404</c:v>
                </c:pt>
                <c:pt idx="1579">
                  <c:v>1283410</c:v>
                </c:pt>
                <c:pt idx="1580">
                  <c:v>1283422</c:v>
                </c:pt>
                <c:pt idx="1581">
                  <c:v>1283432</c:v>
                </c:pt>
                <c:pt idx="1582">
                  <c:v>1283794</c:v>
                </c:pt>
                <c:pt idx="1583">
                  <c:v>1283802</c:v>
                </c:pt>
                <c:pt idx="1584">
                  <c:v>1283806</c:v>
                </c:pt>
                <c:pt idx="1585">
                  <c:v>1283816</c:v>
                </c:pt>
                <c:pt idx="1586">
                  <c:v>1283890</c:v>
                </c:pt>
                <c:pt idx="1587">
                  <c:v>1284248</c:v>
                </c:pt>
                <c:pt idx="1588">
                  <c:v>1284322</c:v>
                </c:pt>
                <c:pt idx="1589">
                  <c:v>1285042</c:v>
                </c:pt>
                <c:pt idx="1590">
                  <c:v>1285400</c:v>
                </c:pt>
                <c:pt idx="1591">
                  <c:v>1285474</c:v>
                </c:pt>
                <c:pt idx="1592">
                  <c:v>1286194</c:v>
                </c:pt>
                <c:pt idx="1593">
                  <c:v>1286370</c:v>
                </c:pt>
                <c:pt idx="1594">
                  <c:v>1287090</c:v>
                </c:pt>
                <c:pt idx="1595">
                  <c:v>1287262</c:v>
                </c:pt>
                <c:pt idx="1596">
                  <c:v>1287996</c:v>
                </c:pt>
                <c:pt idx="1597">
                  <c:v>1288172</c:v>
                </c:pt>
                <c:pt idx="1598">
                  <c:v>1288548</c:v>
                </c:pt>
                <c:pt idx="1599">
                  <c:v>1289268</c:v>
                </c:pt>
                <c:pt idx="1600">
                  <c:v>1289626</c:v>
                </c:pt>
                <c:pt idx="1601">
                  <c:v>1289984</c:v>
                </c:pt>
                <c:pt idx="1602">
                  <c:v>1290342</c:v>
                </c:pt>
                <c:pt idx="1603">
                  <c:v>1291062</c:v>
                </c:pt>
                <c:pt idx="1604">
                  <c:v>1291068</c:v>
                </c:pt>
                <c:pt idx="1605">
                  <c:v>1291788</c:v>
                </c:pt>
                <c:pt idx="1606">
                  <c:v>1291964</c:v>
                </c:pt>
                <c:pt idx="1607">
                  <c:v>1292684</c:v>
                </c:pt>
                <c:pt idx="1608">
                  <c:v>1292762</c:v>
                </c:pt>
                <c:pt idx="1609">
                  <c:v>1293482</c:v>
                </c:pt>
                <c:pt idx="1610">
                  <c:v>1294202</c:v>
                </c:pt>
                <c:pt idx="1611">
                  <c:v>1294234</c:v>
                </c:pt>
                <c:pt idx="1612">
                  <c:v>1294954</c:v>
                </c:pt>
                <c:pt idx="1613">
                  <c:v>1295386</c:v>
                </c:pt>
                <c:pt idx="1614">
                  <c:v>1295764</c:v>
                </c:pt>
                <c:pt idx="1615">
                  <c:v>1296492</c:v>
                </c:pt>
                <c:pt idx="1616">
                  <c:v>1296678</c:v>
                </c:pt>
                <c:pt idx="1617">
                  <c:v>1297398</c:v>
                </c:pt>
                <c:pt idx="1618">
                  <c:v>1298118</c:v>
                </c:pt>
                <c:pt idx="1619">
                  <c:v>1298476</c:v>
                </c:pt>
                <c:pt idx="1620">
                  <c:v>1299196</c:v>
                </c:pt>
                <c:pt idx="1621">
                  <c:v>1299208</c:v>
                </c:pt>
                <c:pt idx="1622">
                  <c:v>1299566</c:v>
                </c:pt>
                <c:pt idx="1623">
                  <c:v>1299640</c:v>
                </c:pt>
                <c:pt idx="1624">
                  <c:v>1300360</c:v>
                </c:pt>
                <c:pt idx="1625">
                  <c:v>1300544</c:v>
                </c:pt>
                <c:pt idx="1626">
                  <c:v>1301074</c:v>
                </c:pt>
                <c:pt idx="1627">
                  <c:v>1302152</c:v>
                </c:pt>
                <c:pt idx="1628">
                  <c:v>1302184</c:v>
                </c:pt>
                <c:pt idx="1629">
                  <c:v>1303618</c:v>
                </c:pt>
                <c:pt idx="1630">
                  <c:v>1303618</c:v>
                </c:pt>
                <c:pt idx="1631">
                  <c:v>1304338</c:v>
                </c:pt>
                <c:pt idx="1632">
                  <c:v>1304356</c:v>
                </c:pt>
                <c:pt idx="1633">
                  <c:v>1305790</c:v>
                </c:pt>
                <c:pt idx="1634">
                  <c:v>1305798</c:v>
                </c:pt>
                <c:pt idx="1635">
                  <c:v>1305872</c:v>
                </c:pt>
                <c:pt idx="1636">
                  <c:v>1306230</c:v>
                </c:pt>
                <c:pt idx="1637">
                  <c:v>1306230</c:v>
                </c:pt>
                <c:pt idx="1638">
                  <c:v>1306588</c:v>
                </c:pt>
                <c:pt idx="1639">
                  <c:v>1308022</c:v>
                </c:pt>
                <c:pt idx="1640">
                  <c:v>1308022</c:v>
                </c:pt>
                <c:pt idx="1641">
                  <c:v>1308032</c:v>
                </c:pt>
                <c:pt idx="1642">
                  <c:v>1308770</c:v>
                </c:pt>
                <c:pt idx="1643">
                  <c:v>1308790</c:v>
                </c:pt>
                <c:pt idx="1644">
                  <c:v>1309510</c:v>
                </c:pt>
                <c:pt idx="1645">
                  <c:v>1309874</c:v>
                </c:pt>
                <c:pt idx="1646">
                  <c:v>1310232</c:v>
                </c:pt>
                <c:pt idx="1647">
                  <c:v>1310762</c:v>
                </c:pt>
                <c:pt idx="1648">
                  <c:v>1311482</c:v>
                </c:pt>
                <c:pt idx="1649">
                  <c:v>1311660</c:v>
                </c:pt>
                <c:pt idx="1650">
                  <c:v>1312384</c:v>
                </c:pt>
                <c:pt idx="1651">
                  <c:v>1313104</c:v>
                </c:pt>
                <c:pt idx="1652">
                  <c:v>1313110</c:v>
                </c:pt>
                <c:pt idx="1653">
                  <c:v>1313132</c:v>
                </c:pt>
                <c:pt idx="1654">
                  <c:v>1313138</c:v>
                </c:pt>
                <c:pt idx="1655">
                  <c:v>1313858</c:v>
                </c:pt>
                <c:pt idx="1656">
                  <c:v>1313882</c:v>
                </c:pt>
                <c:pt idx="1657">
                  <c:v>1314676</c:v>
                </c:pt>
                <c:pt idx="1658">
                  <c:v>1315034</c:v>
                </c:pt>
                <c:pt idx="1659">
                  <c:v>1315392</c:v>
                </c:pt>
                <c:pt idx="1660">
                  <c:v>1315922</c:v>
                </c:pt>
                <c:pt idx="1661">
                  <c:v>1316280</c:v>
                </c:pt>
                <c:pt idx="1662">
                  <c:v>1317714</c:v>
                </c:pt>
                <c:pt idx="1663">
                  <c:v>1319148</c:v>
                </c:pt>
                <c:pt idx="1664">
                  <c:v>1319506</c:v>
                </c:pt>
                <c:pt idx="1665">
                  <c:v>1319864</c:v>
                </c:pt>
                <c:pt idx="1666">
                  <c:v>1319882</c:v>
                </c:pt>
                <c:pt idx="1667">
                  <c:v>1321316</c:v>
                </c:pt>
                <c:pt idx="1668">
                  <c:v>1322750</c:v>
                </c:pt>
                <c:pt idx="1669">
                  <c:v>1322754</c:v>
                </c:pt>
                <c:pt idx="1670">
                  <c:v>1322926</c:v>
                </c:pt>
                <c:pt idx="1671">
                  <c:v>1323656</c:v>
                </c:pt>
                <c:pt idx="1672">
                  <c:v>1324014</c:v>
                </c:pt>
                <c:pt idx="1673">
                  <c:v>1324386</c:v>
                </c:pt>
                <c:pt idx="1674">
                  <c:v>1325106</c:v>
                </c:pt>
                <c:pt idx="1675">
                  <c:v>1325826</c:v>
                </c:pt>
                <c:pt idx="1676">
                  <c:v>1326002</c:v>
                </c:pt>
                <c:pt idx="1677">
                  <c:v>1326742</c:v>
                </c:pt>
                <c:pt idx="1678">
                  <c:v>1327462</c:v>
                </c:pt>
                <c:pt idx="1679">
                  <c:v>1327824</c:v>
                </c:pt>
                <c:pt idx="1680">
                  <c:v>1328194</c:v>
                </c:pt>
                <c:pt idx="1681">
                  <c:v>1328918</c:v>
                </c:pt>
                <c:pt idx="1682">
                  <c:v>1329262</c:v>
                </c:pt>
                <c:pt idx="1683">
                  <c:v>1329978</c:v>
                </c:pt>
                <c:pt idx="1684">
                  <c:v>1330346</c:v>
                </c:pt>
                <c:pt idx="1685">
                  <c:v>1330724</c:v>
                </c:pt>
                <c:pt idx="1686">
                  <c:v>1331444</c:v>
                </c:pt>
                <c:pt idx="1687">
                  <c:v>1332164</c:v>
                </c:pt>
                <c:pt idx="1688">
                  <c:v>1333056</c:v>
                </c:pt>
                <c:pt idx="1689">
                  <c:v>1333850</c:v>
                </c:pt>
                <c:pt idx="1690">
                  <c:v>1334096</c:v>
                </c:pt>
                <c:pt idx="1691">
                  <c:v>1334890</c:v>
                </c:pt>
                <c:pt idx="1692">
                  <c:v>1335610</c:v>
                </c:pt>
                <c:pt idx="1693">
                  <c:v>1335972</c:v>
                </c:pt>
                <c:pt idx="1694">
                  <c:v>1337406</c:v>
                </c:pt>
                <c:pt idx="1695">
                  <c:v>1338126</c:v>
                </c:pt>
                <c:pt idx="1696">
                  <c:v>1338484</c:v>
                </c:pt>
                <c:pt idx="1697">
                  <c:v>1338502</c:v>
                </c:pt>
                <c:pt idx="1698">
                  <c:v>1339952</c:v>
                </c:pt>
                <c:pt idx="1699">
                  <c:v>1340320</c:v>
                </c:pt>
                <c:pt idx="1700">
                  <c:v>1340492</c:v>
                </c:pt>
                <c:pt idx="1701">
                  <c:v>1341212</c:v>
                </c:pt>
                <c:pt idx="1702">
                  <c:v>1341932</c:v>
                </c:pt>
                <c:pt idx="1703">
                  <c:v>1342290</c:v>
                </c:pt>
                <c:pt idx="1704">
                  <c:v>1343368</c:v>
                </c:pt>
                <c:pt idx="1705">
                  <c:v>1344102</c:v>
                </c:pt>
                <c:pt idx="1706">
                  <c:v>1344822</c:v>
                </c:pt>
                <c:pt idx="1707">
                  <c:v>1345180</c:v>
                </c:pt>
                <c:pt idx="1708">
                  <c:v>1345352</c:v>
                </c:pt>
                <c:pt idx="1709">
                  <c:v>1346090</c:v>
                </c:pt>
                <c:pt idx="1710">
                  <c:v>1346810</c:v>
                </c:pt>
                <c:pt idx="1711">
                  <c:v>1346982</c:v>
                </c:pt>
                <c:pt idx="1712">
                  <c:v>1346994</c:v>
                </c:pt>
                <c:pt idx="1713">
                  <c:v>1348428</c:v>
                </c:pt>
                <c:pt idx="1714">
                  <c:v>1348806</c:v>
                </c:pt>
                <c:pt idx="1715">
                  <c:v>1350240</c:v>
                </c:pt>
                <c:pt idx="1716">
                  <c:v>1350412</c:v>
                </c:pt>
                <c:pt idx="1717">
                  <c:v>1350770</c:v>
                </c:pt>
                <c:pt idx="1718">
                  <c:v>1351490</c:v>
                </c:pt>
                <c:pt idx="1719">
                  <c:v>1352020</c:v>
                </c:pt>
                <c:pt idx="1720">
                  <c:v>1352736</c:v>
                </c:pt>
                <c:pt idx="1721">
                  <c:v>1353628</c:v>
                </c:pt>
                <c:pt idx="1722">
                  <c:v>1354356</c:v>
                </c:pt>
                <c:pt idx="1723">
                  <c:v>1354714</c:v>
                </c:pt>
                <c:pt idx="1724">
                  <c:v>1356148</c:v>
                </c:pt>
                <c:pt idx="1725">
                  <c:v>1356868</c:v>
                </c:pt>
                <c:pt idx="1726">
                  <c:v>1359720</c:v>
                </c:pt>
                <c:pt idx="1727">
                  <c:v>1359720</c:v>
                </c:pt>
                <c:pt idx="1728">
                  <c:v>1359738</c:v>
                </c:pt>
                <c:pt idx="1729">
                  <c:v>1359910</c:v>
                </c:pt>
                <c:pt idx="1730">
                  <c:v>1360802</c:v>
                </c:pt>
                <c:pt idx="1731">
                  <c:v>1361522</c:v>
                </c:pt>
                <c:pt idx="1732">
                  <c:v>1361694</c:v>
                </c:pt>
                <c:pt idx="1733">
                  <c:v>1362488</c:v>
                </c:pt>
                <c:pt idx="1734">
                  <c:v>1363204</c:v>
                </c:pt>
                <c:pt idx="1735">
                  <c:v>1363930</c:v>
                </c:pt>
                <c:pt idx="1736">
                  <c:v>1366782</c:v>
                </c:pt>
                <c:pt idx="1737">
                  <c:v>1366794</c:v>
                </c:pt>
                <c:pt idx="1738">
                  <c:v>1368228</c:v>
                </c:pt>
                <c:pt idx="1739">
                  <c:v>1368606</c:v>
                </c:pt>
                <c:pt idx="1740">
                  <c:v>1368964</c:v>
                </c:pt>
                <c:pt idx="1741">
                  <c:v>1370398</c:v>
                </c:pt>
                <c:pt idx="1742">
                  <c:v>1370404</c:v>
                </c:pt>
                <c:pt idx="1743">
                  <c:v>1370408</c:v>
                </c:pt>
                <c:pt idx="1744">
                  <c:v>1373258</c:v>
                </c:pt>
                <c:pt idx="1745">
                  <c:v>1373430</c:v>
                </c:pt>
                <c:pt idx="1746">
                  <c:v>1373504</c:v>
                </c:pt>
                <c:pt idx="1747">
                  <c:v>1373512</c:v>
                </c:pt>
                <c:pt idx="1748">
                  <c:v>1374946</c:v>
                </c:pt>
                <c:pt idx="1749">
                  <c:v>1375118</c:v>
                </c:pt>
                <c:pt idx="1750">
                  <c:v>1375838</c:v>
                </c:pt>
                <c:pt idx="1751">
                  <c:v>1376196</c:v>
                </c:pt>
                <c:pt idx="1752">
                  <c:v>1376554</c:v>
                </c:pt>
                <c:pt idx="1753">
                  <c:v>1377988</c:v>
                </c:pt>
                <c:pt idx="1754">
                  <c:v>1378346</c:v>
                </c:pt>
                <c:pt idx="1755">
                  <c:v>1379066</c:v>
                </c:pt>
                <c:pt idx="1756">
                  <c:v>1379424</c:v>
                </c:pt>
                <c:pt idx="1757">
                  <c:v>1379424</c:v>
                </c:pt>
                <c:pt idx="1758">
                  <c:v>1379596</c:v>
                </c:pt>
                <c:pt idx="1759">
                  <c:v>1380488</c:v>
                </c:pt>
                <c:pt idx="1760">
                  <c:v>1381208</c:v>
                </c:pt>
                <c:pt idx="1761">
                  <c:v>1382642</c:v>
                </c:pt>
                <c:pt idx="1762">
                  <c:v>1382656</c:v>
                </c:pt>
                <c:pt idx="1763">
                  <c:v>1382666</c:v>
                </c:pt>
                <c:pt idx="1764">
                  <c:v>1382838</c:v>
                </c:pt>
                <c:pt idx="1765">
                  <c:v>1384272</c:v>
                </c:pt>
                <c:pt idx="1766">
                  <c:v>1385706</c:v>
                </c:pt>
                <c:pt idx="1767">
                  <c:v>1385712</c:v>
                </c:pt>
                <c:pt idx="1768">
                  <c:v>1387146</c:v>
                </c:pt>
                <c:pt idx="1769">
                  <c:v>1388580</c:v>
                </c:pt>
                <c:pt idx="1770">
                  <c:v>1388580</c:v>
                </c:pt>
                <c:pt idx="1771">
                  <c:v>1388586</c:v>
                </c:pt>
                <c:pt idx="1772">
                  <c:v>1388948</c:v>
                </c:pt>
                <c:pt idx="1773">
                  <c:v>1388964</c:v>
                </c:pt>
                <c:pt idx="1774">
                  <c:v>1389332</c:v>
                </c:pt>
                <c:pt idx="1775">
                  <c:v>1390774</c:v>
                </c:pt>
                <c:pt idx="1776">
                  <c:v>1391666</c:v>
                </c:pt>
                <c:pt idx="1777">
                  <c:v>1393272</c:v>
                </c:pt>
                <c:pt idx="1778">
                  <c:v>1393992</c:v>
                </c:pt>
                <c:pt idx="1779">
                  <c:v>1394730</c:v>
                </c:pt>
                <c:pt idx="1780">
                  <c:v>1395808</c:v>
                </c:pt>
                <c:pt idx="1781">
                  <c:v>1396338</c:v>
                </c:pt>
                <c:pt idx="1782">
                  <c:v>1397416</c:v>
                </c:pt>
                <c:pt idx="1783">
                  <c:v>1398144</c:v>
                </c:pt>
                <c:pt idx="1784">
                  <c:v>1399036</c:v>
                </c:pt>
                <c:pt idx="1785">
                  <c:v>1399756</c:v>
                </c:pt>
                <c:pt idx="1786">
                  <c:v>1401190</c:v>
                </c:pt>
                <c:pt idx="1787">
                  <c:v>1402624</c:v>
                </c:pt>
                <c:pt idx="1788">
                  <c:v>1402982</c:v>
                </c:pt>
                <c:pt idx="1789">
                  <c:v>1402992</c:v>
                </c:pt>
                <c:pt idx="1790">
                  <c:v>1403708</c:v>
                </c:pt>
                <c:pt idx="1791">
                  <c:v>1406560</c:v>
                </c:pt>
                <c:pt idx="1792">
                  <c:v>1406560</c:v>
                </c:pt>
                <c:pt idx="1793">
                  <c:v>1408068</c:v>
                </c:pt>
                <c:pt idx="1794">
                  <c:v>1409502</c:v>
                </c:pt>
                <c:pt idx="1795">
                  <c:v>1412354</c:v>
                </c:pt>
                <c:pt idx="1796">
                  <c:v>1413074</c:v>
                </c:pt>
                <c:pt idx="1797">
                  <c:v>1413246</c:v>
                </c:pt>
                <c:pt idx="1798">
                  <c:v>1416098</c:v>
                </c:pt>
                <c:pt idx="1799">
                  <c:v>1416270</c:v>
                </c:pt>
                <c:pt idx="1800">
                  <c:v>1419122</c:v>
                </c:pt>
                <c:pt idx="1801">
                  <c:v>1419480</c:v>
                </c:pt>
                <c:pt idx="1802">
                  <c:v>1420200</c:v>
                </c:pt>
                <c:pt idx="1803">
                  <c:v>1420558</c:v>
                </c:pt>
                <c:pt idx="1804">
                  <c:v>1421992</c:v>
                </c:pt>
                <c:pt idx="1805">
                  <c:v>1422712</c:v>
                </c:pt>
                <c:pt idx="1806">
                  <c:v>1423432</c:v>
                </c:pt>
                <c:pt idx="1807">
                  <c:v>1424152</c:v>
                </c:pt>
                <c:pt idx="1808">
                  <c:v>1424152</c:v>
                </c:pt>
                <c:pt idx="1809">
                  <c:v>1424510</c:v>
                </c:pt>
                <c:pt idx="1810">
                  <c:v>1425944</c:v>
                </c:pt>
                <c:pt idx="1811">
                  <c:v>1425956</c:v>
                </c:pt>
                <c:pt idx="1812">
                  <c:v>1431632</c:v>
                </c:pt>
                <c:pt idx="1813">
                  <c:v>1433066</c:v>
                </c:pt>
                <c:pt idx="1814">
                  <c:v>1433786</c:v>
                </c:pt>
                <c:pt idx="1815">
                  <c:v>1435240</c:v>
                </c:pt>
                <c:pt idx="1816">
                  <c:v>1435956</c:v>
                </c:pt>
                <c:pt idx="1817">
                  <c:v>1436848</c:v>
                </c:pt>
                <c:pt idx="1818">
                  <c:v>1442526</c:v>
                </c:pt>
                <c:pt idx="1819">
                  <c:v>1445378</c:v>
                </c:pt>
                <c:pt idx="1820">
                  <c:v>1445736</c:v>
                </c:pt>
                <c:pt idx="1821">
                  <c:v>1448586</c:v>
                </c:pt>
                <c:pt idx="1822">
                  <c:v>1448660</c:v>
                </c:pt>
                <c:pt idx="1823">
                  <c:v>1454338</c:v>
                </c:pt>
                <c:pt idx="1824">
                  <c:v>1509418</c:v>
                </c:pt>
                <c:pt idx="1825">
                  <c:v>1509418</c:v>
                </c:pt>
                <c:pt idx="1826">
                  <c:v>1509418</c:v>
                </c:pt>
                <c:pt idx="1827">
                  <c:v>1509418</c:v>
                </c:pt>
                <c:pt idx="1828">
                  <c:v>1509422</c:v>
                </c:pt>
                <c:pt idx="1829">
                  <c:v>1509422</c:v>
                </c:pt>
                <c:pt idx="1830">
                  <c:v>1509426</c:v>
                </c:pt>
                <c:pt idx="1831">
                  <c:v>1509426</c:v>
                </c:pt>
                <c:pt idx="1832">
                  <c:v>1509426</c:v>
                </c:pt>
                <c:pt idx="1833">
                  <c:v>1509430</c:v>
                </c:pt>
                <c:pt idx="1834">
                  <c:v>1509430</c:v>
                </c:pt>
                <c:pt idx="1835">
                  <c:v>1509434</c:v>
                </c:pt>
                <c:pt idx="1836">
                  <c:v>1509434</c:v>
                </c:pt>
                <c:pt idx="1837">
                  <c:v>1509438</c:v>
                </c:pt>
                <c:pt idx="1838">
                  <c:v>1509442</c:v>
                </c:pt>
                <c:pt idx="1839">
                  <c:v>1509442</c:v>
                </c:pt>
                <c:pt idx="1840">
                  <c:v>1509446</c:v>
                </c:pt>
                <c:pt idx="1841">
                  <c:v>1509450</c:v>
                </c:pt>
                <c:pt idx="1842">
                  <c:v>1509450</c:v>
                </c:pt>
                <c:pt idx="1843">
                  <c:v>1509456</c:v>
                </c:pt>
                <c:pt idx="1844">
                  <c:v>1509456</c:v>
                </c:pt>
                <c:pt idx="1845">
                  <c:v>1509460</c:v>
                </c:pt>
                <c:pt idx="1846">
                  <c:v>1509460</c:v>
                </c:pt>
                <c:pt idx="1847">
                  <c:v>1509464</c:v>
                </c:pt>
                <c:pt idx="1848">
                  <c:v>1509464</c:v>
                </c:pt>
                <c:pt idx="1849">
                  <c:v>1509468</c:v>
                </c:pt>
                <c:pt idx="1850">
                  <c:v>1509468</c:v>
                </c:pt>
                <c:pt idx="1851">
                  <c:v>1509472</c:v>
                </c:pt>
                <c:pt idx="1852">
                  <c:v>1509472</c:v>
                </c:pt>
                <c:pt idx="1853">
                  <c:v>1509476</c:v>
                </c:pt>
                <c:pt idx="1854">
                  <c:v>1509480</c:v>
                </c:pt>
                <c:pt idx="1855">
                  <c:v>1509484</c:v>
                </c:pt>
                <c:pt idx="1856">
                  <c:v>1509488</c:v>
                </c:pt>
                <c:pt idx="1857">
                  <c:v>1509492</c:v>
                </c:pt>
                <c:pt idx="1858">
                  <c:v>1509496</c:v>
                </c:pt>
                <c:pt idx="1859">
                  <c:v>1509496</c:v>
                </c:pt>
                <c:pt idx="1860">
                  <c:v>1509502</c:v>
                </c:pt>
                <c:pt idx="1861">
                  <c:v>1509502</c:v>
                </c:pt>
                <c:pt idx="1862">
                  <c:v>1509502</c:v>
                </c:pt>
                <c:pt idx="1863">
                  <c:v>1509506</c:v>
                </c:pt>
                <c:pt idx="1864">
                  <c:v>1509506</c:v>
                </c:pt>
                <c:pt idx="1865">
                  <c:v>1509512</c:v>
                </c:pt>
                <c:pt idx="1866">
                  <c:v>1509516</c:v>
                </c:pt>
                <c:pt idx="1867">
                  <c:v>1509520</c:v>
                </c:pt>
                <c:pt idx="1868">
                  <c:v>1509524</c:v>
                </c:pt>
                <c:pt idx="1869">
                  <c:v>1509528</c:v>
                </c:pt>
                <c:pt idx="1870">
                  <c:v>1509532</c:v>
                </c:pt>
                <c:pt idx="1871">
                  <c:v>1509532</c:v>
                </c:pt>
                <c:pt idx="1872">
                  <c:v>1509536</c:v>
                </c:pt>
                <c:pt idx="1873">
                  <c:v>1509544</c:v>
                </c:pt>
                <c:pt idx="1874">
                  <c:v>1509548</c:v>
                </c:pt>
                <c:pt idx="1875">
                  <c:v>1509558</c:v>
                </c:pt>
                <c:pt idx="1876">
                  <c:v>1509564</c:v>
                </c:pt>
                <c:pt idx="1877">
                  <c:v>1509570</c:v>
                </c:pt>
                <c:pt idx="1878">
                  <c:v>1509580</c:v>
                </c:pt>
                <c:pt idx="1879">
                  <c:v>1509600</c:v>
                </c:pt>
                <c:pt idx="1880">
                  <c:v>1509608</c:v>
                </c:pt>
                <c:pt idx="1881">
                  <c:v>1509780</c:v>
                </c:pt>
                <c:pt idx="1882">
                  <c:v>1509860</c:v>
                </c:pt>
                <c:pt idx="1883">
                  <c:v>1509868</c:v>
                </c:pt>
                <c:pt idx="1884">
                  <c:v>1510226</c:v>
                </c:pt>
                <c:pt idx="1885">
                  <c:v>1510246</c:v>
                </c:pt>
                <c:pt idx="1886">
                  <c:v>1510326</c:v>
                </c:pt>
                <c:pt idx="1887">
                  <c:v>1510506</c:v>
                </c:pt>
                <c:pt idx="1888">
                  <c:v>1510518</c:v>
                </c:pt>
                <c:pt idx="1889">
                  <c:v>1510538</c:v>
                </c:pt>
                <c:pt idx="1890">
                  <c:v>1511258</c:v>
                </c:pt>
                <c:pt idx="1891">
                  <c:v>1511278</c:v>
                </c:pt>
                <c:pt idx="1892">
                  <c:v>1511636</c:v>
                </c:pt>
                <c:pt idx="1893">
                  <c:v>1513070</c:v>
                </c:pt>
                <c:pt idx="1894">
                  <c:v>1513144</c:v>
                </c:pt>
                <c:pt idx="1895">
                  <c:v>1513218</c:v>
                </c:pt>
                <c:pt idx="1896">
                  <c:v>1513224</c:v>
                </c:pt>
                <c:pt idx="1897">
                  <c:v>1513396</c:v>
                </c:pt>
                <c:pt idx="1898">
                  <c:v>1513412</c:v>
                </c:pt>
                <c:pt idx="1899">
                  <c:v>1513584</c:v>
                </c:pt>
                <c:pt idx="1900">
                  <c:v>1513830</c:v>
                </c:pt>
                <c:pt idx="1901">
                  <c:v>1514174</c:v>
                </c:pt>
                <c:pt idx="1902">
                  <c:v>1514704</c:v>
                </c:pt>
                <c:pt idx="1903">
                  <c:v>1514882</c:v>
                </c:pt>
                <c:pt idx="1904">
                  <c:v>1515602</c:v>
                </c:pt>
                <c:pt idx="1905">
                  <c:v>1515960</c:v>
                </c:pt>
                <c:pt idx="1906">
                  <c:v>1516034</c:v>
                </c:pt>
                <c:pt idx="1907">
                  <c:v>1516392</c:v>
                </c:pt>
                <c:pt idx="1908">
                  <c:v>1516576</c:v>
                </c:pt>
                <c:pt idx="1909">
                  <c:v>1517292</c:v>
                </c:pt>
                <c:pt idx="1910">
                  <c:v>1517538</c:v>
                </c:pt>
                <c:pt idx="1911">
                  <c:v>1518972</c:v>
                </c:pt>
                <c:pt idx="1912">
                  <c:v>1519144</c:v>
                </c:pt>
                <c:pt idx="1913">
                  <c:v>1519864</c:v>
                </c:pt>
                <c:pt idx="1914">
                  <c:v>1520036</c:v>
                </c:pt>
                <c:pt idx="1915">
                  <c:v>1520110</c:v>
                </c:pt>
                <c:pt idx="1916">
                  <c:v>1520830</c:v>
                </c:pt>
                <c:pt idx="1917">
                  <c:v>1522264</c:v>
                </c:pt>
                <c:pt idx="1918">
                  <c:v>1522264</c:v>
                </c:pt>
                <c:pt idx="1919">
                  <c:v>1522282</c:v>
                </c:pt>
                <c:pt idx="1920">
                  <c:v>1522430</c:v>
                </c:pt>
                <c:pt idx="1921">
                  <c:v>1522960</c:v>
                </c:pt>
                <c:pt idx="1922">
                  <c:v>1523318</c:v>
                </c:pt>
                <c:pt idx="1923">
                  <c:v>1523496</c:v>
                </c:pt>
                <c:pt idx="1924">
                  <c:v>1523928</c:v>
                </c:pt>
                <c:pt idx="1925">
                  <c:v>1524286</c:v>
                </c:pt>
                <c:pt idx="1926">
                  <c:v>1525720</c:v>
                </c:pt>
                <c:pt idx="1927">
                  <c:v>1525794</c:v>
                </c:pt>
                <c:pt idx="1928">
                  <c:v>1526152</c:v>
                </c:pt>
                <c:pt idx="1929">
                  <c:v>1526872</c:v>
                </c:pt>
                <c:pt idx="1930">
                  <c:v>1526878</c:v>
                </c:pt>
                <c:pt idx="1931">
                  <c:v>1527598</c:v>
                </c:pt>
                <c:pt idx="1932">
                  <c:v>1528318</c:v>
                </c:pt>
                <c:pt idx="1933">
                  <c:v>1528344</c:v>
                </c:pt>
                <c:pt idx="1934">
                  <c:v>1528516</c:v>
                </c:pt>
                <c:pt idx="1935">
                  <c:v>1529236</c:v>
                </c:pt>
                <c:pt idx="1936">
                  <c:v>1529254</c:v>
                </c:pt>
                <c:pt idx="1937">
                  <c:v>1529612</c:v>
                </c:pt>
                <c:pt idx="1938">
                  <c:v>1530350</c:v>
                </c:pt>
                <c:pt idx="1939">
                  <c:v>1530596</c:v>
                </c:pt>
                <c:pt idx="1940">
                  <c:v>1530842</c:v>
                </c:pt>
                <c:pt idx="1941">
                  <c:v>1531562</c:v>
                </c:pt>
                <c:pt idx="1942">
                  <c:v>1532092</c:v>
                </c:pt>
                <c:pt idx="1943">
                  <c:v>1532524</c:v>
                </c:pt>
                <c:pt idx="1944">
                  <c:v>1533244</c:v>
                </c:pt>
                <c:pt idx="1945">
                  <c:v>1533416</c:v>
                </c:pt>
                <c:pt idx="1946">
                  <c:v>1534850</c:v>
                </c:pt>
                <c:pt idx="1947">
                  <c:v>1534924</c:v>
                </c:pt>
                <c:pt idx="1948">
                  <c:v>1536358</c:v>
                </c:pt>
                <c:pt idx="1949">
                  <c:v>1536374</c:v>
                </c:pt>
                <c:pt idx="1950">
                  <c:v>1536546</c:v>
                </c:pt>
                <c:pt idx="1951">
                  <c:v>1537266</c:v>
                </c:pt>
                <c:pt idx="1952">
                  <c:v>1537986</c:v>
                </c:pt>
                <c:pt idx="1953">
                  <c:v>1538344</c:v>
                </c:pt>
                <c:pt idx="1954">
                  <c:v>1539778</c:v>
                </c:pt>
                <c:pt idx="1955">
                  <c:v>1540498</c:v>
                </c:pt>
                <c:pt idx="1956">
                  <c:v>1541932</c:v>
                </c:pt>
                <c:pt idx="1957">
                  <c:v>1542006</c:v>
                </c:pt>
                <c:pt idx="1958">
                  <c:v>1543440</c:v>
                </c:pt>
                <c:pt idx="1959">
                  <c:v>1543612</c:v>
                </c:pt>
                <c:pt idx="1960">
                  <c:v>1544504</c:v>
                </c:pt>
                <c:pt idx="1961">
                  <c:v>1545224</c:v>
                </c:pt>
                <c:pt idx="1962">
                  <c:v>1545396</c:v>
                </c:pt>
                <c:pt idx="1963">
                  <c:v>1545470</c:v>
                </c:pt>
                <c:pt idx="1964">
                  <c:v>1546904</c:v>
                </c:pt>
                <c:pt idx="1965">
                  <c:v>1547624</c:v>
                </c:pt>
                <c:pt idx="1966">
                  <c:v>1550476</c:v>
                </c:pt>
                <c:pt idx="1967">
                  <c:v>1551910</c:v>
                </c:pt>
                <c:pt idx="1968">
                  <c:v>1551910</c:v>
                </c:pt>
                <c:pt idx="1969">
                  <c:v>1551924</c:v>
                </c:pt>
                <c:pt idx="1970">
                  <c:v>1552282</c:v>
                </c:pt>
                <c:pt idx="1971">
                  <c:v>1553010</c:v>
                </c:pt>
                <c:pt idx="1972">
                  <c:v>1555862</c:v>
                </c:pt>
                <c:pt idx="1973">
                  <c:v>1557296</c:v>
                </c:pt>
                <c:pt idx="1974">
                  <c:v>1557370</c:v>
                </c:pt>
                <c:pt idx="1975">
                  <c:v>1557548</c:v>
                </c:pt>
                <c:pt idx="1976">
                  <c:v>1560400</c:v>
                </c:pt>
                <c:pt idx="1977">
                  <c:v>1560758</c:v>
                </c:pt>
                <c:pt idx="1978">
                  <c:v>1561116</c:v>
                </c:pt>
                <c:pt idx="1979">
                  <c:v>1563968</c:v>
                </c:pt>
                <c:pt idx="1980">
                  <c:v>1564140</c:v>
                </c:pt>
                <c:pt idx="1981">
                  <c:v>1564498</c:v>
                </c:pt>
                <c:pt idx="1982">
                  <c:v>1567350</c:v>
                </c:pt>
                <c:pt idx="1983">
                  <c:v>1568784</c:v>
                </c:pt>
                <c:pt idx="1984">
                  <c:v>1568956</c:v>
                </c:pt>
                <c:pt idx="1985">
                  <c:v>1569676</c:v>
                </c:pt>
                <c:pt idx="1986">
                  <c:v>1569690</c:v>
                </c:pt>
                <c:pt idx="1987">
                  <c:v>1569690</c:v>
                </c:pt>
                <c:pt idx="1988">
                  <c:v>1569878</c:v>
                </c:pt>
                <c:pt idx="1989">
                  <c:v>1571312</c:v>
                </c:pt>
                <c:pt idx="1990">
                  <c:v>1571744</c:v>
                </c:pt>
                <c:pt idx="1991">
                  <c:v>1574668</c:v>
                </c:pt>
                <c:pt idx="1992">
                  <c:v>1574692</c:v>
                </c:pt>
                <c:pt idx="1993">
                  <c:v>1575062</c:v>
                </c:pt>
                <c:pt idx="1994">
                  <c:v>1580740</c:v>
                </c:pt>
                <c:pt idx="1995">
                  <c:v>1580754</c:v>
                </c:pt>
                <c:pt idx="1996">
                  <c:v>1582188</c:v>
                </c:pt>
                <c:pt idx="1997">
                  <c:v>1587864</c:v>
                </c:pt>
                <c:pt idx="1998">
                  <c:v>1588584</c:v>
                </c:pt>
                <c:pt idx="1999">
                  <c:v>1588584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04-4BE5-83D0-4A335F698A2E}"/>
            </c:ext>
          </c:extLst>
        </c:ser>
        <c:ser>
          <c:idx val="4"/>
          <c:order val="3"/>
          <c:tx>
            <c:strRef>
              <c:f>Sheet1!$F$3:$F$4</c:f>
              <c:strCache>
                <c:ptCount val="1"/>
                <c:pt idx="0">
                  <c:v>SKV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Sheet1!$F$5:$F$2005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  <c:pt idx="12">
                  <c:v>20</c:v>
                </c:pt>
                <c:pt idx="13">
                  <c:v>20</c:v>
                </c:pt>
                <c:pt idx="14">
                  <c:v>24</c:v>
                </c:pt>
                <c:pt idx="15">
                  <c:v>28</c:v>
                </c:pt>
                <c:pt idx="16">
                  <c:v>34</c:v>
                </c:pt>
                <c:pt idx="17">
                  <c:v>38</c:v>
                </c:pt>
                <c:pt idx="18">
                  <c:v>38</c:v>
                </c:pt>
                <c:pt idx="19">
                  <c:v>42</c:v>
                </c:pt>
                <c:pt idx="20">
                  <c:v>46</c:v>
                </c:pt>
                <c:pt idx="21">
                  <c:v>50</c:v>
                </c:pt>
                <c:pt idx="22">
                  <c:v>50</c:v>
                </c:pt>
                <c:pt idx="23">
                  <c:v>54</c:v>
                </c:pt>
                <c:pt idx="24">
                  <c:v>58</c:v>
                </c:pt>
                <c:pt idx="25">
                  <c:v>62</c:v>
                </c:pt>
                <c:pt idx="26">
                  <c:v>66</c:v>
                </c:pt>
                <c:pt idx="27">
                  <c:v>70</c:v>
                </c:pt>
                <c:pt idx="28">
                  <c:v>74</c:v>
                </c:pt>
                <c:pt idx="29">
                  <c:v>74</c:v>
                </c:pt>
                <c:pt idx="30">
                  <c:v>80</c:v>
                </c:pt>
                <c:pt idx="31">
                  <c:v>88</c:v>
                </c:pt>
                <c:pt idx="32">
                  <c:v>88</c:v>
                </c:pt>
                <c:pt idx="33">
                  <c:v>94</c:v>
                </c:pt>
                <c:pt idx="34">
                  <c:v>94</c:v>
                </c:pt>
                <c:pt idx="35">
                  <c:v>100</c:v>
                </c:pt>
                <c:pt idx="36">
                  <c:v>108</c:v>
                </c:pt>
                <c:pt idx="37">
                  <c:v>118</c:v>
                </c:pt>
                <c:pt idx="38">
                  <c:v>122</c:v>
                </c:pt>
                <c:pt idx="39">
                  <c:v>126</c:v>
                </c:pt>
                <c:pt idx="40">
                  <c:v>130</c:v>
                </c:pt>
                <c:pt idx="41">
                  <c:v>134</c:v>
                </c:pt>
                <c:pt idx="42">
                  <c:v>138</c:v>
                </c:pt>
                <c:pt idx="43">
                  <c:v>148</c:v>
                </c:pt>
                <c:pt idx="44">
                  <c:v>148</c:v>
                </c:pt>
                <c:pt idx="45">
                  <c:v>152</c:v>
                </c:pt>
                <c:pt idx="46">
                  <c:v>156</c:v>
                </c:pt>
                <c:pt idx="47">
                  <c:v>166</c:v>
                </c:pt>
                <c:pt idx="48">
                  <c:v>170</c:v>
                </c:pt>
                <c:pt idx="49">
                  <c:v>176</c:v>
                </c:pt>
                <c:pt idx="50">
                  <c:v>184</c:v>
                </c:pt>
                <c:pt idx="51">
                  <c:v>190</c:v>
                </c:pt>
                <c:pt idx="52">
                  <c:v>194</c:v>
                </c:pt>
                <c:pt idx="53">
                  <c:v>370</c:v>
                </c:pt>
                <c:pt idx="54">
                  <c:v>392</c:v>
                </c:pt>
                <c:pt idx="55">
                  <c:v>568</c:v>
                </c:pt>
                <c:pt idx="56">
                  <c:v>642</c:v>
                </c:pt>
                <c:pt idx="57">
                  <c:v>642</c:v>
                </c:pt>
                <c:pt idx="58">
                  <c:v>1000</c:v>
                </c:pt>
                <c:pt idx="59">
                  <c:v>1720</c:v>
                </c:pt>
                <c:pt idx="60">
                  <c:v>1892</c:v>
                </c:pt>
                <c:pt idx="61">
                  <c:v>2076</c:v>
                </c:pt>
                <c:pt idx="62">
                  <c:v>2792</c:v>
                </c:pt>
                <c:pt idx="63">
                  <c:v>3136</c:v>
                </c:pt>
                <c:pt idx="64">
                  <c:v>3308</c:v>
                </c:pt>
                <c:pt idx="65">
                  <c:v>4028</c:v>
                </c:pt>
                <c:pt idx="66">
                  <c:v>4208</c:v>
                </c:pt>
                <c:pt idx="67">
                  <c:v>4454</c:v>
                </c:pt>
                <c:pt idx="68">
                  <c:v>5174</c:v>
                </c:pt>
                <c:pt idx="69">
                  <c:v>5188</c:v>
                </c:pt>
                <c:pt idx="70">
                  <c:v>5908</c:v>
                </c:pt>
                <c:pt idx="71">
                  <c:v>6628</c:v>
                </c:pt>
                <c:pt idx="72">
                  <c:v>8062</c:v>
                </c:pt>
                <c:pt idx="73">
                  <c:v>8078</c:v>
                </c:pt>
                <c:pt idx="74">
                  <c:v>8436</c:v>
                </c:pt>
                <c:pt idx="75">
                  <c:v>9156</c:v>
                </c:pt>
                <c:pt idx="76">
                  <c:v>10590</c:v>
                </c:pt>
                <c:pt idx="77">
                  <c:v>10600</c:v>
                </c:pt>
                <c:pt idx="78">
                  <c:v>10958</c:v>
                </c:pt>
                <c:pt idx="79">
                  <c:v>12392</c:v>
                </c:pt>
                <c:pt idx="80">
                  <c:v>12404</c:v>
                </c:pt>
                <c:pt idx="81">
                  <c:v>13124</c:v>
                </c:pt>
                <c:pt idx="82">
                  <c:v>13144</c:v>
                </c:pt>
                <c:pt idx="83">
                  <c:v>13144</c:v>
                </c:pt>
                <c:pt idx="84">
                  <c:v>13156</c:v>
                </c:pt>
                <c:pt idx="85">
                  <c:v>13876</c:v>
                </c:pt>
                <c:pt idx="86">
                  <c:v>13950</c:v>
                </c:pt>
                <c:pt idx="87">
                  <c:v>14382</c:v>
                </c:pt>
                <c:pt idx="88">
                  <c:v>14814</c:v>
                </c:pt>
                <c:pt idx="89">
                  <c:v>14900</c:v>
                </c:pt>
                <c:pt idx="90">
                  <c:v>15620</c:v>
                </c:pt>
                <c:pt idx="91">
                  <c:v>15978</c:v>
                </c:pt>
                <c:pt idx="92">
                  <c:v>16150</c:v>
                </c:pt>
                <c:pt idx="93">
                  <c:v>16508</c:v>
                </c:pt>
                <c:pt idx="94">
                  <c:v>17228</c:v>
                </c:pt>
                <c:pt idx="95">
                  <c:v>17314</c:v>
                </c:pt>
                <c:pt idx="96">
                  <c:v>18748</c:v>
                </c:pt>
                <c:pt idx="97">
                  <c:v>18756</c:v>
                </c:pt>
                <c:pt idx="98">
                  <c:v>19476</c:v>
                </c:pt>
                <c:pt idx="99">
                  <c:v>19550</c:v>
                </c:pt>
                <c:pt idx="100">
                  <c:v>19922</c:v>
                </c:pt>
                <c:pt idx="101">
                  <c:v>20280</c:v>
                </c:pt>
                <c:pt idx="102">
                  <c:v>21000</c:v>
                </c:pt>
                <c:pt idx="103">
                  <c:v>21358</c:v>
                </c:pt>
                <c:pt idx="104">
                  <c:v>21530</c:v>
                </c:pt>
                <c:pt idx="105">
                  <c:v>21888</c:v>
                </c:pt>
                <c:pt idx="106">
                  <c:v>22060</c:v>
                </c:pt>
                <c:pt idx="107">
                  <c:v>22780</c:v>
                </c:pt>
                <c:pt idx="108">
                  <c:v>22854</c:v>
                </c:pt>
                <c:pt idx="109">
                  <c:v>23212</c:v>
                </c:pt>
                <c:pt idx="110">
                  <c:v>23570</c:v>
                </c:pt>
                <c:pt idx="111">
                  <c:v>23928</c:v>
                </c:pt>
                <c:pt idx="112">
                  <c:v>24286</c:v>
                </c:pt>
                <c:pt idx="113">
                  <c:v>25006</c:v>
                </c:pt>
                <c:pt idx="114">
                  <c:v>26440</c:v>
                </c:pt>
                <c:pt idx="115">
                  <c:v>26452</c:v>
                </c:pt>
                <c:pt idx="116">
                  <c:v>26540</c:v>
                </c:pt>
                <c:pt idx="117">
                  <c:v>27260</c:v>
                </c:pt>
                <c:pt idx="118">
                  <c:v>27980</c:v>
                </c:pt>
                <c:pt idx="119">
                  <c:v>28700</c:v>
                </c:pt>
                <c:pt idx="120">
                  <c:v>28774</c:v>
                </c:pt>
                <c:pt idx="121">
                  <c:v>29494</c:v>
                </c:pt>
                <c:pt idx="122">
                  <c:v>30214</c:v>
                </c:pt>
                <c:pt idx="123">
                  <c:v>30934</c:v>
                </c:pt>
                <c:pt idx="124">
                  <c:v>31654</c:v>
                </c:pt>
                <c:pt idx="125">
                  <c:v>32374</c:v>
                </c:pt>
                <c:pt idx="126">
                  <c:v>32546</c:v>
                </c:pt>
                <c:pt idx="127">
                  <c:v>32904</c:v>
                </c:pt>
                <c:pt idx="128">
                  <c:v>33624</c:v>
                </c:pt>
                <c:pt idx="129">
                  <c:v>34344</c:v>
                </c:pt>
                <c:pt idx="130">
                  <c:v>34352</c:v>
                </c:pt>
                <c:pt idx="131">
                  <c:v>35072</c:v>
                </c:pt>
                <c:pt idx="132">
                  <c:v>35792</c:v>
                </c:pt>
                <c:pt idx="133">
                  <c:v>35804</c:v>
                </c:pt>
                <c:pt idx="134">
                  <c:v>37238</c:v>
                </c:pt>
                <c:pt idx="135">
                  <c:v>37252</c:v>
                </c:pt>
                <c:pt idx="136">
                  <c:v>37610</c:v>
                </c:pt>
                <c:pt idx="137">
                  <c:v>37968</c:v>
                </c:pt>
                <c:pt idx="138">
                  <c:v>38688</c:v>
                </c:pt>
                <c:pt idx="139">
                  <c:v>38876</c:v>
                </c:pt>
                <c:pt idx="140">
                  <c:v>39234</c:v>
                </c:pt>
                <c:pt idx="141">
                  <c:v>39954</c:v>
                </c:pt>
                <c:pt idx="142">
                  <c:v>40674</c:v>
                </c:pt>
                <c:pt idx="143">
                  <c:v>42108</c:v>
                </c:pt>
                <c:pt idx="144">
                  <c:v>42122</c:v>
                </c:pt>
                <c:pt idx="145">
                  <c:v>42842</c:v>
                </c:pt>
                <c:pt idx="146">
                  <c:v>43200</c:v>
                </c:pt>
                <c:pt idx="147">
                  <c:v>44634</c:v>
                </c:pt>
                <c:pt idx="148">
                  <c:v>44634</c:v>
                </c:pt>
                <c:pt idx="149">
                  <c:v>44648</c:v>
                </c:pt>
                <c:pt idx="150">
                  <c:v>44648</c:v>
                </c:pt>
                <c:pt idx="151">
                  <c:v>45368</c:v>
                </c:pt>
                <c:pt idx="152">
                  <c:v>45540</c:v>
                </c:pt>
                <c:pt idx="153">
                  <c:v>45898</c:v>
                </c:pt>
                <c:pt idx="154">
                  <c:v>46256</c:v>
                </c:pt>
                <c:pt idx="155">
                  <c:v>46626</c:v>
                </c:pt>
                <c:pt idx="156">
                  <c:v>47346</c:v>
                </c:pt>
                <c:pt idx="157">
                  <c:v>47372</c:v>
                </c:pt>
                <c:pt idx="158">
                  <c:v>48104</c:v>
                </c:pt>
                <c:pt idx="159">
                  <c:v>48824</c:v>
                </c:pt>
                <c:pt idx="160">
                  <c:v>48906</c:v>
                </c:pt>
                <c:pt idx="161">
                  <c:v>49622</c:v>
                </c:pt>
                <c:pt idx="162">
                  <c:v>50152</c:v>
                </c:pt>
                <c:pt idx="163">
                  <c:v>50882</c:v>
                </c:pt>
                <c:pt idx="164">
                  <c:v>51314</c:v>
                </c:pt>
                <c:pt idx="165">
                  <c:v>52034</c:v>
                </c:pt>
                <c:pt idx="166">
                  <c:v>52392</c:v>
                </c:pt>
                <c:pt idx="167">
                  <c:v>53112</c:v>
                </c:pt>
                <c:pt idx="168">
                  <c:v>53832</c:v>
                </c:pt>
                <c:pt idx="169">
                  <c:v>54552</c:v>
                </c:pt>
                <c:pt idx="170">
                  <c:v>55272</c:v>
                </c:pt>
                <c:pt idx="171">
                  <c:v>56706</c:v>
                </c:pt>
                <c:pt idx="172">
                  <c:v>56878</c:v>
                </c:pt>
                <c:pt idx="173">
                  <c:v>57064</c:v>
                </c:pt>
                <c:pt idx="174">
                  <c:v>57784</c:v>
                </c:pt>
                <c:pt idx="175">
                  <c:v>57798</c:v>
                </c:pt>
                <c:pt idx="176">
                  <c:v>58514</c:v>
                </c:pt>
                <c:pt idx="177">
                  <c:v>59250</c:v>
                </c:pt>
                <c:pt idx="178">
                  <c:v>59970</c:v>
                </c:pt>
                <c:pt idx="179">
                  <c:v>61404</c:v>
                </c:pt>
                <c:pt idx="180">
                  <c:v>62124</c:v>
                </c:pt>
                <c:pt idx="181">
                  <c:v>62124</c:v>
                </c:pt>
                <c:pt idx="182">
                  <c:v>62296</c:v>
                </c:pt>
                <c:pt idx="183">
                  <c:v>62654</c:v>
                </c:pt>
                <c:pt idx="184">
                  <c:v>64088</c:v>
                </c:pt>
                <c:pt idx="185">
                  <c:v>64100</c:v>
                </c:pt>
                <c:pt idx="186">
                  <c:v>64820</c:v>
                </c:pt>
                <c:pt idx="187">
                  <c:v>64992</c:v>
                </c:pt>
                <c:pt idx="188">
                  <c:v>65350</c:v>
                </c:pt>
                <c:pt idx="189">
                  <c:v>66070</c:v>
                </c:pt>
                <c:pt idx="190">
                  <c:v>66428</c:v>
                </c:pt>
                <c:pt idx="191">
                  <c:v>67148</c:v>
                </c:pt>
                <c:pt idx="192">
                  <c:v>67506</c:v>
                </c:pt>
                <c:pt idx="193">
                  <c:v>67580</c:v>
                </c:pt>
                <c:pt idx="194">
                  <c:v>67938</c:v>
                </c:pt>
                <c:pt idx="195">
                  <c:v>68658</c:v>
                </c:pt>
                <c:pt idx="196">
                  <c:v>69378</c:v>
                </c:pt>
                <c:pt idx="197">
                  <c:v>70098</c:v>
                </c:pt>
                <c:pt idx="198">
                  <c:v>70098</c:v>
                </c:pt>
                <c:pt idx="199">
                  <c:v>70818</c:v>
                </c:pt>
                <c:pt idx="200">
                  <c:v>70830</c:v>
                </c:pt>
                <c:pt idx="201">
                  <c:v>71550</c:v>
                </c:pt>
                <c:pt idx="202">
                  <c:v>72270</c:v>
                </c:pt>
                <c:pt idx="203">
                  <c:v>72990</c:v>
                </c:pt>
                <c:pt idx="204">
                  <c:v>73348</c:v>
                </c:pt>
                <c:pt idx="205">
                  <c:v>73706</c:v>
                </c:pt>
                <c:pt idx="206">
                  <c:v>73706</c:v>
                </c:pt>
                <c:pt idx="207">
                  <c:v>73734</c:v>
                </c:pt>
                <c:pt idx="208">
                  <c:v>74454</c:v>
                </c:pt>
                <c:pt idx="209">
                  <c:v>75888</c:v>
                </c:pt>
                <c:pt idx="210">
                  <c:v>76246</c:v>
                </c:pt>
                <c:pt idx="211">
                  <c:v>76966</c:v>
                </c:pt>
                <c:pt idx="212">
                  <c:v>76966</c:v>
                </c:pt>
                <c:pt idx="213">
                  <c:v>77138</c:v>
                </c:pt>
                <c:pt idx="214">
                  <c:v>77496</c:v>
                </c:pt>
                <c:pt idx="215">
                  <c:v>78216</c:v>
                </c:pt>
                <c:pt idx="216">
                  <c:v>78300</c:v>
                </c:pt>
                <c:pt idx="217">
                  <c:v>79734</c:v>
                </c:pt>
                <c:pt idx="218">
                  <c:v>79738</c:v>
                </c:pt>
                <c:pt idx="219">
                  <c:v>81172</c:v>
                </c:pt>
                <c:pt idx="220">
                  <c:v>81184</c:v>
                </c:pt>
                <c:pt idx="221">
                  <c:v>81368</c:v>
                </c:pt>
                <c:pt idx="222">
                  <c:v>81614</c:v>
                </c:pt>
                <c:pt idx="223">
                  <c:v>82408</c:v>
                </c:pt>
                <c:pt idx="224">
                  <c:v>82752</c:v>
                </c:pt>
                <c:pt idx="225">
                  <c:v>84186</c:v>
                </c:pt>
                <c:pt idx="226">
                  <c:v>84186</c:v>
                </c:pt>
                <c:pt idx="227">
                  <c:v>84432</c:v>
                </c:pt>
                <c:pt idx="228">
                  <c:v>85152</c:v>
                </c:pt>
                <c:pt idx="229">
                  <c:v>86230</c:v>
                </c:pt>
                <c:pt idx="230">
                  <c:v>87664</c:v>
                </c:pt>
                <c:pt idx="231">
                  <c:v>87682</c:v>
                </c:pt>
                <c:pt idx="232">
                  <c:v>88056</c:v>
                </c:pt>
                <c:pt idx="233">
                  <c:v>88850</c:v>
                </c:pt>
                <c:pt idx="234">
                  <c:v>89574</c:v>
                </c:pt>
                <c:pt idx="235">
                  <c:v>89658</c:v>
                </c:pt>
                <c:pt idx="236">
                  <c:v>90378</c:v>
                </c:pt>
                <c:pt idx="237">
                  <c:v>90752</c:v>
                </c:pt>
                <c:pt idx="238">
                  <c:v>91478</c:v>
                </c:pt>
                <c:pt idx="239">
                  <c:v>91822</c:v>
                </c:pt>
                <c:pt idx="240">
                  <c:v>92900</c:v>
                </c:pt>
                <c:pt idx="241">
                  <c:v>94334</c:v>
                </c:pt>
                <c:pt idx="242">
                  <c:v>95768</c:v>
                </c:pt>
                <c:pt idx="243">
                  <c:v>95842</c:v>
                </c:pt>
                <c:pt idx="244">
                  <c:v>96030</c:v>
                </c:pt>
                <c:pt idx="245">
                  <c:v>96750</c:v>
                </c:pt>
                <c:pt idx="246">
                  <c:v>96922</c:v>
                </c:pt>
                <c:pt idx="247">
                  <c:v>97168</c:v>
                </c:pt>
                <c:pt idx="248">
                  <c:v>97888</c:v>
                </c:pt>
                <c:pt idx="249">
                  <c:v>98418</c:v>
                </c:pt>
                <c:pt idx="250">
                  <c:v>99138</c:v>
                </c:pt>
                <c:pt idx="251">
                  <c:v>100572</c:v>
                </c:pt>
                <c:pt idx="252">
                  <c:v>100930</c:v>
                </c:pt>
                <c:pt idx="253">
                  <c:v>101118</c:v>
                </c:pt>
                <c:pt idx="254">
                  <c:v>101838</c:v>
                </c:pt>
                <c:pt idx="255">
                  <c:v>102558</c:v>
                </c:pt>
                <c:pt idx="256">
                  <c:v>102916</c:v>
                </c:pt>
                <c:pt idx="257">
                  <c:v>103644</c:v>
                </c:pt>
                <c:pt idx="258">
                  <c:v>103890</c:v>
                </c:pt>
                <c:pt idx="259">
                  <c:v>104610</c:v>
                </c:pt>
                <c:pt idx="260">
                  <c:v>105330</c:v>
                </c:pt>
                <c:pt idx="261">
                  <c:v>105688</c:v>
                </c:pt>
                <c:pt idx="262">
                  <c:v>106408</c:v>
                </c:pt>
                <c:pt idx="263">
                  <c:v>106586</c:v>
                </c:pt>
                <c:pt idx="264">
                  <c:v>107306</c:v>
                </c:pt>
                <c:pt idx="265">
                  <c:v>107664</c:v>
                </c:pt>
                <c:pt idx="266">
                  <c:v>109098</c:v>
                </c:pt>
                <c:pt idx="267">
                  <c:v>109818</c:v>
                </c:pt>
                <c:pt idx="268">
                  <c:v>109844</c:v>
                </c:pt>
                <c:pt idx="269">
                  <c:v>112694</c:v>
                </c:pt>
                <c:pt idx="270">
                  <c:v>112710</c:v>
                </c:pt>
                <c:pt idx="271">
                  <c:v>113430</c:v>
                </c:pt>
                <c:pt idx="272">
                  <c:v>114150</c:v>
                </c:pt>
                <c:pt idx="273">
                  <c:v>114150</c:v>
                </c:pt>
                <c:pt idx="274">
                  <c:v>115584</c:v>
                </c:pt>
                <c:pt idx="275">
                  <c:v>115942</c:v>
                </c:pt>
                <c:pt idx="276">
                  <c:v>115942</c:v>
                </c:pt>
                <c:pt idx="277">
                  <c:v>116662</c:v>
                </c:pt>
                <c:pt idx="278">
                  <c:v>117020</c:v>
                </c:pt>
                <c:pt idx="279">
                  <c:v>117740</c:v>
                </c:pt>
                <c:pt idx="280">
                  <c:v>119174</c:v>
                </c:pt>
                <c:pt idx="281">
                  <c:v>119532</c:v>
                </c:pt>
                <c:pt idx="282">
                  <c:v>120252</c:v>
                </c:pt>
                <c:pt idx="283">
                  <c:v>121686</c:v>
                </c:pt>
                <c:pt idx="284">
                  <c:v>121696</c:v>
                </c:pt>
                <c:pt idx="285">
                  <c:v>122416</c:v>
                </c:pt>
                <c:pt idx="286">
                  <c:v>123850</c:v>
                </c:pt>
                <c:pt idx="287">
                  <c:v>123924</c:v>
                </c:pt>
                <c:pt idx="288">
                  <c:v>124282</c:v>
                </c:pt>
                <c:pt idx="289">
                  <c:v>124282</c:v>
                </c:pt>
                <c:pt idx="290">
                  <c:v>124356</c:v>
                </c:pt>
                <c:pt idx="291">
                  <c:v>125076</c:v>
                </c:pt>
                <c:pt idx="292">
                  <c:v>125450</c:v>
                </c:pt>
                <c:pt idx="293">
                  <c:v>126170</c:v>
                </c:pt>
                <c:pt idx="294">
                  <c:v>126362</c:v>
                </c:pt>
                <c:pt idx="295">
                  <c:v>127254</c:v>
                </c:pt>
                <c:pt idx="296">
                  <c:v>128688</c:v>
                </c:pt>
                <c:pt idx="297">
                  <c:v>129408</c:v>
                </c:pt>
                <c:pt idx="298">
                  <c:v>130842</c:v>
                </c:pt>
                <c:pt idx="299">
                  <c:v>130842</c:v>
                </c:pt>
                <c:pt idx="300">
                  <c:v>130936</c:v>
                </c:pt>
                <c:pt idx="301">
                  <c:v>131828</c:v>
                </c:pt>
                <c:pt idx="302">
                  <c:v>133262</c:v>
                </c:pt>
                <c:pt idx="303">
                  <c:v>133348</c:v>
                </c:pt>
                <c:pt idx="304">
                  <c:v>134782</c:v>
                </c:pt>
                <c:pt idx="305">
                  <c:v>136216</c:v>
                </c:pt>
                <c:pt idx="306">
                  <c:v>136232</c:v>
                </c:pt>
                <c:pt idx="307">
                  <c:v>136594</c:v>
                </c:pt>
                <c:pt idx="308">
                  <c:v>136956</c:v>
                </c:pt>
                <c:pt idx="309">
                  <c:v>137848</c:v>
                </c:pt>
                <c:pt idx="310">
                  <c:v>138926</c:v>
                </c:pt>
                <c:pt idx="311">
                  <c:v>140360</c:v>
                </c:pt>
                <c:pt idx="312">
                  <c:v>140538</c:v>
                </c:pt>
                <c:pt idx="313">
                  <c:v>141258</c:v>
                </c:pt>
                <c:pt idx="314">
                  <c:v>142692</c:v>
                </c:pt>
                <c:pt idx="315">
                  <c:v>143412</c:v>
                </c:pt>
                <c:pt idx="316">
                  <c:v>144132</c:v>
                </c:pt>
                <c:pt idx="317">
                  <c:v>144852</c:v>
                </c:pt>
                <c:pt idx="318">
                  <c:v>146286</c:v>
                </c:pt>
                <c:pt idx="319">
                  <c:v>147006</c:v>
                </c:pt>
                <c:pt idx="320">
                  <c:v>147726</c:v>
                </c:pt>
                <c:pt idx="321">
                  <c:v>148256</c:v>
                </c:pt>
                <c:pt idx="322">
                  <c:v>149148</c:v>
                </c:pt>
                <c:pt idx="323">
                  <c:v>150582</c:v>
                </c:pt>
                <c:pt idx="324">
                  <c:v>150754</c:v>
                </c:pt>
                <c:pt idx="325">
                  <c:v>151112</c:v>
                </c:pt>
                <c:pt idx="326">
                  <c:v>151358</c:v>
                </c:pt>
                <c:pt idx="327">
                  <c:v>152790</c:v>
                </c:pt>
                <c:pt idx="328">
                  <c:v>152804</c:v>
                </c:pt>
                <c:pt idx="329">
                  <c:v>153170</c:v>
                </c:pt>
                <c:pt idx="330">
                  <c:v>153886</c:v>
                </c:pt>
                <c:pt idx="331">
                  <c:v>154964</c:v>
                </c:pt>
                <c:pt idx="332">
                  <c:v>155690</c:v>
                </c:pt>
                <c:pt idx="333">
                  <c:v>156410</c:v>
                </c:pt>
                <c:pt idx="334">
                  <c:v>157130</c:v>
                </c:pt>
                <c:pt idx="335">
                  <c:v>158564</c:v>
                </c:pt>
                <c:pt idx="336">
                  <c:v>158926</c:v>
                </c:pt>
                <c:pt idx="337">
                  <c:v>159818</c:v>
                </c:pt>
                <c:pt idx="338">
                  <c:v>160710</c:v>
                </c:pt>
                <c:pt idx="339">
                  <c:v>162144</c:v>
                </c:pt>
                <c:pt idx="340">
                  <c:v>162864</c:v>
                </c:pt>
                <c:pt idx="341">
                  <c:v>163222</c:v>
                </c:pt>
                <c:pt idx="342">
                  <c:v>164656</c:v>
                </c:pt>
                <c:pt idx="343">
                  <c:v>164828</c:v>
                </c:pt>
                <c:pt idx="344">
                  <c:v>166262</c:v>
                </c:pt>
                <c:pt idx="345">
                  <c:v>166434</c:v>
                </c:pt>
                <c:pt idx="346">
                  <c:v>167154</c:v>
                </c:pt>
                <c:pt idx="347">
                  <c:v>168594</c:v>
                </c:pt>
                <c:pt idx="348">
                  <c:v>170028</c:v>
                </c:pt>
                <c:pt idx="349">
                  <c:v>170748</c:v>
                </c:pt>
                <c:pt idx="350">
                  <c:v>171106</c:v>
                </c:pt>
                <c:pt idx="351">
                  <c:v>171478</c:v>
                </c:pt>
                <c:pt idx="352">
                  <c:v>172370</c:v>
                </c:pt>
                <c:pt idx="353">
                  <c:v>173098</c:v>
                </c:pt>
                <c:pt idx="354">
                  <c:v>173892</c:v>
                </c:pt>
                <c:pt idx="355">
                  <c:v>176744</c:v>
                </c:pt>
                <c:pt idx="356">
                  <c:v>177464</c:v>
                </c:pt>
                <c:pt idx="357">
                  <c:v>178190</c:v>
                </c:pt>
                <c:pt idx="358">
                  <c:v>178910</c:v>
                </c:pt>
                <c:pt idx="359">
                  <c:v>179630</c:v>
                </c:pt>
                <c:pt idx="360">
                  <c:v>180350</c:v>
                </c:pt>
                <c:pt idx="361">
                  <c:v>181070</c:v>
                </c:pt>
                <c:pt idx="362">
                  <c:v>181428</c:v>
                </c:pt>
                <c:pt idx="363">
                  <c:v>181806</c:v>
                </c:pt>
                <c:pt idx="364">
                  <c:v>184656</c:v>
                </c:pt>
                <c:pt idx="365">
                  <c:v>185376</c:v>
                </c:pt>
                <c:pt idx="366">
                  <c:v>185734</c:v>
                </c:pt>
                <c:pt idx="367">
                  <c:v>186454</c:v>
                </c:pt>
                <c:pt idx="368">
                  <c:v>187888</c:v>
                </c:pt>
                <c:pt idx="369">
                  <c:v>187980</c:v>
                </c:pt>
                <c:pt idx="370">
                  <c:v>190832</c:v>
                </c:pt>
                <c:pt idx="371">
                  <c:v>191552</c:v>
                </c:pt>
                <c:pt idx="372">
                  <c:v>191916</c:v>
                </c:pt>
                <c:pt idx="373">
                  <c:v>192636</c:v>
                </c:pt>
                <c:pt idx="374">
                  <c:v>194070</c:v>
                </c:pt>
                <c:pt idx="375">
                  <c:v>195504</c:v>
                </c:pt>
                <c:pt idx="376">
                  <c:v>195504</c:v>
                </c:pt>
                <c:pt idx="377">
                  <c:v>196938</c:v>
                </c:pt>
                <c:pt idx="378">
                  <c:v>196938</c:v>
                </c:pt>
                <c:pt idx="379">
                  <c:v>197124</c:v>
                </c:pt>
                <c:pt idx="380">
                  <c:v>198558</c:v>
                </c:pt>
                <c:pt idx="381">
                  <c:v>199088</c:v>
                </c:pt>
                <c:pt idx="382">
                  <c:v>201940</c:v>
                </c:pt>
                <c:pt idx="383">
                  <c:v>204790</c:v>
                </c:pt>
                <c:pt idx="384">
                  <c:v>205152</c:v>
                </c:pt>
                <c:pt idx="385">
                  <c:v>205872</c:v>
                </c:pt>
                <c:pt idx="386">
                  <c:v>206592</c:v>
                </c:pt>
                <c:pt idx="387">
                  <c:v>209442</c:v>
                </c:pt>
                <c:pt idx="388">
                  <c:v>209462</c:v>
                </c:pt>
                <c:pt idx="389">
                  <c:v>209480</c:v>
                </c:pt>
                <c:pt idx="390">
                  <c:v>210914</c:v>
                </c:pt>
                <c:pt idx="391">
                  <c:v>212348</c:v>
                </c:pt>
                <c:pt idx="392">
                  <c:v>212720</c:v>
                </c:pt>
                <c:pt idx="393">
                  <c:v>214154</c:v>
                </c:pt>
                <c:pt idx="394">
                  <c:v>215232</c:v>
                </c:pt>
                <c:pt idx="395">
                  <c:v>218082</c:v>
                </c:pt>
                <c:pt idx="396">
                  <c:v>218262</c:v>
                </c:pt>
                <c:pt idx="397">
                  <c:v>218792</c:v>
                </c:pt>
                <c:pt idx="398">
                  <c:v>221644</c:v>
                </c:pt>
                <c:pt idx="399">
                  <c:v>221660</c:v>
                </c:pt>
                <c:pt idx="400">
                  <c:v>223094</c:v>
                </c:pt>
                <c:pt idx="401">
                  <c:v>224528</c:v>
                </c:pt>
                <c:pt idx="402">
                  <c:v>225248</c:v>
                </c:pt>
                <c:pt idx="403">
                  <c:v>226682</c:v>
                </c:pt>
                <c:pt idx="404">
                  <c:v>226756</c:v>
                </c:pt>
                <c:pt idx="405">
                  <c:v>228546</c:v>
                </c:pt>
                <c:pt idx="406">
                  <c:v>229980</c:v>
                </c:pt>
                <c:pt idx="407">
                  <c:v>230338</c:v>
                </c:pt>
                <c:pt idx="408">
                  <c:v>231772</c:v>
                </c:pt>
                <c:pt idx="409">
                  <c:v>234624</c:v>
                </c:pt>
                <c:pt idx="410">
                  <c:v>237476</c:v>
                </c:pt>
                <c:pt idx="411">
                  <c:v>237834</c:v>
                </c:pt>
                <c:pt idx="412">
                  <c:v>243510</c:v>
                </c:pt>
                <c:pt idx="413">
                  <c:v>244230</c:v>
                </c:pt>
                <c:pt idx="414">
                  <c:v>244264</c:v>
                </c:pt>
                <c:pt idx="415">
                  <c:v>245718</c:v>
                </c:pt>
                <c:pt idx="416">
                  <c:v>247152</c:v>
                </c:pt>
                <c:pt idx="417">
                  <c:v>247682</c:v>
                </c:pt>
                <c:pt idx="418">
                  <c:v>250534</c:v>
                </c:pt>
                <c:pt idx="419">
                  <c:v>250542</c:v>
                </c:pt>
                <c:pt idx="420">
                  <c:v>251262</c:v>
                </c:pt>
                <c:pt idx="421">
                  <c:v>251262</c:v>
                </c:pt>
                <c:pt idx="422">
                  <c:v>251982</c:v>
                </c:pt>
                <c:pt idx="423">
                  <c:v>257640</c:v>
                </c:pt>
                <c:pt idx="424">
                  <c:v>257650</c:v>
                </c:pt>
                <c:pt idx="425">
                  <c:v>257650</c:v>
                </c:pt>
                <c:pt idx="426">
                  <c:v>258368</c:v>
                </c:pt>
                <c:pt idx="427">
                  <c:v>259446</c:v>
                </c:pt>
                <c:pt idx="428">
                  <c:v>265104</c:v>
                </c:pt>
                <c:pt idx="429">
                  <c:v>265460</c:v>
                </c:pt>
                <c:pt idx="430">
                  <c:v>266352</c:v>
                </c:pt>
                <c:pt idx="431">
                  <c:v>269204</c:v>
                </c:pt>
                <c:pt idx="432">
                  <c:v>269208</c:v>
                </c:pt>
                <c:pt idx="433">
                  <c:v>274882</c:v>
                </c:pt>
                <c:pt idx="434">
                  <c:v>275240</c:v>
                </c:pt>
                <c:pt idx="435">
                  <c:v>278092</c:v>
                </c:pt>
                <c:pt idx="436">
                  <c:v>278120</c:v>
                </c:pt>
                <c:pt idx="437">
                  <c:v>280984</c:v>
                </c:pt>
                <c:pt idx="438">
                  <c:v>284194</c:v>
                </c:pt>
                <c:pt idx="439">
                  <c:v>339274</c:v>
                </c:pt>
                <c:pt idx="440">
                  <c:v>339274</c:v>
                </c:pt>
                <c:pt idx="441">
                  <c:v>339278</c:v>
                </c:pt>
                <c:pt idx="442">
                  <c:v>339278</c:v>
                </c:pt>
                <c:pt idx="443">
                  <c:v>339278</c:v>
                </c:pt>
                <c:pt idx="444">
                  <c:v>339278</c:v>
                </c:pt>
                <c:pt idx="445">
                  <c:v>339282</c:v>
                </c:pt>
                <c:pt idx="446">
                  <c:v>339282</c:v>
                </c:pt>
                <c:pt idx="447">
                  <c:v>339286</c:v>
                </c:pt>
                <c:pt idx="448">
                  <c:v>339286</c:v>
                </c:pt>
                <c:pt idx="449">
                  <c:v>339290</c:v>
                </c:pt>
                <c:pt idx="450">
                  <c:v>339290</c:v>
                </c:pt>
                <c:pt idx="451">
                  <c:v>339294</c:v>
                </c:pt>
                <c:pt idx="452">
                  <c:v>339298</c:v>
                </c:pt>
                <c:pt idx="453">
                  <c:v>339302</c:v>
                </c:pt>
                <c:pt idx="454">
                  <c:v>339306</c:v>
                </c:pt>
                <c:pt idx="455">
                  <c:v>339306</c:v>
                </c:pt>
                <c:pt idx="456">
                  <c:v>339306</c:v>
                </c:pt>
                <c:pt idx="457">
                  <c:v>339310</c:v>
                </c:pt>
                <c:pt idx="458">
                  <c:v>339310</c:v>
                </c:pt>
                <c:pt idx="459">
                  <c:v>339318</c:v>
                </c:pt>
                <c:pt idx="460">
                  <c:v>339318</c:v>
                </c:pt>
                <c:pt idx="461">
                  <c:v>339318</c:v>
                </c:pt>
                <c:pt idx="462">
                  <c:v>339326</c:v>
                </c:pt>
                <c:pt idx="463">
                  <c:v>339326</c:v>
                </c:pt>
                <c:pt idx="464">
                  <c:v>339330</c:v>
                </c:pt>
                <c:pt idx="465">
                  <c:v>339334</c:v>
                </c:pt>
                <c:pt idx="466">
                  <c:v>339334</c:v>
                </c:pt>
                <c:pt idx="467">
                  <c:v>339338</c:v>
                </c:pt>
                <c:pt idx="468">
                  <c:v>339338</c:v>
                </c:pt>
                <c:pt idx="469">
                  <c:v>339342</c:v>
                </c:pt>
                <c:pt idx="470">
                  <c:v>339346</c:v>
                </c:pt>
                <c:pt idx="471">
                  <c:v>339350</c:v>
                </c:pt>
                <c:pt idx="472">
                  <c:v>339350</c:v>
                </c:pt>
                <c:pt idx="473">
                  <c:v>339350</c:v>
                </c:pt>
                <c:pt idx="474">
                  <c:v>339354</c:v>
                </c:pt>
                <c:pt idx="475">
                  <c:v>339358</c:v>
                </c:pt>
                <c:pt idx="476">
                  <c:v>339362</c:v>
                </c:pt>
                <c:pt idx="477">
                  <c:v>339366</c:v>
                </c:pt>
                <c:pt idx="478">
                  <c:v>339366</c:v>
                </c:pt>
                <c:pt idx="479">
                  <c:v>339370</c:v>
                </c:pt>
                <c:pt idx="480">
                  <c:v>339374</c:v>
                </c:pt>
                <c:pt idx="481">
                  <c:v>339378</c:v>
                </c:pt>
                <c:pt idx="482">
                  <c:v>339382</c:v>
                </c:pt>
                <c:pt idx="483">
                  <c:v>339388</c:v>
                </c:pt>
                <c:pt idx="484">
                  <c:v>339396</c:v>
                </c:pt>
                <c:pt idx="485">
                  <c:v>339404</c:v>
                </c:pt>
                <c:pt idx="486">
                  <c:v>339412</c:v>
                </c:pt>
                <c:pt idx="487">
                  <c:v>339420</c:v>
                </c:pt>
                <c:pt idx="488">
                  <c:v>339436</c:v>
                </c:pt>
                <c:pt idx="489">
                  <c:v>339516</c:v>
                </c:pt>
                <c:pt idx="490">
                  <c:v>339590</c:v>
                </c:pt>
                <c:pt idx="491">
                  <c:v>339598</c:v>
                </c:pt>
                <c:pt idx="492">
                  <c:v>340318</c:v>
                </c:pt>
                <c:pt idx="493">
                  <c:v>340332</c:v>
                </c:pt>
                <c:pt idx="494">
                  <c:v>341052</c:v>
                </c:pt>
                <c:pt idx="495">
                  <c:v>341224</c:v>
                </c:pt>
                <c:pt idx="496">
                  <c:v>341582</c:v>
                </c:pt>
                <c:pt idx="497">
                  <c:v>342302</c:v>
                </c:pt>
                <c:pt idx="498">
                  <c:v>342302</c:v>
                </c:pt>
                <c:pt idx="499">
                  <c:v>342314</c:v>
                </c:pt>
                <c:pt idx="500">
                  <c:v>343034</c:v>
                </c:pt>
                <c:pt idx="501">
                  <c:v>343034</c:v>
                </c:pt>
                <c:pt idx="502">
                  <c:v>344468</c:v>
                </c:pt>
                <c:pt idx="503">
                  <c:v>344468</c:v>
                </c:pt>
                <c:pt idx="504">
                  <c:v>344476</c:v>
                </c:pt>
                <c:pt idx="505">
                  <c:v>344834</c:v>
                </c:pt>
                <c:pt idx="506">
                  <c:v>344846</c:v>
                </c:pt>
                <c:pt idx="507">
                  <c:v>346284</c:v>
                </c:pt>
                <c:pt idx="508">
                  <c:v>347718</c:v>
                </c:pt>
                <c:pt idx="509">
                  <c:v>348076</c:v>
                </c:pt>
                <c:pt idx="510">
                  <c:v>348076</c:v>
                </c:pt>
                <c:pt idx="511">
                  <c:v>348080</c:v>
                </c:pt>
                <c:pt idx="512">
                  <c:v>348090</c:v>
                </c:pt>
                <c:pt idx="513">
                  <c:v>348448</c:v>
                </c:pt>
                <c:pt idx="514">
                  <c:v>348448</c:v>
                </c:pt>
                <c:pt idx="515">
                  <c:v>348466</c:v>
                </c:pt>
                <c:pt idx="516">
                  <c:v>348638</c:v>
                </c:pt>
                <c:pt idx="517">
                  <c:v>349358</c:v>
                </c:pt>
                <c:pt idx="518">
                  <c:v>349716</c:v>
                </c:pt>
                <c:pt idx="519">
                  <c:v>350082</c:v>
                </c:pt>
                <c:pt idx="520">
                  <c:v>350454</c:v>
                </c:pt>
                <c:pt idx="521">
                  <c:v>350826</c:v>
                </c:pt>
                <c:pt idx="522">
                  <c:v>352260</c:v>
                </c:pt>
                <c:pt idx="523">
                  <c:v>352342</c:v>
                </c:pt>
                <c:pt idx="524">
                  <c:v>353136</c:v>
                </c:pt>
                <c:pt idx="525">
                  <c:v>353322</c:v>
                </c:pt>
                <c:pt idx="526">
                  <c:v>353680</c:v>
                </c:pt>
                <c:pt idx="527">
                  <c:v>353828</c:v>
                </c:pt>
                <c:pt idx="528">
                  <c:v>355262</c:v>
                </c:pt>
                <c:pt idx="529">
                  <c:v>355348</c:v>
                </c:pt>
                <c:pt idx="530">
                  <c:v>355780</c:v>
                </c:pt>
                <c:pt idx="531">
                  <c:v>356026</c:v>
                </c:pt>
                <c:pt idx="532">
                  <c:v>356746</c:v>
                </c:pt>
                <c:pt idx="533">
                  <c:v>356918</c:v>
                </c:pt>
                <c:pt idx="534">
                  <c:v>357010</c:v>
                </c:pt>
                <c:pt idx="535">
                  <c:v>357726</c:v>
                </c:pt>
                <c:pt idx="536">
                  <c:v>358446</c:v>
                </c:pt>
                <c:pt idx="537">
                  <c:v>358476</c:v>
                </c:pt>
                <c:pt idx="538">
                  <c:v>358834</c:v>
                </c:pt>
                <c:pt idx="539">
                  <c:v>359554</c:v>
                </c:pt>
                <c:pt idx="540">
                  <c:v>359574</c:v>
                </c:pt>
                <c:pt idx="541">
                  <c:v>359754</c:v>
                </c:pt>
                <c:pt idx="542">
                  <c:v>359940</c:v>
                </c:pt>
                <c:pt idx="543">
                  <c:v>360298</c:v>
                </c:pt>
                <c:pt idx="544">
                  <c:v>361190</c:v>
                </c:pt>
                <c:pt idx="545">
                  <c:v>361918</c:v>
                </c:pt>
                <c:pt idx="546">
                  <c:v>362102</c:v>
                </c:pt>
                <c:pt idx="547">
                  <c:v>362478</c:v>
                </c:pt>
                <c:pt idx="548">
                  <c:v>363912</c:v>
                </c:pt>
                <c:pt idx="549">
                  <c:v>363912</c:v>
                </c:pt>
                <c:pt idx="550">
                  <c:v>363926</c:v>
                </c:pt>
                <c:pt idx="551">
                  <c:v>364646</c:v>
                </c:pt>
                <c:pt idx="552">
                  <c:v>364818</c:v>
                </c:pt>
                <c:pt idx="553">
                  <c:v>366252</c:v>
                </c:pt>
                <c:pt idx="554">
                  <c:v>366268</c:v>
                </c:pt>
                <c:pt idx="555">
                  <c:v>366626</c:v>
                </c:pt>
                <c:pt idx="556">
                  <c:v>368060</c:v>
                </c:pt>
                <c:pt idx="557">
                  <c:v>368072</c:v>
                </c:pt>
                <c:pt idx="558">
                  <c:v>369506</c:v>
                </c:pt>
                <c:pt idx="559">
                  <c:v>369510</c:v>
                </c:pt>
                <c:pt idx="560">
                  <c:v>369590</c:v>
                </c:pt>
                <c:pt idx="561">
                  <c:v>370322</c:v>
                </c:pt>
                <c:pt idx="562">
                  <c:v>371756</c:v>
                </c:pt>
                <c:pt idx="563">
                  <c:v>371774</c:v>
                </c:pt>
                <c:pt idx="564">
                  <c:v>372206</c:v>
                </c:pt>
                <c:pt idx="565">
                  <c:v>372638</c:v>
                </c:pt>
                <c:pt idx="566">
                  <c:v>373358</c:v>
                </c:pt>
                <c:pt idx="567">
                  <c:v>374802</c:v>
                </c:pt>
                <c:pt idx="568">
                  <c:v>375522</c:v>
                </c:pt>
                <c:pt idx="569">
                  <c:v>376248</c:v>
                </c:pt>
                <c:pt idx="570">
                  <c:v>376680</c:v>
                </c:pt>
                <c:pt idx="571">
                  <c:v>379532</c:v>
                </c:pt>
                <c:pt idx="572">
                  <c:v>379552</c:v>
                </c:pt>
                <c:pt idx="573">
                  <c:v>379910</c:v>
                </c:pt>
                <c:pt idx="574">
                  <c:v>380284</c:v>
                </c:pt>
                <c:pt idx="575">
                  <c:v>381362</c:v>
                </c:pt>
                <c:pt idx="576">
                  <c:v>382086</c:v>
                </c:pt>
                <c:pt idx="577">
                  <c:v>382806</c:v>
                </c:pt>
                <c:pt idx="578">
                  <c:v>382824</c:v>
                </c:pt>
                <c:pt idx="579">
                  <c:v>383182</c:v>
                </c:pt>
                <c:pt idx="580">
                  <c:v>384616</c:v>
                </c:pt>
                <c:pt idx="581">
                  <c:v>385336</c:v>
                </c:pt>
                <c:pt idx="582">
                  <c:v>385410</c:v>
                </c:pt>
                <c:pt idx="583">
                  <c:v>385842</c:v>
                </c:pt>
                <c:pt idx="584">
                  <c:v>386014</c:v>
                </c:pt>
                <c:pt idx="585">
                  <c:v>386446</c:v>
                </c:pt>
                <c:pt idx="586">
                  <c:v>387240</c:v>
                </c:pt>
                <c:pt idx="587">
                  <c:v>388674</c:v>
                </c:pt>
                <c:pt idx="588">
                  <c:v>389048</c:v>
                </c:pt>
                <c:pt idx="589">
                  <c:v>389768</c:v>
                </c:pt>
                <c:pt idx="590">
                  <c:v>390130</c:v>
                </c:pt>
                <c:pt idx="591">
                  <c:v>390924</c:v>
                </c:pt>
                <c:pt idx="592">
                  <c:v>391644</c:v>
                </c:pt>
                <c:pt idx="593">
                  <c:v>393078</c:v>
                </c:pt>
                <c:pt idx="594">
                  <c:v>395930</c:v>
                </c:pt>
                <c:pt idx="595">
                  <c:v>396288</c:v>
                </c:pt>
                <c:pt idx="596">
                  <c:v>396296</c:v>
                </c:pt>
                <c:pt idx="597">
                  <c:v>397016</c:v>
                </c:pt>
                <c:pt idx="598">
                  <c:v>397188</c:v>
                </c:pt>
                <c:pt idx="599">
                  <c:v>397718</c:v>
                </c:pt>
                <c:pt idx="600">
                  <c:v>397900</c:v>
                </c:pt>
                <c:pt idx="601">
                  <c:v>398430</c:v>
                </c:pt>
                <c:pt idx="602">
                  <c:v>398862</c:v>
                </c:pt>
                <c:pt idx="603">
                  <c:v>399582</c:v>
                </c:pt>
                <c:pt idx="604">
                  <c:v>399926</c:v>
                </c:pt>
                <c:pt idx="605">
                  <c:v>402778</c:v>
                </c:pt>
                <c:pt idx="606">
                  <c:v>404212</c:v>
                </c:pt>
                <c:pt idx="607">
                  <c:v>404360</c:v>
                </c:pt>
                <c:pt idx="608">
                  <c:v>405812</c:v>
                </c:pt>
                <c:pt idx="609">
                  <c:v>406890</c:v>
                </c:pt>
                <c:pt idx="610">
                  <c:v>408398</c:v>
                </c:pt>
                <c:pt idx="611">
                  <c:v>409118</c:v>
                </c:pt>
                <c:pt idx="612">
                  <c:v>409844</c:v>
                </c:pt>
                <c:pt idx="613">
                  <c:v>411280</c:v>
                </c:pt>
                <c:pt idx="614">
                  <c:v>412000</c:v>
                </c:pt>
                <c:pt idx="615">
                  <c:v>414852</c:v>
                </c:pt>
                <c:pt idx="616">
                  <c:v>416284</c:v>
                </c:pt>
                <c:pt idx="617">
                  <c:v>416472</c:v>
                </c:pt>
                <c:pt idx="618">
                  <c:v>416904</c:v>
                </c:pt>
                <c:pt idx="619">
                  <c:v>417262</c:v>
                </c:pt>
                <c:pt idx="620">
                  <c:v>417434</c:v>
                </c:pt>
                <c:pt idx="621">
                  <c:v>419038</c:v>
                </c:pt>
                <c:pt idx="622">
                  <c:v>420472</c:v>
                </c:pt>
                <c:pt idx="623">
                  <c:v>423396</c:v>
                </c:pt>
                <c:pt idx="624">
                  <c:v>425002</c:v>
                </c:pt>
                <c:pt idx="625">
                  <c:v>425718</c:v>
                </c:pt>
                <c:pt idx="626">
                  <c:v>425964</c:v>
                </c:pt>
                <c:pt idx="627">
                  <c:v>427042</c:v>
                </c:pt>
                <c:pt idx="628">
                  <c:v>428476</c:v>
                </c:pt>
                <c:pt idx="629">
                  <c:v>429910</c:v>
                </c:pt>
                <c:pt idx="630">
                  <c:v>435586</c:v>
                </c:pt>
                <c:pt idx="631">
                  <c:v>435950</c:v>
                </c:pt>
                <c:pt idx="632">
                  <c:v>441628</c:v>
                </c:pt>
                <c:pt idx="633">
                  <c:v>444488</c:v>
                </c:pt>
                <c:pt idx="634">
                  <c:v>447512</c:v>
                </c:pt>
                <c:pt idx="635">
                  <c:v>447690</c:v>
                </c:pt>
                <c:pt idx="636">
                  <c:v>450616</c:v>
                </c:pt>
                <c:pt idx="637">
                  <c:v>461916</c:v>
                </c:pt>
                <c:pt idx="638">
                  <c:v>462636</c:v>
                </c:pt>
                <c:pt idx="639">
                  <c:v>462808</c:v>
                </c:pt>
                <c:pt idx="640">
                  <c:v>463166</c:v>
                </c:pt>
                <c:pt idx="641">
                  <c:v>463528</c:v>
                </c:pt>
                <c:pt idx="642">
                  <c:v>464248</c:v>
                </c:pt>
                <c:pt idx="643">
                  <c:v>464986</c:v>
                </c:pt>
                <c:pt idx="644">
                  <c:v>470658</c:v>
                </c:pt>
                <c:pt idx="645">
                  <c:v>470904</c:v>
                </c:pt>
                <c:pt idx="646">
                  <c:v>471624</c:v>
                </c:pt>
                <c:pt idx="647">
                  <c:v>471982</c:v>
                </c:pt>
                <c:pt idx="648">
                  <c:v>472512</c:v>
                </c:pt>
                <c:pt idx="649">
                  <c:v>475358</c:v>
                </c:pt>
                <c:pt idx="650">
                  <c:v>475732</c:v>
                </c:pt>
                <c:pt idx="651">
                  <c:v>481408</c:v>
                </c:pt>
                <c:pt idx="652">
                  <c:v>481766</c:v>
                </c:pt>
                <c:pt idx="653">
                  <c:v>481938</c:v>
                </c:pt>
                <c:pt idx="654">
                  <c:v>482296</c:v>
                </c:pt>
                <c:pt idx="655">
                  <c:v>482316</c:v>
                </c:pt>
                <c:pt idx="656">
                  <c:v>482686</c:v>
                </c:pt>
                <c:pt idx="657">
                  <c:v>483216</c:v>
                </c:pt>
                <c:pt idx="658">
                  <c:v>484648</c:v>
                </c:pt>
                <c:pt idx="659">
                  <c:v>486082</c:v>
                </c:pt>
                <c:pt idx="660">
                  <c:v>489104</c:v>
                </c:pt>
                <c:pt idx="661">
                  <c:v>489824</c:v>
                </c:pt>
                <c:pt idx="662">
                  <c:v>490010</c:v>
                </c:pt>
                <c:pt idx="663">
                  <c:v>491460</c:v>
                </c:pt>
                <c:pt idx="664">
                  <c:v>494312</c:v>
                </c:pt>
                <c:pt idx="665">
                  <c:v>495820</c:v>
                </c:pt>
                <c:pt idx="666">
                  <c:v>495992</c:v>
                </c:pt>
                <c:pt idx="667">
                  <c:v>498844</c:v>
                </c:pt>
                <c:pt idx="668">
                  <c:v>499564</c:v>
                </c:pt>
                <c:pt idx="669">
                  <c:v>502414</c:v>
                </c:pt>
                <c:pt idx="670">
                  <c:v>502772</c:v>
                </c:pt>
                <c:pt idx="671">
                  <c:v>505642</c:v>
                </c:pt>
                <c:pt idx="672">
                  <c:v>505822</c:v>
                </c:pt>
                <c:pt idx="673">
                  <c:v>506538</c:v>
                </c:pt>
                <c:pt idx="674">
                  <c:v>506896</c:v>
                </c:pt>
                <c:pt idx="675">
                  <c:v>507616</c:v>
                </c:pt>
                <c:pt idx="676">
                  <c:v>507690</c:v>
                </c:pt>
                <c:pt idx="677">
                  <c:v>508048</c:v>
                </c:pt>
                <c:pt idx="678">
                  <c:v>508768</c:v>
                </c:pt>
                <c:pt idx="679">
                  <c:v>509126</c:v>
                </c:pt>
                <c:pt idx="680">
                  <c:v>511976</c:v>
                </c:pt>
                <c:pt idx="681">
                  <c:v>511992</c:v>
                </c:pt>
                <c:pt idx="682">
                  <c:v>514842</c:v>
                </c:pt>
                <c:pt idx="683">
                  <c:v>514874</c:v>
                </c:pt>
                <c:pt idx="684">
                  <c:v>515594</c:v>
                </c:pt>
                <c:pt idx="685">
                  <c:v>521270</c:v>
                </c:pt>
                <c:pt idx="686">
                  <c:v>526946</c:v>
                </c:pt>
                <c:pt idx="687">
                  <c:v>529798</c:v>
                </c:pt>
                <c:pt idx="688">
                  <c:v>529818</c:v>
                </c:pt>
                <c:pt idx="689">
                  <c:v>531252</c:v>
                </c:pt>
                <c:pt idx="690">
                  <c:v>536928</c:v>
                </c:pt>
                <c:pt idx="691">
                  <c:v>537302</c:v>
                </c:pt>
                <c:pt idx="692">
                  <c:v>537660</c:v>
                </c:pt>
                <c:pt idx="693">
                  <c:v>537832</c:v>
                </c:pt>
                <c:pt idx="694">
                  <c:v>538210</c:v>
                </c:pt>
                <c:pt idx="695">
                  <c:v>539644</c:v>
                </c:pt>
                <c:pt idx="696">
                  <c:v>539658</c:v>
                </c:pt>
                <c:pt idx="697">
                  <c:v>542508</c:v>
                </c:pt>
                <c:pt idx="698">
                  <c:v>542530</c:v>
                </c:pt>
                <c:pt idx="699">
                  <c:v>543250</c:v>
                </c:pt>
                <c:pt idx="700">
                  <c:v>543422</c:v>
                </c:pt>
                <c:pt idx="701">
                  <c:v>544852</c:v>
                </c:pt>
                <c:pt idx="702">
                  <c:v>545218</c:v>
                </c:pt>
                <c:pt idx="703">
                  <c:v>545748</c:v>
                </c:pt>
                <c:pt idx="704">
                  <c:v>551422</c:v>
                </c:pt>
                <c:pt idx="705">
                  <c:v>552142</c:v>
                </c:pt>
                <c:pt idx="706">
                  <c:v>552500</c:v>
                </c:pt>
                <c:pt idx="707">
                  <c:v>552518</c:v>
                </c:pt>
                <c:pt idx="708">
                  <c:v>553952</c:v>
                </c:pt>
                <c:pt idx="709">
                  <c:v>553952</c:v>
                </c:pt>
                <c:pt idx="710">
                  <c:v>554042</c:v>
                </c:pt>
                <c:pt idx="711">
                  <c:v>554386</c:v>
                </c:pt>
                <c:pt idx="712">
                  <c:v>555990</c:v>
                </c:pt>
                <c:pt idx="713">
                  <c:v>556710</c:v>
                </c:pt>
                <c:pt idx="714">
                  <c:v>556800</c:v>
                </c:pt>
                <c:pt idx="715">
                  <c:v>559648</c:v>
                </c:pt>
                <c:pt idx="716">
                  <c:v>561094</c:v>
                </c:pt>
                <c:pt idx="717">
                  <c:v>561814</c:v>
                </c:pt>
                <c:pt idx="718">
                  <c:v>562172</c:v>
                </c:pt>
                <c:pt idx="719">
                  <c:v>562542</c:v>
                </c:pt>
                <c:pt idx="720">
                  <c:v>563618</c:v>
                </c:pt>
                <c:pt idx="721">
                  <c:v>564338</c:v>
                </c:pt>
                <c:pt idx="722">
                  <c:v>564696</c:v>
                </c:pt>
                <c:pt idx="723">
                  <c:v>565054</c:v>
                </c:pt>
                <c:pt idx="724">
                  <c:v>566488</c:v>
                </c:pt>
                <c:pt idx="725">
                  <c:v>566846</c:v>
                </c:pt>
                <c:pt idx="726">
                  <c:v>567566</c:v>
                </c:pt>
                <c:pt idx="727">
                  <c:v>569000</c:v>
                </c:pt>
                <c:pt idx="728">
                  <c:v>569358</c:v>
                </c:pt>
                <c:pt idx="729">
                  <c:v>569716</c:v>
                </c:pt>
                <c:pt idx="730">
                  <c:v>571150</c:v>
                </c:pt>
                <c:pt idx="731">
                  <c:v>571168</c:v>
                </c:pt>
                <c:pt idx="732">
                  <c:v>571168</c:v>
                </c:pt>
                <c:pt idx="733">
                  <c:v>571340</c:v>
                </c:pt>
                <c:pt idx="734">
                  <c:v>571710</c:v>
                </c:pt>
                <c:pt idx="735">
                  <c:v>573140</c:v>
                </c:pt>
                <c:pt idx="736">
                  <c:v>574574</c:v>
                </c:pt>
                <c:pt idx="737">
                  <c:v>576008</c:v>
                </c:pt>
                <c:pt idx="738">
                  <c:v>577086</c:v>
                </c:pt>
                <c:pt idx="739">
                  <c:v>577616</c:v>
                </c:pt>
                <c:pt idx="740">
                  <c:v>578410</c:v>
                </c:pt>
                <c:pt idx="741">
                  <c:v>579130</c:v>
                </c:pt>
                <c:pt idx="742">
                  <c:v>579850</c:v>
                </c:pt>
                <c:pt idx="743">
                  <c:v>580570</c:v>
                </c:pt>
                <c:pt idx="744">
                  <c:v>580928</c:v>
                </c:pt>
                <c:pt idx="745">
                  <c:v>582362</c:v>
                </c:pt>
                <c:pt idx="746">
                  <c:v>582534</c:v>
                </c:pt>
                <c:pt idx="747">
                  <c:v>583064</c:v>
                </c:pt>
                <c:pt idx="748">
                  <c:v>584498</c:v>
                </c:pt>
                <c:pt idx="749">
                  <c:v>584690</c:v>
                </c:pt>
                <c:pt idx="750">
                  <c:v>585582</c:v>
                </c:pt>
                <c:pt idx="751">
                  <c:v>587022</c:v>
                </c:pt>
                <c:pt idx="752">
                  <c:v>587738</c:v>
                </c:pt>
                <c:pt idx="753">
                  <c:v>588458</c:v>
                </c:pt>
                <c:pt idx="754">
                  <c:v>589892</c:v>
                </c:pt>
                <c:pt idx="755">
                  <c:v>590250</c:v>
                </c:pt>
                <c:pt idx="756">
                  <c:v>593102</c:v>
                </c:pt>
                <c:pt idx="757">
                  <c:v>594536</c:v>
                </c:pt>
                <c:pt idx="758">
                  <c:v>594536</c:v>
                </c:pt>
                <c:pt idx="759">
                  <c:v>594536</c:v>
                </c:pt>
                <c:pt idx="760">
                  <c:v>595256</c:v>
                </c:pt>
                <c:pt idx="761">
                  <c:v>596690</c:v>
                </c:pt>
                <c:pt idx="762">
                  <c:v>596780</c:v>
                </c:pt>
                <c:pt idx="763">
                  <c:v>598234</c:v>
                </c:pt>
                <c:pt idx="764">
                  <c:v>598954</c:v>
                </c:pt>
                <c:pt idx="765">
                  <c:v>599332</c:v>
                </c:pt>
                <c:pt idx="766">
                  <c:v>602184</c:v>
                </c:pt>
                <c:pt idx="767">
                  <c:v>602192</c:v>
                </c:pt>
                <c:pt idx="768">
                  <c:v>602916</c:v>
                </c:pt>
                <c:pt idx="769">
                  <c:v>604350</c:v>
                </c:pt>
                <c:pt idx="770">
                  <c:v>604708</c:v>
                </c:pt>
                <c:pt idx="771">
                  <c:v>605428</c:v>
                </c:pt>
                <c:pt idx="772">
                  <c:v>606860</c:v>
                </c:pt>
                <c:pt idx="773">
                  <c:v>606868</c:v>
                </c:pt>
                <c:pt idx="774">
                  <c:v>607588</c:v>
                </c:pt>
                <c:pt idx="775">
                  <c:v>609022</c:v>
                </c:pt>
                <c:pt idx="776">
                  <c:v>609742</c:v>
                </c:pt>
                <c:pt idx="777">
                  <c:v>612592</c:v>
                </c:pt>
                <c:pt idx="778">
                  <c:v>612610</c:v>
                </c:pt>
                <c:pt idx="779">
                  <c:v>612610</c:v>
                </c:pt>
                <c:pt idx="780">
                  <c:v>612634</c:v>
                </c:pt>
                <c:pt idx="781">
                  <c:v>613354</c:v>
                </c:pt>
                <c:pt idx="782">
                  <c:v>613720</c:v>
                </c:pt>
                <c:pt idx="783">
                  <c:v>614088</c:v>
                </c:pt>
                <c:pt idx="784">
                  <c:v>615522</c:v>
                </c:pt>
                <c:pt idx="785">
                  <c:v>615892</c:v>
                </c:pt>
                <c:pt idx="786">
                  <c:v>617326</c:v>
                </c:pt>
                <c:pt idx="787">
                  <c:v>618760</c:v>
                </c:pt>
                <c:pt idx="788">
                  <c:v>621610</c:v>
                </c:pt>
                <c:pt idx="789">
                  <c:v>623044</c:v>
                </c:pt>
                <c:pt idx="790">
                  <c:v>623764</c:v>
                </c:pt>
                <c:pt idx="791">
                  <c:v>623764</c:v>
                </c:pt>
                <c:pt idx="792">
                  <c:v>625196</c:v>
                </c:pt>
                <c:pt idx="793">
                  <c:v>628046</c:v>
                </c:pt>
                <c:pt idx="794">
                  <c:v>628766</c:v>
                </c:pt>
                <c:pt idx="795">
                  <c:v>631618</c:v>
                </c:pt>
                <c:pt idx="796">
                  <c:v>631626</c:v>
                </c:pt>
                <c:pt idx="797">
                  <c:v>631626</c:v>
                </c:pt>
                <c:pt idx="798">
                  <c:v>634478</c:v>
                </c:pt>
                <c:pt idx="799">
                  <c:v>635912</c:v>
                </c:pt>
                <c:pt idx="800">
                  <c:v>636270</c:v>
                </c:pt>
                <c:pt idx="801">
                  <c:v>637704</c:v>
                </c:pt>
                <c:pt idx="802">
                  <c:v>638420</c:v>
                </c:pt>
                <c:pt idx="803">
                  <c:v>639498</c:v>
                </c:pt>
                <c:pt idx="804">
                  <c:v>642354</c:v>
                </c:pt>
                <c:pt idx="805">
                  <c:v>642884</c:v>
                </c:pt>
                <c:pt idx="806">
                  <c:v>643604</c:v>
                </c:pt>
                <c:pt idx="807">
                  <c:v>646456</c:v>
                </c:pt>
                <c:pt idx="808">
                  <c:v>647534</c:v>
                </c:pt>
                <c:pt idx="809">
                  <c:v>650384</c:v>
                </c:pt>
                <c:pt idx="810">
                  <c:v>651832</c:v>
                </c:pt>
                <c:pt idx="811">
                  <c:v>652552</c:v>
                </c:pt>
                <c:pt idx="812">
                  <c:v>653986</c:v>
                </c:pt>
                <c:pt idx="813">
                  <c:v>655420</c:v>
                </c:pt>
                <c:pt idx="814">
                  <c:v>655778</c:v>
                </c:pt>
                <c:pt idx="815">
                  <c:v>655950</c:v>
                </c:pt>
                <c:pt idx="816">
                  <c:v>657384</c:v>
                </c:pt>
                <c:pt idx="817">
                  <c:v>658826</c:v>
                </c:pt>
                <c:pt idx="818">
                  <c:v>660270</c:v>
                </c:pt>
                <c:pt idx="819">
                  <c:v>660990</c:v>
                </c:pt>
                <c:pt idx="820">
                  <c:v>661710</c:v>
                </c:pt>
                <c:pt idx="821">
                  <c:v>662430</c:v>
                </c:pt>
                <c:pt idx="822">
                  <c:v>663864</c:v>
                </c:pt>
                <c:pt idx="823">
                  <c:v>664584</c:v>
                </c:pt>
                <c:pt idx="824">
                  <c:v>666018</c:v>
                </c:pt>
                <c:pt idx="825">
                  <c:v>668870</c:v>
                </c:pt>
                <c:pt idx="826">
                  <c:v>669042</c:v>
                </c:pt>
                <c:pt idx="827">
                  <c:v>669400</c:v>
                </c:pt>
                <c:pt idx="828">
                  <c:v>670838</c:v>
                </c:pt>
                <c:pt idx="829">
                  <c:v>671558</c:v>
                </c:pt>
                <c:pt idx="830">
                  <c:v>672284</c:v>
                </c:pt>
                <c:pt idx="831">
                  <c:v>673004</c:v>
                </c:pt>
                <c:pt idx="832">
                  <c:v>673176</c:v>
                </c:pt>
                <c:pt idx="833">
                  <c:v>673896</c:v>
                </c:pt>
                <c:pt idx="834">
                  <c:v>674272</c:v>
                </c:pt>
                <c:pt idx="835">
                  <c:v>675780</c:v>
                </c:pt>
                <c:pt idx="836">
                  <c:v>677214</c:v>
                </c:pt>
                <c:pt idx="837">
                  <c:v>677934</c:v>
                </c:pt>
                <c:pt idx="838">
                  <c:v>680784</c:v>
                </c:pt>
                <c:pt idx="839">
                  <c:v>683634</c:v>
                </c:pt>
                <c:pt idx="840">
                  <c:v>685068</c:v>
                </c:pt>
                <c:pt idx="841">
                  <c:v>690744</c:v>
                </c:pt>
                <c:pt idx="842">
                  <c:v>690744</c:v>
                </c:pt>
                <c:pt idx="843">
                  <c:v>690916</c:v>
                </c:pt>
                <c:pt idx="844">
                  <c:v>691274</c:v>
                </c:pt>
                <c:pt idx="845">
                  <c:v>691994</c:v>
                </c:pt>
                <c:pt idx="846">
                  <c:v>694846</c:v>
                </c:pt>
                <c:pt idx="847">
                  <c:v>697698</c:v>
                </c:pt>
                <c:pt idx="848">
                  <c:v>700550</c:v>
                </c:pt>
                <c:pt idx="849">
                  <c:v>701080</c:v>
                </c:pt>
                <c:pt idx="850">
                  <c:v>704104</c:v>
                </c:pt>
                <c:pt idx="851">
                  <c:v>707314</c:v>
                </c:pt>
                <c:pt idx="852">
                  <c:v>708042</c:v>
                </c:pt>
                <c:pt idx="853">
                  <c:v>709476</c:v>
                </c:pt>
                <c:pt idx="854">
                  <c:v>712328</c:v>
                </c:pt>
                <c:pt idx="855">
                  <c:v>713064</c:v>
                </c:pt>
                <c:pt idx="856">
                  <c:v>768144</c:v>
                </c:pt>
                <c:pt idx="857">
                  <c:v>768144</c:v>
                </c:pt>
                <c:pt idx="858">
                  <c:v>768144</c:v>
                </c:pt>
                <c:pt idx="859">
                  <c:v>768144</c:v>
                </c:pt>
                <c:pt idx="860">
                  <c:v>768144</c:v>
                </c:pt>
                <c:pt idx="861">
                  <c:v>768148</c:v>
                </c:pt>
                <c:pt idx="862">
                  <c:v>768148</c:v>
                </c:pt>
                <c:pt idx="863">
                  <c:v>768152</c:v>
                </c:pt>
                <c:pt idx="864">
                  <c:v>768152</c:v>
                </c:pt>
                <c:pt idx="865">
                  <c:v>768156</c:v>
                </c:pt>
                <c:pt idx="866">
                  <c:v>768156</c:v>
                </c:pt>
                <c:pt idx="867">
                  <c:v>768160</c:v>
                </c:pt>
                <c:pt idx="868">
                  <c:v>768160</c:v>
                </c:pt>
                <c:pt idx="869">
                  <c:v>768164</c:v>
                </c:pt>
                <c:pt idx="870">
                  <c:v>768168</c:v>
                </c:pt>
                <c:pt idx="871">
                  <c:v>768174</c:v>
                </c:pt>
                <c:pt idx="872">
                  <c:v>768174</c:v>
                </c:pt>
                <c:pt idx="873">
                  <c:v>768178</c:v>
                </c:pt>
                <c:pt idx="874">
                  <c:v>768182</c:v>
                </c:pt>
                <c:pt idx="875">
                  <c:v>768182</c:v>
                </c:pt>
                <c:pt idx="876">
                  <c:v>768186</c:v>
                </c:pt>
                <c:pt idx="877">
                  <c:v>768186</c:v>
                </c:pt>
                <c:pt idx="878">
                  <c:v>768190</c:v>
                </c:pt>
                <c:pt idx="879">
                  <c:v>768194</c:v>
                </c:pt>
                <c:pt idx="880">
                  <c:v>768198</c:v>
                </c:pt>
                <c:pt idx="881">
                  <c:v>768208</c:v>
                </c:pt>
                <c:pt idx="882">
                  <c:v>768212</c:v>
                </c:pt>
                <c:pt idx="883">
                  <c:v>768216</c:v>
                </c:pt>
                <c:pt idx="884">
                  <c:v>768220</c:v>
                </c:pt>
                <c:pt idx="885">
                  <c:v>768220</c:v>
                </c:pt>
                <c:pt idx="886">
                  <c:v>768224</c:v>
                </c:pt>
                <c:pt idx="887">
                  <c:v>768224</c:v>
                </c:pt>
                <c:pt idx="888">
                  <c:v>768232</c:v>
                </c:pt>
                <c:pt idx="889">
                  <c:v>768232</c:v>
                </c:pt>
                <c:pt idx="890">
                  <c:v>768232</c:v>
                </c:pt>
                <c:pt idx="891">
                  <c:v>768240</c:v>
                </c:pt>
                <c:pt idx="892">
                  <c:v>768246</c:v>
                </c:pt>
                <c:pt idx="893">
                  <c:v>768246</c:v>
                </c:pt>
                <c:pt idx="894">
                  <c:v>768252</c:v>
                </c:pt>
                <c:pt idx="895">
                  <c:v>768252</c:v>
                </c:pt>
                <c:pt idx="896">
                  <c:v>768256</c:v>
                </c:pt>
                <c:pt idx="897">
                  <c:v>768256</c:v>
                </c:pt>
                <c:pt idx="898">
                  <c:v>768260</c:v>
                </c:pt>
                <c:pt idx="899">
                  <c:v>768266</c:v>
                </c:pt>
                <c:pt idx="900">
                  <c:v>768270</c:v>
                </c:pt>
                <c:pt idx="901">
                  <c:v>768274</c:v>
                </c:pt>
                <c:pt idx="902">
                  <c:v>768280</c:v>
                </c:pt>
                <c:pt idx="903">
                  <c:v>768286</c:v>
                </c:pt>
                <c:pt idx="904">
                  <c:v>768296</c:v>
                </c:pt>
                <c:pt idx="905">
                  <c:v>768306</c:v>
                </c:pt>
                <c:pt idx="906">
                  <c:v>768312</c:v>
                </c:pt>
                <c:pt idx="907">
                  <c:v>768316</c:v>
                </c:pt>
                <c:pt idx="908">
                  <c:v>768390</c:v>
                </c:pt>
                <c:pt idx="909">
                  <c:v>768562</c:v>
                </c:pt>
                <c:pt idx="910">
                  <c:v>768562</c:v>
                </c:pt>
                <c:pt idx="911">
                  <c:v>768566</c:v>
                </c:pt>
                <c:pt idx="912">
                  <c:v>768746</c:v>
                </c:pt>
                <c:pt idx="913">
                  <c:v>768750</c:v>
                </c:pt>
                <c:pt idx="914">
                  <c:v>768834</c:v>
                </c:pt>
                <c:pt idx="915">
                  <c:v>768844</c:v>
                </c:pt>
                <c:pt idx="916">
                  <c:v>768860</c:v>
                </c:pt>
                <c:pt idx="917">
                  <c:v>769218</c:v>
                </c:pt>
                <c:pt idx="918">
                  <c:v>769390</c:v>
                </c:pt>
                <c:pt idx="919">
                  <c:v>769562</c:v>
                </c:pt>
                <c:pt idx="920">
                  <c:v>769920</c:v>
                </c:pt>
                <c:pt idx="921">
                  <c:v>769994</c:v>
                </c:pt>
                <c:pt idx="922">
                  <c:v>770714</c:v>
                </c:pt>
                <c:pt idx="923">
                  <c:v>771072</c:v>
                </c:pt>
                <c:pt idx="924">
                  <c:v>771792</c:v>
                </c:pt>
                <c:pt idx="925">
                  <c:v>772150</c:v>
                </c:pt>
                <c:pt idx="926">
                  <c:v>772224</c:v>
                </c:pt>
                <c:pt idx="927">
                  <c:v>772582</c:v>
                </c:pt>
                <c:pt idx="928">
                  <c:v>772582</c:v>
                </c:pt>
                <c:pt idx="929">
                  <c:v>772606</c:v>
                </c:pt>
                <c:pt idx="930">
                  <c:v>772950</c:v>
                </c:pt>
                <c:pt idx="931">
                  <c:v>773670</c:v>
                </c:pt>
                <c:pt idx="932">
                  <c:v>774390</c:v>
                </c:pt>
                <c:pt idx="933">
                  <c:v>775110</c:v>
                </c:pt>
                <c:pt idx="934">
                  <c:v>775830</c:v>
                </c:pt>
                <c:pt idx="935">
                  <c:v>775848</c:v>
                </c:pt>
                <c:pt idx="936">
                  <c:v>776206</c:v>
                </c:pt>
                <c:pt idx="937">
                  <c:v>776378</c:v>
                </c:pt>
                <c:pt idx="938">
                  <c:v>776550</c:v>
                </c:pt>
                <c:pt idx="939">
                  <c:v>777080</c:v>
                </c:pt>
                <c:pt idx="940">
                  <c:v>777438</c:v>
                </c:pt>
                <c:pt idx="941">
                  <c:v>777796</c:v>
                </c:pt>
                <c:pt idx="942">
                  <c:v>778516</c:v>
                </c:pt>
                <c:pt idx="943">
                  <c:v>779236</c:v>
                </c:pt>
                <c:pt idx="944">
                  <c:v>779310</c:v>
                </c:pt>
                <c:pt idx="945">
                  <c:v>780030</c:v>
                </c:pt>
                <c:pt idx="946">
                  <c:v>780038</c:v>
                </c:pt>
                <c:pt idx="947">
                  <c:v>780396</c:v>
                </c:pt>
                <c:pt idx="948">
                  <c:v>780754</c:v>
                </c:pt>
                <c:pt idx="949">
                  <c:v>781474</c:v>
                </c:pt>
                <c:pt idx="950">
                  <c:v>782194</c:v>
                </c:pt>
                <c:pt idx="951">
                  <c:v>782558</c:v>
                </c:pt>
                <c:pt idx="952">
                  <c:v>782646</c:v>
                </c:pt>
                <c:pt idx="953">
                  <c:v>783176</c:v>
                </c:pt>
                <c:pt idx="954">
                  <c:v>783892</c:v>
                </c:pt>
                <c:pt idx="955">
                  <c:v>785326</c:v>
                </c:pt>
                <c:pt idx="956">
                  <c:v>785498</c:v>
                </c:pt>
                <c:pt idx="957">
                  <c:v>785508</c:v>
                </c:pt>
                <c:pt idx="958">
                  <c:v>785586</c:v>
                </c:pt>
                <c:pt idx="959">
                  <c:v>785660</c:v>
                </c:pt>
                <c:pt idx="960">
                  <c:v>786036</c:v>
                </c:pt>
                <c:pt idx="961">
                  <c:v>786928</c:v>
                </c:pt>
                <c:pt idx="962">
                  <c:v>788362</c:v>
                </c:pt>
                <c:pt idx="963">
                  <c:v>788368</c:v>
                </c:pt>
                <c:pt idx="964">
                  <c:v>788386</c:v>
                </c:pt>
                <c:pt idx="965">
                  <c:v>789106</c:v>
                </c:pt>
                <c:pt idx="966">
                  <c:v>789464</c:v>
                </c:pt>
                <c:pt idx="967">
                  <c:v>790898</c:v>
                </c:pt>
                <c:pt idx="968">
                  <c:v>792332</c:v>
                </c:pt>
                <c:pt idx="969">
                  <c:v>792352</c:v>
                </c:pt>
                <c:pt idx="970">
                  <c:v>792710</c:v>
                </c:pt>
                <c:pt idx="971">
                  <c:v>793430</c:v>
                </c:pt>
                <c:pt idx="972">
                  <c:v>793430</c:v>
                </c:pt>
                <c:pt idx="973">
                  <c:v>793788</c:v>
                </c:pt>
                <c:pt idx="974">
                  <c:v>793960</c:v>
                </c:pt>
                <c:pt idx="975">
                  <c:v>794680</c:v>
                </c:pt>
                <c:pt idx="976">
                  <c:v>794852</c:v>
                </c:pt>
                <c:pt idx="977">
                  <c:v>795210</c:v>
                </c:pt>
                <c:pt idx="978">
                  <c:v>795930</c:v>
                </c:pt>
                <c:pt idx="979">
                  <c:v>796102</c:v>
                </c:pt>
                <c:pt idx="980">
                  <c:v>796822</c:v>
                </c:pt>
                <c:pt idx="981">
                  <c:v>797542</c:v>
                </c:pt>
                <c:pt idx="982">
                  <c:v>797562</c:v>
                </c:pt>
                <c:pt idx="983">
                  <c:v>797920</c:v>
                </c:pt>
                <c:pt idx="984">
                  <c:v>798640</c:v>
                </c:pt>
                <c:pt idx="985">
                  <c:v>799002</c:v>
                </c:pt>
                <c:pt idx="986">
                  <c:v>799372</c:v>
                </c:pt>
                <c:pt idx="987">
                  <c:v>799730</c:v>
                </c:pt>
                <c:pt idx="988">
                  <c:v>799744</c:v>
                </c:pt>
                <c:pt idx="989">
                  <c:v>800464</c:v>
                </c:pt>
                <c:pt idx="990">
                  <c:v>800482</c:v>
                </c:pt>
                <c:pt idx="991">
                  <c:v>800728</c:v>
                </c:pt>
                <c:pt idx="992">
                  <c:v>801448</c:v>
                </c:pt>
                <c:pt idx="993">
                  <c:v>801806</c:v>
                </c:pt>
                <c:pt idx="994">
                  <c:v>802336</c:v>
                </c:pt>
                <c:pt idx="995">
                  <c:v>803770</c:v>
                </c:pt>
                <c:pt idx="996">
                  <c:v>804490</c:v>
                </c:pt>
                <c:pt idx="997">
                  <c:v>805210</c:v>
                </c:pt>
                <c:pt idx="998">
                  <c:v>805284</c:v>
                </c:pt>
                <c:pt idx="999">
                  <c:v>806004</c:v>
                </c:pt>
                <c:pt idx="1000">
                  <c:v>806004</c:v>
                </c:pt>
                <c:pt idx="1001">
                  <c:v>806022</c:v>
                </c:pt>
                <c:pt idx="1002">
                  <c:v>806396</c:v>
                </c:pt>
                <c:pt idx="1003">
                  <c:v>806754</c:v>
                </c:pt>
                <c:pt idx="1004">
                  <c:v>807474</c:v>
                </c:pt>
                <c:pt idx="1005">
                  <c:v>807838</c:v>
                </c:pt>
                <c:pt idx="1006">
                  <c:v>808558</c:v>
                </c:pt>
                <c:pt idx="1007">
                  <c:v>808746</c:v>
                </c:pt>
                <c:pt idx="1008">
                  <c:v>809824</c:v>
                </c:pt>
                <c:pt idx="1009">
                  <c:v>810544</c:v>
                </c:pt>
                <c:pt idx="1010">
                  <c:v>811264</c:v>
                </c:pt>
                <c:pt idx="1011">
                  <c:v>811622</c:v>
                </c:pt>
                <c:pt idx="1012">
                  <c:v>811632</c:v>
                </c:pt>
                <c:pt idx="1013">
                  <c:v>812352</c:v>
                </c:pt>
                <c:pt idx="1014">
                  <c:v>812426</c:v>
                </c:pt>
                <c:pt idx="1015">
                  <c:v>812784</c:v>
                </c:pt>
                <c:pt idx="1016">
                  <c:v>812974</c:v>
                </c:pt>
                <c:pt idx="1017">
                  <c:v>814414</c:v>
                </c:pt>
                <c:pt idx="1018">
                  <c:v>814772</c:v>
                </c:pt>
                <c:pt idx="1019">
                  <c:v>815130</c:v>
                </c:pt>
                <c:pt idx="1020">
                  <c:v>815314</c:v>
                </c:pt>
                <c:pt idx="1021">
                  <c:v>816034</c:v>
                </c:pt>
                <c:pt idx="1022">
                  <c:v>816280</c:v>
                </c:pt>
                <c:pt idx="1023">
                  <c:v>816996</c:v>
                </c:pt>
                <c:pt idx="1024">
                  <c:v>817716</c:v>
                </c:pt>
                <c:pt idx="1025">
                  <c:v>818436</c:v>
                </c:pt>
                <c:pt idx="1026">
                  <c:v>818780</c:v>
                </c:pt>
                <c:pt idx="1027">
                  <c:v>819158</c:v>
                </c:pt>
                <c:pt idx="1028">
                  <c:v>820050</c:v>
                </c:pt>
                <c:pt idx="1029">
                  <c:v>820844</c:v>
                </c:pt>
                <c:pt idx="1030">
                  <c:v>821210</c:v>
                </c:pt>
                <c:pt idx="1031">
                  <c:v>821930</c:v>
                </c:pt>
                <c:pt idx="1032">
                  <c:v>822176</c:v>
                </c:pt>
                <c:pt idx="1033">
                  <c:v>823610</c:v>
                </c:pt>
                <c:pt idx="1034">
                  <c:v>823782</c:v>
                </c:pt>
                <c:pt idx="1035">
                  <c:v>823802</c:v>
                </c:pt>
                <c:pt idx="1036">
                  <c:v>824596</c:v>
                </c:pt>
                <c:pt idx="1037">
                  <c:v>824774</c:v>
                </c:pt>
                <c:pt idx="1038">
                  <c:v>825494</c:v>
                </c:pt>
                <c:pt idx="1039">
                  <c:v>826214</c:v>
                </c:pt>
                <c:pt idx="1040">
                  <c:v>826386</c:v>
                </c:pt>
                <c:pt idx="1041">
                  <c:v>827820</c:v>
                </c:pt>
                <c:pt idx="1042">
                  <c:v>828178</c:v>
                </c:pt>
                <c:pt idx="1043">
                  <c:v>828898</c:v>
                </c:pt>
                <c:pt idx="1044">
                  <c:v>829618</c:v>
                </c:pt>
                <c:pt idx="1045">
                  <c:v>830338</c:v>
                </c:pt>
                <c:pt idx="1046">
                  <c:v>831058</c:v>
                </c:pt>
                <c:pt idx="1047">
                  <c:v>831230</c:v>
                </c:pt>
                <c:pt idx="1048">
                  <c:v>832664</c:v>
                </c:pt>
                <c:pt idx="1049">
                  <c:v>833022</c:v>
                </c:pt>
                <c:pt idx="1050">
                  <c:v>833742</c:v>
                </c:pt>
                <c:pt idx="1051">
                  <c:v>833914</c:v>
                </c:pt>
                <c:pt idx="1052">
                  <c:v>834086</c:v>
                </c:pt>
                <c:pt idx="1053">
                  <c:v>834464</c:v>
                </c:pt>
                <c:pt idx="1054">
                  <c:v>835542</c:v>
                </c:pt>
                <c:pt idx="1055">
                  <c:v>836336</c:v>
                </c:pt>
                <c:pt idx="1056">
                  <c:v>839186</c:v>
                </c:pt>
                <c:pt idx="1057">
                  <c:v>839186</c:v>
                </c:pt>
                <c:pt idx="1058">
                  <c:v>839560</c:v>
                </c:pt>
                <c:pt idx="1059">
                  <c:v>839634</c:v>
                </c:pt>
                <c:pt idx="1060">
                  <c:v>841068</c:v>
                </c:pt>
                <c:pt idx="1061">
                  <c:v>841788</c:v>
                </c:pt>
                <c:pt idx="1062">
                  <c:v>843222</c:v>
                </c:pt>
                <c:pt idx="1063">
                  <c:v>843296</c:v>
                </c:pt>
                <c:pt idx="1064">
                  <c:v>844016</c:v>
                </c:pt>
                <c:pt idx="1065">
                  <c:v>844374</c:v>
                </c:pt>
                <c:pt idx="1066">
                  <c:v>845094</c:v>
                </c:pt>
                <c:pt idx="1067">
                  <c:v>845452</c:v>
                </c:pt>
                <c:pt idx="1068">
                  <c:v>845452</c:v>
                </c:pt>
                <c:pt idx="1069">
                  <c:v>845810</c:v>
                </c:pt>
                <c:pt idx="1070">
                  <c:v>845982</c:v>
                </c:pt>
                <c:pt idx="1071">
                  <c:v>846512</c:v>
                </c:pt>
                <c:pt idx="1072">
                  <c:v>847042</c:v>
                </c:pt>
                <c:pt idx="1073">
                  <c:v>847762</c:v>
                </c:pt>
                <c:pt idx="1074">
                  <c:v>849196</c:v>
                </c:pt>
                <c:pt idx="1075">
                  <c:v>849270</c:v>
                </c:pt>
                <c:pt idx="1076">
                  <c:v>849290</c:v>
                </c:pt>
                <c:pt idx="1077">
                  <c:v>850024</c:v>
                </c:pt>
                <c:pt idx="1078">
                  <c:v>850554</c:v>
                </c:pt>
                <c:pt idx="1079">
                  <c:v>851446</c:v>
                </c:pt>
                <c:pt idx="1080">
                  <c:v>852182</c:v>
                </c:pt>
                <c:pt idx="1081">
                  <c:v>852898</c:v>
                </c:pt>
                <c:pt idx="1082">
                  <c:v>853790</c:v>
                </c:pt>
                <c:pt idx="1083">
                  <c:v>854166</c:v>
                </c:pt>
                <c:pt idx="1084">
                  <c:v>855058</c:v>
                </c:pt>
                <c:pt idx="1085">
                  <c:v>855426</c:v>
                </c:pt>
                <c:pt idx="1086">
                  <c:v>856860</c:v>
                </c:pt>
                <c:pt idx="1087">
                  <c:v>857218</c:v>
                </c:pt>
                <c:pt idx="1088">
                  <c:v>857938</c:v>
                </c:pt>
                <c:pt idx="1089">
                  <c:v>858658</c:v>
                </c:pt>
                <c:pt idx="1090">
                  <c:v>859378</c:v>
                </c:pt>
                <c:pt idx="1091">
                  <c:v>859624</c:v>
                </c:pt>
                <c:pt idx="1092">
                  <c:v>860344</c:v>
                </c:pt>
                <c:pt idx="1093">
                  <c:v>861064</c:v>
                </c:pt>
                <c:pt idx="1094">
                  <c:v>862498</c:v>
                </c:pt>
                <c:pt idx="1095">
                  <c:v>862518</c:v>
                </c:pt>
                <c:pt idx="1096">
                  <c:v>863952</c:v>
                </c:pt>
                <c:pt idx="1097">
                  <c:v>864310</c:v>
                </c:pt>
                <c:pt idx="1098">
                  <c:v>864486</c:v>
                </c:pt>
                <c:pt idx="1099">
                  <c:v>864844</c:v>
                </c:pt>
                <c:pt idx="1100">
                  <c:v>866278</c:v>
                </c:pt>
                <c:pt idx="1101">
                  <c:v>866998</c:v>
                </c:pt>
                <c:pt idx="1102">
                  <c:v>868432</c:v>
                </c:pt>
                <c:pt idx="1103">
                  <c:v>868432</c:v>
                </c:pt>
                <c:pt idx="1104">
                  <c:v>868438</c:v>
                </c:pt>
                <c:pt idx="1105">
                  <c:v>868796</c:v>
                </c:pt>
                <c:pt idx="1106">
                  <c:v>869170</c:v>
                </c:pt>
                <c:pt idx="1107">
                  <c:v>870604</c:v>
                </c:pt>
                <c:pt idx="1108">
                  <c:v>871324</c:v>
                </c:pt>
                <c:pt idx="1109">
                  <c:v>871328</c:v>
                </c:pt>
                <c:pt idx="1110">
                  <c:v>871686</c:v>
                </c:pt>
                <c:pt idx="1111">
                  <c:v>871760</c:v>
                </c:pt>
                <c:pt idx="1112">
                  <c:v>872138</c:v>
                </c:pt>
                <c:pt idx="1113">
                  <c:v>873572</c:v>
                </c:pt>
                <c:pt idx="1114">
                  <c:v>874292</c:v>
                </c:pt>
                <c:pt idx="1115">
                  <c:v>874650</c:v>
                </c:pt>
                <c:pt idx="1116">
                  <c:v>875370</c:v>
                </c:pt>
                <c:pt idx="1117">
                  <c:v>876090</c:v>
                </c:pt>
                <c:pt idx="1118">
                  <c:v>876816</c:v>
                </c:pt>
                <c:pt idx="1119">
                  <c:v>877536</c:v>
                </c:pt>
                <c:pt idx="1120">
                  <c:v>878330</c:v>
                </c:pt>
                <c:pt idx="1121">
                  <c:v>878694</c:v>
                </c:pt>
                <c:pt idx="1122">
                  <c:v>879410</c:v>
                </c:pt>
                <c:pt idx="1123">
                  <c:v>880130</c:v>
                </c:pt>
                <c:pt idx="1124">
                  <c:v>880850</c:v>
                </c:pt>
                <c:pt idx="1125">
                  <c:v>881570</c:v>
                </c:pt>
                <c:pt idx="1126">
                  <c:v>881914</c:v>
                </c:pt>
                <c:pt idx="1127">
                  <c:v>882806</c:v>
                </c:pt>
                <c:pt idx="1128">
                  <c:v>884240</c:v>
                </c:pt>
                <c:pt idx="1129">
                  <c:v>884258</c:v>
                </c:pt>
                <c:pt idx="1130">
                  <c:v>884978</c:v>
                </c:pt>
                <c:pt idx="1131">
                  <c:v>886412</c:v>
                </c:pt>
                <c:pt idx="1132">
                  <c:v>887846</c:v>
                </c:pt>
                <c:pt idx="1133">
                  <c:v>887864</c:v>
                </c:pt>
                <c:pt idx="1134">
                  <c:v>889298</c:v>
                </c:pt>
                <c:pt idx="1135">
                  <c:v>889660</c:v>
                </c:pt>
                <c:pt idx="1136">
                  <c:v>890380</c:v>
                </c:pt>
                <c:pt idx="1137">
                  <c:v>893232</c:v>
                </c:pt>
                <c:pt idx="1138">
                  <c:v>893252</c:v>
                </c:pt>
                <c:pt idx="1139">
                  <c:v>893984</c:v>
                </c:pt>
                <c:pt idx="1140">
                  <c:v>896836</c:v>
                </c:pt>
                <c:pt idx="1141">
                  <c:v>897556</c:v>
                </c:pt>
                <c:pt idx="1142">
                  <c:v>897584</c:v>
                </c:pt>
                <c:pt idx="1143">
                  <c:v>899018</c:v>
                </c:pt>
                <c:pt idx="1144">
                  <c:v>899046</c:v>
                </c:pt>
                <c:pt idx="1145">
                  <c:v>900480</c:v>
                </c:pt>
                <c:pt idx="1146">
                  <c:v>900838</c:v>
                </c:pt>
                <c:pt idx="1147">
                  <c:v>902272</c:v>
                </c:pt>
                <c:pt idx="1148">
                  <c:v>902992</c:v>
                </c:pt>
                <c:pt idx="1149">
                  <c:v>903356</c:v>
                </c:pt>
                <c:pt idx="1150">
                  <c:v>904248</c:v>
                </c:pt>
                <c:pt idx="1151">
                  <c:v>905682</c:v>
                </c:pt>
                <c:pt idx="1152">
                  <c:v>907190</c:v>
                </c:pt>
                <c:pt idx="1153">
                  <c:v>908624</c:v>
                </c:pt>
                <c:pt idx="1154">
                  <c:v>908636</c:v>
                </c:pt>
                <c:pt idx="1155">
                  <c:v>909356</c:v>
                </c:pt>
                <c:pt idx="1156">
                  <c:v>910790</c:v>
                </c:pt>
                <c:pt idx="1157">
                  <c:v>910790</c:v>
                </c:pt>
                <c:pt idx="1158">
                  <c:v>911510</c:v>
                </c:pt>
                <c:pt idx="1159">
                  <c:v>914360</c:v>
                </c:pt>
                <c:pt idx="1160">
                  <c:v>914364</c:v>
                </c:pt>
                <c:pt idx="1161">
                  <c:v>915798</c:v>
                </c:pt>
                <c:pt idx="1162">
                  <c:v>918650</c:v>
                </c:pt>
                <c:pt idx="1163">
                  <c:v>918658</c:v>
                </c:pt>
                <c:pt idx="1164">
                  <c:v>918830</c:v>
                </c:pt>
                <c:pt idx="1165">
                  <c:v>919550</c:v>
                </c:pt>
                <c:pt idx="1166">
                  <c:v>919564</c:v>
                </c:pt>
                <c:pt idx="1167">
                  <c:v>920296</c:v>
                </c:pt>
                <c:pt idx="1168">
                  <c:v>921374</c:v>
                </c:pt>
                <c:pt idx="1169">
                  <c:v>921742</c:v>
                </c:pt>
                <c:pt idx="1170">
                  <c:v>922458</c:v>
                </c:pt>
                <c:pt idx="1171">
                  <c:v>923536</c:v>
                </c:pt>
                <c:pt idx="1172">
                  <c:v>924256</c:v>
                </c:pt>
                <c:pt idx="1173">
                  <c:v>924614</c:v>
                </c:pt>
                <c:pt idx="1174">
                  <c:v>926048</c:v>
                </c:pt>
                <c:pt idx="1175">
                  <c:v>926406</c:v>
                </c:pt>
                <c:pt idx="1176">
                  <c:v>927840</c:v>
                </c:pt>
                <c:pt idx="1177">
                  <c:v>927860</c:v>
                </c:pt>
                <c:pt idx="1178">
                  <c:v>928292</c:v>
                </c:pt>
                <c:pt idx="1179">
                  <c:v>929370</c:v>
                </c:pt>
                <c:pt idx="1180">
                  <c:v>930804</c:v>
                </c:pt>
                <c:pt idx="1181">
                  <c:v>931162</c:v>
                </c:pt>
                <c:pt idx="1182">
                  <c:v>931162</c:v>
                </c:pt>
                <c:pt idx="1183">
                  <c:v>931878</c:v>
                </c:pt>
                <c:pt idx="1184">
                  <c:v>932956</c:v>
                </c:pt>
                <c:pt idx="1185">
                  <c:v>933682</c:v>
                </c:pt>
                <c:pt idx="1186">
                  <c:v>934574</c:v>
                </c:pt>
                <c:pt idx="1187">
                  <c:v>935466</c:v>
                </c:pt>
                <c:pt idx="1188">
                  <c:v>936544</c:v>
                </c:pt>
                <c:pt idx="1189">
                  <c:v>937978</c:v>
                </c:pt>
                <c:pt idx="1190">
                  <c:v>938160</c:v>
                </c:pt>
                <c:pt idx="1191">
                  <c:v>939594</c:v>
                </c:pt>
                <c:pt idx="1192">
                  <c:v>941028</c:v>
                </c:pt>
                <c:pt idx="1193">
                  <c:v>941748</c:v>
                </c:pt>
                <c:pt idx="1194">
                  <c:v>944600</c:v>
                </c:pt>
                <c:pt idx="1195">
                  <c:v>944772</c:v>
                </c:pt>
                <c:pt idx="1196">
                  <c:v>945130</c:v>
                </c:pt>
                <c:pt idx="1197">
                  <c:v>945850</c:v>
                </c:pt>
                <c:pt idx="1198">
                  <c:v>946570</c:v>
                </c:pt>
                <c:pt idx="1199">
                  <c:v>948004</c:v>
                </c:pt>
                <c:pt idx="1200">
                  <c:v>948376</c:v>
                </c:pt>
                <c:pt idx="1201">
                  <c:v>949096</c:v>
                </c:pt>
                <c:pt idx="1202">
                  <c:v>951946</c:v>
                </c:pt>
                <c:pt idx="1203">
                  <c:v>952666</c:v>
                </c:pt>
                <c:pt idx="1204">
                  <c:v>953386</c:v>
                </c:pt>
                <c:pt idx="1205">
                  <c:v>953460</c:v>
                </c:pt>
                <c:pt idx="1206">
                  <c:v>956310</c:v>
                </c:pt>
                <c:pt idx="1207">
                  <c:v>957030</c:v>
                </c:pt>
                <c:pt idx="1208">
                  <c:v>957400</c:v>
                </c:pt>
                <c:pt idx="1209">
                  <c:v>958120</c:v>
                </c:pt>
                <c:pt idx="1210">
                  <c:v>958302</c:v>
                </c:pt>
                <c:pt idx="1211">
                  <c:v>959022</c:v>
                </c:pt>
                <c:pt idx="1212">
                  <c:v>959738</c:v>
                </c:pt>
                <c:pt idx="1213">
                  <c:v>961190</c:v>
                </c:pt>
                <c:pt idx="1214">
                  <c:v>961926</c:v>
                </c:pt>
                <c:pt idx="1215">
                  <c:v>964776</c:v>
                </c:pt>
                <c:pt idx="1216">
                  <c:v>964788</c:v>
                </c:pt>
                <c:pt idx="1217">
                  <c:v>966228</c:v>
                </c:pt>
                <c:pt idx="1218">
                  <c:v>966964</c:v>
                </c:pt>
                <c:pt idx="1219">
                  <c:v>968042</c:v>
                </c:pt>
                <c:pt idx="1220">
                  <c:v>969476</c:v>
                </c:pt>
                <c:pt idx="1221">
                  <c:v>970196</c:v>
                </c:pt>
                <c:pt idx="1222">
                  <c:v>970916</c:v>
                </c:pt>
                <c:pt idx="1223">
                  <c:v>971636</c:v>
                </c:pt>
                <c:pt idx="1224">
                  <c:v>973070</c:v>
                </c:pt>
                <c:pt idx="1225">
                  <c:v>974504</c:v>
                </c:pt>
                <c:pt idx="1226">
                  <c:v>974676</c:v>
                </c:pt>
                <c:pt idx="1227">
                  <c:v>975396</c:v>
                </c:pt>
                <c:pt idx="1228">
                  <c:v>976830</c:v>
                </c:pt>
                <c:pt idx="1229">
                  <c:v>977002</c:v>
                </c:pt>
                <c:pt idx="1230">
                  <c:v>977174</c:v>
                </c:pt>
                <c:pt idx="1231">
                  <c:v>977894</c:v>
                </c:pt>
                <c:pt idx="1232">
                  <c:v>978252</c:v>
                </c:pt>
                <c:pt idx="1233">
                  <c:v>979686</c:v>
                </c:pt>
                <c:pt idx="1234">
                  <c:v>980044</c:v>
                </c:pt>
                <c:pt idx="1235">
                  <c:v>981122</c:v>
                </c:pt>
                <c:pt idx="1236">
                  <c:v>982556</c:v>
                </c:pt>
                <c:pt idx="1237">
                  <c:v>982918</c:v>
                </c:pt>
                <c:pt idx="1238">
                  <c:v>982938</c:v>
                </c:pt>
                <c:pt idx="1239">
                  <c:v>984372</c:v>
                </c:pt>
                <c:pt idx="1240">
                  <c:v>984730</c:v>
                </c:pt>
                <c:pt idx="1241">
                  <c:v>986174</c:v>
                </c:pt>
                <c:pt idx="1242">
                  <c:v>986910</c:v>
                </c:pt>
                <c:pt idx="1243">
                  <c:v>987630</c:v>
                </c:pt>
                <c:pt idx="1244">
                  <c:v>988522</c:v>
                </c:pt>
                <c:pt idx="1245">
                  <c:v>989956</c:v>
                </c:pt>
                <c:pt idx="1246">
                  <c:v>990314</c:v>
                </c:pt>
                <c:pt idx="1247">
                  <c:v>991748</c:v>
                </c:pt>
                <c:pt idx="1248">
                  <c:v>992480</c:v>
                </c:pt>
                <c:pt idx="1249">
                  <c:v>993372</c:v>
                </c:pt>
                <c:pt idx="1250">
                  <c:v>994092</c:v>
                </c:pt>
                <c:pt idx="1251">
                  <c:v>995526</c:v>
                </c:pt>
                <c:pt idx="1252">
                  <c:v>996960</c:v>
                </c:pt>
                <c:pt idx="1253">
                  <c:v>998394</c:v>
                </c:pt>
                <c:pt idx="1254">
                  <c:v>998414</c:v>
                </c:pt>
                <c:pt idx="1255">
                  <c:v>999150</c:v>
                </c:pt>
                <c:pt idx="1256">
                  <c:v>1000658</c:v>
                </c:pt>
                <c:pt idx="1257">
                  <c:v>1002110</c:v>
                </c:pt>
                <c:pt idx="1258">
                  <c:v>1002840</c:v>
                </c:pt>
                <c:pt idx="1259">
                  <c:v>1005692</c:v>
                </c:pt>
                <c:pt idx="1260">
                  <c:v>1006412</c:v>
                </c:pt>
                <c:pt idx="1261">
                  <c:v>1006770</c:v>
                </c:pt>
                <c:pt idx="1262">
                  <c:v>1006770</c:v>
                </c:pt>
                <c:pt idx="1263">
                  <c:v>1007490</c:v>
                </c:pt>
                <c:pt idx="1264">
                  <c:v>1010340</c:v>
                </c:pt>
                <c:pt idx="1265">
                  <c:v>1010698</c:v>
                </c:pt>
                <c:pt idx="1266">
                  <c:v>1013550</c:v>
                </c:pt>
                <c:pt idx="1267">
                  <c:v>1013550</c:v>
                </c:pt>
                <c:pt idx="1268">
                  <c:v>1013918</c:v>
                </c:pt>
                <c:pt idx="1269">
                  <c:v>1015352</c:v>
                </c:pt>
                <c:pt idx="1270">
                  <c:v>1016072</c:v>
                </c:pt>
                <c:pt idx="1271">
                  <c:v>1017506</c:v>
                </c:pt>
                <c:pt idx="1272">
                  <c:v>1018226</c:v>
                </c:pt>
                <c:pt idx="1273">
                  <c:v>1018950</c:v>
                </c:pt>
                <c:pt idx="1274">
                  <c:v>1019140</c:v>
                </c:pt>
                <c:pt idx="1275">
                  <c:v>1020574</c:v>
                </c:pt>
                <c:pt idx="1276">
                  <c:v>1023426</c:v>
                </c:pt>
                <c:pt idx="1277">
                  <c:v>1024146</c:v>
                </c:pt>
                <c:pt idx="1278">
                  <c:v>1024220</c:v>
                </c:pt>
                <c:pt idx="1279">
                  <c:v>1024940</c:v>
                </c:pt>
                <c:pt idx="1280">
                  <c:v>1027790</c:v>
                </c:pt>
                <c:pt idx="1281">
                  <c:v>1030642</c:v>
                </c:pt>
                <c:pt idx="1282">
                  <c:v>1032076</c:v>
                </c:pt>
                <c:pt idx="1283">
                  <c:v>1033510</c:v>
                </c:pt>
                <c:pt idx="1284">
                  <c:v>1033516</c:v>
                </c:pt>
                <c:pt idx="1285">
                  <c:v>1034950</c:v>
                </c:pt>
                <c:pt idx="1286">
                  <c:v>1037104</c:v>
                </c:pt>
                <c:pt idx="1287">
                  <c:v>1039956</c:v>
                </c:pt>
                <c:pt idx="1288">
                  <c:v>1040320</c:v>
                </c:pt>
                <c:pt idx="1289">
                  <c:v>1045994</c:v>
                </c:pt>
                <c:pt idx="1290">
                  <c:v>1047428</c:v>
                </c:pt>
                <c:pt idx="1291">
                  <c:v>1048862</c:v>
                </c:pt>
                <c:pt idx="1292">
                  <c:v>1103942</c:v>
                </c:pt>
                <c:pt idx="1293">
                  <c:v>1103942</c:v>
                </c:pt>
                <c:pt idx="1294">
                  <c:v>1103942</c:v>
                </c:pt>
                <c:pt idx="1295">
                  <c:v>1103942</c:v>
                </c:pt>
                <c:pt idx="1296">
                  <c:v>1103946</c:v>
                </c:pt>
                <c:pt idx="1297">
                  <c:v>1103946</c:v>
                </c:pt>
                <c:pt idx="1298">
                  <c:v>1103950</c:v>
                </c:pt>
                <c:pt idx="1299">
                  <c:v>1103954</c:v>
                </c:pt>
                <c:pt idx="1300">
                  <c:v>1103958</c:v>
                </c:pt>
                <c:pt idx="1301">
                  <c:v>1103958</c:v>
                </c:pt>
                <c:pt idx="1302">
                  <c:v>1103958</c:v>
                </c:pt>
                <c:pt idx="1303">
                  <c:v>1103958</c:v>
                </c:pt>
                <c:pt idx="1304">
                  <c:v>1103962</c:v>
                </c:pt>
                <c:pt idx="1305">
                  <c:v>1103962</c:v>
                </c:pt>
                <c:pt idx="1306">
                  <c:v>1103966</c:v>
                </c:pt>
                <c:pt idx="1307">
                  <c:v>1103966</c:v>
                </c:pt>
                <c:pt idx="1308">
                  <c:v>1103970</c:v>
                </c:pt>
                <c:pt idx="1309">
                  <c:v>1103974</c:v>
                </c:pt>
                <c:pt idx="1310">
                  <c:v>1103974</c:v>
                </c:pt>
                <c:pt idx="1311">
                  <c:v>1103978</c:v>
                </c:pt>
                <c:pt idx="1312">
                  <c:v>1103982</c:v>
                </c:pt>
                <c:pt idx="1313">
                  <c:v>1103986</c:v>
                </c:pt>
                <c:pt idx="1314">
                  <c:v>1103986</c:v>
                </c:pt>
                <c:pt idx="1315">
                  <c:v>1103986</c:v>
                </c:pt>
                <c:pt idx="1316">
                  <c:v>1103986</c:v>
                </c:pt>
                <c:pt idx="1317">
                  <c:v>1103990</c:v>
                </c:pt>
                <c:pt idx="1318">
                  <c:v>1103994</c:v>
                </c:pt>
                <c:pt idx="1319">
                  <c:v>1103998</c:v>
                </c:pt>
                <c:pt idx="1320">
                  <c:v>1104004</c:v>
                </c:pt>
                <c:pt idx="1321">
                  <c:v>1104008</c:v>
                </c:pt>
                <c:pt idx="1322">
                  <c:v>1104012</c:v>
                </c:pt>
                <c:pt idx="1323">
                  <c:v>1104016</c:v>
                </c:pt>
                <c:pt idx="1324">
                  <c:v>1104022</c:v>
                </c:pt>
                <c:pt idx="1325">
                  <c:v>1104026</c:v>
                </c:pt>
                <c:pt idx="1326">
                  <c:v>1104026</c:v>
                </c:pt>
                <c:pt idx="1327">
                  <c:v>1104030</c:v>
                </c:pt>
                <c:pt idx="1328">
                  <c:v>1104038</c:v>
                </c:pt>
                <c:pt idx="1329">
                  <c:v>1104038</c:v>
                </c:pt>
                <c:pt idx="1330">
                  <c:v>1104042</c:v>
                </c:pt>
                <c:pt idx="1331">
                  <c:v>1104050</c:v>
                </c:pt>
                <c:pt idx="1332">
                  <c:v>1104054</c:v>
                </c:pt>
                <c:pt idx="1333">
                  <c:v>1104064</c:v>
                </c:pt>
                <c:pt idx="1334">
                  <c:v>1104074</c:v>
                </c:pt>
                <c:pt idx="1335">
                  <c:v>1104080</c:v>
                </c:pt>
                <c:pt idx="1336">
                  <c:v>1104086</c:v>
                </c:pt>
                <c:pt idx="1337">
                  <c:v>1104096</c:v>
                </c:pt>
                <c:pt idx="1338">
                  <c:v>1104102</c:v>
                </c:pt>
                <c:pt idx="1339">
                  <c:v>1104122</c:v>
                </c:pt>
                <c:pt idx="1340">
                  <c:v>1104294</c:v>
                </c:pt>
                <c:pt idx="1341">
                  <c:v>1105728</c:v>
                </c:pt>
                <c:pt idx="1342">
                  <c:v>1106448</c:v>
                </c:pt>
                <c:pt idx="1343">
                  <c:v>1106456</c:v>
                </c:pt>
                <c:pt idx="1344">
                  <c:v>1107176</c:v>
                </c:pt>
                <c:pt idx="1345">
                  <c:v>1107186</c:v>
                </c:pt>
                <c:pt idx="1346">
                  <c:v>1107906</c:v>
                </c:pt>
                <c:pt idx="1347">
                  <c:v>1107910</c:v>
                </c:pt>
                <c:pt idx="1348">
                  <c:v>1108268</c:v>
                </c:pt>
                <c:pt idx="1349">
                  <c:v>1108346</c:v>
                </c:pt>
                <c:pt idx="1350">
                  <c:v>1109066</c:v>
                </c:pt>
                <c:pt idx="1351">
                  <c:v>1109070</c:v>
                </c:pt>
                <c:pt idx="1352">
                  <c:v>1109082</c:v>
                </c:pt>
                <c:pt idx="1353">
                  <c:v>1109802</c:v>
                </c:pt>
                <c:pt idx="1354">
                  <c:v>1110166</c:v>
                </c:pt>
                <c:pt idx="1355">
                  <c:v>1110178</c:v>
                </c:pt>
                <c:pt idx="1356">
                  <c:v>1110542</c:v>
                </c:pt>
                <c:pt idx="1357">
                  <c:v>1110546</c:v>
                </c:pt>
                <c:pt idx="1358">
                  <c:v>1110566</c:v>
                </c:pt>
                <c:pt idx="1359">
                  <c:v>1110570</c:v>
                </c:pt>
                <c:pt idx="1360">
                  <c:v>1110578</c:v>
                </c:pt>
                <c:pt idx="1361">
                  <c:v>1110582</c:v>
                </c:pt>
                <c:pt idx="1362">
                  <c:v>1111302</c:v>
                </c:pt>
                <c:pt idx="1363">
                  <c:v>1111318</c:v>
                </c:pt>
                <c:pt idx="1364">
                  <c:v>1111346</c:v>
                </c:pt>
                <c:pt idx="1365">
                  <c:v>1111704</c:v>
                </c:pt>
                <c:pt idx="1366">
                  <c:v>1111890</c:v>
                </c:pt>
                <c:pt idx="1367">
                  <c:v>1112620</c:v>
                </c:pt>
                <c:pt idx="1368">
                  <c:v>1113340</c:v>
                </c:pt>
                <c:pt idx="1369">
                  <c:v>1113354</c:v>
                </c:pt>
                <c:pt idx="1370">
                  <c:v>1113370</c:v>
                </c:pt>
                <c:pt idx="1371">
                  <c:v>1113546</c:v>
                </c:pt>
                <c:pt idx="1372">
                  <c:v>1113978</c:v>
                </c:pt>
                <c:pt idx="1373">
                  <c:v>1114322</c:v>
                </c:pt>
                <c:pt idx="1374">
                  <c:v>1115038</c:v>
                </c:pt>
                <c:pt idx="1375">
                  <c:v>1115128</c:v>
                </c:pt>
                <c:pt idx="1376">
                  <c:v>1115922</c:v>
                </c:pt>
                <c:pt idx="1377">
                  <c:v>1116452</c:v>
                </c:pt>
                <c:pt idx="1378">
                  <c:v>1117172</c:v>
                </c:pt>
                <c:pt idx="1379">
                  <c:v>1117418</c:v>
                </c:pt>
                <c:pt idx="1380">
                  <c:v>1118852</c:v>
                </c:pt>
                <c:pt idx="1381">
                  <c:v>1119572</c:v>
                </c:pt>
                <c:pt idx="1382">
                  <c:v>1119930</c:v>
                </c:pt>
                <c:pt idx="1383">
                  <c:v>1120288</c:v>
                </c:pt>
                <c:pt idx="1384">
                  <c:v>1120632</c:v>
                </c:pt>
                <c:pt idx="1385">
                  <c:v>1121352</c:v>
                </c:pt>
                <c:pt idx="1386">
                  <c:v>1121710</c:v>
                </c:pt>
                <c:pt idx="1387">
                  <c:v>1122430</c:v>
                </c:pt>
                <c:pt idx="1388">
                  <c:v>1122450</c:v>
                </c:pt>
                <c:pt idx="1389">
                  <c:v>1123342</c:v>
                </c:pt>
                <c:pt idx="1390">
                  <c:v>1124062</c:v>
                </c:pt>
                <c:pt idx="1391">
                  <c:v>1124136</c:v>
                </c:pt>
                <c:pt idx="1392">
                  <c:v>1124856</c:v>
                </c:pt>
                <c:pt idx="1393">
                  <c:v>1124930</c:v>
                </c:pt>
                <c:pt idx="1394">
                  <c:v>1125120</c:v>
                </c:pt>
                <c:pt idx="1395">
                  <c:v>1125840</c:v>
                </c:pt>
                <c:pt idx="1396">
                  <c:v>1126012</c:v>
                </c:pt>
                <c:pt idx="1397">
                  <c:v>1126370</c:v>
                </c:pt>
                <c:pt idx="1398">
                  <c:v>1126900</c:v>
                </c:pt>
                <c:pt idx="1399">
                  <c:v>1128334</c:v>
                </c:pt>
                <c:pt idx="1400">
                  <c:v>1128506</c:v>
                </c:pt>
                <c:pt idx="1401">
                  <c:v>1128506</c:v>
                </c:pt>
                <c:pt idx="1402">
                  <c:v>1128678</c:v>
                </c:pt>
                <c:pt idx="1403">
                  <c:v>1129398</c:v>
                </c:pt>
                <c:pt idx="1404">
                  <c:v>1129776</c:v>
                </c:pt>
                <c:pt idx="1405">
                  <c:v>1130492</c:v>
                </c:pt>
                <c:pt idx="1406">
                  <c:v>1131926</c:v>
                </c:pt>
                <c:pt idx="1407">
                  <c:v>1131932</c:v>
                </c:pt>
                <c:pt idx="1408">
                  <c:v>1132290</c:v>
                </c:pt>
                <c:pt idx="1409">
                  <c:v>1132648</c:v>
                </c:pt>
                <c:pt idx="1410">
                  <c:v>1133024</c:v>
                </c:pt>
                <c:pt idx="1411">
                  <c:v>1133744</c:v>
                </c:pt>
                <c:pt idx="1412">
                  <c:v>1133916</c:v>
                </c:pt>
                <c:pt idx="1413">
                  <c:v>1134636</c:v>
                </c:pt>
                <c:pt idx="1414">
                  <c:v>1134808</c:v>
                </c:pt>
                <c:pt idx="1415">
                  <c:v>1135166</c:v>
                </c:pt>
                <c:pt idx="1416">
                  <c:v>1135886</c:v>
                </c:pt>
                <c:pt idx="1417">
                  <c:v>1136132</c:v>
                </c:pt>
                <c:pt idx="1418">
                  <c:v>1136852</c:v>
                </c:pt>
                <c:pt idx="1419">
                  <c:v>1137572</c:v>
                </c:pt>
                <c:pt idx="1420">
                  <c:v>1137744</c:v>
                </c:pt>
                <c:pt idx="1421">
                  <c:v>1138464</c:v>
                </c:pt>
                <c:pt idx="1422">
                  <c:v>1138822</c:v>
                </c:pt>
                <c:pt idx="1423">
                  <c:v>1139542</c:v>
                </c:pt>
                <c:pt idx="1424">
                  <c:v>1139714</c:v>
                </c:pt>
                <c:pt idx="1425">
                  <c:v>1140080</c:v>
                </c:pt>
                <c:pt idx="1426">
                  <c:v>1140800</c:v>
                </c:pt>
                <c:pt idx="1427">
                  <c:v>1141158</c:v>
                </c:pt>
                <c:pt idx="1428">
                  <c:v>1141878</c:v>
                </c:pt>
                <c:pt idx="1429">
                  <c:v>1142598</c:v>
                </c:pt>
                <c:pt idx="1430">
                  <c:v>1142956</c:v>
                </c:pt>
                <c:pt idx="1431">
                  <c:v>1143750</c:v>
                </c:pt>
                <c:pt idx="1432">
                  <c:v>1144116</c:v>
                </c:pt>
                <c:pt idx="1433">
                  <c:v>1144474</c:v>
                </c:pt>
                <c:pt idx="1434">
                  <c:v>1145194</c:v>
                </c:pt>
                <c:pt idx="1435">
                  <c:v>1145268</c:v>
                </c:pt>
                <c:pt idx="1436">
                  <c:v>1145988</c:v>
                </c:pt>
                <c:pt idx="1437">
                  <c:v>1146160</c:v>
                </c:pt>
                <c:pt idx="1438">
                  <c:v>1147594</c:v>
                </c:pt>
                <c:pt idx="1439">
                  <c:v>1147958</c:v>
                </c:pt>
                <c:pt idx="1440">
                  <c:v>1148316</c:v>
                </c:pt>
                <c:pt idx="1441">
                  <c:v>1149036</c:v>
                </c:pt>
                <c:pt idx="1442">
                  <c:v>1149208</c:v>
                </c:pt>
                <c:pt idx="1443">
                  <c:v>1150642</c:v>
                </c:pt>
                <c:pt idx="1444">
                  <c:v>1151004</c:v>
                </c:pt>
                <c:pt idx="1445">
                  <c:v>1151094</c:v>
                </c:pt>
                <c:pt idx="1446">
                  <c:v>1151242</c:v>
                </c:pt>
                <c:pt idx="1447">
                  <c:v>1151772</c:v>
                </c:pt>
                <c:pt idx="1448">
                  <c:v>1153280</c:v>
                </c:pt>
                <c:pt idx="1449">
                  <c:v>1153648</c:v>
                </c:pt>
                <c:pt idx="1450">
                  <c:v>1154006</c:v>
                </c:pt>
                <c:pt idx="1451">
                  <c:v>1154092</c:v>
                </c:pt>
                <c:pt idx="1452">
                  <c:v>1155526</c:v>
                </c:pt>
                <c:pt idx="1453">
                  <c:v>1156960</c:v>
                </c:pt>
                <c:pt idx="1454">
                  <c:v>1157318</c:v>
                </c:pt>
                <c:pt idx="1455">
                  <c:v>1158038</c:v>
                </c:pt>
                <c:pt idx="1456">
                  <c:v>1159472</c:v>
                </c:pt>
                <c:pt idx="1457">
                  <c:v>1160192</c:v>
                </c:pt>
                <c:pt idx="1458">
                  <c:v>1161626</c:v>
                </c:pt>
                <c:pt idx="1459">
                  <c:v>1161626</c:v>
                </c:pt>
                <c:pt idx="1460">
                  <c:v>1162346</c:v>
                </c:pt>
                <c:pt idx="1461">
                  <c:v>1163780</c:v>
                </c:pt>
                <c:pt idx="1462">
                  <c:v>1164138</c:v>
                </c:pt>
                <c:pt idx="1463">
                  <c:v>1165572</c:v>
                </c:pt>
                <c:pt idx="1464">
                  <c:v>1165646</c:v>
                </c:pt>
                <c:pt idx="1465">
                  <c:v>1166004</c:v>
                </c:pt>
                <c:pt idx="1466">
                  <c:v>1166724</c:v>
                </c:pt>
                <c:pt idx="1467">
                  <c:v>1166738</c:v>
                </c:pt>
                <c:pt idx="1468">
                  <c:v>1167096</c:v>
                </c:pt>
                <c:pt idx="1469">
                  <c:v>1167454</c:v>
                </c:pt>
                <c:pt idx="1470">
                  <c:v>1167886</c:v>
                </c:pt>
                <c:pt idx="1471">
                  <c:v>1169320</c:v>
                </c:pt>
                <c:pt idx="1472">
                  <c:v>1169394</c:v>
                </c:pt>
                <c:pt idx="1473">
                  <c:v>1170828</c:v>
                </c:pt>
                <c:pt idx="1474">
                  <c:v>1170848</c:v>
                </c:pt>
                <c:pt idx="1475">
                  <c:v>1170922</c:v>
                </c:pt>
                <c:pt idx="1476">
                  <c:v>1171642</c:v>
                </c:pt>
                <c:pt idx="1477">
                  <c:v>1173076</c:v>
                </c:pt>
                <c:pt idx="1478">
                  <c:v>1173796</c:v>
                </c:pt>
                <c:pt idx="1479">
                  <c:v>1175230</c:v>
                </c:pt>
                <c:pt idx="1480">
                  <c:v>1176672</c:v>
                </c:pt>
                <c:pt idx="1481">
                  <c:v>1177030</c:v>
                </c:pt>
                <c:pt idx="1482">
                  <c:v>1179886</c:v>
                </c:pt>
                <c:pt idx="1483">
                  <c:v>1180072</c:v>
                </c:pt>
                <c:pt idx="1484">
                  <c:v>1180416</c:v>
                </c:pt>
                <c:pt idx="1485">
                  <c:v>1181862</c:v>
                </c:pt>
                <c:pt idx="1486">
                  <c:v>1184718</c:v>
                </c:pt>
                <c:pt idx="1487">
                  <c:v>1185076</c:v>
                </c:pt>
                <c:pt idx="1488">
                  <c:v>1185258</c:v>
                </c:pt>
                <c:pt idx="1489">
                  <c:v>1185616</c:v>
                </c:pt>
                <c:pt idx="1490">
                  <c:v>1186336</c:v>
                </c:pt>
                <c:pt idx="1491">
                  <c:v>1187770</c:v>
                </c:pt>
                <c:pt idx="1492">
                  <c:v>1189204</c:v>
                </c:pt>
                <c:pt idx="1493">
                  <c:v>1192056</c:v>
                </c:pt>
                <c:pt idx="1494">
                  <c:v>1192788</c:v>
                </c:pt>
                <c:pt idx="1495">
                  <c:v>1195656</c:v>
                </c:pt>
                <c:pt idx="1496">
                  <c:v>1195846</c:v>
                </c:pt>
                <c:pt idx="1497">
                  <c:v>1196738</c:v>
                </c:pt>
                <c:pt idx="1498">
                  <c:v>1198530</c:v>
                </c:pt>
                <c:pt idx="1499">
                  <c:v>1201382</c:v>
                </c:pt>
                <c:pt idx="1500">
                  <c:v>1201570</c:v>
                </c:pt>
                <c:pt idx="1501">
                  <c:v>1207248</c:v>
                </c:pt>
                <c:pt idx="1502">
                  <c:v>1207968</c:v>
                </c:pt>
                <c:pt idx="1503">
                  <c:v>1208326</c:v>
                </c:pt>
                <c:pt idx="1504">
                  <c:v>1209046</c:v>
                </c:pt>
                <c:pt idx="1505">
                  <c:v>1209766</c:v>
                </c:pt>
                <c:pt idx="1506">
                  <c:v>1215442</c:v>
                </c:pt>
                <c:pt idx="1507">
                  <c:v>1216876</c:v>
                </c:pt>
                <c:pt idx="1508">
                  <c:v>1217048</c:v>
                </c:pt>
                <c:pt idx="1509">
                  <c:v>1219900</c:v>
                </c:pt>
                <c:pt idx="1510">
                  <c:v>1222752</c:v>
                </c:pt>
                <c:pt idx="1511">
                  <c:v>1224186</c:v>
                </c:pt>
                <c:pt idx="1512">
                  <c:v>1229856</c:v>
                </c:pt>
                <c:pt idx="1513">
                  <c:v>1229874</c:v>
                </c:pt>
                <c:pt idx="1514">
                  <c:v>1230766</c:v>
                </c:pt>
                <c:pt idx="1515">
                  <c:v>1236450</c:v>
                </c:pt>
                <c:pt idx="1516">
                  <c:v>1237170</c:v>
                </c:pt>
                <c:pt idx="1517">
                  <c:v>1292250</c:v>
                </c:pt>
                <c:pt idx="1518">
                  <c:v>1292250</c:v>
                </c:pt>
                <c:pt idx="1519">
                  <c:v>1292250</c:v>
                </c:pt>
                <c:pt idx="1520">
                  <c:v>1292250</c:v>
                </c:pt>
                <c:pt idx="1521">
                  <c:v>1292250</c:v>
                </c:pt>
                <c:pt idx="1522">
                  <c:v>1292254</c:v>
                </c:pt>
                <c:pt idx="1523">
                  <c:v>1292254</c:v>
                </c:pt>
                <c:pt idx="1524">
                  <c:v>1292258</c:v>
                </c:pt>
                <c:pt idx="1525">
                  <c:v>1292262</c:v>
                </c:pt>
                <c:pt idx="1526">
                  <c:v>1292262</c:v>
                </c:pt>
                <c:pt idx="1527">
                  <c:v>1292262</c:v>
                </c:pt>
                <c:pt idx="1528">
                  <c:v>1292262</c:v>
                </c:pt>
                <c:pt idx="1529">
                  <c:v>1292266</c:v>
                </c:pt>
                <c:pt idx="1530">
                  <c:v>1292266</c:v>
                </c:pt>
                <c:pt idx="1531">
                  <c:v>1292270</c:v>
                </c:pt>
                <c:pt idx="1532">
                  <c:v>1292274</c:v>
                </c:pt>
                <c:pt idx="1533">
                  <c:v>1292278</c:v>
                </c:pt>
                <c:pt idx="1534">
                  <c:v>1292278</c:v>
                </c:pt>
                <c:pt idx="1535">
                  <c:v>1292282</c:v>
                </c:pt>
                <c:pt idx="1536">
                  <c:v>1292282</c:v>
                </c:pt>
                <c:pt idx="1537">
                  <c:v>1292282</c:v>
                </c:pt>
                <c:pt idx="1538">
                  <c:v>1292286</c:v>
                </c:pt>
                <c:pt idx="1539">
                  <c:v>1292286</c:v>
                </c:pt>
                <c:pt idx="1540">
                  <c:v>1292290</c:v>
                </c:pt>
                <c:pt idx="1541">
                  <c:v>1292294</c:v>
                </c:pt>
                <c:pt idx="1542">
                  <c:v>1292300</c:v>
                </c:pt>
                <c:pt idx="1543">
                  <c:v>1292304</c:v>
                </c:pt>
                <c:pt idx="1544">
                  <c:v>1292308</c:v>
                </c:pt>
                <c:pt idx="1545">
                  <c:v>1292308</c:v>
                </c:pt>
                <c:pt idx="1546">
                  <c:v>1292314</c:v>
                </c:pt>
                <c:pt idx="1547">
                  <c:v>1292318</c:v>
                </c:pt>
                <c:pt idx="1548">
                  <c:v>1292324</c:v>
                </c:pt>
                <c:pt idx="1549">
                  <c:v>1292324</c:v>
                </c:pt>
                <c:pt idx="1550">
                  <c:v>1292330</c:v>
                </c:pt>
                <c:pt idx="1551">
                  <c:v>1292334</c:v>
                </c:pt>
                <c:pt idx="1552">
                  <c:v>1292334</c:v>
                </c:pt>
                <c:pt idx="1553">
                  <c:v>1292334</c:v>
                </c:pt>
                <c:pt idx="1554">
                  <c:v>1292334</c:v>
                </c:pt>
                <c:pt idx="1555">
                  <c:v>1292346</c:v>
                </c:pt>
                <c:pt idx="1556">
                  <c:v>1292356</c:v>
                </c:pt>
                <c:pt idx="1557">
                  <c:v>1292364</c:v>
                </c:pt>
                <c:pt idx="1558">
                  <c:v>1292370</c:v>
                </c:pt>
                <c:pt idx="1559">
                  <c:v>1292376</c:v>
                </c:pt>
                <c:pt idx="1560">
                  <c:v>1292376</c:v>
                </c:pt>
                <c:pt idx="1561">
                  <c:v>1292380</c:v>
                </c:pt>
                <c:pt idx="1562">
                  <c:v>1292392</c:v>
                </c:pt>
                <c:pt idx="1563">
                  <c:v>1292398</c:v>
                </c:pt>
                <c:pt idx="1564">
                  <c:v>1292410</c:v>
                </c:pt>
                <c:pt idx="1565">
                  <c:v>1292430</c:v>
                </c:pt>
                <c:pt idx="1566">
                  <c:v>1293150</c:v>
                </c:pt>
                <c:pt idx="1567">
                  <c:v>1293150</c:v>
                </c:pt>
                <c:pt idx="1568">
                  <c:v>1293228</c:v>
                </c:pt>
                <c:pt idx="1569">
                  <c:v>1293586</c:v>
                </c:pt>
                <c:pt idx="1570">
                  <c:v>1293594</c:v>
                </c:pt>
                <c:pt idx="1571">
                  <c:v>1294314</c:v>
                </c:pt>
                <c:pt idx="1572">
                  <c:v>1294486</c:v>
                </c:pt>
                <c:pt idx="1573">
                  <c:v>1295206</c:v>
                </c:pt>
                <c:pt idx="1574">
                  <c:v>1295228</c:v>
                </c:pt>
                <c:pt idx="1575">
                  <c:v>1295948</c:v>
                </c:pt>
                <c:pt idx="1576">
                  <c:v>1297382</c:v>
                </c:pt>
                <c:pt idx="1577">
                  <c:v>1297382</c:v>
                </c:pt>
                <c:pt idx="1578">
                  <c:v>1297390</c:v>
                </c:pt>
                <c:pt idx="1579">
                  <c:v>1297394</c:v>
                </c:pt>
                <c:pt idx="1580">
                  <c:v>1297406</c:v>
                </c:pt>
                <c:pt idx="1581">
                  <c:v>1297420</c:v>
                </c:pt>
                <c:pt idx="1582">
                  <c:v>1297592</c:v>
                </c:pt>
                <c:pt idx="1583">
                  <c:v>1297600</c:v>
                </c:pt>
                <c:pt idx="1584">
                  <c:v>1297604</c:v>
                </c:pt>
                <c:pt idx="1585">
                  <c:v>1297622</c:v>
                </c:pt>
                <c:pt idx="1586">
                  <c:v>1297980</c:v>
                </c:pt>
                <c:pt idx="1587">
                  <c:v>1298338</c:v>
                </c:pt>
                <c:pt idx="1588">
                  <c:v>1298510</c:v>
                </c:pt>
                <c:pt idx="1589">
                  <c:v>1299230</c:v>
                </c:pt>
                <c:pt idx="1590">
                  <c:v>1299588</c:v>
                </c:pt>
                <c:pt idx="1591">
                  <c:v>1299662</c:v>
                </c:pt>
                <c:pt idx="1592">
                  <c:v>1300020</c:v>
                </c:pt>
                <c:pt idx="1593">
                  <c:v>1300168</c:v>
                </c:pt>
                <c:pt idx="1594">
                  <c:v>1301602</c:v>
                </c:pt>
                <c:pt idx="1595">
                  <c:v>1301614</c:v>
                </c:pt>
                <c:pt idx="1596">
                  <c:v>1301698</c:v>
                </c:pt>
                <c:pt idx="1597">
                  <c:v>1301884</c:v>
                </c:pt>
                <c:pt idx="1598">
                  <c:v>1302600</c:v>
                </c:pt>
                <c:pt idx="1599">
                  <c:v>1303320</c:v>
                </c:pt>
                <c:pt idx="1600">
                  <c:v>1303678</c:v>
                </c:pt>
                <c:pt idx="1601">
                  <c:v>1304036</c:v>
                </c:pt>
                <c:pt idx="1602">
                  <c:v>1304404</c:v>
                </c:pt>
                <c:pt idx="1603">
                  <c:v>1305124</c:v>
                </c:pt>
                <c:pt idx="1604">
                  <c:v>1305204</c:v>
                </c:pt>
                <c:pt idx="1605">
                  <c:v>1305924</c:v>
                </c:pt>
                <c:pt idx="1606">
                  <c:v>1306282</c:v>
                </c:pt>
                <c:pt idx="1607">
                  <c:v>1307002</c:v>
                </c:pt>
                <c:pt idx="1608">
                  <c:v>1307080</c:v>
                </c:pt>
                <c:pt idx="1609">
                  <c:v>1307800</c:v>
                </c:pt>
                <c:pt idx="1610">
                  <c:v>1308520</c:v>
                </c:pt>
                <c:pt idx="1611">
                  <c:v>1308608</c:v>
                </c:pt>
                <c:pt idx="1612">
                  <c:v>1309328</c:v>
                </c:pt>
                <c:pt idx="1613">
                  <c:v>1309760</c:v>
                </c:pt>
                <c:pt idx="1614">
                  <c:v>1310498</c:v>
                </c:pt>
                <c:pt idx="1615">
                  <c:v>1311222</c:v>
                </c:pt>
                <c:pt idx="1616">
                  <c:v>1311246</c:v>
                </c:pt>
                <c:pt idx="1617">
                  <c:v>1311966</c:v>
                </c:pt>
                <c:pt idx="1618">
                  <c:v>1312686</c:v>
                </c:pt>
                <c:pt idx="1619">
                  <c:v>1313044</c:v>
                </c:pt>
                <c:pt idx="1620">
                  <c:v>1313402</c:v>
                </c:pt>
                <c:pt idx="1621">
                  <c:v>1313760</c:v>
                </c:pt>
                <c:pt idx="1622">
                  <c:v>1314118</c:v>
                </c:pt>
                <c:pt idx="1623">
                  <c:v>1314476</c:v>
                </c:pt>
                <c:pt idx="1624">
                  <c:v>1314834</c:v>
                </c:pt>
                <c:pt idx="1625">
                  <c:v>1314982</c:v>
                </c:pt>
                <c:pt idx="1626">
                  <c:v>1315512</c:v>
                </c:pt>
                <c:pt idx="1627">
                  <c:v>1316404</c:v>
                </c:pt>
                <c:pt idx="1628">
                  <c:v>1316592</c:v>
                </c:pt>
                <c:pt idx="1629">
                  <c:v>1318026</c:v>
                </c:pt>
                <c:pt idx="1630">
                  <c:v>1318026</c:v>
                </c:pt>
                <c:pt idx="1631">
                  <c:v>1318746</c:v>
                </c:pt>
                <c:pt idx="1632">
                  <c:v>1318764</c:v>
                </c:pt>
                <c:pt idx="1633">
                  <c:v>1320198</c:v>
                </c:pt>
                <c:pt idx="1634">
                  <c:v>1320206</c:v>
                </c:pt>
                <c:pt idx="1635">
                  <c:v>1320280</c:v>
                </c:pt>
                <c:pt idx="1636">
                  <c:v>1320638</c:v>
                </c:pt>
                <c:pt idx="1637">
                  <c:v>1320638</c:v>
                </c:pt>
                <c:pt idx="1638">
                  <c:v>1320996</c:v>
                </c:pt>
                <c:pt idx="1639">
                  <c:v>1321716</c:v>
                </c:pt>
                <c:pt idx="1640">
                  <c:v>1321722</c:v>
                </c:pt>
                <c:pt idx="1641">
                  <c:v>1322080</c:v>
                </c:pt>
                <c:pt idx="1642">
                  <c:v>1323534</c:v>
                </c:pt>
                <c:pt idx="1643">
                  <c:v>1323552</c:v>
                </c:pt>
                <c:pt idx="1644">
                  <c:v>1324272</c:v>
                </c:pt>
                <c:pt idx="1645">
                  <c:v>1324634</c:v>
                </c:pt>
                <c:pt idx="1646">
                  <c:v>1324998</c:v>
                </c:pt>
                <c:pt idx="1647">
                  <c:v>1325714</c:v>
                </c:pt>
                <c:pt idx="1648">
                  <c:v>1326434</c:v>
                </c:pt>
                <c:pt idx="1649">
                  <c:v>1326618</c:v>
                </c:pt>
                <c:pt idx="1650">
                  <c:v>1326996</c:v>
                </c:pt>
                <c:pt idx="1651">
                  <c:v>1327716</c:v>
                </c:pt>
                <c:pt idx="1652">
                  <c:v>1328074</c:v>
                </c:pt>
                <c:pt idx="1653">
                  <c:v>1328438</c:v>
                </c:pt>
                <c:pt idx="1654">
                  <c:v>1328442</c:v>
                </c:pt>
                <c:pt idx="1655">
                  <c:v>1328800</c:v>
                </c:pt>
                <c:pt idx="1656">
                  <c:v>1328986</c:v>
                </c:pt>
                <c:pt idx="1657">
                  <c:v>1329780</c:v>
                </c:pt>
                <c:pt idx="1658">
                  <c:v>1330142</c:v>
                </c:pt>
                <c:pt idx="1659">
                  <c:v>1330862</c:v>
                </c:pt>
                <c:pt idx="1660">
                  <c:v>1331240</c:v>
                </c:pt>
                <c:pt idx="1661">
                  <c:v>1331602</c:v>
                </c:pt>
                <c:pt idx="1662">
                  <c:v>1333036</c:v>
                </c:pt>
                <c:pt idx="1663">
                  <c:v>1334470</c:v>
                </c:pt>
                <c:pt idx="1664">
                  <c:v>1334828</c:v>
                </c:pt>
                <c:pt idx="1665">
                  <c:v>1335186</c:v>
                </c:pt>
                <c:pt idx="1666">
                  <c:v>1335280</c:v>
                </c:pt>
                <c:pt idx="1667">
                  <c:v>1336714</c:v>
                </c:pt>
                <c:pt idx="1668">
                  <c:v>1338148</c:v>
                </c:pt>
                <c:pt idx="1669">
                  <c:v>1338154</c:v>
                </c:pt>
                <c:pt idx="1670">
                  <c:v>1338512</c:v>
                </c:pt>
                <c:pt idx="1671">
                  <c:v>1338876</c:v>
                </c:pt>
                <c:pt idx="1672">
                  <c:v>1339596</c:v>
                </c:pt>
                <c:pt idx="1673">
                  <c:v>1339968</c:v>
                </c:pt>
                <c:pt idx="1674">
                  <c:v>1340688</c:v>
                </c:pt>
                <c:pt idx="1675">
                  <c:v>1341408</c:v>
                </c:pt>
                <c:pt idx="1676">
                  <c:v>1341772</c:v>
                </c:pt>
                <c:pt idx="1677">
                  <c:v>1342142</c:v>
                </c:pt>
                <c:pt idx="1678">
                  <c:v>1342870</c:v>
                </c:pt>
                <c:pt idx="1679">
                  <c:v>1343058</c:v>
                </c:pt>
                <c:pt idx="1680">
                  <c:v>1343490</c:v>
                </c:pt>
                <c:pt idx="1681">
                  <c:v>1344222</c:v>
                </c:pt>
                <c:pt idx="1682">
                  <c:v>1344938</c:v>
                </c:pt>
                <c:pt idx="1683">
                  <c:v>1345128</c:v>
                </c:pt>
                <c:pt idx="1684">
                  <c:v>1345560</c:v>
                </c:pt>
                <c:pt idx="1685">
                  <c:v>1346638</c:v>
                </c:pt>
                <c:pt idx="1686">
                  <c:v>1347358</c:v>
                </c:pt>
                <c:pt idx="1687">
                  <c:v>1348078</c:v>
                </c:pt>
                <c:pt idx="1688">
                  <c:v>1348814</c:v>
                </c:pt>
                <c:pt idx="1689">
                  <c:v>1349246</c:v>
                </c:pt>
                <c:pt idx="1690">
                  <c:v>1349678</c:v>
                </c:pt>
                <c:pt idx="1691">
                  <c:v>1350208</c:v>
                </c:pt>
                <c:pt idx="1692">
                  <c:v>1350928</c:v>
                </c:pt>
                <c:pt idx="1693">
                  <c:v>1351118</c:v>
                </c:pt>
                <c:pt idx="1694">
                  <c:v>1353970</c:v>
                </c:pt>
                <c:pt idx="1695">
                  <c:v>1353980</c:v>
                </c:pt>
                <c:pt idx="1696">
                  <c:v>1354152</c:v>
                </c:pt>
                <c:pt idx="1697">
                  <c:v>1354324</c:v>
                </c:pt>
                <c:pt idx="1698">
                  <c:v>1355832</c:v>
                </c:pt>
                <c:pt idx="1699">
                  <c:v>1356202</c:v>
                </c:pt>
                <c:pt idx="1700">
                  <c:v>1356374</c:v>
                </c:pt>
                <c:pt idx="1701">
                  <c:v>1357094</c:v>
                </c:pt>
                <c:pt idx="1702">
                  <c:v>1357814</c:v>
                </c:pt>
                <c:pt idx="1703">
                  <c:v>1358172</c:v>
                </c:pt>
                <c:pt idx="1704">
                  <c:v>1358702</c:v>
                </c:pt>
                <c:pt idx="1705">
                  <c:v>1360494</c:v>
                </c:pt>
                <c:pt idx="1706">
                  <c:v>1360666</c:v>
                </c:pt>
                <c:pt idx="1707">
                  <c:v>1361386</c:v>
                </c:pt>
                <c:pt idx="1708">
                  <c:v>1361394</c:v>
                </c:pt>
                <c:pt idx="1709">
                  <c:v>1361566</c:v>
                </c:pt>
                <c:pt idx="1710">
                  <c:v>1361924</c:v>
                </c:pt>
                <c:pt idx="1711">
                  <c:v>1362644</c:v>
                </c:pt>
                <c:pt idx="1712">
                  <c:v>1362816</c:v>
                </c:pt>
                <c:pt idx="1713">
                  <c:v>1364250</c:v>
                </c:pt>
                <c:pt idx="1714">
                  <c:v>1364278</c:v>
                </c:pt>
                <c:pt idx="1715">
                  <c:v>1365712</c:v>
                </c:pt>
                <c:pt idx="1716">
                  <c:v>1365884</c:v>
                </c:pt>
                <c:pt idx="1717">
                  <c:v>1366242</c:v>
                </c:pt>
                <c:pt idx="1718">
                  <c:v>1367676</c:v>
                </c:pt>
                <c:pt idx="1719">
                  <c:v>1367708</c:v>
                </c:pt>
                <c:pt idx="1720">
                  <c:v>1368140</c:v>
                </c:pt>
                <c:pt idx="1721">
                  <c:v>1369218</c:v>
                </c:pt>
                <c:pt idx="1722">
                  <c:v>1369944</c:v>
                </c:pt>
                <c:pt idx="1723">
                  <c:v>1370302</c:v>
                </c:pt>
                <c:pt idx="1724">
                  <c:v>1371736</c:v>
                </c:pt>
                <c:pt idx="1725">
                  <c:v>1372456</c:v>
                </c:pt>
                <c:pt idx="1726">
                  <c:v>1375308</c:v>
                </c:pt>
                <c:pt idx="1727">
                  <c:v>1375308</c:v>
                </c:pt>
                <c:pt idx="1728">
                  <c:v>1375382</c:v>
                </c:pt>
                <c:pt idx="1729">
                  <c:v>1375554</c:v>
                </c:pt>
                <c:pt idx="1730">
                  <c:v>1377008</c:v>
                </c:pt>
                <c:pt idx="1731">
                  <c:v>1377728</c:v>
                </c:pt>
                <c:pt idx="1732">
                  <c:v>1377900</c:v>
                </c:pt>
                <c:pt idx="1733">
                  <c:v>1378332</c:v>
                </c:pt>
                <c:pt idx="1734">
                  <c:v>1379048</c:v>
                </c:pt>
                <c:pt idx="1735">
                  <c:v>1379776</c:v>
                </c:pt>
                <c:pt idx="1736">
                  <c:v>1382628</c:v>
                </c:pt>
                <c:pt idx="1737">
                  <c:v>1382642</c:v>
                </c:pt>
                <c:pt idx="1738">
                  <c:v>1384080</c:v>
                </c:pt>
                <c:pt idx="1739">
                  <c:v>1384796</c:v>
                </c:pt>
                <c:pt idx="1740">
                  <c:v>1385154</c:v>
                </c:pt>
                <c:pt idx="1741">
                  <c:v>1386588</c:v>
                </c:pt>
                <c:pt idx="1742">
                  <c:v>1386596</c:v>
                </c:pt>
                <c:pt idx="1743">
                  <c:v>1386602</c:v>
                </c:pt>
                <c:pt idx="1744">
                  <c:v>1389452</c:v>
                </c:pt>
                <c:pt idx="1745">
                  <c:v>1389624</c:v>
                </c:pt>
                <c:pt idx="1746">
                  <c:v>1389796</c:v>
                </c:pt>
                <c:pt idx="1747">
                  <c:v>1389814</c:v>
                </c:pt>
                <c:pt idx="1748">
                  <c:v>1391248</c:v>
                </c:pt>
                <c:pt idx="1749">
                  <c:v>1391420</c:v>
                </c:pt>
                <c:pt idx="1750">
                  <c:v>1392140</c:v>
                </c:pt>
                <c:pt idx="1751">
                  <c:v>1392498</c:v>
                </c:pt>
                <c:pt idx="1752">
                  <c:v>1392862</c:v>
                </c:pt>
                <c:pt idx="1753">
                  <c:v>1394296</c:v>
                </c:pt>
                <c:pt idx="1754">
                  <c:v>1394654</c:v>
                </c:pt>
                <c:pt idx="1755">
                  <c:v>1395374</c:v>
                </c:pt>
                <c:pt idx="1756">
                  <c:v>1395732</c:v>
                </c:pt>
                <c:pt idx="1757">
                  <c:v>1395732</c:v>
                </c:pt>
                <c:pt idx="1758">
                  <c:v>1396090</c:v>
                </c:pt>
                <c:pt idx="1759">
                  <c:v>1396884</c:v>
                </c:pt>
                <c:pt idx="1760">
                  <c:v>1397604</c:v>
                </c:pt>
                <c:pt idx="1761">
                  <c:v>1399038</c:v>
                </c:pt>
                <c:pt idx="1762">
                  <c:v>1399054</c:v>
                </c:pt>
                <c:pt idx="1763">
                  <c:v>1399128</c:v>
                </c:pt>
                <c:pt idx="1764">
                  <c:v>1399848</c:v>
                </c:pt>
                <c:pt idx="1765">
                  <c:v>1401282</c:v>
                </c:pt>
                <c:pt idx="1766">
                  <c:v>1402002</c:v>
                </c:pt>
                <c:pt idx="1767">
                  <c:v>1402022</c:v>
                </c:pt>
                <c:pt idx="1768">
                  <c:v>1404874</c:v>
                </c:pt>
                <c:pt idx="1769">
                  <c:v>1406308</c:v>
                </c:pt>
                <c:pt idx="1770">
                  <c:v>1406308</c:v>
                </c:pt>
                <c:pt idx="1771">
                  <c:v>1406318</c:v>
                </c:pt>
                <c:pt idx="1772">
                  <c:v>1406336</c:v>
                </c:pt>
                <c:pt idx="1773">
                  <c:v>1406508</c:v>
                </c:pt>
                <c:pt idx="1774">
                  <c:v>1406866</c:v>
                </c:pt>
                <c:pt idx="1775">
                  <c:v>1407600</c:v>
                </c:pt>
                <c:pt idx="1776">
                  <c:v>1408678</c:v>
                </c:pt>
                <c:pt idx="1777">
                  <c:v>1409412</c:v>
                </c:pt>
                <c:pt idx="1778">
                  <c:v>1410846</c:v>
                </c:pt>
                <c:pt idx="1779">
                  <c:v>1411640</c:v>
                </c:pt>
                <c:pt idx="1780">
                  <c:v>1413794</c:v>
                </c:pt>
                <c:pt idx="1781">
                  <c:v>1413826</c:v>
                </c:pt>
                <c:pt idx="1782">
                  <c:v>1414718</c:v>
                </c:pt>
                <c:pt idx="1783">
                  <c:v>1415512</c:v>
                </c:pt>
                <c:pt idx="1784">
                  <c:v>1417118</c:v>
                </c:pt>
                <c:pt idx="1785">
                  <c:v>1417838</c:v>
                </c:pt>
                <c:pt idx="1786">
                  <c:v>1418558</c:v>
                </c:pt>
                <c:pt idx="1787">
                  <c:v>1419992</c:v>
                </c:pt>
                <c:pt idx="1788">
                  <c:v>1420712</c:v>
                </c:pt>
                <c:pt idx="1789">
                  <c:v>1420884</c:v>
                </c:pt>
                <c:pt idx="1790">
                  <c:v>1421678</c:v>
                </c:pt>
                <c:pt idx="1791">
                  <c:v>1424530</c:v>
                </c:pt>
                <c:pt idx="1792">
                  <c:v>1424548</c:v>
                </c:pt>
                <c:pt idx="1793">
                  <c:v>1426154</c:v>
                </c:pt>
                <c:pt idx="1794">
                  <c:v>1427588</c:v>
                </c:pt>
                <c:pt idx="1795">
                  <c:v>1430440</c:v>
                </c:pt>
                <c:pt idx="1796">
                  <c:v>1431874</c:v>
                </c:pt>
                <c:pt idx="1797">
                  <c:v>1431892</c:v>
                </c:pt>
                <c:pt idx="1798">
                  <c:v>1434744</c:v>
                </c:pt>
                <c:pt idx="1799">
                  <c:v>1434750</c:v>
                </c:pt>
                <c:pt idx="1800">
                  <c:v>1437602</c:v>
                </c:pt>
                <c:pt idx="1801">
                  <c:v>1437616</c:v>
                </c:pt>
                <c:pt idx="1802">
                  <c:v>1439050</c:v>
                </c:pt>
                <c:pt idx="1803">
                  <c:v>1439066</c:v>
                </c:pt>
                <c:pt idx="1804">
                  <c:v>1439860</c:v>
                </c:pt>
                <c:pt idx="1805">
                  <c:v>1440580</c:v>
                </c:pt>
                <c:pt idx="1806">
                  <c:v>1442014</c:v>
                </c:pt>
                <c:pt idx="1807">
                  <c:v>1442032</c:v>
                </c:pt>
                <c:pt idx="1808">
                  <c:v>1442032</c:v>
                </c:pt>
                <c:pt idx="1809">
                  <c:v>1442752</c:v>
                </c:pt>
                <c:pt idx="1810">
                  <c:v>1444186</c:v>
                </c:pt>
                <c:pt idx="1811">
                  <c:v>1444196</c:v>
                </c:pt>
                <c:pt idx="1812">
                  <c:v>1449872</c:v>
                </c:pt>
                <c:pt idx="1813">
                  <c:v>1451306</c:v>
                </c:pt>
                <c:pt idx="1814">
                  <c:v>1452026</c:v>
                </c:pt>
                <c:pt idx="1815">
                  <c:v>1453474</c:v>
                </c:pt>
                <c:pt idx="1816">
                  <c:v>1454190</c:v>
                </c:pt>
                <c:pt idx="1817">
                  <c:v>1455082</c:v>
                </c:pt>
                <c:pt idx="1818">
                  <c:v>1460760</c:v>
                </c:pt>
                <c:pt idx="1819">
                  <c:v>1463612</c:v>
                </c:pt>
                <c:pt idx="1820">
                  <c:v>1463970</c:v>
                </c:pt>
                <c:pt idx="1821">
                  <c:v>1466822</c:v>
                </c:pt>
                <c:pt idx="1822">
                  <c:v>1466994</c:v>
                </c:pt>
                <c:pt idx="1823">
                  <c:v>1472672</c:v>
                </c:pt>
                <c:pt idx="1824">
                  <c:v>1527752</c:v>
                </c:pt>
                <c:pt idx="1825">
                  <c:v>1527752</c:v>
                </c:pt>
                <c:pt idx="1826">
                  <c:v>1527752</c:v>
                </c:pt>
                <c:pt idx="1827">
                  <c:v>1527752</c:v>
                </c:pt>
                <c:pt idx="1828">
                  <c:v>1527756</c:v>
                </c:pt>
                <c:pt idx="1829">
                  <c:v>1527756</c:v>
                </c:pt>
                <c:pt idx="1830">
                  <c:v>1527760</c:v>
                </c:pt>
                <c:pt idx="1831">
                  <c:v>1527764</c:v>
                </c:pt>
                <c:pt idx="1832">
                  <c:v>1527764</c:v>
                </c:pt>
                <c:pt idx="1833">
                  <c:v>1527768</c:v>
                </c:pt>
                <c:pt idx="1834">
                  <c:v>1527768</c:v>
                </c:pt>
                <c:pt idx="1835">
                  <c:v>1527772</c:v>
                </c:pt>
                <c:pt idx="1836">
                  <c:v>1527776</c:v>
                </c:pt>
                <c:pt idx="1837">
                  <c:v>1527780</c:v>
                </c:pt>
                <c:pt idx="1838">
                  <c:v>1527780</c:v>
                </c:pt>
                <c:pt idx="1839">
                  <c:v>1527784</c:v>
                </c:pt>
                <c:pt idx="1840">
                  <c:v>1527790</c:v>
                </c:pt>
                <c:pt idx="1841">
                  <c:v>1527794</c:v>
                </c:pt>
                <c:pt idx="1842">
                  <c:v>1527794</c:v>
                </c:pt>
                <c:pt idx="1843">
                  <c:v>1527798</c:v>
                </c:pt>
                <c:pt idx="1844">
                  <c:v>1527798</c:v>
                </c:pt>
                <c:pt idx="1845">
                  <c:v>1527804</c:v>
                </c:pt>
                <c:pt idx="1846">
                  <c:v>1527804</c:v>
                </c:pt>
                <c:pt idx="1847">
                  <c:v>1527808</c:v>
                </c:pt>
                <c:pt idx="1848">
                  <c:v>1527808</c:v>
                </c:pt>
                <c:pt idx="1849">
                  <c:v>1527812</c:v>
                </c:pt>
                <c:pt idx="1850">
                  <c:v>1527812</c:v>
                </c:pt>
                <c:pt idx="1851">
                  <c:v>1527816</c:v>
                </c:pt>
                <c:pt idx="1852">
                  <c:v>1527816</c:v>
                </c:pt>
                <c:pt idx="1853">
                  <c:v>1527826</c:v>
                </c:pt>
                <c:pt idx="1854">
                  <c:v>1527830</c:v>
                </c:pt>
                <c:pt idx="1855">
                  <c:v>1527834</c:v>
                </c:pt>
                <c:pt idx="1856">
                  <c:v>1527842</c:v>
                </c:pt>
                <c:pt idx="1857">
                  <c:v>1527848</c:v>
                </c:pt>
                <c:pt idx="1858">
                  <c:v>1527848</c:v>
                </c:pt>
                <c:pt idx="1859">
                  <c:v>1527852</c:v>
                </c:pt>
                <c:pt idx="1860">
                  <c:v>1527856</c:v>
                </c:pt>
                <c:pt idx="1861">
                  <c:v>1527856</c:v>
                </c:pt>
                <c:pt idx="1862">
                  <c:v>1527860</c:v>
                </c:pt>
                <c:pt idx="1863">
                  <c:v>1527866</c:v>
                </c:pt>
                <c:pt idx="1864">
                  <c:v>1527866</c:v>
                </c:pt>
                <c:pt idx="1865">
                  <c:v>1527870</c:v>
                </c:pt>
                <c:pt idx="1866">
                  <c:v>1527880</c:v>
                </c:pt>
                <c:pt idx="1867">
                  <c:v>1527884</c:v>
                </c:pt>
                <c:pt idx="1868">
                  <c:v>1527890</c:v>
                </c:pt>
                <c:pt idx="1869">
                  <c:v>1527894</c:v>
                </c:pt>
                <c:pt idx="1870">
                  <c:v>1527900</c:v>
                </c:pt>
                <c:pt idx="1871">
                  <c:v>1527900</c:v>
                </c:pt>
                <c:pt idx="1872">
                  <c:v>1527904</c:v>
                </c:pt>
                <c:pt idx="1873">
                  <c:v>1527908</c:v>
                </c:pt>
                <c:pt idx="1874">
                  <c:v>1527916</c:v>
                </c:pt>
                <c:pt idx="1875">
                  <c:v>1527924</c:v>
                </c:pt>
                <c:pt idx="1876">
                  <c:v>1527932</c:v>
                </c:pt>
                <c:pt idx="1877">
                  <c:v>1527946</c:v>
                </c:pt>
                <c:pt idx="1878">
                  <c:v>1527962</c:v>
                </c:pt>
                <c:pt idx="1879">
                  <c:v>1528320</c:v>
                </c:pt>
                <c:pt idx="1880">
                  <c:v>1528324</c:v>
                </c:pt>
                <c:pt idx="1881">
                  <c:v>1528398</c:v>
                </c:pt>
                <c:pt idx="1882">
                  <c:v>1528422</c:v>
                </c:pt>
                <c:pt idx="1883">
                  <c:v>1528432</c:v>
                </c:pt>
                <c:pt idx="1884">
                  <c:v>1528790</c:v>
                </c:pt>
                <c:pt idx="1885">
                  <c:v>1528870</c:v>
                </c:pt>
                <c:pt idx="1886">
                  <c:v>1529232</c:v>
                </c:pt>
                <c:pt idx="1887">
                  <c:v>1529248</c:v>
                </c:pt>
                <c:pt idx="1888">
                  <c:v>1529262</c:v>
                </c:pt>
                <c:pt idx="1889">
                  <c:v>1529340</c:v>
                </c:pt>
                <c:pt idx="1890">
                  <c:v>1530060</c:v>
                </c:pt>
                <c:pt idx="1891">
                  <c:v>1530232</c:v>
                </c:pt>
                <c:pt idx="1892">
                  <c:v>1530590</c:v>
                </c:pt>
                <c:pt idx="1893">
                  <c:v>1531310</c:v>
                </c:pt>
                <c:pt idx="1894">
                  <c:v>1531384</c:v>
                </c:pt>
                <c:pt idx="1895">
                  <c:v>1531556</c:v>
                </c:pt>
                <c:pt idx="1896">
                  <c:v>1531630</c:v>
                </c:pt>
                <c:pt idx="1897">
                  <c:v>1531802</c:v>
                </c:pt>
                <c:pt idx="1898">
                  <c:v>1532160</c:v>
                </c:pt>
                <c:pt idx="1899">
                  <c:v>1532518</c:v>
                </c:pt>
                <c:pt idx="1900">
                  <c:v>1532764</c:v>
                </c:pt>
                <c:pt idx="1901">
                  <c:v>1533108</c:v>
                </c:pt>
                <c:pt idx="1902">
                  <c:v>1533638</c:v>
                </c:pt>
                <c:pt idx="1903">
                  <c:v>1533670</c:v>
                </c:pt>
                <c:pt idx="1904">
                  <c:v>1534390</c:v>
                </c:pt>
                <c:pt idx="1905">
                  <c:v>1535110</c:v>
                </c:pt>
                <c:pt idx="1906">
                  <c:v>1535468</c:v>
                </c:pt>
                <c:pt idx="1907">
                  <c:v>1535482</c:v>
                </c:pt>
                <c:pt idx="1908">
                  <c:v>1535564</c:v>
                </c:pt>
                <c:pt idx="1909">
                  <c:v>1536094</c:v>
                </c:pt>
                <c:pt idx="1910">
                  <c:v>1536438</c:v>
                </c:pt>
                <c:pt idx="1911">
                  <c:v>1537872</c:v>
                </c:pt>
                <c:pt idx="1912">
                  <c:v>1538230</c:v>
                </c:pt>
                <c:pt idx="1913">
                  <c:v>1539664</c:v>
                </c:pt>
                <c:pt idx="1914">
                  <c:v>1539836</c:v>
                </c:pt>
                <c:pt idx="1915">
                  <c:v>1539842</c:v>
                </c:pt>
                <c:pt idx="1916">
                  <c:v>1540014</c:v>
                </c:pt>
                <c:pt idx="1917">
                  <c:v>1540734</c:v>
                </c:pt>
                <c:pt idx="1918">
                  <c:v>1540808</c:v>
                </c:pt>
                <c:pt idx="1919">
                  <c:v>1541528</c:v>
                </c:pt>
                <c:pt idx="1920">
                  <c:v>1541616</c:v>
                </c:pt>
                <c:pt idx="1921">
                  <c:v>1542146</c:v>
                </c:pt>
                <c:pt idx="1922">
                  <c:v>1542504</c:v>
                </c:pt>
                <c:pt idx="1923">
                  <c:v>1542686</c:v>
                </c:pt>
                <c:pt idx="1924">
                  <c:v>1543480</c:v>
                </c:pt>
                <c:pt idx="1925">
                  <c:v>1543496</c:v>
                </c:pt>
                <c:pt idx="1926">
                  <c:v>1544930</c:v>
                </c:pt>
                <c:pt idx="1927">
                  <c:v>1545102</c:v>
                </c:pt>
                <c:pt idx="1928">
                  <c:v>1545460</c:v>
                </c:pt>
                <c:pt idx="1929">
                  <c:v>1546180</c:v>
                </c:pt>
                <c:pt idx="1930">
                  <c:v>1546186</c:v>
                </c:pt>
                <c:pt idx="1931">
                  <c:v>1547620</c:v>
                </c:pt>
                <c:pt idx="1932">
                  <c:v>1547634</c:v>
                </c:pt>
                <c:pt idx="1933">
                  <c:v>1547664</c:v>
                </c:pt>
                <c:pt idx="1934">
                  <c:v>1547836</c:v>
                </c:pt>
                <c:pt idx="1935">
                  <c:v>1548556</c:v>
                </c:pt>
                <c:pt idx="1936">
                  <c:v>1548630</c:v>
                </c:pt>
                <c:pt idx="1937">
                  <c:v>1548988</c:v>
                </c:pt>
                <c:pt idx="1938">
                  <c:v>1549358</c:v>
                </c:pt>
                <c:pt idx="1939">
                  <c:v>1550152</c:v>
                </c:pt>
                <c:pt idx="1940">
                  <c:v>1550342</c:v>
                </c:pt>
                <c:pt idx="1941">
                  <c:v>1551062</c:v>
                </c:pt>
                <c:pt idx="1942">
                  <c:v>1551494</c:v>
                </c:pt>
                <c:pt idx="1943">
                  <c:v>1551838</c:v>
                </c:pt>
                <c:pt idx="1944">
                  <c:v>1552558</c:v>
                </c:pt>
                <c:pt idx="1945">
                  <c:v>1552916</c:v>
                </c:pt>
                <c:pt idx="1946">
                  <c:v>1554350</c:v>
                </c:pt>
                <c:pt idx="1947">
                  <c:v>1554522</c:v>
                </c:pt>
                <c:pt idx="1948">
                  <c:v>1555956</c:v>
                </c:pt>
                <c:pt idx="1949">
                  <c:v>1555974</c:v>
                </c:pt>
                <c:pt idx="1950">
                  <c:v>1556332</c:v>
                </c:pt>
                <c:pt idx="1951">
                  <c:v>1557766</c:v>
                </c:pt>
                <c:pt idx="1952">
                  <c:v>1557782</c:v>
                </c:pt>
                <c:pt idx="1953">
                  <c:v>1558502</c:v>
                </c:pt>
                <c:pt idx="1954">
                  <c:v>1559222</c:v>
                </c:pt>
                <c:pt idx="1955">
                  <c:v>1560656</c:v>
                </c:pt>
                <c:pt idx="1956">
                  <c:v>1562090</c:v>
                </c:pt>
                <c:pt idx="1957">
                  <c:v>1562098</c:v>
                </c:pt>
                <c:pt idx="1958">
                  <c:v>1562818</c:v>
                </c:pt>
                <c:pt idx="1959">
                  <c:v>1563176</c:v>
                </c:pt>
                <c:pt idx="1960">
                  <c:v>1564620</c:v>
                </c:pt>
                <c:pt idx="1961">
                  <c:v>1565340</c:v>
                </c:pt>
                <c:pt idx="1962">
                  <c:v>1565512</c:v>
                </c:pt>
                <c:pt idx="1963">
                  <c:v>1565684</c:v>
                </c:pt>
                <c:pt idx="1964">
                  <c:v>1566404</c:v>
                </c:pt>
                <c:pt idx="1965">
                  <c:v>1567838</c:v>
                </c:pt>
                <c:pt idx="1966">
                  <c:v>1570690</c:v>
                </c:pt>
                <c:pt idx="1967">
                  <c:v>1571410</c:v>
                </c:pt>
                <c:pt idx="1968">
                  <c:v>1571410</c:v>
                </c:pt>
                <c:pt idx="1969">
                  <c:v>1571768</c:v>
                </c:pt>
                <c:pt idx="1970">
                  <c:v>1572126</c:v>
                </c:pt>
                <c:pt idx="1971">
                  <c:v>1572854</c:v>
                </c:pt>
                <c:pt idx="1972">
                  <c:v>1575706</c:v>
                </c:pt>
                <c:pt idx="1973">
                  <c:v>1577140</c:v>
                </c:pt>
                <c:pt idx="1974">
                  <c:v>1577214</c:v>
                </c:pt>
                <c:pt idx="1975">
                  <c:v>1577394</c:v>
                </c:pt>
                <c:pt idx="1976">
                  <c:v>1580246</c:v>
                </c:pt>
                <c:pt idx="1977">
                  <c:v>1580604</c:v>
                </c:pt>
                <c:pt idx="1978">
                  <c:v>1580776</c:v>
                </c:pt>
                <c:pt idx="1979">
                  <c:v>1583628</c:v>
                </c:pt>
                <c:pt idx="1980">
                  <c:v>1583986</c:v>
                </c:pt>
                <c:pt idx="1981">
                  <c:v>1584344</c:v>
                </c:pt>
                <c:pt idx="1982">
                  <c:v>1590020</c:v>
                </c:pt>
                <c:pt idx="1983">
                  <c:v>1590032</c:v>
                </c:pt>
                <c:pt idx="1984">
                  <c:v>1590390</c:v>
                </c:pt>
                <c:pt idx="1985">
                  <c:v>1591110</c:v>
                </c:pt>
                <c:pt idx="1986">
                  <c:v>1591124</c:v>
                </c:pt>
                <c:pt idx="1987">
                  <c:v>1591124</c:v>
                </c:pt>
                <c:pt idx="1988">
                  <c:v>1591208</c:v>
                </c:pt>
                <c:pt idx="1989">
                  <c:v>1591928</c:v>
                </c:pt>
                <c:pt idx="1990">
                  <c:v>1593006</c:v>
                </c:pt>
                <c:pt idx="1991">
                  <c:v>1594514</c:v>
                </c:pt>
                <c:pt idx="1992">
                  <c:v>1595956</c:v>
                </c:pt>
                <c:pt idx="1993">
                  <c:v>1596320</c:v>
                </c:pt>
                <c:pt idx="1994">
                  <c:v>1601996</c:v>
                </c:pt>
                <c:pt idx="1995">
                  <c:v>1602008</c:v>
                </c:pt>
                <c:pt idx="1996">
                  <c:v>1602366</c:v>
                </c:pt>
                <c:pt idx="1997">
                  <c:v>1608042</c:v>
                </c:pt>
                <c:pt idx="1998">
                  <c:v>1609474</c:v>
                </c:pt>
                <c:pt idx="1999">
                  <c:v>1609474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04-4BE5-83D0-4A335F698A2E}"/>
            </c:ext>
          </c:extLst>
        </c:ser>
        <c:ser>
          <c:idx val="5"/>
          <c:order val="4"/>
          <c:tx>
            <c:strRef>
              <c:f>Sheet1!$G$3:$G$4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Sheet1!$G$5:$G$2005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  <c:pt idx="12">
                  <c:v>20</c:v>
                </c:pt>
                <c:pt idx="13">
                  <c:v>20</c:v>
                </c:pt>
                <c:pt idx="14">
                  <c:v>28</c:v>
                </c:pt>
                <c:pt idx="15">
                  <c:v>28</c:v>
                </c:pt>
                <c:pt idx="16">
                  <c:v>32</c:v>
                </c:pt>
                <c:pt idx="17">
                  <c:v>36</c:v>
                </c:pt>
                <c:pt idx="18">
                  <c:v>36</c:v>
                </c:pt>
                <c:pt idx="19">
                  <c:v>36</c:v>
                </c:pt>
                <c:pt idx="20">
                  <c:v>44</c:v>
                </c:pt>
                <c:pt idx="21">
                  <c:v>48</c:v>
                </c:pt>
                <c:pt idx="22">
                  <c:v>52</c:v>
                </c:pt>
                <c:pt idx="23">
                  <c:v>52</c:v>
                </c:pt>
                <c:pt idx="24">
                  <c:v>56</c:v>
                </c:pt>
                <c:pt idx="25">
                  <c:v>60</c:v>
                </c:pt>
                <c:pt idx="26">
                  <c:v>60</c:v>
                </c:pt>
                <c:pt idx="27">
                  <c:v>68</c:v>
                </c:pt>
                <c:pt idx="28">
                  <c:v>74</c:v>
                </c:pt>
                <c:pt idx="29">
                  <c:v>74</c:v>
                </c:pt>
                <c:pt idx="30">
                  <c:v>80</c:v>
                </c:pt>
                <c:pt idx="31">
                  <c:v>86</c:v>
                </c:pt>
                <c:pt idx="32">
                  <c:v>90</c:v>
                </c:pt>
                <c:pt idx="33">
                  <c:v>98</c:v>
                </c:pt>
                <c:pt idx="34">
                  <c:v>102</c:v>
                </c:pt>
                <c:pt idx="35">
                  <c:v>106</c:v>
                </c:pt>
                <c:pt idx="36">
                  <c:v>112</c:v>
                </c:pt>
                <c:pt idx="37">
                  <c:v>116</c:v>
                </c:pt>
                <c:pt idx="38">
                  <c:v>120</c:v>
                </c:pt>
                <c:pt idx="39">
                  <c:v>124</c:v>
                </c:pt>
                <c:pt idx="40">
                  <c:v>130</c:v>
                </c:pt>
                <c:pt idx="41">
                  <c:v>140</c:v>
                </c:pt>
                <c:pt idx="42">
                  <c:v>144</c:v>
                </c:pt>
                <c:pt idx="43">
                  <c:v>148</c:v>
                </c:pt>
                <c:pt idx="44">
                  <c:v>148</c:v>
                </c:pt>
                <c:pt idx="45">
                  <c:v>158</c:v>
                </c:pt>
                <c:pt idx="46">
                  <c:v>166</c:v>
                </c:pt>
                <c:pt idx="47">
                  <c:v>172</c:v>
                </c:pt>
                <c:pt idx="48">
                  <c:v>178</c:v>
                </c:pt>
                <c:pt idx="49">
                  <c:v>198</c:v>
                </c:pt>
                <c:pt idx="50">
                  <c:v>204</c:v>
                </c:pt>
                <c:pt idx="51">
                  <c:v>204</c:v>
                </c:pt>
                <c:pt idx="52">
                  <c:v>204</c:v>
                </c:pt>
                <c:pt idx="53">
                  <c:v>50214</c:v>
                </c:pt>
                <c:pt idx="54">
                  <c:v>50214</c:v>
                </c:pt>
                <c:pt idx="55">
                  <c:v>50214</c:v>
                </c:pt>
                <c:pt idx="56">
                  <c:v>50218</c:v>
                </c:pt>
                <c:pt idx="57">
                  <c:v>50218</c:v>
                </c:pt>
                <c:pt idx="58">
                  <c:v>50222</c:v>
                </c:pt>
                <c:pt idx="59">
                  <c:v>50222</c:v>
                </c:pt>
                <c:pt idx="60">
                  <c:v>50222</c:v>
                </c:pt>
                <c:pt idx="61">
                  <c:v>50222</c:v>
                </c:pt>
                <c:pt idx="62">
                  <c:v>50226</c:v>
                </c:pt>
                <c:pt idx="63">
                  <c:v>50230</c:v>
                </c:pt>
                <c:pt idx="64">
                  <c:v>50234</c:v>
                </c:pt>
                <c:pt idx="65">
                  <c:v>50234</c:v>
                </c:pt>
                <c:pt idx="66">
                  <c:v>50240</c:v>
                </c:pt>
                <c:pt idx="67">
                  <c:v>50244</c:v>
                </c:pt>
                <c:pt idx="68">
                  <c:v>50248</c:v>
                </c:pt>
                <c:pt idx="69">
                  <c:v>50248</c:v>
                </c:pt>
                <c:pt idx="70">
                  <c:v>50252</c:v>
                </c:pt>
                <c:pt idx="71">
                  <c:v>50256</c:v>
                </c:pt>
                <c:pt idx="72">
                  <c:v>50260</c:v>
                </c:pt>
                <c:pt idx="73">
                  <c:v>50264</c:v>
                </c:pt>
                <c:pt idx="74">
                  <c:v>50264</c:v>
                </c:pt>
                <c:pt idx="75">
                  <c:v>50268</c:v>
                </c:pt>
                <c:pt idx="76">
                  <c:v>50272</c:v>
                </c:pt>
                <c:pt idx="77">
                  <c:v>50272</c:v>
                </c:pt>
                <c:pt idx="78">
                  <c:v>50276</c:v>
                </c:pt>
                <c:pt idx="79">
                  <c:v>50284</c:v>
                </c:pt>
                <c:pt idx="80">
                  <c:v>50284</c:v>
                </c:pt>
                <c:pt idx="81">
                  <c:v>50288</c:v>
                </c:pt>
                <c:pt idx="82">
                  <c:v>50288</c:v>
                </c:pt>
                <c:pt idx="83">
                  <c:v>50288</c:v>
                </c:pt>
                <c:pt idx="84">
                  <c:v>50292</c:v>
                </c:pt>
                <c:pt idx="85">
                  <c:v>50300</c:v>
                </c:pt>
                <c:pt idx="86">
                  <c:v>50304</c:v>
                </c:pt>
                <c:pt idx="87">
                  <c:v>50308</c:v>
                </c:pt>
                <c:pt idx="88">
                  <c:v>50312</c:v>
                </c:pt>
                <c:pt idx="89">
                  <c:v>50320</c:v>
                </c:pt>
                <c:pt idx="90">
                  <c:v>50326</c:v>
                </c:pt>
                <c:pt idx="91">
                  <c:v>50330</c:v>
                </c:pt>
                <c:pt idx="92">
                  <c:v>50334</c:v>
                </c:pt>
                <c:pt idx="93">
                  <c:v>50338</c:v>
                </c:pt>
                <c:pt idx="94">
                  <c:v>50344</c:v>
                </c:pt>
                <c:pt idx="95">
                  <c:v>50344</c:v>
                </c:pt>
                <c:pt idx="96">
                  <c:v>50344</c:v>
                </c:pt>
                <c:pt idx="97">
                  <c:v>50348</c:v>
                </c:pt>
                <c:pt idx="98">
                  <c:v>50356</c:v>
                </c:pt>
                <c:pt idx="99">
                  <c:v>50356</c:v>
                </c:pt>
                <c:pt idx="100">
                  <c:v>50362</c:v>
                </c:pt>
                <c:pt idx="101">
                  <c:v>50372</c:v>
                </c:pt>
                <c:pt idx="102">
                  <c:v>50382</c:v>
                </c:pt>
                <c:pt idx="103">
                  <c:v>50388</c:v>
                </c:pt>
                <c:pt idx="104">
                  <c:v>50388</c:v>
                </c:pt>
                <c:pt idx="105">
                  <c:v>50396</c:v>
                </c:pt>
                <c:pt idx="106">
                  <c:v>50400</c:v>
                </c:pt>
                <c:pt idx="107">
                  <c:v>50412</c:v>
                </c:pt>
                <c:pt idx="108">
                  <c:v>50422</c:v>
                </c:pt>
                <c:pt idx="109">
                  <c:v>50426</c:v>
                </c:pt>
                <c:pt idx="110">
                  <c:v>100436</c:v>
                </c:pt>
                <c:pt idx="111">
                  <c:v>100436</c:v>
                </c:pt>
                <c:pt idx="112">
                  <c:v>100436</c:v>
                </c:pt>
                <c:pt idx="113">
                  <c:v>100440</c:v>
                </c:pt>
                <c:pt idx="114">
                  <c:v>100440</c:v>
                </c:pt>
                <c:pt idx="115">
                  <c:v>100440</c:v>
                </c:pt>
                <c:pt idx="116">
                  <c:v>100440</c:v>
                </c:pt>
                <c:pt idx="117">
                  <c:v>100444</c:v>
                </c:pt>
                <c:pt idx="118">
                  <c:v>100444</c:v>
                </c:pt>
                <c:pt idx="119">
                  <c:v>100448</c:v>
                </c:pt>
                <c:pt idx="120">
                  <c:v>100448</c:v>
                </c:pt>
                <c:pt idx="121">
                  <c:v>100452</c:v>
                </c:pt>
                <c:pt idx="122">
                  <c:v>100456</c:v>
                </c:pt>
                <c:pt idx="123">
                  <c:v>100462</c:v>
                </c:pt>
                <c:pt idx="124">
                  <c:v>100466</c:v>
                </c:pt>
                <c:pt idx="125">
                  <c:v>100466</c:v>
                </c:pt>
                <c:pt idx="126">
                  <c:v>100466</c:v>
                </c:pt>
                <c:pt idx="127">
                  <c:v>100470</c:v>
                </c:pt>
                <c:pt idx="128">
                  <c:v>100474</c:v>
                </c:pt>
                <c:pt idx="129">
                  <c:v>100478</c:v>
                </c:pt>
                <c:pt idx="130">
                  <c:v>100482</c:v>
                </c:pt>
                <c:pt idx="131">
                  <c:v>100490</c:v>
                </c:pt>
                <c:pt idx="132">
                  <c:v>100496</c:v>
                </c:pt>
                <c:pt idx="133">
                  <c:v>100500</c:v>
                </c:pt>
                <c:pt idx="134">
                  <c:v>100504</c:v>
                </c:pt>
                <c:pt idx="135">
                  <c:v>100504</c:v>
                </c:pt>
                <c:pt idx="136">
                  <c:v>100508</c:v>
                </c:pt>
                <c:pt idx="137">
                  <c:v>100508</c:v>
                </c:pt>
                <c:pt idx="138">
                  <c:v>100512</c:v>
                </c:pt>
                <c:pt idx="139">
                  <c:v>100512</c:v>
                </c:pt>
                <c:pt idx="140">
                  <c:v>100516</c:v>
                </c:pt>
                <c:pt idx="141">
                  <c:v>100522</c:v>
                </c:pt>
                <c:pt idx="142">
                  <c:v>100528</c:v>
                </c:pt>
                <c:pt idx="143">
                  <c:v>100540</c:v>
                </c:pt>
                <c:pt idx="144">
                  <c:v>100544</c:v>
                </c:pt>
                <c:pt idx="145">
                  <c:v>100556</c:v>
                </c:pt>
                <c:pt idx="146">
                  <c:v>150566</c:v>
                </c:pt>
                <c:pt idx="147">
                  <c:v>150566</c:v>
                </c:pt>
                <c:pt idx="148">
                  <c:v>150566</c:v>
                </c:pt>
                <c:pt idx="149">
                  <c:v>150566</c:v>
                </c:pt>
                <c:pt idx="150">
                  <c:v>150570</c:v>
                </c:pt>
                <c:pt idx="151">
                  <c:v>150570</c:v>
                </c:pt>
                <c:pt idx="152">
                  <c:v>150574</c:v>
                </c:pt>
                <c:pt idx="153">
                  <c:v>150574</c:v>
                </c:pt>
                <c:pt idx="154">
                  <c:v>150578</c:v>
                </c:pt>
                <c:pt idx="155">
                  <c:v>150578</c:v>
                </c:pt>
                <c:pt idx="156">
                  <c:v>150582</c:v>
                </c:pt>
                <c:pt idx="157">
                  <c:v>150582</c:v>
                </c:pt>
                <c:pt idx="158">
                  <c:v>150582</c:v>
                </c:pt>
                <c:pt idx="159">
                  <c:v>150586</c:v>
                </c:pt>
                <c:pt idx="160">
                  <c:v>150586</c:v>
                </c:pt>
                <c:pt idx="161">
                  <c:v>150594</c:v>
                </c:pt>
                <c:pt idx="162">
                  <c:v>150594</c:v>
                </c:pt>
                <c:pt idx="163">
                  <c:v>150598</c:v>
                </c:pt>
                <c:pt idx="164">
                  <c:v>150602</c:v>
                </c:pt>
                <c:pt idx="165">
                  <c:v>150606</c:v>
                </c:pt>
                <c:pt idx="166">
                  <c:v>150610</c:v>
                </c:pt>
                <c:pt idx="167">
                  <c:v>150614</c:v>
                </c:pt>
                <c:pt idx="168">
                  <c:v>150614</c:v>
                </c:pt>
                <c:pt idx="169">
                  <c:v>150618</c:v>
                </c:pt>
                <c:pt idx="170">
                  <c:v>150622</c:v>
                </c:pt>
                <c:pt idx="171">
                  <c:v>150628</c:v>
                </c:pt>
                <c:pt idx="172">
                  <c:v>150628</c:v>
                </c:pt>
                <c:pt idx="173">
                  <c:v>150628</c:v>
                </c:pt>
                <c:pt idx="174">
                  <c:v>150632</c:v>
                </c:pt>
                <c:pt idx="175">
                  <c:v>150636</c:v>
                </c:pt>
                <c:pt idx="176">
                  <c:v>150640</c:v>
                </c:pt>
                <c:pt idx="177">
                  <c:v>150644</c:v>
                </c:pt>
                <c:pt idx="178">
                  <c:v>150648</c:v>
                </c:pt>
                <c:pt idx="179">
                  <c:v>150654</c:v>
                </c:pt>
                <c:pt idx="180">
                  <c:v>150658</c:v>
                </c:pt>
                <c:pt idx="181">
                  <c:v>150658</c:v>
                </c:pt>
                <c:pt idx="182">
                  <c:v>150662</c:v>
                </c:pt>
                <c:pt idx="183">
                  <c:v>150666</c:v>
                </c:pt>
                <c:pt idx="184">
                  <c:v>150670</c:v>
                </c:pt>
                <c:pt idx="185">
                  <c:v>150676</c:v>
                </c:pt>
                <c:pt idx="186">
                  <c:v>150680</c:v>
                </c:pt>
                <c:pt idx="187">
                  <c:v>150686</c:v>
                </c:pt>
                <c:pt idx="188">
                  <c:v>150690</c:v>
                </c:pt>
                <c:pt idx="189">
                  <c:v>150694</c:v>
                </c:pt>
                <c:pt idx="190">
                  <c:v>150698</c:v>
                </c:pt>
                <c:pt idx="191">
                  <c:v>150710</c:v>
                </c:pt>
                <c:pt idx="192">
                  <c:v>150720</c:v>
                </c:pt>
                <c:pt idx="193">
                  <c:v>150724</c:v>
                </c:pt>
                <c:pt idx="194">
                  <c:v>150738</c:v>
                </c:pt>
                <c:pt idx="195">
                  <c:v>200748</c:v>
                </c:pt>
                <c:pt idx="196">
                  <c:v>200748</c:v>
                </c:pt>
                <c:pt idx="197">
                  <c:v>200748</c:v>
                </c:pt>
                <c:pt idx="198">
                  <c:v>200752</c:v>
                </c:pt>
                <c:pt idx="199">
                  <c:v>200752</c:v>
                </c:pt>
                <c:pt idx="200">
                  <c:v>200752</c:v>
                </c:pt>
                <c:pt idx="201">
                  <c:v>200752</c:v>
                </c:pt>
                <c:pt idx="202">
                  <c:v>200756</c:v>
                </c:pt>
                <c:pt idx="203">
                  <c:v>200760</c:v>
                </c:pt>
                <c:pt idx="204">
                  <c:v>200764</c:v>
                </c:pt>
                <c:pt idx="205">
                  <c:v>200764</c:v>
                </c:pt>
                <c:pt idx="206">
                  <c:v>200764</c:v>
                </c:pt>
                <c:pt idx="207">
                  <c:v>200764</c:v>
                </c:pt>
                <c:pt idx="208">
                  <c:v>200768</c:v>
                </c:pt>
                <c:pt idx="209">
                  <c:v>200772</c:v>
                </c:pt>
                <c:pt idx="210">
                  <c:v>200776</c:v>
                </c:pt>
                <c:pt idx="211">
                  <c:v>200780</c:v>
                </c:pt>
                <c:pt idx="212">
                  <c:v>200780</c:v>
                </c:pt>
                <c:pt idx="213">
                  <c:v>200780</c:v>
                </c:pt>
                <c:pt idx="214">
                  <c:v>200780</c:v>
                </c:pt>
                <c:pt idx="215">
                  <c:v>200784</c:v>
                </c:pt>
                <c:pt idx="216">
                  <c:v>200788</c:v>
                </c:pt>
                <c:pt idx="217">
                  <c:v>200792</c:v>
                </c:pt>
                <c:pt idx="218">
                  <c:v>200792</c:v>
                </c:pt>
                <c:pt idx="219">
                  <c:v>200796</c:v>
                </c:pt>
                <c:pt idx="220">
                  <c:v>200796</c:v>
                </c:pt>
                <c:pt idx="221">
                  <c:v>200804</c:v>
                </c:pt>
                <c:pt idx="222">
                  <c:v>200804</c:v>
                </c:pt>
                <c:pt idx="223">
                  <c:v>200804</c:v>
                </c:pt>
                <c:pt idx="224">
                  <c:v>200812</c:v>
                </c:pt>
                <c:pt idx="225">
                  <c:v>200818</c:v>
                </c:pt>
                <c:pt idx="226">
                  <c:v>200818</c:v>
                </c:pt>
                <c:pt idx="227">
                  <c:v>200818</c:v>
                </c:pt>
                <c:pt idx="228">
                  <c:v>200822</c:v>
                </c:pt>
                <c:pt idx="229">
                  <c:v>200826</c:v>
                </c:pt>
                <c:pt idx="230">
                  <c:v>200834</c:v>
                </c:pt>
                <c:pt idx="231">
                  <c:v>200840</c:v>
                </c:pt>
                <c:pt idx="232">
                  <c:v>200844</c:v>
                </c:pt>
                <c:pt idx="233">
                  <c:v>200852</c:v>
                </c:pt>
                <c:pt idx="234">
                  <c:v>200856</c:v>
                </c:pt>
                <c:pt idx="235">
                  <c:v>200856</c:v>
                </c:pt>
                <c:pt idx="236">
                  <c:v>200870</c:v>
                </c:pt>
                <c:pt idx="237">
                  <c:v>200880</c:v>
                </c:pt>
                <c:pt idx="238">
                  <c:v>200890</c:v>
                </c:pt>
                <c:pt idx="239">
                  <c:v>200902</c:v>
                </c:pt>
                <c:pt idx="240">
                  <c:v>200910</c:v>
                </c:pt>
                <c:pt idx="241">
                  <c:v>200930</c:v>
                </c:pt>
                <c:pt idx="242">
                  <c:v>250940</c:v>
                </c:pt>
                <c:pt idx="243">
                  <c:v>250940</c:v>
                </c:pt>
                <c:pt idx="244">
                  <c:v>250940</c:v>
                </c:pt>
                <c:pt idx="245">
                  <c:v>250944</c:v>
                </c:pt>
                <c:pt idx="246">
                  <c:v>250944</c:v>
                </c:pt>
                <c:pt idx="247">
                  <c:v>250944</c:v>
                </c:pt>
                <c:pt idx="248">
                  <c:v>250948</c:v>
                </c:pt>
                <c:pt idx="249">
                  <c:v>250948</c:v>
                </c:pt>
                <c:pt idx="250">
                  <c:v>250952</c:v>
                </c:pt>
                <c:pt idx="251">
                  <c:v>250952</c:v>
                </c:pt>
                <c:pt idx="252">
                  <c:v>250952</c:v>
                </c:pt>
                <c:pt idx="253">
                  <c:v>250956</c:v>
                </c:pt>
                <c:pt idx="254">
                  <c:v>250960</c:v>
                </c:pt>
                <c:pt idx="255">
                  <c:v>250964</c:v>
                </c:pt>
                <c:pt idx="256">
                  <c:v>250970</c:v>
                </c:pt>
                <c:pt idx="257">
                  <c:v>250970</c:v>
                </c:pt>
                <c:pt idx="258">
                  <c:v>250976</c:v>
                </c:pt>
                <c:pt idx="259">
                  <c:v>250982</c:v>
                </c:pt>
                <c:pt idx="260">
                  <c:v>250986</c:v>
                </c:pt>
                <c:pt idx="261">
                  <c:v>250986</c:v>
                </c:pt>
                <c:pt idx="262">
                  <c:v>250990</c:v>
                </c:pt>
                <c:pt idx="263">
                  <c:v>250990</c:v>
                </c:pt>
                <c:pt idx="264">
                  <c:v>250994</c:v>
                </c:pt>
                <c:pt idx="265">
                  <c:v>250994</c:v>
                </c:pt>
                <c:pt idx="266">
                  <c:v>250998</c:v>
                </c:pt>
                <c:pt idx="267">
                  <c:v>251002</c:v>
                </c:pt>
                <c:pt idx="268">
                  <c:v>251002</c:v>
                </c:pt>
                <c:pt idx="269">
                  <c:v>251008</c:v>
                </c:pt>
                <c:pt idx="270">
                  <c:v>251012</c:v>
                </c:pt>
                <c:pt idx="271">
                  <c:v>251016</c:v>
                </c:pt>
                <c:pt idx="272">
                  <c:v>251022</c:v>
                </c:pt>
                <c:pt idx="273">
                  <c:v>251022</c:v>
                </c:pt>
                <c:pt idx="274">
                  <c:v>251034</c:v>
                </c:pt>
                <c:pt idx="275">
                  <c:v>251046</c:v>
                </c:pt>
                <c:pt idx="276">
                  <c:v>251046</c:v>
                </c:pt>
                <c:pt idx="277">
                  <c:v>251052</c:v>
                </c:pt>
                <c:pt idx="278">
                  <c:v>251056</c:v>
                </c:pt>
                <c:pt idx="279">
                  <c:v>251068</c:v>
                </c:pt>
                <c:pt idx="280">
                  <c:v>251088</c:v>
                </c:pt>
                <c:pt idx="281">
                  <c:v>301098</c:v>
                </c:pt>
                <c:pt idx="282">
                  <c:v>301098</c:v>
                </c:pt>
                <c:pt idx="283">
                  <c:v>301098</c:v>
                </c:pt>
                <c:pt idx="284">
                  <c:v>301098</c:v>
                </c:pt>
                <c:pt idx="285">
                  <c:v>301098</c:v>
                </c:pt>
                <c:pt idx="286">
                  <c:v>301102</c:v>
                </c:pt>
                <c:pt idx="287">
                  <c:v>301102</c:v>
                </c:pt>
                <c:pt idx="288">
                  <c:v>301106</c:v>
                </c:pt>
                <c:pt idx="289">
                  <c:v>301106</c:v>
                </c:pt>
                <c:pt idx="290">
                  <c:v>301110</c:v>
                </c:pt>
                <c:pt idx="291">
                  <c:v>301110</c:v>
                </c:pt>
                <c:pt idx="292">
                  <c:v>301114</c:v>
                </c:pt>
                <c:pt idx="293">
                  <c:v>301114</c:v>
                </c:pt>
                <c:pt idx="294">
                  <c:v>301118</c:v>
                </c:pt>
                <c:pt idx="295">
                  <c:v>301118</c:v>
                </c:pt>
                <c:pt idx="296">
                  <c:v>301124</c:v>
                </c:pt>
                <c:pt idx="297">
                  <c:v>301128</c:v>
                </c:pt>
                <c:pt idx="298">
                  <c:v>301132</c:v>
                </c:pt>
                <c:pt idx="299">
                  <c:v>301132</c:v>
                </c:pt>
                <c:pt idx="300">
                  <c:v>301136</c:v>
                </c:pt>
                <c:pt idx="301">
                  <c:v>301144</c:v>
                </c:pt>
                <c:pt idx="302">
                  <c:v>301148</c:v>
                </c:pt>
                <c:pt idx="303">
                  <c:v>301148</c:v>
                </c:pt>
                <c:pt idx="304">
                  <c:v>301152</c:v>
                </c:pt>
                <c:pt idx="305">
                  <c:v>301156</c:v>
                </c:pt>
                <c:pt idx="306">
                  <c:v>301156</c:v>
                </c:pt>
                <c:pt idx="307">
                  <c:v>301164</c:v>
                </c:pt>
                <c:pt idx="308">
                  <c:v>301164</c:v>
                </c:pt>
                <c:pt idx="309">
                  <c:v>301168</c:v>
                </c:pt>
                <c:pt idx="310">
                  <c:v>301168</c:v>
                </c:pt>
                <c:pt idx="311">
                  <c:v>301174</c:v>
                </c:pt>
                <c:pt idx="312">
                  <c:v>301178</c:v>
                </c:pt>
                <c:pt idx="313">
                  <c:v>301182</c:v>
                </c:pt>
                <c:pt idx="314">
                  <c:v>301190</c:v>
                </c:pt>
                <c:pt idx="315">
                  <c:v>301198</c:v>
                </c:pt>
                <c:pt idx="316">
                  <c:v>301204</c:v>
                </c:pt>
                <c:pt idx="317">
                  <c:v>301208</c:v>
                </c:pt>
                <c:pt idx="318">
                  <c:v>301212</c:v>
                </c:pt>
                <c:pt idx="319">
                  <c:v>301212</c:v>
                </c:pt>
                <c:pt idx="320">
                  <c:v>301216</c:v>
                </c:pt>
                <c:pt idx="321">
                  <c:v>301216</c:v>
                </c:pt>
                <c:pt idx="322">
                  <c:v>301222</c:v>
                </c:pt>
                <c:pt idx="323">
                  <c:v>301228</c:v>
                </c:pt>
                <c:pt idx="324">
                  <c:v>301232</c:v>
                </c:pt>
                <c:pt idx="325">
                  <c:v>301236</c:v>
                </c:pt>
                <c:pt idx="326">
                  <c:v>301248</c:v>
                </c:pt>
                <c:pt idx="327">
                  <c:v>301262</c:v>
                </c:pt>
                <c:pt idx="328">
                  <c:v>301274</c:v>
                </c:pt>
                <c:pt idx="329">
                  <c:v>301292</c:v>
                </c:pt>
                <c:pt idx="330">
                  <c:v>351302</c:v>
                </c:pt>
                <c:pt idx="331">
                  <c:v>351302</c:v>
                </c:pt>
                <c:pt idx="332">
                  <c:v>351302</c:v>
                </c:pt>
                <c:pt idx="333">
                  <c:v>351302</c:v>
                </c:pt>
                <c:pt idx="334">
                  <c:v>351302</c:v>
                </c:pt>
                <c:pt idx="335">
                  <c:v>351306</c:v>
                </c:pt>
                <c:pt idx="336">
                  <c:v>351310</c:v>
                </c:pt>
                <c:pt idx="337">
                  <c:v>351310</c:v>
                </c:pt>
                <c:pt idx="338">
                  <c:v>351310</c:v>
                </c:pt>
                <c:pt idx="339">
                  <c:v>351314</c:v>
                </c:pt>
                <c:pt idx="340">
                  <c:v>351318</c:v>
                </c:pt>
                <c:pt idx="341">
                  <c:v>351318</c:v>
                </c:pt>
                <c:pt idx="342">
                  <c:v>351318</c:v>
                </c:pt>
                <c:pt idx="343">
                  <c:v>351322</c:v>
                </c:pt>
                <c:pt idx="344">
                  <c:v>351326</c:v>
                </c:pt>
                <c:pt idx="345">
                  <c:v>351330</c:v>
                </c:pt>
                <c:pt idx="346">
                  <c:v>351334</c:v>
                </c:pt>
                <c:pt idx="347">
                  <c:v>351334</c:v>
                </c:pt>
                <c:pt idx="348">
                  <c:v>351338</c:v>
                </c:pt>
                <c:pt idx="349">
                  <c:v>351342</c:v>
                </c:pt>
                <c:pt idx="350">
                  <c:v>351342</c:v>
                </c:pt>
                <c:pt idx="351">
                  <c:v>351346</c:v>
                </c:pt>
                <c:pt idx="352">
                  <c:v>351350</c:v>
                </c:pt>
                <c:pt idx="353">
                  <c:v>351354</c:v>
                </c:pt>
                <c:pt idx="354">
                  <c:v>351364</c:v>
                </c:pt>
                <c:pt idx="355">
                  <c:v>351368</c:v>
                </c:pt>
                <c:pt idx="356">
                  <c:v>351368</c:v>
                </c:pt>
                <c:pt idx="357">
                  <c:v>351372</c:v>
                </c:pt>
                <c:pt idx="358">
                  <c:v>351376</c:v>
                </c:pt>
                <c:pt idx="359">
                  <c:v>351380</c:v>
                </c:pt>
                <c:pt idx="360">
                  <c:v>351380</c:v>
                </c:pt>
                <c:pt idx="361">
                  <c:v>351386</c:v>
                </c:pt>
                <c:pt idx="362">
                  <c:v>351390</c:v>
                </c:pt>
                <c:pt idx="363">
                  <c:v>351394</c:v>
                </c:pt>
                <c:pt idx="364">
                  <c:v>351402</c:v>
                </c:pt>
                <c:pt idx="365">
                  <c:v>351406</c:v>
                </c:pt>
                <c:pt idx="366">
                  <c:v>351406</c:v>
                </c:pt>
                <c:pt idx="367">
                  <c:v>351410</c:v>
                </c:pt>
                <c:pt idx="368">
                  <c:v>351416</c:v>
                </c:pt>
                <c:pt idx="369">
                  <c:v>351416</c:v>
                </c:pt>
                <c:pt idx="370">
                  <c:v>351422</c:v>
                </c:pt>
                <c:pt idx="371">
                  <c:v>351426</c:v>
                </c:pt>
                <c:pt idx="372">
                  <c:v>351426</c:v>
                </c:pt>
                <c:pt idx="373">
                  <c:v>351430</c:v>
                </c:pt>
                <c:pt idx="374">
                  <c:v>351436</c:v>
                </c:pt>
                <c:pt idx="375">
                  <c:v>351444</c:v>
                </c:pt>
                <c:pt idx="376">
                  <c:v>351444</c:v>
                </c:pt>
                <c:pt idx="377">
                  <c:v>351448</c:v>
                </c:pt>
                <c:pt idx="378">
                  <c:v>351448</c:v>
                </c:pt>
                <c:pt idx="379">
                  <c:v>351452</c:v>
                </c:pt>
                <c:pt idx="380">
                  <c:v>351464</c:v>
                </c:pt>
                <c:pt idx="381">
                  <c:v>351472</c:v>
                </c:pt>
                <c:pt idx="382">
                  <c:v>351492</c:v>
                </c:pt>
                <c:pt idx="383">
                  <c:v>401502</c:v>
                </c:pt>
                <c:pt idx="384">
                  <c:v>401502</c:v>
                </c:pt>
                <c:pt idx="385">
                  <c:v>401502</c:v>
                </c:pt>
                <c:pt idx="386">
                  <c:v>401502</c:v>
                </c:pt>
                <c:pt idx="387">
                  <c:v>401506</c:v>
                </c:pt>
                <c:pt idx="388">
                  <c:v>401506</c:v>
                </c:pt>
                <c:pt idx="389">
                  <c:v>401510</c:v>
                </c:pt>
                <c:pt idx="390">
                  <c:v>401514</c:v>
                </c:pt>
                <c:pt idx="391">
                  <c:v>401514</c:v>
                </c:pt>
                <c:pt idx="392">
                  <c:v>401518</c:v>
                </c:pt>
                <c:pt idx="393">
                  <c:v>401518</c:v>
                </c:pt>
                <c:pt idx="394">
                  <c:v>401522</c:v>
                </c:pt>
                <c:pt idx="395">
                  <c:v>401526</c:v>
                </c:pt>
                <c:pt idx="396">
                  <c:v>401530</c:v>
                </c:pt>
                <c:pt idx="397">
                  <c:v>401530</c:v>
                </c:pt>
                <c:pt idx="398">
                  <c:v>401534</c:v>
                </c:pt>
                <c:pt idx="399">
                  <c:v>401534</c:v>
                </c:pt>
                <c:pt idx="400">
                  <c:v>401538</c:v>
                </c:pt>
                <c:pt idx="401">
                  <c:v>401542</c:v>
                </c:pt>
                <c:pt idx="402">
                  <c:v>401542</c:v>
                </c:pt>
                <c:pt idx="403">
                  <c:v>401548</c:v>
                </c:pt>
                <c:pt idx="404">
                  <c:v>401552</c:v>
                </c:pt>
                <c:pt idx="405">
                  <c:v>401556</c:v>
                </c:pt>
                <c:pt idx="406">
                  <c:v>401562</c:v>
                </c:pt>
                <c:pt idx="407">
                  <c:v>401562</c:v>
                </c:pt>
                <c:pt idx="408">
                  <c:v>401566</c:v>
                </c:pt>
                <c:pt idx="409">
                  <c:v>401570</c:v>
                </c:pt>
                <c:pt idx="410">
                  <c:v>401574</c:v>
                </c:pt>
                <c:pt idx="411">
                  <c:v>401574</c:v>
                </c:pt>
                <c:pt idx="412">
                  <c:v>401580</c:v>
                </c:pt>
                <c:pt idx="413">
                  <c:v>401584</c:v>
                </c:pt>
                <c:pt idx="414">
                  <c:v>401584</c:v>
                </c:pt>
                <c:pt idx="415">
                  <c:v>401592</c:v>
                </c:pt>
                <c:pt idx="416">
                  <c:v>401596</c:v>
                </c:pt>
                <c:pt idx="417">
                  <c:v>401600</c:v>
                </c:pt>
                <c:pt idx="418">
                  <c:v>401606</c:v>
                </c:pt>
                <c:pt idx="419">
                  <c:v>401606</c:v>
                </c:pt>
                <c:pt idx="420">
                  <c:v>401612</c:v>
                </c:pt>
                <c:pt idx="421">
                  <c:v>401612</c:v>
                </c:pt>
                <c:pt idx="422">
                  <c:v>401620</c:v>
                </c:pt>
                <c:pt idx="423">
                  <c:v>401628</c:v>
                </c:pt>
                <c:pt idx="424">
                  <c:v>401632</c:v>
                </c:pt>
                <c:pt idx="425">
                  <c:v>401632</c:v>
                </c:pt>
                <c:pt idx="426">
                  <c:v>401636</c:v>
                </c:pt>
                <c:pt idx="427">
                  <c:v>401642</c:v>
                </c:pt>
                <c:pt idx="428">
                  <c:v>401650</c:v>
                </c:pt>
                <c:pt idx="429">
                  <c:v>401654</c:v>
                </c:pt>
                <c:pt idx="430">
                  <c:v>401660</c:v>
                </c:pt>
                <c:pt idx="431">
                  <c:v>401674</c:v>
                </c:pt>
                <c:pt idx="432">
                  <c:v>401682</c:v>
                </c:pt>
                <c:pt idx="433">
                  <c:v>401688</c:v>
                </c:pt>
                <c:pt idx="434">
                  <c:v>401694</c:v>
                </c:pt>
                <c:pt idx="435">
                  <c:v>401700</c:v>
                </c:pt>
                <c:pt idx="436">
                  <c:v>401714</c:v>
                </c:pt>
                <c:pt idx="437">
                  <c:v>401732</c:v>
                </c:pt>
                <c:pt idx="438">
                  <c:v>401748</c:v>
                </c:pt>
                <c:pt idx="439">
                  <c:v>451758</c:v>
                </c:pt>
                <c:pt idx="440">
                  <c:v>451758</c:v>
                </c:pt>
                <c:pt idx="441">
                  <c:v>451762</c:v>
                </c:pt>
                <c:pt idx="442">
                  <c:v>451762</c:v>
                </c:pt>
                <c:pt idx="443">
                  <c:v>451762</c:v>
                </c:pt>
                <c:pt idx="444">
                  <c:v>451762</c:v>
                </c:pt>
                <c:pt idx="445">
                  <c:v>451766</c:v>
                </c:pt>
                <c:pt idx="446">
                  <c:v>451766</c:v>
                </c:pt>
                <c:pt idx="447">
                  <c:v>451770</c:v>
                </c:pt>
                <c:pt idx="448">
                  <c:v>451770</c:v>
                </c:pt>
                <c:pt idx="449">
                  <c:v>451774</c:v>
                </c:pt>
                <c:pt idx="450">
                  <c:v>451774</c:v>
                </c:pt>
                <c:pt idx="451">
                  <c:v>451778</c:v>
                </c:pt>
                <c:pt idx="452">
                  <c:v>451782</c:v>
                </c:pt>
                <c:pt idx="453">
                  <c:v>451786</c:v>
                </c:pt>
                <c:pt idx="454">
                  <c:v>451790</c:v>
                </c:pt>
                <c:pt idx="455">
                  <c:v>451790</c:v>
                </c:pt>
                <c:pt idx="456">
                  <c:v>451790</c:v>
                </c:pt>
                <c:pt idx="457">
                  <c:v>451794</c:v>
                </c:pt>
                <c:pt idx="458">
                  <c:v>451794</c:v>
                </c:pt>
                <c:pt idx="459">
                  <c:v>451798</c:v>
                </c:pt>
                <c:pt idx="460">
                  <c:v>451798</c:v>
                </c:pt>
                <c:pt idx="461">
                  <c:v>451798</c:v>
                </c:pt>
                <c:pt idx="462">
                  <c:v>451802</c:v>
                </c:pt>
                <c:pt idx="463">
                  <c:v>451806</c:v>
                </c:pt>
                <c:pt idx="464">
                  <c:v>451810</c:v>
                </c:pt>
                <c:pt idx="465">
                  <c:v>451814</c:v>
                </c:pt>
                <c:pt idx="466">
                  <c:v>451814</c:v>
                </c:pt>
                <c:pt idx="467">
                  <c:v>451818</c:v>
                </c:pt>
                <c:pt idx="468">
                  <c:v>451818</c:v>
                </c:pt>
                <c:pt idx="469">
                  <c:v>451824</c:v>
                </c:pt>
                <c:pt idx="470">
                  <c:v>451828</c:v>
                </c:pt>
                <c:pt idx="471">
                  <c:v>451838</c:v>
                </c:pt>
                <c:pt idx="472">
                  <c:v>451838</c:v>
                </c:pt>
                <c:pt idx="473">
                  <c:v>451842</c:v>
                </c:pt>
                <c:pt idx="474">
                  <c:v>451842</c:v>
                </c:pt>
                <c:pt idx="475">
                  <c:v>451846</c:v>
                </c:pt>
                <c:pt idx="476">
                  <c:v>451850</c:v>
                </c:pt>
                <c:pt idx="477">
                  <c:v>451854</c:v>
                </c:pt>
                <c:pt idx="478">
                  <c:v>451860</c:v>
                </c:pt>
                <c:pt idx="479">
                  <c:v>451864</c:v>
                </c:pt>
                <c:pt idx="480">
                  <c:v>451868</c:v>
                </c:pt>
                <c:pt idx="481">
                  <c:v>451876</c:v>
                </c:pt>
                <c:pt idx="482">
                  <c:v>451882</c:v>
                </c:pt>
                <c:pt idx="483">
                  <c:v>451892</c:v>
                </c:pt>
                <c:pt idx="484">
                  <c:v>451898</c:v>
                </c:pt>
                <c:pt idx="485">
                  <c:v>451908</c:v>
                </c:pt>
                <c:pt idx="486">
                  <c:v>451912</c:v>
                </c:pt>
                <c:pt idx="487">
                  <c:v>451924</c:v>
                </c:pt>
                <c:pt idx="488">
                  <c:v>451936</c:v>
                </c:pt>
                <c:pt idx="489">
                  <c:v>501946</c:v>
                </c:pt>
                <c:pt idx="490">
                  <c:v>501946</c:v>
                </c:pt>
                <c:pt idx="491">
                  <c:v>501946</c:v>
                </c:pt>
                <c:pt idx="492">
                  <c:v>501946</c:v>
                </c:pt>
                <c:pt idx="493">
                  <c:v>501946</c:v>
                </c:pt>
                <c:pt idx="494">
                  <c:v>501950</c:v>
                </c:pt>
                <c:pt idx="495">
                  <c:v>501950</c:v>
                </c:pt>
                <c:pt idx="496">
                  <c:v>501954</c:v>
                </c:pt>
                <c:pt idx="497">
                  <c:v>501954</c:v>
                </c:pt>
                <c:pt idx="498">
                  <c:v>501954</c:v>
                </c:pt>
                <c:pt idx="499">
                  <c:v>501958</c:v>
                </c:pt>
                <c:pt idx="500">
                  <c:v>501962</c:v>
                </c:pt>
                <c:pt idx="501">
                  <c:v>501962</c:v>
                </c:pt>
                <c:pt idx="502">
                  <c:v>501966</c:v>
                </c:pt>
                <c:pt idx="503">
                  <c:v>501966</c:v>
                </c:pt>
                <c:pt idx="504">
                  <c:v>501972</c:v>
                </c:pt>
                <c:pt idx="505">
                  <c:v>501976</c:v>
                </c:pt>
                <c:pt idx="506">
                  <c:v>501976</c:v>
                </c:pt>
                <c:pt idx="507">
                  <c:v>501980</c:v>
                </c:pt>
                <c:pt idx="508">
                  <c:v>501984</c:v>
                </c:pt>
                <c:pt idx="509">
                  <c:v>501988</c:v>
                </c:pt>
                <c:pt idx="510">
                  <c:v>501988</c:v>
                </c:pt>
                <c:pt idx="511">
                  <c:v>501988</c:v>
                </c:pt>
                <c:pt idx="512">
                  <c:v>501992</c:v>
                </c:pt>
                <c:pt idx="513">
                  <c:v>501996</c:v>
                </c:pt>
                <c:pt idx="514">
                  <c:v>501996</c:v>
                </c:pt>
                <c:pt idx="515">
                  <c:v>502000</c:v>
                </c:pt>
                <c:pt idx="516">
                  <c:v>502000</c:v>
                </c:pt>
                <c:pt idx="517">
                  <c:v>502000</c:v>
                </c:pt>
                <c:pt idx="518">
                  <c:v>502004</c:v>
                </c:pt>
                <c:pt idx="519">
                  <c:v>502008</c:v>
                </c:pt>
                <c:pt idx="520">
                  <c:v>502016</c:v>
                </c:pt>
                <c:pt idx="521">
                  <c:v>502020</c:v>
                </c:pt>
                <c:pt idx="522">
                  <c:v>502024</c:v>
                </c:pt>
                <c:pt idx="523">
                  <c:v>502024</c:v>
                </c:pt>
                <c:pt idx="524">
                  <c:v>502028</c:v>
                </c:pt>
                <c:pt idx="525">
                  <c:v>502032</c:v>
                </c:pt>
                <c:pt idx="526">
                  <c:v>502038</c:v>
                </c:pt>
                <c:pt idx="527">
                  <c:v>502042</c:v>
                </c:pt>
                <c:pt idx="528">
                  <c:v>502052</c:v>
                </c:pt>
                <c:pt idx="529">
                  <c:v>502058</c:v>
                </c:pt>
                <c:pt idx="530">
                  <c:v>502058</c:v>
                </c:pt>
                <c:pt idx="531">
                  <c:v>502066</c:v>
                </c:pt>
                <c:pt idx="532">
                  <c:v>502072</c:v>
                </c:pt>
                <c:pt idx="533">
                  <c:v>502072</c:v>
                </c:pt>
                <c:pt idx="534">
                  <c:v>502076</c:v>
                </c:pt>
                <c:pt idx="535">
                  <c:v>502090</c:v>
                </c:pt>
                <c:pt idx="536">
                  <c:v>502096</c:v>
                </c:pt>
                <c:pt idx="537">
                  <c:v>502100</c:v>
                </c:pt>
                <c:pt idx="538">
                  <c:v>502108</c:v>
                </c:pt>
                <c:pt idx="539">
                  <c:v>502120</c:v>
                </c:pt>
                <c:pt idx="540">
                  <c:v>502124</c:v>
                </c:pt>
                <c:pt idx="541">
                  <c:v>502130</c:v>
                </c:pt>
                <c:pt idx="542">
                  <c:v>502140</c:v>
                </c:pt>
                <c:pt idx="543">
                  <c:v>502146</c:v>
                </c:pt>
                <c:pt idx="544">
                  <c:v>502158</c:v>
                </c:pt>
                <c:pt idx="545">
                  <c:v>502174</c:v>
                </c:pt>
                <c:pt idx="546">
                  <c:v>502186</c:v>
                </c:pt>
                <c:pt idx="547">
                  <c:v>502202</c:v>
                </c:pt>
                <c:pt idx="548">
                  <c:v>552212</c:v>
                </c:pt>
                <c:pt idx="549">
                  <c:v>552212</c:v>
                </c:pt>
                <c:pt idx="550">
                  <c:v>552212</c:v>
                </c:pt>
                <c:pt idx="551">
                  <c:v>552212</c:v>
                </c:pt>
                <c:pt idx="552">
                  <c:v>552212</c:v>
                </c:pt>
                <c:pt idx="553">
                  <c:v>552216</c:v>
                </c:pt>
                <c:pt idx="554">
                  <c:v>552216</c:v>
                </c:pt>
                <c:pt idx="555">
                  <c:v>552216</c:v>
                </c:pt>
                <c:pt idx="556">
                  <c:v>552220</c:v>
                </c:pt>
                <c:pt idx="557">
                  <c:v>552220</c:v>
                </c:pt>
                <c:pt idx="558">
                  <c:v>552224</c:v>
                </c:pt>
                <c:pt idx="559">
                  <c:v>552224</c:v>
                </c:pt>
                <c:pt idx="560">
                  <c:v>552228</c:v>
                </c:pt>
                <c:pt idx="561">
                  <c:v>552232</c:v>
                </c:pt>
                <c:pt idx="562">
                  <c:v>552236</c:v>
                </c:pt>
                <c:pt idx="563">
                  <c:v>552236</c:v>
                </c:pt>
                <c:pt idx="564">
                  <c:v>552240</c:v>
                </c:pt>
                <c:pt idx="565">
                  <c:v>552240</c:v>
                </c:pt>
                <c:pt idx="566">
                  <c:v>552244</c:v>
                </c:pt>
                <c:pt idx="567">
                  <c:v>552248</c:v>
                </c:pt>
                <c:pt idx="568">
                  <c:v>552252</c:v>
                </c:pt>
                <c:pt idx="569">
                  <c:v>552252</c:v>
                </c:pt>
                <c:pt idx="570">
                  <c:v>552256</c:v>
                </c:pt>
                <c:pt idx="571">
                  <c:v>552260</c:v>
                </c:pt>
                <c:pt idx="572">
                  <c:v>552266</c:v>
                </c:pt>
                <c:pt idx="573">
                  <c:v>552266</c:v>
                </c:pt>
                <c:pt idx="574">
                  <c:v>552272</c:v>
                </c:pt>
                <c:pt idx="575">
                  <c:v>552280</c:v>
                </c:pt>
                <c:pt idx="576">
                  <c:v>552280</c:v>
                </c:pt>
                <c:pt idx="577">
                  <c:v>552284</c:v>
                </c:pt>
                <c:pt idx="578">
                  <c:v>552288</c:v>
                </c:pt>
                <c:pt idx="579">
                  <c:v>552288</c:v>
                </c:pt>
                <c:pt idx="580">
                  <c:v>552296</c:v>
                </c:pt>
                <c:pt idx="581">
                  <c:v>552300</c:v>
                </c:pt>
                <c:pt idx="582">
                  <c:v>552304</c:v>
                </c:pt>
                <c:pt idx="583">
                  <c:v>552304</c:v>
                </c:pt>
                <c:pt idx="584">
                  <c:v>552310</c:v>
                </c:pt>
                <c:pt idx="585">
                  <c:v>552320</c:v>
                </c:pt>
                <c:pt idx="586">
                  <c:v>552326</c:v>
                </c:pt>
                <c:pt idx="587">
                  <c:v>552332</c:v>
                </c:pt>
                <c:pt idx="588">
                  <c:v>552342</c:v>
                </c:pt>
                <c:pt idx="589">
                  <c:v>552346</c:v>
                </c:pt>
                <c:pt idx="590">
                  <c:v>552350</c:v>
                </c:pt>
                <c:pt idx="591">
                  <c:v>552354</c:v>
                </c:pt>
                <c:pt idx="592">
                  <c:v>552370</c:v>
                </c:pt>
                <c:pt idx="593">
                  <c:v>552390</c:v>
                </c:pt>
                <c:pt idx="594">
                  <c:v>602400</c:v>
                </c:pt>
                <c:pt idx="595">
                  <c:v>602400</c:v>
                </c:pt>
                <c:pt idx="596">
                  <c:v>602400</c:v>
                </c:pt>
                <c:pt idx="597">
                  <c:v>602400</c:v>
                </c:pt>
                <c:pt idx="598">
                  <c:v>602404</c:v>
                </c:pt>
                <c:pt idx="599">
                  <c:v>602404</c:v>
                </c:pt>
                <c:pt idx="600">
                  <c:v>602408</c:v>
                </c:pt>
                <c:pt idx="601">
                  <c:v>602408</c:v>
                </c:pt>
                <c:pt idx="602">
                  <c:v>602412</c:v>
                </c:pt>
                <c:pt idx="603">
                  <c:v>602412</c:v>
                </c:pt>
                <c:pt idx="604">
                  <c:v>602412</c:v>
                </c:pt>
                <c:pt idx="605">
                  <c:v>602416</c:v>
                </c:pt>
                <c:pt idx="606">
                  <c:v>602422</c:v>
                </c:pt>
                <c:pt idx="607">
                  <c:v>602422</c:v>
                </c:pt>
                <c:pt idx="608">
                  <c:v>602426</c:v>
                </c:pt>
                <c:pt idx="609">
                  <c:v>602430</c:v>
                </c:pt>
                <c:pt idx="610">
                  <c:v>602430</c:v>
                </c:pt>
                <c:pt idx="611">
                  <c:v>602430</c:v>
                </c:pt>
                <c:pt idx="612">
                  <c:v>602438</c:v>
                </c:pt>
                <c:pt idx="613">
                  <c:v>602442</c:v>
                </c:pt>
                <c:pt idx="614">
                  <c:v>602446</c:v>
                </c:pt>
                <c:pt idx="615">
                  <c:v>602450</c:v>
                </c:pt>
                <c:pt idx="616">
                  <c:v>602454</c:v>
                </c:pt>
                <c:pt idx="617">
                  <c:v>602458</c:v>
                </c:pt>
                <c:pt idx="618">
                  <c:v>602458</c:v>
                </c:pt>
                <c:pt idx="619">
                  <c:v>602464</c:v>
                </c:pt>
                <c:pt idx="620">
                  <c:v>602468</c:v>
                </c:pt>
                <c:pt idx="621">
                  <c:v>602474</c:v>
                </c:pt>
                <c:pt idx="622">
                  <c:v>602482</c:v>
                </c:pt>
                <c:pt idx="623">
                  <c:v>602486</c:v>
                </c:pt>
                <c:pt idx="624">
                  <c:v>602492</c:v>
                </c:pt>
                <c:pt idx="625">
                  <c:v>602496</c:v>
                </c:pt>
                <c:pt idx="626">
                  <c:v>602496</c:v>
                </c:pt>
                <c:pt idx="627">
                  <c:v>602500</c:v>
                </c:pt>
                <c:pt idx="628">
                  <c:v>602504</c:v>
                </c:pt>
                <c:pt idx="629">
                  <c:v>602508</c:v>
                </c:pt>
                <c:pt idx="630">
                  <c:v>602514</c:v>
                </c:pt>
                <c:pt idx="631">
                  <c:v>602518</c:v>
                </c:pt>
                <c:pt idx="632">
                  <c:v>602526</c:v>
                </c:pt>
                <c:pt idx="633">
                  <c:v>602530</c:v>
                </c:pt>
                <c:pt idx="634">
                  <c:v>602530</c:v>
                </c:pt>
                <c:pt idx="635">
                  <c:v>602534</c:v>
                </c:pt>
                <c:pt idx="636">
                  <c:v>602542</c:v>
                </c:pt>
                <c:pt idx="637">
                  <c:v>602552</c:v>
                </c:pt>
                <c:pt idx="638">
                  <c:v>602560</c:v>
                </c:pt>
                <c:pt idx="639">
                  <c:v>602570</c:v>
                </c:pt>
                <c:pt idx="640">
                  <c:v>602582</c:v>
                </c:pt>
                <c:pt idx="641">
                  <c:v>602588</c:v>
                </c:pt>
                <c:pt idx="642">
                  <c:v>602592</c:v>
                </c:pt>
                <c:pt idx="643">
                  <c:v>602592</c:v>
                </c:pt>
                <c:pt idx="644">
                  <c:v>602600</c:v>
                </c:pt>
                <c:pt idx="645">
                  <c:v>602616</c:v>
                </c:pt>
                <c:pt idx="646">
                  <c:v>602622</c:v>
                </c:pt>
                <c:pt idx="647">
                  <c:v>602642</c:v>
                </c:pt>
                <c:pt idx="648">
                  <c:v>602656</c:v>
                </c:pt>
                <c:pt idx="649">
                  <c:v>602668</c:v>
                </c:pt>
                <c:pt idx="650">
                  <c:v>602686</c:v>
                </c:pt>
                <c:pt idx="651">
                  <c:v>652696</c:v>
                </c:pt>
                <c:pt idx="652">
                  <c:v>652696</c:v>
                </c:pt>
                <c:pt idx="653">
                  <c:v>652696</c:v>
                </c:pt>
                <c:pt idx="654">
                  <c:v>652700</c:v>
                </c:pt>
                <c:pt idx="655">
                  <c:v>652700</c:v>
                </c:pt>
                <c:pt idx="656">
                  <c:v>652704</c:v>
                </c:pt>
                <c:pt idx="657">
                  <c:v>652704</c:v>
                </c:pt>
                <c:pt idx="658">
                  <c:v>652704</c:v>
                </c:pt>
                <c:pt idx="659">
                  <c:v>652704</c:v>
                </c:pt>
                <c:pt idx="660">
                  <c:v>652704</c:v>
                </c:pt>
                <c:pt idx="661">
                  <c:v>652708</c:v>
                </c:pt>
                <c:pt idx="662">
                  <c:v>652712</c:v>
                </c:pt>
                <c:pt idx="663">
                  <c:v>652712</c:v>
                </c:pt>
                <c:pt idx="664">
                  <c:v>652716</c:v>
                </c:pt>
                <c:pt idx="665">
                  <c:v>652716</c:v>
                </c:pt>
                <c:pt idx="666">
                  <c:v>652722</c:v>
                </c:pt>
                <c:pt idx="667">
                  <c:v>652722</c:v>
                </c:pt>
                <c:pt idx="668">
                  <c:v>652726</c:v>
                </c:pt>
                <c:pt idx="669">
                  <c:v>652730</c:v>
                </c:pt>
                <c:pt idx="670">
                  <c:v>652730</c:v>
                </c:pt>
                <c:pt idx="671">
                  <c:v>652734</c:v>
                </c:pt>
                <c:pt idx="672">
                  <c:v>652738</c:v>
                </c:pt>
                <c:pt idx="673">
                  <c:v>652738</c:v>
                </c:pt>
                <c:pt idx="674">
                  <c:v>652742</c:v>
                </c:pt>
                <c:pt idx="675">
                  <c:v>652748</c:v>
                </c:pt>
                <c:pt idx="676">
                  <c:v>652752</c:v>
                </c:pt>
                <c:pt idx="677">
                  <c:v>652752</c:v>
                </c:pt>
                <c:pt idx="678">
                  <c:v>652758</c:v>
                </c:pt>
                <c:pt idx="679">
                  <c:v>652762</c:v>
                </c:pt>
                <c:pt idx="680">
                  <c:v>652768</c:v>
                </c:pt>
                <c:pt idx="681">
                  <c:v>652772</c:v>
                </c:pt>
                <c:pt idx="682">
                  <c:v>652772</c:v>
                </c:pt>
                <c:pt idx="683">
                  <c:v>652772</c:v>
                </c:pt>
                <c:pt idx="684">
                  <c:v>652776</c:v>
                </c:pt>
                <c:pt idx="685">
                  <c:v>652780</c:v>
                </c:pt>
                <c:pt idx="686">
                  <c:v>652784</c:v>
                </c:pt>
                <c:pt idx="687">
                  <c:v>652784</c:v>
                </c:pt>
                <c:pt idx="688">
                  <c:v>652788</c:v>
                </c:pt>
                <c:pt idx="689">
                  <c:v>652788</c:v>
                </c:pt>
                <c:pt idx="690">
                  <c:v>652794</c:v>
                </c:pt>
                <c:pt idx="691">
                  <c:v>652804</c:v>
                </c:pt>
                <c:pt idx="692">
                  <c:v>652814</c:v>
                </c:pt>
                <c:pt idx="693">
                  <c:v>652820</c:v>
                </c:pt>
                <c:pt idx="694">
                  <c:v>652824</c:v>
                </c:pt>
                <c:pt idx="695">
                  <c:v>652834</c:v>
                </c:pt>
                <c:pt idx="696">
                  <c:v>652844</c:v>
                </c:pt>
                <c:pt idx="697">
                  <c:v>652844</c:v>
                </c:pt>
                <c:pt idx="698">
                  <c:v>652856</c:v>
                </c:pt>
                <c:pt idx="699">
                  <c:v>702866</c:v>
                </c:pt>
                <c:pt idx="700">
                  <c:v>702866</c:v>
                </c:pt>
                <c:pt idx="701">
                  <c:v>702866</c:v>
                </c:pt>
                <c:pt idx="702">
                  <c:v>702866</c:v>
                </c:pt>
                <c:pt idx="703">
                  <c:v>702866</c:v>
                </c:pt>
                <c:pt idx="704">
                  <c:v>702870</c:v>
                </c:pt>
                <c:pt idx="705">
                  <c:v>702874</c:v>
                </c:pt>
                <c:pt idx="706">
                  <c:v>702874</c:v>
                </c:pt>
                <c:pt idx="707">
                  <c:v>702874</c:v>
                </c:pt>
                <c:pt idx="708">
                  <c:v>702878</c:v>
                </c:pt>
                <c:pt idx="709">
                  <c:v>702878</c:v>
                </c:pt>
                <c:pt idx="710">
                  <c:v>702882</c:v>
                </c:pt>
                <c:pt idx="711">
                  <c:v>702882</c:v>
                </c:pt>
                <c:pt idx="712">
                  <c:v>702882</c:v>
                </c:pt>
                <c:pt idx="713">
                  <c:v>702886</c:v>
                </c:pt>
                <c:pt idx="714">
                  <c:v>702890</c:v>
                </c:pt>
                <c:pt idx="715">
                  <c:v>702894</c:v>
                </c:pt>
                <c:pt idx="716">
                  <c:v>702894</c:v>
                </c:pt>
                <c:pt idx="717">
                  <c:v>702898</c:v>
                </c:pt>
                <c:pt idx="718">
                  <c:v>702898</c:v>
                </c:pt>
                <c:pt idx="719">
                  <c:v>702902</c:v>
                </c:pt>
                <c:pt idx="720">
                  <c:v>702902</c:v>
                </c:pt>
                <c:pt idx="721">
                  <c:v>702906</c:v>
                </c:pt>
                <c:pt idx="722">
                  <c:v>702910</c:v>
                </c:pt>
                <c:pt idx="723">
                  <c:v>702914</c:v>
                </c:pt>
                <c:pt idx="724">
                  <c:v>702920</c:v>
                </c:pt>
                <c:pt idx="725">
                  <c:v>702932</c:v>
                </c:pt>
                <c:pt idx="726">
                  <c:v>702936</c:v>
                </c:pt>
                <c:pt idx="727">
                  <c:v>702942</c:v>
                </c:pt>
                <c:pt idx="728">
                  <c:v>702948</c:v>
                </c:pt>
                <c:pt idx="729">
                  <c:v>702954</c:v>
                </c:pt>
                <c:pt idx="730">
                  <c:v>702966</c:v>
                </c:pt>
                <c:pt idx="731">
                  <c:v>702976</c:v>
                </c:pt>
                <c:pt idx="732">
                  <c:v>702976</c:v>
                </c:pt>
                <c:pt idx="733">
                  <c:v>702976</c:v>
                </c:pt>
                <c:pt idx="734">
                  <c:v>702976</c:v>
                </c:pt>
                <c:pt idx="735">
                  <c:v>702980</c:v>
                </c:pt>
                <c:pt idx="736">
                  <c:v>702984</c:v>
                </c:pt>
                <c:pt idx="737">
                  <c:v>702990</c:v>
                </c:pt>
                <c:pt idx="738">
                  <c:v>702990</c:v>
                </c:pt>
                <c:pt idx="739">
                  <c:v>702994</c:v>
                </c:pt>
                <c:pt idx="740">
                  <c:v>703002</c:v>
                </c:pt>
                <c:pt idx="741">
                  <c:v>703012</c:v>
                </c:pt>
                <c:pt idx="742">
                  <c:v>703016</c:v>
                </c:pt>
                <c:pt idx="743">
                  <c:v>753026</c:v>
                </c:pt>
                <c:pt idx="744">
                  <c:v>753026</c:v>
                </c:pt>
                <c:pt idx="745">
                  <c:v>753026</c:v>
                </c:pt>
                <c:pt idx="746">
                  <c:v>753026</c:v>
                </c:pt>
                <c:pt idx="747">
                  <c:v>753026</c:v>
                </c:pt>
                <c:pt idx="748">
                  <c:v>753030</c:v>
                </c:pt>
                <c:pt idx="749">
                  <c:v>753030</c:v>
                </c:pt>
                <c:pt idx="750">
                  <c:v>753034</c:v>
                </c:pt>
                <c:pt idx="751">
                  <c:v>753034</c:v>
                </c:pt>
                <c:pt idx="752">
                  <c:v>753034</c:v>
                </c:pt>
                <c:pt idx="753">
                  <c:v>753038</c:v>
                </c:pt>
                <c:pt idx="754">
                  <c:v>753042</c:v>
                </c:pt>
                <c:pt idx="755">
                  <c:v>753042</c:v>
                </c:pt>
                <c:pt idx="756">
                  <c:v>753048</c:v>
                </c:pt>
                <c:pt idx="757">
                  <c:v>753052</c:v>
                </c:pt>
                <c:pt idx="758">
                  <c:v>753052</c:v>
                </c:pt>
                <c:pt idx="759">
                  <c:v>753052</c:v>
                </c:pt>
                <c:pt idx="760">
                  <c:v>753056</c:v>
                </c:pt>
                <c:pt idx="761">
                  <c:v>753056</c:v>
                </c:pt>
                <c:pt idx="762">
                  <c:v>753060</c:v>
                </c:pt>
                <c:pt idx="763">
                  <c:v>753060</c:v>
                </c:pt>
                <c:pt idx="764">
                  <c:v>753064</c:v>
                </c:pt>
                <c:pt idx="765">
                  <c:v>753070</c:v>
                </c:pt>
                <c:pt idx="766">
                  <c:v>753074</c:v>
                </c:pt>
                <c:pt idx="767">
                  <c:v>753074</c:v>
                </c:pt>
                <c:pt idx="768">
                  <c:v>753074</c:v>
                </c:pt>
                <c:pt idx="769">
                  <c:v>753080</c:v>
                </c:pt>
                <c:pt idx="770">
                  <c:v>753084</c:v>
                </c:pt>
                <c:pt idx="771">
                  <c:v>753084</c:v>
                </c:pt>
                <c:pt idx="772">
                  <c:v>753088</c:v>
                </c:pt>
                <c:pt idx="773">
                  <c:v>753088</c:v>
                </c:pt>
                <c:pt idx="774">
                  <c:v>753094</c:v>
                </c:pt>
                <c:pt idx="775">
                  <c:v>753102</c:v>
                </c:pt>
                <c:pt idx="776">
                  <c:v>753106</c:v>
                </c:pt>
                <c:pt idx="777">
                  <c:v>753110</c:v>
                </c:pt>
                <c:pt idx="778">
                  <c:v>753110</c:v>
                </c:pt>
                <c:pt idx="779">
                  <c:v>753114</c:v>
                </c:pt>
                <c:pt idx="780">
                  <c:v>753120</c:v>
                </c:pt>
                <c:pt idx="781">
                  <c:v>753124</c:v>
                </c:pt>
                <c:pt idx="782">
                  <c:v>753128</c:v>
                </c:pt>
                <c:pt idx="783">
                  <c:v>753128</c:v>
                </c:pt>
                <c:pt idx="784">
                  <c:v>753134</c:v>
                </c:pt>
                <c:pt idx="785">
                  <c:v>753142</c:v>
                </c:pt>
                <c:pt idx="786">
                  <c:v>753148</c:v>
                </c:pt>
                <c:pt idx="787">
                  <c:v>753154</c:v>
                </c:pt>
                <c:pt idx="788">
                  <c:v>753160</c:v>
                </c:pt>
                <c:pt idx="789">
                  <c:v>753164</c:v>
                </c:pt>
                <c:pt idx="790">
                  <c:v>753170</c:v>
                </c:pt>
                <c:pt idx="791">
                  <c:v>753170</c:v>
                </c:pt>
                <c:pt idx="792">
                  <c:v>753174</c:v>
                </c:pt>
                <c:pt idx="793">
                  <c:v>753188</c:v>
                </c:pt>
                <c:pt idx="794">
                  <c:v>753200</c:v>
                </c:pt>
                <c:pt idx="795">
                  <c:v>753208</c:v>
                </c:pt>
                <c:pt idx="796">
                  <c:v>753208</c:v>
                </c:pt>
                <c:pt idx="797">
                  <c:v>753208</c:v>
                </c:pt>
                <c:pt idx="798">
                  <c:v>803218</c:v>
                </c:pt>
                <c:pt idx="799">
                  <c:v>803218</c:v>
                </c:pt>
                <c:pt idx="800">
                  <c:v>803218</c:v>
                </c:pt>
                <c:pt idx="801">
                  <c:v>803218</c:v>
                </c:pt>
                <c:pt idx="802">
                  <c:v>803218</c:v>
                </c:pt>
                <c:pt idx="803">
                  <c:v>803222</c:v>
                </c:pt>
                <c:pt idx="804">
                  <c:v>803226</c:v>
                </c:pt>
                <c:pt idx="805">
                  <c:v>803226</c:v>
                </c:pt>
                <c:pt idx="806">
                  <c:v>803226</c:v>
                </c:pt>
                <c:pt idx="807">
                  <c:v>803234</c:v>
                </c:pt>
                <c:pt idx="808">
                  <c:v>803234</c:v>
                </c:pt>
                <c:pt idx="809">
                  <c:v>803238</c:v>
                </c:pt>
                <c:pt idx="810">
                  <c:v>803238</c:v>
                </c:pt>
                <c:pt idx="811">
                  <c:v>803242</c:v>
                </c:pt>
                <c:pt idx="812">
                  <c:v>803246</c:v>
                </c:pt>
                <c:pt idx="813">
                  <c:v>803250</c:v>
                </c:pt>
                <c:pt idx="814">
                  <c:v>803254</c:v>
                </c:pt>
                <c:pt idx="815">
                  <c:v>803254</c:v>
                </c:pt>
                <c:pt idx="816">
                  <c:v>803258</c:v>
                </c:pt>
                <c:pt idx="817">
                  <c:v>803262</c:v>
                </c:pt>
                <c:pt idx="818">
                  <c:v>803262</c:v>
                </c:pt>
                <c:pt idx="819">
                  <c:v>803266</c:v>
                </c:pt>
                <c:pt idx="820">
                  <c:v>803270</c:v>
                </c:pt>
                <c:pt idx="821">
                  <c:v>803276</c:v>
                </c:pt>
                <c:pt idx="822">
                  <c:v>803284</c:v>
                </c:pt>
                <c:pt idx="823">
                  <c:v>803288</c:v>
                </c:pt>
                <c:pt idx="824">
                  <c:v>803292</c:v>
                </c:pt>
                <c:pt idx="825">
                  <c:v>803296</c:v>
                </c:pt>
                <c:pt idx="826">
                  <c:v>803296</c:v>
                </c:pt>
                <c:pt idx="827">
                  <c:v>803296</c:v>
                </c:pt>
                <c:pt idx="828">
                  <c:v>803300</c:v>
                </c:pt>
                <c:pt idx="829">
                  <c:v>803300</c:v>
                </c:pt>
                <c:pt idx="830">
                  <c:v>803304</c:v>
                </c:pt>
                <c:pt idx="831">
                  <c:v>803312</c:v>
                </c:pt>
                <c:pt idx="832">
                  <c:v>803318</c:v>
                </c:pt>
                <c:pt idx="833">
                  <c:v>803318</c:v>
                </c:pt>
                <c:pt idx="834">
                  <c:v>803322</c:v>
                </c:pt>
                <c:pt idx="835">
                  <c:v>803326</c:v>
                </c:pt>
                <c:pt idx="836">
                  <c:v>803330</c:v>
                </c:pt>
                <c:pt idx="837">
                  <c:v>803334</c:v>
                </c:pt>
                <c:pt idx="838">
                  <c:v>803338</c:v>
                </c:pt>
                <c:pt idx="839">
                  <c:v>803342</c:v>
                </c:pt>
                <c:pt idx="840">
                  <c:v>803348</c:v>
                </c:pt>
                <c:pt idx="841">
                  <c:v>803354</c:v>
                </c:pt>
                <c:pt idx="842">
                  <c:v>803354</c:v>
                </c:pt>
                <c:pt idx="843">
                  <c:v>803360</c:v>
                </c:pt>
                <c:pt idx="844">
                  <c:v>803364</c:v>
                </c:pt>
                <c:pt idx="845">
                  <c:v>803372</c:v>
                </c:pt>
                <c:pt idx="846">
                  <c:v>803372</c:v>
                </c:pt>
                <c:pt idx="847">
                  <c:v>803378</c:v>
                </c:pt>
                <c:pt idx="848">
                  <c:v>803382</c:v>
                </c:pt>
                <c:pt idx="849">
                  <c:v>803382</c:v>
                </c:pt>
                <c:pt idx="850">
                  <c:v>803386</c:v>
                </c:pt>
                <c:pt idx="851">
                  <c:v>803394</c:v>
                </c:pt>
                <c:pt idx="852">
                  <c:v>803402</c:v>
                </c:pt>
                <c:pt idx="853">
                  <c:v>803422</c:v>
                </c:pt>
                <c:pt idx="854">
                  <c:v>803426</c:v>
                </c:pt>
                <c:pt idx="855">
                  <c:v>803430</c:v>
                </c:pt>
                <c:pt idx="856">
                  <c:v>803450</c:v>
                </c:pt>
                <c:pt idx="857">
                  <c:v>853460</c:v>
                </c:pt>
                <c:pt idx="858">
                  <c:v>853460</c:v>
                </c:pt>
                <c:pt idx="859">
                  <c:v>853460</c:v>
                </c:pt>
                <c:pt idx="860">
                  <c:v>853460</c:v>
                </c:pt>
                <c:pt idx="861">
                  <c:v>853464</c:v>
                </c:pt>
                <c:pt idx="862">
                  <c:v>853464</c:v>
                </c:pt>
                <c:pt idx="863">
                  <c:v>853468</c:v>
                </c:pt>
                <c:pt idx="864">
                  <c:v>853468</c:v>
                </c:pt>
                <c:pt idx="865">
                  <c:v>853468</c:v>
                </c:pt>
                <c:pt idx="866">
                  <c:v>853468</c:v>
                </c:pt>
                <c:pt idx="867">
                  <c:v>853472</c:v>
                </c:pt>
                <c:pt idx="868">
                  <c:v>853472</c:v>
                </c:pt>
                <c:pt idx="869">
                  <c:v>853476</c:v>
                </c:pt>
                <c:pt idx="870">
                  <c:v>853480</c:v>
                </c:pt>
                <c:pt idx="871">
                  <c:v>853484</c:v>
                </c:pt>
                <c:pt idx="872">
                  <c:v>853488</c:v>
                </c:pt>
                <c:pt idx="873">
                  <c:v>853492</c:v>
                </c:pt>
                <c:pt idx="874">
                  <c:v>853496</c:v>
                </c:pt>
                <c:pt idx="875">
                  <c:v>853496</c:v>
                </c:pt>
                <c:pt idx="876">
                  <c:v>853496</c:v>
                </c:pt>
                <c:pt idx="877">
                  <c:v>853500</c:v>
                </c:pt>
                <c:pt idx="878">
                  <c:v>853500</c:v>
                </c:pt>
                <c:pt idx="879">
                  <c:v>853500</c:v>
                </c:pt>
                <c:pt idx="880">
                  <c:v>853504</c:v>
                </c:pt>
                <c:pt idx="881">
                  <c:v>853508</c:v>
                </c:pt>
                <c:pt idx="882">
                  <c:v>853512</c:v>
                </c:pt>
                <c:pt idx="883">
                  <c:v>853512</c:v>
                </c:pt>
                <c:pt idx="884">
                  <c:v>853516</c:v>
                </c:pt>
                <c:pt idx="885">
                  <c:v>853520</c:v>
                </c:pt>
                <c:pt idx="886">
                  <c:v>853524</c:v>
                </c:pt>
                <c:pt idx="887">
                  <c:v>853528</c:v>
                </c:pt>
                <c:pt idx="888">
                  <c:v>853528</c:v>
                </c:pt>
                <c:pt idx="889">
                  <c:v>853536</c:v>
                </c:pt>
                <c:pt idx="890">
                  <c:v>853540</c:v>
                </c:pt>
                <c:pt idx="891">
                  <c:v>853540</c:v>
                </c:pt>
                <c:pt idx="892">
                  <c:v>853546</c:v>
                </c:pt>
                <c:pt idx="893">
                  <c:v>853550</c:v>
                </c:pt>
                <c:pt idx="894">
                  <c:v>853558</c:v>
                </c:pt>
                <c:pt idx="895">
                  <c:v>853558</c:v>
                </c:pt>
                <c:pt idx="896">
                  <c:v>853562</c:v>
                </c:pt>
                <c:pt idx="897">
                  <c:v>853566</c:v>
                </c:pt>
                <c:pt idx="898">
                  <c:v>853570</c:v>
                </c:pt>
                <c:pt idx="899">
                  <c:v>853570</c:v>
                </c:pt>
                <c:pt idx="900">
                  <c:v>853576</c:v>
                </c:pt>
                <c:pt idx="901">
                  <c:v>853582</c:v>
                </c:pt>
                <c:pt idx="902">
                  <c:v>853588</c:v>
                </c:pt>
                <c:pt idx="903">
                  <c:v>853598</c:v>
                </c:pt>
                <c:pt idx="904">
                  <c:v>853608</c:v>
                </c:pt>
                <c:pt idx="905">
                  <c:v>853616</c:v>
                </c:pt>
                <c:pt idx="906">
                  <c:v>853620</c:v>
                </c:pt>
                <c:pt idx="907">
                  <c:v>853624</c:v>
                </c:pt>
                <c:pt idx="908">
                  <c:v>853644</c:v>
                </c:pt>
                <c:pt idx="909">
                  <c:v>903654</c:v>
                </c:pt>
                <c:pt idx="910">
                  <c:v>903654</c:v>
                </c:pt>
                <c:pt idx="911">
                  <c:v>903654</c:v>
                </c:pt>
                <c:pt idx="912">
                  <c:v>903654</c:v>
                </c:pt>
                <c:pt idx="913">
                  <c:v>903658</c:v>
                </c:pt>
                <c:pt idx="914">
                  <c:v>903658</c:v>
                </c:pt>
                <c:pt idx="915">
                  <c:v>903662</c:v>
                </c:pt>
                <c:pt idx="916">
                  <c:v>903662</c:v>
                </c:pt>
                <c:pt idx="917">
                  <c:v>903662</c:v>
                </c:pt>
                <c:pt idx="918">
                  <c:v>903666</c:v>
                </c:pt>
                <c:pt idx="919">
                  <c:v>903670</c:v>
                </c:pt>
                <c:pt idx="920">
                  <c:v>903670</c:v>
                </c:pt>
                <c:pt idx="921">
                  <c:v>903674</c:v>
                </c:pt>
                <c:pt idx="922">
                  <c:v>903678</c:v>
                </c:pt>
                <c:pt idx="923">
                  <c:v>903682</c:v>
                </c:pt>
                <c:pt idx="924">
                  <c:v>903682</c:v>
                </c:pt>
                <c:pt idx="925">
                  <c:v>903686</c:v>
                </c:pt>
                <c:pt idx="926">
                  <c:v>903686</c:v>
                </c:pt>
                <c:pt idx="927">
                  <c:v>903690</c:v>
                </c:pt>
                <c:pt idx="928">
                  <c:v>903690</c:v>
                </c:pt>
                <c:pt idx="929">
                  <c:v>903696</c:v>
                </c:pt>
                <c:pt idx="930">
                  <c:v>903696</c:v>
                </c:pt>
                <c:pt idx="931">
                  <c:v>903700</c:v>
                </c:pt>
                <c:pt idx="932">
                  <c:v>903704</c:v>
                </c:pt>
                <c:pt idx="933">
                  <c:v>903704</c:v>
                </c:pt>
                <c:pt idx="934">
                  <c:v>903710</c:v>
                </c:pt>
                <c:pt idx="935">
                  <c:v>903714</c:v>
                </c:pt>
                <c:pt idx="936">
                  <c:v>903720</c:v>
                </c:pt>
                <c:pt idx="937">
                  <c:v>903724</c:v>
                </c:pt>
                <c:pt idx="938">
                  <c:v>903724</c:v>
                </c:pt>
                <c:pt idx="939">
                  <c:v>903724</c:v>
                </c:pt>
                <c:pt idx="940">
                  <c:v>903730</c:v>
                </c:pt>
                <c:pt idx="941">
                  <c:v>903730</c:v>
                </c:pt>
                <c:pt idx="942">
                  <c:v>903734</c:v>
                </c:pt>
                <c:pt idx="943">
                  <c:v>903738</c:v>
                </c:pt>
                <c:pt idx="944">
                  <c:v>903742</c:v>
                </c:pt>
                <c:pt idx="945">
                  <c:v>903746</c:v>
                </c:pt>
                <c:pt idx="946">
                  <c:v>903746</c:v>
                </c:pt>
                <c:pt idx="947">
                  <c:v>903750</c:v>
                </c:pt>
                <c:pt idx="948">
                  <c:v>903750</c:v>
                </c:pt>
                <c:pt idx="949">
                  <c:v>903754</c:v>
                </c:pt>
                <c:pt idx="950">
                  <c:v>903754</c:v>
                </c:pt>
                <c:pt idx="951">
                  <c:v>903754</c:v>
                </c:pt>
                <c:pt idx="952">
                  <c:v>903758</c:v>
                </c:pt>
                <c:pt idx="953">
                  <c:v>903766</c:v>
                </c:pt>
                <c:pt idx="954">
                  <c:v>903776</c:v>
                </c:pt>
                <c:pt idx="955">
                  <c:v>903784</c:v>
                </c:pt>
                <c:pt idx="956">
                  <c:v>903790</c:v>
                </c:pt>
                <c:pt idx="957">
                  <c:v>903794</c:v>
                </c:pt>
                <c:pt idx="958">
                  <c:v>903802</c:v>
                </c:pt>
                <c:pt idx="959">
                  <c:v>903814</c:v>
                </c:pt>
                <c:pt idx="960">
                  <c:v>903824</c:v>
                </c:pt>
                <c:pt idx="961">
                  <c:v>903832</c:v>
                </c:pt>
                <c:pt idx="962">
                  <c:v>903850</c:v>
                </c:pt>
                <c:pt idx="963">
                  <c:v>903858</c:v>
                </c:pt>
                <c:pt idx="964">
                  <c:v>953868</c:v>
                </c:pt>
                <c:pt idx="965">
                  <c:v>953868</c:v>
                </c:pt>
                <c:pt idx="966">
                  <c:v>953868</c:v>
                </c:pt>
                <c:pt idx="967">
                  <c:v>953872</c:v>
                </c:pt>
                <c:pt idx="968">
                  <c:v>953876</c:v>
                </c:pt>
                <c:pt idx="969">
                  <c:v>953876</c:v>
                </c:pt>
                <c:pt idx="970">
                  <c:v>953876</c:v>
                </c:pt>
                <c:pt idx="971">
                  <c:v>953880</c:v>
                </c:pt>
                <c:pt idx="972">
                  <c:v>953880</c:v>
                </c:pt>
                <c:pt idx="973">
                  <c:v>953880</c:v>
                </c:pt>
                <c:pt idx="974">
                  <c:v>953880</c:v>
                </c:pt>
                <c:pt idx="975">
                  <c:v>953884</c:v>
                </c:pt>
                <c:pt idx="976">
                  <c:v>953884</c:v>
                </c:pt>
                <c:pt idx="977">
                  <c:v>953888</c:v>
                </c:pt>
                <c:pt idx="978">
                  <c:v>953892</c:v>
                </c:pt>
                <c:pt idx="979">
                  <c:v>953892</c:v>
                </c:pt>
                <c:pt idx="980">
                  <c:v>953896</c:v>
                </c:pt>
                <c:pt idx="981">
                  <c:v>953902</c:v>
                </c:pt>
                <c:pt idx="982">
                  <c:v>953902</c:v>
                </c:pt>
                <c:pt idx="983">
                  <c:v>953902</c:v>
                </c:pt>
                <c:pt idx="984">
                  <c:v>953908</c:v>
                </c:pt>
                <c:pt idx="985">
                  <c:v>953908</c:v>
                </c:pt>
                <c:pt idx="986">
                  <c:v>953912</c:v>
                </c:pt>
                <c:pt idx="987">
                  <c:v>953916</c:v>
                </c:pt>
                <c:pt idx="988">
                  <c:v>953920</c:v>
                </c:pt>
                <c:pt idx="989">
                  <c:v>953926</c:v>
                </c:pt>
                <c:pt idx="990">
                  <c:v>953930</c:v>
                </c:pt>
                <c:pt idx="991">
                  <c:v>953934</c:v>
                </c:pt>
                <c:pt idx="992">
                  <c:v>953938</c:v>
                </c:pt>
                <c:pt idx="993">
                  <c:v>953942</c:v>
                </c:pt>
                <c:pt idx="994">
                  <c:v>953942</c:v>
                </c:pt>
                <c:pt idx="995">
                  <c:v>953948</c:v>
                </c:pt>
                <c:pt idx="996">
                  <c:v>953952</c:v>
                </c:pt>
                <c:pt idx="997">
                  <c:v>953956</c:v>
                </c:pt>
                <c:pt idx="998">
                  <c:v>953960</c:v>
                </c:pt>
                <c:pt idx="999">
                  <c:v>953966</c:v>
                </c:pt>
                <c:pt idx="1000">
                  <c:v>953966</c:v>
                </c:pt>
                <c:pt idx="1001">
                  <c:v>953970</c:v>
                </c:pt>
                <c:pt idx="1002">
                  <c:v>953970</c:v>
                </c:pt>
                <c:pt idx="1003">
                  <c:v>953976</c:v>
                </c:pt>
                <c:pt idx="1004">
                  <c:v>953984</c:v>
                </c:pt>
                <c:pt idx="1005">
                  <c:v>953992</c:v>
                </c:pt>
                <c:pt idx="1006">
                  <c:v>953996</c:v>
                </c:pt>
                <c:pt idx="1007">
                  <c:v>954002</c:v>
                </c:pt>
                <c:pt idx="1008">
                  <c:v>954010</c:v>
                </c:pt>
                <c:pt idx="1009">
                  <c:v>954018</c:v>
                </c:pt>
                <c:pt idx="1010">
                  <c:v>954024</c:v>
                </c:pt>
                <c:pt idx="1011">
                  <c:v>954030</c:v>
                </c:pt>
                <c:pt idx="1012">
                  <c:v>954034</c:v>
                </c:pt>
                <c:pt idx="1013">
                  <c:v>954044</c:v>
                </c:pt>
                <c:pt idx="1014">
                  <c:v>954044</c:v>
                </c:pt>
                <c:pt idx="1015">
                  <c:v>954044</c:v>
                </c:pt>
                <c:pt idx="1016">
                  <c:v>954048</c:v>
                </c:pt>
                <c:pt idx="1017">
                  <c:v>954058</c:v>
                </c:pt>
                <c:pt idx="1018">
                  <c:v>954072</c:v>
                </c:pt>
                <c:pt idx="1019">
                  <c:v>954088</c:v>
                </c:pt>
                <c:pt idx="1020">
                  <c:v>1004102</c:v>
                </c:pt>
                <c:pt idx="1021">
                  <c:v>1004102</c:v>
                </c:pt>
                <c:pt idx="1022">
                  <c:v>1004102</c:v>
                </c:pt>
                <c:pt idx="1023">
                  <c:v>1004102</c:v>
                </c:pt>
                <c:pt idx="1024">
                  <c:v>1004106</c:v>
                </c:pt>
                <c:pt idx="1025">
                  <c:v>1004106</c:v>
                </c:pt>
                <c:pt idx="1026">
                  <c:v>1004110</c:v>
                </c:pt>
                <c:pt idx="1027">
                  <c:v>1004110</c:v>
                </c:pt>
                <c:pt idx="1028">
                  <c:v>1004114</c:v>
                </c:pt>
                <c:pt idx="1029">
                  <c:v>1004114</c:v>
                </c:pt>
                <c:pt idx="1030">
                  <c:v>1004114</c:v>
                </c:pt>
                <c:pt idx="1031">
                  <c:v>1004118</c:v>
                </c:pt>
                <c:pt idx="1032">
                  <c:v>1004118</c:v>
                </c:pt>
                <c:pt idx="1033">
                  <c:v>1004124</c:v>
                </c:pt>
                <c:pt idx="1034">
                  <c:v>1004128</c:v>
                </c:pt>
                <c:pt idx="1035">
                  <c:v>1004128</c:v>
                </c:pt>
                <c:pt idx="1036">
                  <c:v>1004132</c:v>
                </c:pt>
                <c:pt idx="1037">
                  <c:v>1004132</c:v>
                </c:pt>
                <c:pt idx="1038">
                  <c:v>1004136</c:v>
                </c:pt>
                <c:pt idx="1039">
                  <c:v>1004140</c:v>
                </c:pt>
                <c:pt idx="1040">
                  <c:v>1004144</c:v>
                </c:pt>
                <c:pt idx="1041">
                  <c:v>1004148</c:v>
                </c:pt>
                <c:pt idx="1042">
                  <c:v>1004152</c:v>
                </c:pt>
                <c:pt idx="1043">
                  <c:v>1004156</c:v>
                </c:pt>
                <c:pt idx="1044">
                  <c:v>1004162</c:v>
                </c:pt>
                <c:pt idx="1045">
                  <c:v>1004162</c:v>
                </c:pt>
                <c:pt idx="1046">
                  <c:v>1004168</c:v>
                </c:pt>
                <c:pt idx="1047">
                  <c:v>1004168</c:v>
                </c:pt>
                <c:pt idx="1048">
                  <c:v>1004174</c:v>
                </c:pt>
                <c:pt idx="1049">
                  <c:v>1004178</c:v>
                </c:pt>
                <c:pt idx="1050">
                  <c:v>1004178</c:v>
                </c:pt>
                <c:pt idx="1051">
                  <c:v>1004182</c:v>
                </c:pt>
                <c:pt idx="1052">
                  <c:v>1004182</c:v>
                </c:pt>
                <c:pt idx="1053">
                  <c:v>1004186</c:v>
                </c:pt>
                <c:pt idx="1054">
                  <c:v>1004190</c:v>
                </c:pt>
                <c:pt idx="1055">
                  <c:v>1004194</c:v>
                </c:pt>
                <c:pt idx="1056">
                  <c:v>1004202</c:v>
                </c:pt>
                <c:pt idx="1057">
                  <c:v>1004202</c:v>
                </c:pt>
                <c:pt idx="1058">
                  <c:v>1004206</c:v>
                </c:pt>
                <c:pt idx="1059">
                  <c:v>1004212</c:v>
                </c:pt>
                <c:pt idx="1060">
                  <c:v>1004224</c:v>
                </c:pt>
                <c:pt idx="1061">
                  <c:v>1004230</c:v>
                </c:pt>
                <c:pt idx="1062">
                  <c:v>1004234</c:v>
                </c:pt>
                <c:pt idx="1063">
                  <c:v>1004234</c:v>
                </c:pt>
                <c:pt idx="1064">
                  <c:v>1004238</c:v>
                </c:pt>
                <c:pt idx="1065">
                  <c:v>1004242</c:v>
                </c:pt>
                <c:pt idx="1066">
                  <c:v>1004246</c:v>
                </c:pt>
                <c:pt idx="1067">
                  <c:v>1004250</c:v>
                </c:pt>
                <c:pt idx="1068">
                  <c:v>1004250</c:v>
                </c:pt>
                <c:pt idx="1069">
                  <c:v>1004264</c:v>
                </c:pt>
                <c:pt idx="1070">
                  <c:v>1004268</c:v>
                </c:pt>
                <c:pt idx="1071">
                  <c:v>1004278</c:v>
                </c:pt>
                <c:pt idx="1072">
                  <c:v>1004298</c:v>
                </c:pt>
                <c:pt idx="1073">
                  <c:v>1054308</c:v>
                </c:pt>
                <c:pt idx="1074">
                  <c:v>1054308</c:v>
                </c:pt>
                <c:pt idx="1075">
                  <c:v>1054312</c:v>
                </c:pt>
                <c:pt idx="1076">
                  <c:v>1054312</c:v>
                </c:pt>
                <c:pt idx="1077">
                  <c:v>1054312</c:v>
                </c:pt>
                <c:pt idx="1078">
                  <c:v>1054312</c:v>
                </c:pt>
                <c:pt idx="1079">
                  <c:v>1054312</c:v>
                </c:pt>
                <c:pt idx="1080">
                  <c:v>1054316</c:v>
                </c:pt>
                <c:pt idx="1081">
                  <c:v>1054316</c:v>
                </c:pt>
                <c:pt idx="1082">
                  <c:v>1054320</c:v>
                </c:pt>
                <c:pt idx="1083">
                  <c:v>1054320</c:v>
                </c:pt>
                <c:pt idx="1084">
                  <c:v>1054324</c:v>
                </c:pt>
                <c:pt idx="1085">
                  <c:v>1054328</c:v>
                </c:pt>
                <c:pt idx="1086">
                  <c:v>1054332</c:v>
                </c:pt>
                <c:pt idx="1087">
                  <c:v>1054332</c:v>
                </c:pt>
                <c:pt idx="1088">
                  <c:v>1054336</c:v>
                </c:pt>
                <c:pt idx="1089">
                  <c:v>1054340</c:v>
                </c:pt>
                <c:pt idx="1090">
                  <c:v>1054340</c:v>
                </c:pt>
                <c:pt idx="1091">
                  <c:v>1054340</c:v>
                </c:pt>
                <c:pt idx="1092">
                  <c:v>1054344</c:v>
                </c:pt>
                <c:pt idx="1093">
                  <c:v>1054348</c:v>
                </c:pt>
                <c:pt idx="1094">
                  <c:v>1054352</c:v>
                </c:pt>
                <c:pt idx="1095">
                  <c:v>1054352</c:v>
                </c:pt>
                <c:pt idx="1096">
                  <c:v>1054356</c:v>
                </c:pt>
                <c:pt idx="1097">
                  <c:v>1054360</c:v>
                </c:pt>
                <c:pt idx="1098">
                  <c:v>1054360</c:v>
                </c:pt>
                <c:pt idx="1099">
                  <c:v>1054364</c:v>
                </c:pt>
                <c:pt idx="1100">
                  <c:v>1054372</c:v>
                </c:pt>
                <c:pt idx="1101">
                  <c:v>1054376</c:v>
                </c:pt>
                <c:pt idx="1102">
                  <c:v>1054382</c:v>
                </c:pt>
                <c:pt idx="1103">
                  <c:v>1054382</c:v>
                </c:pt>
                <c:pt idx="1104">
                  <c:v>1054382</c:v>
                </c:pt>
                <c:pt idx="1105">
                  <c:v>1054390</c:v>
                </c:pt>
                <c:pt idx="1106">
                  <c:v>1054400</c:v>
                </c:pt>
                <c:pt idx="1107">
                  <c:v>1054404</c:v>
                </c:pt>
                <c:pt idx="1108">
                  <c:v>1054404</c:v>
                </c:pt>
                <c:pt idx="1109">
                  <c:v>1054410</c:v>
                </c:pt>
                <c:pt idx="1110">
                  <c:v>1054416</c:v>
                </c:pt>
                <c:pt idx="1111">
                  <c:v>1054420</c:v>
                </c:pt>
                <c:pt idx="1112">
                  <c:v>1054424</c:v>
                </c:pt>
                <c:pt idx="1113">
                  <c:v>1054428</c:v>
                </c:pt>
                <c:pt idx="1114">
                  <c:v>1054432</c:v>
                </c:pt>
                <c:pt idx="1115">
                  <c:v>1054432</c:v>
                </c:pt>
                <c:pt idx="1116">
                  <c:v>1054436</c:v>
                </c:pt>
                <c:pt idx="1117">
                  <c:v>1054440</c:v>
                </c:pt>
                <c:pt idx="1118">
                  <c:v>1054448</c:v>
                </c:pt>
                <c:pt idx="1119">
                  <c:v>1054454</c:v>
                </c:pt>
                <c:pt idx="1120">
                  <c:v>1054458</c:v>
                </c:pt>
                <c:pt idx="1121">
                  <c:v>1054464</c:v>
                </c:pt>
                <c:pt idx="1122">
                  <c:v>1054470</c:v>
                </c:pt>
                <c:pt idx="1123">
                  <c:v>1054480</c:v>
                </c:pt>
                <c:pt idx="1124">
                  <c:v>1054484</c:v>
                </c:pt>
                <c:pt idx="1125">
                  <c:v>1054492</c:v>
                </c:pt>
                <c:pt idx="1126">
                  <c:v>1054496</c:v>
                </c:pt>
                <c:pt idx="1127">
                  <c:v>1054508</c:v>
                </c:pt>
                <c:pt idx="1128">
                  <c:v>1054518</c:v>
                </c:pt>
                <c:pt idx="1129">
                  <c:v>1054534</c:v>
                </c:pt>
                <c:pt idx="1130">
                  <c:v>1054554</c:v>
                </c:pt>
                <c:pt idx="1131">
                  <c:v>1104564</c:v>
                </c:pt>
                <c:pt idx="1132">
                  <c:v>1104564</c:v>
                </c:pt>
                <c:pt idx="1133">
                  <c:v>1104564</c:v>
                </c:pt>
                <c:pt idx="1134">
                  <c:v>1104564</c:v>
                </c:pt>
                <c:pt idx="1135">
                  <c:v>1104564</c:v>
                </c:pt>
                <c:pt idx="1136">
                  <c:v>1104568</c:v>
                </c:pt>
                <c:pt idx="1137">
                  <c:v>1104572</c:v>
                </c:pt>
                <c:pt idx="1138">
                  <c:v>1104572</c:v>
                </c:pt>
                <c:pt idx="1139">
                  <c:v>1104576</c:v>
                </c:pt>
                <c:pt idx="1140">
                  <c:v>1104576</c:v>
                </c:pt>
                <c:pt idx="1141">
                  <c:v>1104576</c:v>
                </c:pt>
                <c:pt idx="1142">
                  <c:v>1104580</c:v>
                </c:pt>
                <c:pt idx="1143">
                  <c:v>1104584</c:v>
                </c:pt>
                <c:pt idx="1144">
                  <c:v>1104584</c:v>
                </c:pt>
                <c:pt idx="1145">
                  <c:v>1104588</c:v>
                </c:pt>
                <c:pt idx="1146">
                  <c:v>1104588</c:v>
                </c:pt>
                <c:pt idx="1147">
                  <c:v>1104592</c:v>
                </c:pt>
                <c:pt idx="1148">
                  <c:v>1104596</c:v>
                </c:pt>
                <c:pt idx="1149">
                  <c:v>1104596</c:v>
                </c:pt>
                <c:pt idx="1150">
                  <c:v>1104600</c:v>
                </c:pt>
                <c:pt idx="1151">
                  <c:v>1104600</c:v>
                </c:pt>
                <c:pt idx="1152">
                  <c:v>1104604</c:v>
                </c:pt>
                <c:pt idx="1153">
                  <c:v>1104608</c:v>
                </c:pt>
                <c:pt idx="1154">
                  <c:v>1104608</c:v>
                </c:pt>
                <c:pt idx="1155">
                  <c:v>1104612</c:v>
                </c:pt>
                <c:pt idx="1156">
                  <c:v>1104616</c:v>
                </c:pt>
                <c:pt idx="1157">
                  <c:v>1104616</c:v>
                </c:pt>
                <c:pt idx="1158">
                  <c:v>1104620</c:v>
                </c:pt>
                <c:pt idx="1159">
                  <c:v>1104620</c:v>
                </c:pt>
                <c:pt idx="1160">
                  <c:v>1104624</c:v>
                </c:pt>
                <c:pt idx="1161">
                  <c:v>1104624</c:v>
                </c:pt>
                <c:pt idx="1162">
                  <c:v>1104630</c:v>
                </c:pt>
                <c:pt idx="1163">
                  <c:v>1104630</c:v>
                </c:pt>
                <c:pt idx="1164">
                  <c:v>1104634</c:v>
                </c:pt>
                <c:pt idx="1165">
                  <c:v>1104638</c:v>
                </c:pt>
                <c:pt idx="1166">
                  <c:v>1104638</c:v>
                </c:pt>
                <c:pt idx="1167">
                  <c:v>1104642</c:v>
                </c:pt>
                <c:pt idx="1168">
                  <c:v>1104642</c:v>
                </c:pt>
                <c:pt idx="1169">
                  <c:v>1104648</c:v>
                </c:pt>
                <c:pt idx="1170">
                  <c:v>1104652</c:v>
                </c:pt>
                <c:pt idx="1171">
                  <c:v>1104656</c:v>
                </c:pt>
                <c:pt idx="1172">
                  <c:v>1104656</c:v>
                </c:pt>
                <c:pt idx="1173">
                  <c:v>1104660</c:v>
                </c:pt>
                <c:pt idx="1174">
                  <c:v>1104666</c:v>
                </c:pt>
                <c:pt idx="1175">
                  <c:v>1104670</c:v>
                </c:pt>
                <c:pt idx="1176">
                  <c:v>1104674</c:v>
                </c:pt>
                <c:pt idx="1177">
                  <c:v>1104678</c:v>
                </c:pt>
                <c:pt idx="1178">
                  <c:v>1104686</c:v>
                </c:pt>
                <c:pt idx="1179">
                  <c:v>1104690</c:v>
                </c:pt>
                <c:pt idx="1180">
                  <c:v>1104700</c:v>
                </c:pt>
                <c:pt idx="1181">
                  <c:v>1104708</c:v>
                </c:pt>
                <c:pt idx="1182">
                  <c:v>1104716</c:v>
                </c:pt>
                <c:pt idx="1183">
                  <c:v>1104730</c:v>
                </c:pt>
                <c:pt idx="1184">
                  <c:v>1104738</c:v>
                </c:pt>
                <c:pt idx="1185">
                  <c:v>1104744</c:v>
                </c:pt>
                <c:pt idx="1186">
                  <c:v>1104754</c:v>
                </c:pt>
                <c:pt idx="1187">
                  <c:v>1104766</c:v>
                </c:pt>
                <c:pt idx="1188">
                  <c:v>1104790</c:v>
                </c:pt>
                <c:pt idx="1189">
                  <c:v>1154800</c:v>
                </c:pt>
                <c:pt idx="1190">
                  <c:v>1154800</c:v>
                </c:pt>
                <c:pt idx="1191">
                  <c:v>1154800</c:v>
                </c:pt>
                <c:pt idx="1192">
                  <c:v>1154804</c:v>
                </c:pt>
                <c:pt idx="1193">
                  <c:v>1154804</c:v>
                </c:pt>
                <c:pt idx="1194">
                  <c:v>1154808</c:v>
                </c:pt>
                <c:pt idx="1195">
                  <c:v>1154808</c:v>
                </c:pt>
                <c:pt idx="1196">
                  <c:v>1154808</c:v>
                </c:pt>
                <c:pt idx="1197">
                  <c:v>1154808</c:v>
                </c:pt>
                <c:pt idx="1198">
                  <c:v>1154812</c:v>
                </c:pt>
                <c:pt idx="1199">
                  <c:v>1154816</c:v>
                </c:pt>
                <c:pt idx="1200">
                  <c:v>1154816</c:v>
                </c:pt>
                <c:pt idx="1201">
                  <c:v>1154820</c:v>
                </c:pt>
                <c:pt idx="1202">
                  <c:v>1154824</c:v>
                </c:pt>
                <c:pt idx="1203">
                  <c:v>1154828</c:v>
                </c:pt>
                <c:pt idx="1204">
                  <c:v>1154828</c:v>
                </c:pt>
                <c:pt idx="1205">
                  <c:v>1154828</c:v>
                </c:pt>
                <c:pt idx="1206">
                  <c:v>1154832</c:v>
                </c:pt>
                <c:pt idx="1207">
                  <c:v>1154836</c:v>
                </c:pt>
                <c:pt idx="1208">
                  <c:v>1154836</c:v>
                </c:pt>
                <c:pt idx="1209">
                  <c:v>1154840</c:v>
                </c:pt>
                <c:pt idx="1210">
                  <c:v>1154844</c:v>
                </c:pt>
                <c:pt idx="1211">
                  <c:v>1154844</c:v>
                </c:pt>
                <c:pt idx="1212">
                  <c:v>1154848</c:v>
                </c:pt>
                <c:pt idx="1213">
                  <c:v>1154848</c:v>
                </c:pt>
                <c:pt idx="1214">
                  <c:v>1154848</c:v>
                </c:pt>
                <c:pt idx="1215">
                  <c:v>1154854</c:v>
                </c:pt>
                <c:pt idx="1216">
                  <c:v>1154862</c:v>
                </c:pt>
                <c:pt idx="1217">
                  <c:v>1154862</c:v>
                </c:pt>
                <c:pt idx="1218">
                  <c:v>1154868</c:v>
                </c:pt>
                <c:pt idx="1219">
                  <c:v>1154872</c:v>
                </c:pt>
                <c:pt idx="1220">
                  <c:v>1154876</c:v>
                </c:pt>
                <c:pt idx="1221">
                  <c:v>1154880</c:v>
                </c:pt>
                <c:pt idx="1222">
                  <c:v>1154880</c:v>
                </c:pt>
                <c:pt idx="1223">
                  <c:v>1154884</c:v>
                </c:pt>
                <c:pt idx="1224">
                  <c:v>1154888</c:v>
                </c:pt>
                <c:pt idx="1225">
                  <c:v>1154888</c:v>
                </c:pt>
                <c:pt idx="1226">
                  <c:v>1154892</c:v>
                </c:pt>
                <c:pt idx="1227">
                  <c:v>1154898</c:v>
                </c:pt>
                <c:pt idx="1228">
                  <c:v>1154902</c:v>
                </c:pt>
                <c:pt idx="1229">
                  <c:v>1154906</c:v>
                </c:pt>
                <c:pt idx="1230">
                  <c:v>1154906</c:v>
                </c:pt>
                <c:pt idx="1231">
                  <c:v>1154906</c:v>
                </c:pt>
                <c:pt idx="1232">
                  <c:v>1154912</c:v>
                </c:pt>
                <c:pt idx="1233">
                  <c:v>1154920</c:v>
                </c:pt>
                <c:pt idx="1234">
                  <c:v>1154924</c:v>
                </c:pt>
                <c:pt idx="1235">
                  <c:v>1154928</c:v>
                </c:pt>
                <c:pt idx="1236">
                  <c:v>1154938</c:v>
                </c:pt>
                <c:pt idx="1237">
                  <c:v>1154946</c:v>
                </c:pt>
                <c:pt idx="1238">
                  <c:v>1154946</c:v>
                </c:pt>
                <c:pt idx="1239">
                  <c:v>1154950</c:v>
                </c:pt>
                <c:pt idx="1240">
                  <c:v>1154968</c:v>
                </c:pt>
                <c:pt idx="1241">
                  <c:v>1154988</c:v>
                </c:pt>
                <c:pt idx="1242">
                  <c:v>1155012</c:v>
                </c:pt>
                <c:pt idx="1243">
                  <c:v>1205022</c:v>
                </c:pt>
                <c:pt idx="1244">
                  <c:v>1205022</c:v>
                </c:pt>
                <c:pt idx="1245">
                  <c:v>1205022</c:v>
                </c:pt>
                <c:pt idx="1246">
                  <c:v>1205022</c:v>
                </c:pt>
                <c:pt idx="1247">
                  <c:v>1205022</c:v>
                </c:pt>
                <c:pt idx="1248">
                  <c:v>1205022</c:v>
                </c:pt>
                <c:pt idx="1249">
                  <c:v>1205026</c:v>
                </c:pt>
                <c:pt idx="1250">
                  <c:v>1205026</c:v>
                </c:pt>
                <c:pt idx="1251">
                  <c:v>1205030</c:v>
                </c:pt>
                <c:pt idx="1252">
                  <c:v>1205034</c:v>
                </c:pt>
                <c:pt idx="1253">
                  <c:v>1205034</c:v>
                </c:pt>
                <c:pt idx="1254">
                  <c:v>1205038</c:v>
                </c:pt>
                <c:pt idx="1255">
                  <c:v>1205038</c:v>
                </c:pt>
                <c:pt idx="1256">
                  <c:v>1205042</c:v>
                </c:pt>
                <c:pt idx="1257">
                  <c:v>1205042</c:v>
                </c:pt>
                <c:pt idx="1258">
                  <c:v>1205046</c:v>
                </c:pt>
                <c:pt idx="1259">
                  <c:v>1205050</c:v>
                </c:pt>
                <c:pt idx="1260">
                  <c:v>1205054</c:v>
                </c:pt>
                <c:pt idx="1261">
                  <c:v>1205054</c:v>
                </c:pt>
                <c:pt idx="1262">
                  <c:v>1205054</c:v>
                </c:pt>
                <c:pt idx="1263">
                  <c:v>1205058</c:v>
                </c:pt>
                <c:pt idx="1264">
                  <c:v>1205062</c:v>
                </c:pt>
                <c:pt idx="1265">
                  <c:v>1205066</c:v>
                </c:pt>
                <c:pt idx="1266">
                  <c:v>1205070</c:v>
                </c:pt>
                <c:pt idx="1267">
                  <c:v>1205070</c:v>
                </c:pt>
                <c:pt idx="1268">
                  <c:v>1205074</c:v>
                </c:pt>
                <c:pt idx="1269">
                  <c:v>1205074</c:v>
                </c:pt>
                <c:pt idx="1270">
                  <c:v>1205078</c:v>
                </c:pt>
                <c:pt idx="1271">
                  <c:v>1205082</c:v>
                </c:pt>
                <c:pt idx="1272">
                  <c:v>1205082</c:v>
                </c:pt>
                <c:pt idx="1273">
                  <c:v>1205086</c:v>
                </c:pt>
                <c:pt idx="1274">
                  <c:v>1205094</c:v>
                </c:pt>
                <c:pt idx="1275">
                  <c:v>1205094</c:v>
                </c:pt>
                <c:pt idx="1276">
                  <c:v>1205100</c:v>
                </c:pt>
                <c:pt idx="1277">
                  <c:v>1205106</c:v>
                </c:pt>
                <c:pt idx="1278">
                  <c:v>1205106</c:v>
                </c:pt>
                <c:pt idx="1279">
                  <c:v>1205110</c:v>
                </c:pt>
                <c:pt idx="1280">
                  <c:v>1205114</c:v>
                </c:pt>
                <c:pt idx="1281">
                  <c:v>1205118</c:v>
                </c:pt>
                <c:pt idx="1282">
                  <c:v>1205118</c:v>
                </c:pt>
                <c:pt idx="1283">
                  <c:v>1205122</c:v>
                </c:pt>
                <c:pt idx="1284">
                  <c:v>1205122</c:v>
                </c:pt>
                <c:pt idx="1285">
                  <c:v>1205128</c:v>
                </c:pt>
                <c:pt idx="1286">
                  <c:v>1205132</c:v>
                </c:pt>
                <c:pt idx="1287">
                  <c:v>1205146</c:v>
                </c:pt>
                <c:pt idx="1288">
                  <c:v>1205150</c:v>
                </c:pt>
                <c:pt idx="1289">
                  <c:v>1205164</c:v>
                </c:pt>
                <c:pt idx="1290">
                  <c:v>1205168</c:v>
                </c:pt>
                <c:pt idx="1291">
                  <c:v>1255178</c:v>
                </c:pt>
                <c:pt idx="1292">
                  <c:v>1255178</c:v>
                </c:pt>
                <c:pt idx="1293">
                  <c:v>1255178</c:v>
                </c:pt>
                <c:pt idx="1294">
                  <c:v>1255178</c:v>
                </c:pt>
                <c:pt idx="1295">
                  <c:v>1255178</c:v>
                </c:pt>
                <c:pt idx="1296">
                  <c:v>1255182</c:v>
                </c:pt>
                <c:pt idx="1297">
                  <c:v>1255182</c:v>
                </c:pt>
                <c:pt idx="1298">
                  <c:v>1255186</c:v>
                </c:pt>
                <c:pt idx="1299">
                  <c:v>1255190</c:v>
                </c:pt>
                <c:pt idx="1300">
                  <c:v>1255194</c:v>
                </c:pt>
                <c:pt idx="1301">
                  <c:v>1255194</c:v>
                </c:pt>
                <c:pt idx="1302">
                  <c:v>1255198</c:v>
                </c:pt>
                <c:pt idx="1303">
                  <c:v>1255198</c:v>
                </c:pt>
                <c:pt idx="1304">
                  <c:v>1255198</c:v>
                </c:pt>
                <c:pt idx="1305">
                  <c:v>1255202</c:v>
                </c:pt>
                <c:pt idx="1306">
                  <c:v>1255202</c:v>
                </c:pt>
                <c:pt idx="1307">
                  <c:v>1255206</c:v>
                </c:pt>
                <c:pt idx="1308">
                  <c:v>1255210</c:v>
                </c:pt>
                <c:pt idx="1309">
                  <c:v>1255214</c:v>
                </c:pt>
                <c:pt idx="1310">
                  <c:v>1255214</c:v>
                </c:pt>
                <c:pt idx="1311">
                  <c:v>1255220</c:v>
                </c:pt>
                <c:pt idx="1312">
                  <c:v>1255224</c:v>
                </c:pt>
                <c:pt idx="1313">
                  <c:v>1255230</c:v>
                </c:pt>
                <c:pt idx="1314">
                  <c:v>1255230</c:v>
                </c:pt>
                <c:pt idx="1315">
                  <c:v>1255234</c:v>
                </c:pt>
                <c:pt idx="1316">
                  <c:v>1255238</c:v>
                </c:pt>
                <c:pt idx="1317">
                  <c:v>1255246</c:v>
                </c:pt>
                <c:pt idx="1318">
                  <c:v>1255250</c:v>
                </c:pt>
                <c:pt idx="1319">
                  <c:v>1255254</c:v>
                </c:pt>
                <c:pt idx="1320">
                  <c:v>1255262</c:v>
                </c:pt>
                <c:pt idx="1321">
                  <c:v>1255262</c:v>
                </c:pt>
                <c:pt idx="1322">
                  <c:v>1255266</c:v>
                </c:pt>
                <c:pt idx="1323">
                  <c:v>1255270</c:v>
                </c:pt>
                <c:pt idx="1324">
                  <c:v>1255274</c:v>
                </c:pt>
                <c:pt idx="1325">
                  <c:v>1255274</c:v>
                </c:pt>
                <c:pt idx="1326">
                  <c:v>1255278</c:v>
                </c:pt>
                <c:pt idx="1327">
                  <c:v>1255284</c:v>
                </c:pt>
                <c:pt idx="1328">
                  <c:v>1255290</c:v>
                </c:pt>
                <c:pt idx="1329">
                  <c:v>1255298</c:v>
                </c:pt>
                <c:pt idx="1330">
                  <c:v>1255302</c:v>
                </c:pt>
                <c:pt idx="1331">
                  <c:v>1255306</c:v>
                </c:pt>
                <c:pt idx="1332">
                  <c:v>1255314</c:v>
                </c:pt>
                <c:pt idx="1333">
                  <c:v>1255320</c:v>
                </c:pt>
                <c:pt idx="1334">
                  <c:v>1255328</c:v>
                </c:pt>
                <c:pt idx="1335">
                  <c:v>1255332</c:v>
                </c:pt>
                <c:pt idx="1336">
                  <c:v>1255336</c:v>
                </c:pt>
                <c:pt idx="1337">
                  <c:v>1255340</c:v>
                </c:pt>
                <c:pt idx="1338">
                  <c:v>1255344</c:v>
                </c:pt>
                <c:pt idx="1339">
                  <c:v>1255360</c:v>
                </c:pt>
                <c:pt idx="1340">
                  <c:v>1255366</c:v>
                </c:pt>
                <c:pt idx="1341">
                  <c:v>1305376</c:v>
                </c:pt>
                <c:pt idx="1342">
                  <c:v>1305376</c:v>
                </c:pt>
                <c:pt idx="1343">
                  <c:v>1305376</c:v>
                </c:pt>
                <c:pt idx="1344">
                  <c:v>1305376</c:v>
                </c:pt>
                <c:pt idx="1345">
                  <c:v>1305376</c:v>
                </c:pt>
                <c:pt idx="1346">
                  <c:v>1305380</c:v>
                </c:pt>
                <c:pt idx="1347">
                  <c:v>1305380</c:v>
                </c:pt>
                <c:pt idx="1348">
                  <c:v>1305384</c:v>
                </c:pt>
                <c:pt idx="1349">
                  <c:v>1305388</c:v>
                </c:pt>
                <c:pt idx="1350">
                  <c:v>1305388</c:v>
                </c:pt>
                <c:pt idx="1351">
                  <c:v>1305392</c:v>
                </c:pt>
                <c:pt idx="1352">
                  <c:v>1305392</c:v>
                </c:pt>
                <c:pt idx="1353">
                  <c:v>1305396</c:v>
                </c:pt>
                <c:pt idx="1354">
                  <c:v>1305396</c:v>
                </c:pt>
                <c:pt idx="1355">
                  <c:v>1305400</c:v>
                </c:pt>
                <c:pt idx="1356">
                  <c:v>1305400</c:v>
                </c:pt>
                <c:pt idx="1357">
                  <c:v>1305404</c:v>
                </c:pt>
                <c:pt idx="1358">
                  <c:v>1305408</c:v>
                </c:pt>
                <c:pt idx="1359">
                  <c:v>1305412</c:v>
                </c:pt>
                <c:pt idx="1360">
                  <c:v>1305412</c:v>
                </c:pt>
                <c:pt idx="1361">
                  <c:v>1305416</c:v>
                </c:pt>
                <c:pt idx="1362">
                  <c:v>1305416</c:v>
                </c:pt>
                <c:pt idx="1363">
                  <c:v>1305416</c:v>
                </c:pt>
                <c:pt idx="1364">
                  <c:v>1305420</c:v>
                </c:pt>
                <c:pt idx="1365">
                  <c:v>1305420</c:v>
                </c:pt>
                <c:pt idx="1366">
                  <c:v>1305424</c:v>
                </c:pt>
                <c:pt idx="1367">
                  <c:v>1305428</c:v>
                </c:pt>
                <c:pt idx="1368">
                  <c:v>1305434</c:v>
                </c:pt>
                <c:pt idx="1369">
                  <c:v>1305440</c:v>
                </c:pt>
                <c:pt idx="1370">
                  <c:v>1305450</c:v>
                </c:pt>
                <c:pt idx="1371">
                  <c:v>1305454</c:v>
                </c:pt>
                <c:pt idx="1372">
                  <c:v>1305462</c:v>
                </c:pt>
                <c:pt idx="1373">
                  <c:v>1305462</c:v>
                </c:pt>
                <c:pt idx="1374">
                  <c:v>1305466</c:v>
                </c:pt>
                <c:pt idx="1375">
                  <c:v>1305476</c:v>
                </c:pt>
                <c:pt idx="1376">
                  <c:v>1305480</c:v>
                </c:pt>
                <c:pt idx="1377">
                  <c:v>1305484</c:v>
                </c:pt>
                <c:pt idx="1378">
                  <c:v>1305490</c:v>
                </c:pt>
                <c:pt idx="1379">
                  <c:v>1305498</c:v>
                </c:pt>
                <c:pt idx="1380">
                  <c:v>1305504</c:v>
                </c:pt>
                <c:pt idx="1381">
                  <c:v>1305508</c:v>
                </c:pt>
                <c:pt idx="1382">
                  <c:v>1305508</c:v>
                </c:pt>
                <c:pt idx="1383">
                  <c:v>1305512</c:v>
                </c:pt>
                <c:pt idx="1384">
                  <c:v>1305520</c:v>
                </c:pt>
                <c:pt idx="1385">
                  <c:v>1305526</c:v>
                </c:pt>
                <c:pt idx="1386">
                  <c:v>1305532</c:v>
                </c:pt>
                <c:pt idx="1387">
                  <c:v>1305536</c:v>
                </c:pt>
                <c:pt idx="1388">
                  <c:v>1305536</c:v>
                </c:pt>
                <c:pt idx="1389">
                  <c:v>1305546</c:v>
                </c:pt>
                <c:pt idx="1390">
                  <c:v>1305564</c:v>
                </c:pt>
                <c:pt idx="1391">
                  <c:v>1355574</c:v>
                </c:pt>
                <c:pt idx="1392">
                  <c:v>1355574</c:v>
                </c:pt>
                <c:pt idx="1393">
                  <c:v>1355574</c:v>
                </c:pt>
                <c:pt idx="1394">
                  <c:v>1355574</c:v>
                </c:pt>
                <c:pt idx="1395">
                  <c:v>1355574</c:v>
                </c:pt>
                <c:pt idx="1396">
                  <c:v>1355578</c:v>
                </c:pt>
                <c:pt idx="1397">
                  <c:v>1355578</c:v>
                </c:pt>
                <c:pt idx="1398">
                  <c:v>1355578</c:v>
                </c:pt>
                <c:pt idx="1399">
                  <c:v>1355582</c:v>
                </c:pt>
                <c:pt idx="1400">
                  <c:v>1355586</c:v>
                </c:pt>
                <c:pt idx="1401">
                  <c:v>1355586</c:v>
                </c:pt>
                <c:pt idx="1402">
                  <c:v>1355590</c:v>
                </c:pt>
                <c:pt idx="1403">
                  <c:v>1355590</c:v>
                </c:pt>
                <c:pt idx="1404">
                  <c:v>1355590</c:v>
                </c:pt>
                <c:pt idx="1405">
                  <c:v>1355598</c:v>
                </c:pt>
                <c:pt idx="1406">
                  <c:v>1355602</c:v>
                </c:pt>
                <c:pt idx="1407">
                  <c:v>1355606</c:v>
                </c:pt>
                <c:pt idx="1408">
                  <c:v>1355610</c:v>
                </c:pt>
                <c:pt idx="1409">
                  <c:v>1355610</c:v>
                </c:pt>
                <c:pt idx="1410">
                  <c:v>1355610</c:v>
                </c:pt>
                <c:pt idx="1411">
                  <c:v>1355614</c:v>
                </c:pt>
                <c:pt idx="1412">
                  <c:v>1355618</c:v>
                </c:pt>
                <c:pt idx="1413">
                  <c:v>1355624</c:v>
                </c:pt>
                <c:pt idx="1414">
                  <c:v>1355628</c:v>
                </c:pt>
                <c:pt idx="1415">
                  <c:v>1355632</c:v>
                </c:pt>
                <c:pt idx="1416">
                  <c:v>1355632</c:v>
                </c:pt>
                <c:pt idx="1417">
                  <c:v>1355636</c:v>
                </c:pt>
                <c:pt idx="1418">
                  <c:v>1355636</c:v>
                </c:pt>
                <c:pt idx="1419">
                  <c:v>1355642</c:v>
                </c:pt>
                <c:pt idx="1420">
                  <c:v>1355646</c:v>
                </c:pt>
                <c:pt idx="1421">
                  <c:v>1355660</c:v>
                </c:pt>
                <c:pt idx="1422">
                  <c:v>1355664</c:v>
                </c:pt>
                <c:pt idx="1423">
                  <c:v>1355668</c:v>
                </c:pt>
                <c:pt idx="1424">
                  <c:v>1355668</c:v>
                </c:pt>
                <c:pt idx="1425">
                  <c:v>1355672</c:v>
                </c:pt>
                <c:pt idx="1426">
                  <c:v>1355680</c:v>
                </c:pt>
                <c:pt idx="1427">
                  <c:v>1355686</c:v>
                </c:pt>
                <c:pt idx="1428">
                  <c:v>1355694</c:v>
                </c:pt>
                <c:pt idx="1429">
                  <c:v>1355698</c:v>
                </c:pt>
                <c:pt idx="1430">
                  <c:v>1355704</c:v>
                </c:pt>
                <c:pt idx="1431">
                  <c:v>1355714</c:v>
                </c:pt>
                <c:pt idx="1432">
                  <c:v>1355718</c:v>
                </c:pt>
                <c:pt idx="1433">
                  <c:v>1355722</c:v>
                </c:pt>
                <c:pt idx="1434">
                  <c:v>1405732</c:v>
                </c:pt>
                <c:pt idx="1435">
                  <c:v>1405732</c:v>
                </c:pt>
                <c:pt idx="1436">
                  <c:v>1405732</c:v>
                </c:pt>
                <c:pt idx="1437">
                  <c:v>1405732</c:v>
                </c:pt>
                <c:pt idx="1438">
                  <c:v>1405732</c:v>
                </c:pt>
                <c:pt idx="1439">
                  <c:v>1405732</c:v>
                </c:pt>
                <c:pt idx="1440">
                  <c:v>1405736</c:v>
                </c:pt>
                <c:pt idx="1441">
                  <c:v>1405740</c:v>
                </c:pt>
                <c:pt idx="1442">
                  <c:v>1405744</c:v>
                </c:pt>
                <c:pt idx="1443">
                  <c:v>1405748</c:v>
                </c:pt>
                <c:pt idx="1444">
                  <c:v>1405748</c:v>
                </c:pt>
                <c:pt idx="1445">
                  <c:v>1405752</c:v>
                </c:pt>
                <c:pt idx="1446">
                  <c:v>1405752</c:v>
                </c:pt>
                <c:pt idx="1447">
                  <c:v>1405752</c:v>
                </c:pt>
                <c:pt idx="1448">
                  <c:v>1405760</c:v>
                </c:pt>
                <c:pt idx="1449">
                  <c:v>1405760</c:v>
                </c:pt>
                <c:pt idx="1450">
                  <c:v>1405764</c:v>
                </c:pt>
                <c:pt idx="1451">
                  <c:v>1405764</c:v>
                </c:pt>
                <c:pt idx="1452">
                  <c:v>1405768</c:v>
                </c:pt>
                <c:pt idx="1453">
                  <c:v>1405772</c:v>
                </c:pt>
                <c:pt idx="1454">
                  <c:v>1405772</c:v>
                </c:pt>
                <c:pt idx="1455">
                  <c:v>1405776</c:v>
                </c:pt>
                <c:pt idx="1456">
                  <c:v>1405780</c:v>
                </c:pt>
                <c:pt idx="1457">
                  <c:v>1405784</c:v>
                </c:pt>
                <c:pt idx="1458">
                  <c:v>1405788</c:v>
                </c:pt>
                <c:pt idx="1459">
                  <c:v>1405788</c:v>
                </c:pt>
                <c:pt idx="1460">
                  <c:v>1405794</c:v>
                </c:pt>
                <c:pt idx="1461">
                  <c:v>1405798</c:v>
                </c:pt>
                <c:pt idx="1462">
                  <c:v>1405804</c:v>
                </c:pt>
                <c:pt idx="1463">
                  <c:v>1405804</c:v>
                </c:pt>
                <c:pt idx="1464">
                  <c:v>1405804</c:v>
                </c:pt>
                <c:pt idx="1465">
                  <c:v>1405812</c:v>
                </c:pt>
                <c:pt idx="1466">
                  <c:v>1405816</c:v>
                </c:pt>
                <c:pt idx="1467">
                  <c:v>1405816</c:v>
                </c:pt>
                <c:pt idx="1468">
                  <c:v>1405820</c:v>
                </c:pt>
                <c:pt idx="1469">
                  <c:v>1405824</c:v>
                </c:pt>
                <c:pt idx="1470">
                  <c:v>1405832</c:v>
                </c:pt>
                <c:pt idx="1471">
                  <c:v>1405840</c:v>
                </c:pt>
                <c:pt idx="1472">
                  <c:v>1405846</c:v>
                </c:pt>
                <c:pt idx="1473">
                  <c:v>1405856</c:v>
                </c:pt>
                <c:pt idx="1474">
                  <c:v>1405868</c:v>
                </c:pt>
                <c:pt idx="1475">
                  <c:v>1405868</c:v>
                </c:pt>
                <c:pt idx="1476">
                  <c:v>1405876</c:v>
                </c:pt>
                <c:pt idx="1477">
                  <c:v>1405888</c:v>
                </c:pt>
                <c:pt idx="1478">
                  <c:v>1405894</c:v>
                </c:pt>
                <c:pt idx="1479">
                  <c:v>1405912</c:v>
                </c:pt>
                <c:pt idx="1480">
                  <c:v>1455922</c:v>
                </c:pt>
                <c:pt idx="1481">
                  <c:v>1455922</c:v>
                </c:pt>
                <c:pt idx="1482">
                  <c:v>1455922</c:v>
                </c:pt>
                <c:pt idx="1483">
                  <c:v>1455922</c:v>
                </c:pt>
                <c:pt idx="1484">
                  <c:v>1455922</c:v>
                </c:pt>
                <c:pt idx="1485">
                  <c:v>1455926</c:v>
                </c:pt>
                <c:pt idx="1486">
                  <c:v>1455930</c:v>
                </c:pt>
                <c:pt idx="1487">
                  <c:v>1455930</c:v>
                </c:pt>
                <c:pt idx="1488">
                  <c:v>1455930</c:v>
                </c:pt>
                <c:pt idx="1489">
                  <c:v>1455934</c:v>
                </c:pt>
                <c:pt idx="1490">
                  <c:v>1455938</c:v>
                </c:pt>
                <c:pt idx="1491">
                  <c:v>1455938</c:v>
                </c:pt>
                <c:pt idx="1492">
                  <c:v>1455942</c:v>
                </c:pt>
                <c:pt idx="1493">
                  <c:v>1455946</c:v>
                </c:pt>
                <c:pt idx="1494">
                  <c:v>1455946</c:v>
                </c:pt>
                <c:pt idx="1495">
                  <c:v>1455950</c:v>
                </c:pt>
                <c:pt idx="1496">
                  <c:v>1455950</c:v>
                </c:pt>
                <c:pt idx="1497">
                  <c:v>1455954</c:v>
                </c:pt>
                <c:pt idx="1498">
                  <c:v>1455958</c:v>
                </c:pt>
                <c:pt idx="1499">
                  <c:v>1455962</c:v>
                </c:pt>
                <c:pt idx="1500">
                  <c:v>1455962</c:v>
                </c:pt>
                <c:pt idx="1501">
                  <c:v>1455966</c:v>
                </c:pt>
                <c:pt idx="1502">
                  <c:v>1455966</c:v>
                </c:pt>
                <c:pt idx="1503">
                  <c:v>1455966</c:v>
                </c:pt>
                <c:pt idx="1504">
                  <c:v>1455970</c:v>
                </c:pt>
                <c:pt idx="1505">
                  <c:v>1455970</c:v>
                </c:pt>
                <c:pt idx="1506">
                  <c:v>1455974</c:v>
                </c:pt>
                <c:pt idx="1507">
                  <c:v>1455974</c:v>
                </c:pt>
                <c:pt idx="1508">
                  <c:v>1455978</c:v>
                </c:pt>
                <c:pt idx="1509">
                  <c:v>1455982</c:v>
                </c:pt>
                <c:pt idx="1510">
                  <c:v>1455986</c:v>
                </c:pt>
                <c:pt idx="1511">
                  <c:v>1455990</c:v>
                </c:pt>
                <c:pt idx="1512">
                  <c:v>1455994</c:v>
                </c:pt>
                <c:pt idx="1513">
                  <c:v>1455994</c:v>
                </c:pt>
                <c:pt idx="1514">
                  <c:v>1455994</c:v>
                </c:pt>
                <c:pt idx="1515">
                  <c:v>1456002</c:v>
                </c:pt>
                <c:pt idx="1516">
                  <c:v>1456006</c:v>
                </c:pt>
                <c:pt idx="1517">
                  <c:v>1456010</c:v>
                </c:pt>
                <c:pt idx="1518">
                  <c:v>1456010</c:v>
                </c:pt>
                <c:pt idx="1519">
                  <c:v>1456022</c:v>
                </c:pt>
                <c:pt idx="1520">
                  <c:v>1456032</c:v>
                </c:pt>
                <c:pt idx="1521">
                  <c:v>1456036</c:v>
                </c:pt>
                <c:pt idx="1522">
                  <c:v>1456040</c:v>
                </c:pt>
                <c:pt idx="1523">
                  <c:v>1456044</c:v>
                </c:pt>
                <c:pt idx="1524">
                  <c:v>1456048</c:v>
                </c:pt>
                <c:pt idx="1525">
                  <c:v>1456052</c:v>
                </c:pt>
                <c:pt idx="1526">
                  <c:v>1456052</c:v>
                </c:pt>
                <c:pt idx="1527">
                  <c:v>1456058</c:v>
                </c:pt>
                <c:pt idx="1528">
                  <c:v>1456058</c:v>
                </c:pt>
                <c:pt idx="1529">
                  <c:v>1456062</c:v>
                </c:pt>
                <c:pt idx="1530">
                  <c:v>1456062</c:v>
                </c:pt>
                <c:pt idx="1531">
                  <c:v>1456066</c:v>
                </c:pt>
                <c:pt idx="1532">
                  <c:v>1456072</c:v>
                </c:pt>
                <c:pt idx="1533">
                  <c:v>1506082</c:v>
                </c:pt>
                <c:pt idx="1534">
                  <c:v>1506082</c:v>
                </c:pt>
                <c:pt idx="1535">
                  <c:v>1506082</c:v>
                </c:pt>
                <c:pt idx="1536">
                  <c:v>1506082</c:v>
                </c:pt>
                <c:pt idx="1537">
                  <c:v>1506082</c:v>
                </c:pt>
                <c:pt idx="1538">
                  <c:v>1506086</c:v>
                </c:pt>
                <c:pt idx="1539">
                  <c:v>1506086</c:v>
                </c:pt>
                <c:pt idx="1540">
                  <c:v>1506090</c:v>
                </c:pt>
                <c:pt idx="1541">
                  <c:v>1506094</c:v>
                </c:pt>
                <c:pt idx="1542">
                  <c:v>1506098</c:v>
                </c:pt>
                <c:pt idx="1543">
                  <c:v>1506102</c:v>
                </c:pt>
                <c:pt idx="1544">
                  <c:v>1506106</c:v>
                </c:pt>
                <c:pt idx="1545">
                  <c:v>1506110</c:v>
                </c:pt>
                <c:pt idx="1546">
                  <c:v>1506110</c:v>
                </c:pt>
                <c:pt idx="1547">
                  <c:v>1506114</c:v>
                </c:pt>
                <c:pt idx="1548">
                  <c:v>1506114</c:v>
                </c:pt>
                <c:pt idx="1549">
                  <c:v>1506114</c:v>
                </c:pt>
                <c:pt idx="1550">
                  <c:v>1506118</c:v>
                </c:pt>
                <c:pt idx="1551">
                  <c:v>1506118</c:v>
                </c:pt>
                <c:pt idx="1552">
                  <c:v>1506118</c:v>
                </c:pt>
                <c:pt idx="1553">
                  <c:v>1506122</c:v>
                </c:pt>
                <c:pt idx="1554">
                  <c:v>1506126</c:v>
                </c:pt>
                <c:pt idx="1555">
                  <c:v>1506130</c:v>
                </c:pt>
                <c:pt idx="1556">
                  <c:v>1506136</c:v>
                </c:pt>
                <c:pt idx="1557">
                  <c:v>1506140</c:v>
                </c:pt>
                <c:pt idx="1558">
                  <c:v>1506144</c:v>
                </c:pt>
                <c:pt idx="1559">
                  <c:v>1506148</c:v>
                </c:pt>
                <c:pt idx="1560">
                  <c:v>1506148</c:v>
                </c:pt>
                <c:pt idx="1561">
                  <c:v>1506154</c:v>
                </c:pt>
                <c:pt idx="1562">
                  <c:v>1506166</c:v>
                </c:pt>
                <c:pt idx="1563">
                  <c:v>1506170</c:v>
                </c:pt>
                <c:pt idx="1564">
                  <c:v>1506170</c:v>
                </c:pt>
                <c:pt idx="1565">
                  <c:v>1506178</c:v>
                </c:pt>
                <c:pt idx="1566">
                  <c:v>1506182</c:v>
                </c:pt>
                <c:pt idx="1567">
                  <c:v>1506186</c:v>
                </c:pt>
                <c:pt idx="1568">
                  <c:v>1506194</c:v>
                </c:pt>
                <c:pt idx="1569">
                  <c:v>1506198</c:v>
                </c:pt>
                <c:pt idx="1570">
                  <c:v>1506202</c:v>
                </c:pt>
                <c:pt idx="1571">
                  <c:v>1506202</c:v>
                </c:pt>
                <c:pt idx="1572">
                  <c:v>1506208</c:v>
                </c:pt>
                <c:pt idx="1573">
                  <c:v>1506214</c:v>
                </c:pt>
                <c:pt idx="1574">
                  <c:v>1506218</c:v>
                </c:pt>
                <c:pt idx="1575">
                  <c:v>1506230</c:v>
                </c:pt>
                <c:pt idx="1576">
                  <c:v>1506250</c:v>
                </c:pt>
                <c:pt idx="1577">
                  <c:v>1506250</c:v>
                </c:pt>
                <c:pt idx="1578">
                  <c:v>1506254</c:v>
                </c:pt>
                <c:pt idx="1579">
                  <c:v>1506254</c:v>
                </c:pt>
                <c:pt idx="1580">
                  <c:v>1556270</c:v>
                </c:pt>
                <c:pt idx="1581">
                  <c:v>1556270</c:v>
                </c:pt>
                <c:pt idx="1582">
                  <c:v>1556270</c:v>
                </c:pt>
                <c:pt idx="1583">
                  <c:v>1556270</c:v>
                </c:pt>
                <c:pt idx="1584">
                  <c:v>1556274</c:v>
                </c:pt>
                <c:pt idx="1585">
                  <c:v>1556278</c:v>
                </c:pt>
                <c:pt idx="1586">
                  <c:v>1556282</c:v>
                </c:pt>
                <c:pt idx="1587">
                  <c:v>1556282</c:v>
                </c:pt>
                <c:pt idx="1588">
                  <c:v>1556286</c:v>
                </c:pt>
                <c:pt idx="1589">
                  <c:v>1556286</c:v>
                </c:pt>
                <c:pt idx="1590">
                  <c:v>1556290</c:v>
                </c:pt>
                <c:pt idx="1591">
                  <c:v>1556290</c:v>
                </c:pt>
                <c:pt idx="1592">
                  <c:v>1556290</c:v>
                </c:pt>
                <c:pt idx="1593">
                  <c:v>1556290</c:v>
                </c:pt>
                <c:pt idx="1594">
                  <c:v>1556294</c:v>
                </c:pt>
                <c:pt idx="1595">
                  <c:v>1556300</c:v>
                </c:pt>
                <c:pt idx="1596">
                  <c:v>1556300</c:v>
                </c:pt>
                <c:pt idx="1597">
                  <c:v>1556300</c:v>
                </c:pt>
                <c:pt idx="1598">
                  <c:v>1556308</c:v>
                </c:pt>
                <c:pt idx="1599">
                  <c:v>1556308</c:v>
                </c:pt>
                <c:pt idx="1600">
                  <c:v>1556308</c:v>
                </c:pt>
                <c:pt idx="1601">
                  <c:v>1556312</c:v>
                </c:pt>
                <c:pt idx="1602">
                  <c:v>1556318</c:v>
                </c:pt>
                <c:pt idx="1603">
                  <c:v>1556322</c:v>
                </c:pt>
                <c:pt idx="1604">
                  <c:v>1556326</c:v>
                </c:pt>
                <c:pt idx="1605">
                  <c:v>1556330</c:v>
                </c:pt>
                <c:pt idx="1606">
                  <c:v>1556334</c:v>
                </c:pt>
                <c:pt idx="1607">
                  <c:v>1556338</c:v>
                </c:pt>
                <c:pt idx="1608">
                  <c:v>1556338</c:v>
                </c:pt>
                <c:pt idx="1609">
                  <c:v>1556342</c:v>
                </c:pt>
                <c:pt idx="1610">
                  <c:v>1556346</c:v>
                </c:pt>
                <c:pt idx="1611">
                  <c:v>1556352</c:v>
                </c:pt>
                <c:pt idx="1612">
                  <c:v>1556356</c:v>
                </c:pt>
                <c:pt idx="1613">
                  <c:v>1556364</c:v>
                </c:pt>
                <c:pt idx="1614">
                  <c:v>1556368</c:v>
                </c:pt>
                <c:pt idx="1615">
                  <c:v>1556372</c:v>
                </c:pt>
                <c:pt idx="1616">
                  <c:v>1556376</c:v>
                </c:pt>
                <c:pt idx="1617">
                  <c:v>1556380</c:v>
                </c:pt>
                <c:pt idx="1618">
                  <c:v>1556384</c:v>
                </c:pt>
                <c:pt idx="1619">
                  <c:v>1556388</c:v>
                </c:pt>
                <c:pt idx="1620">
                  <c:v>1556392</c:v>
                </c:pt>
                <c:pt idx="1621">
                  <c:v>1556398</c:v>
                </c:pt>
                <c:pt idx="1622">
                  <c:v>1556402</c:v>
                </c:pt>
                <c:pt idx="1623">
                  <c:v>1556408</c:v>
                </c:pt>
                <c:pt idx="1624">
                  <c:v>1556418</c:v>
                </c:pt>
                <c:pt idx="1625">
                  <c:v>1556428</c:v>
                </c:pt>
                <c:pt idx="1626">
                  <c:v>1556436</c:v>
                </c:pt>
                <c:pt idx="1627">
                  <c:v>1556446</c:v>
                </c:pt>
                <c:pt idx="1628">
                  <c:v>1556462</c:v>
                </c:pt>
                <c:pt idx="1629">
                  <c:v>1556468</c:v>
                </c:pt>
                <c:pt idx="1630">
                  <c:v>1556468</c:v>
                </c:pt>
                <c:pt idx="1631">
                  <c:v>1606478</c:v>
                </c:pt>
                <c:pt idx="1632">
                  <c:v>1606478</c:v>
                </c:pt>
                <c:pt idx="1633">
                  <c:v>1606478</c:v>
                </c:pt>
                <c:pt idx="1634">
                  <c:v>1606478</c:v>
                </c:pt>
                <c:pt idx="1635">
                  <c:v>1606478</c:v>
                </c:pt>
                <c:pt idx="1636">
                  <c:v>1606478</c:v>
                </c:pt>
                <c:pt idx="1637">
                  <c:v>1606486</c:v>
                </c:pt>
                <c:pt idx="1638">
                  <c:v>1606486</c:v>
                </c:pt>
                <c:pt idx="1639">
                  <c:v>1606492</c:v>
                </c:pt>
                <c:pt idx="1640">
                  <c:v>1606492</c:v>
                </c:pt>
                <c:pt idx="1641">
                  <c:v>1606496</c:v>
                </c:pt>
                <c:pt idx="1642">
                  <c:v>1606496</c:v>
                </c:pt>
                <c:pt idx="1643">
                  <c:v>1606500</c:v>
                </c:pt>
                <c:pt idx="1644">
                  <c:v>1606500</c:v>
                </c:pt>
                <c:pt idx="1645">
                  <c:v>1606500</c:v>
                </c:pt>
                <c:pt idx="1646">
                  <c:v>1606504</c:v>
                </c:pt>
                <c:pt idx="1647">
                  <c:v>1606504</c:v>
                </c:pt>
                <c:pt idx="1648">
                  <c:v>1606512</c:v>
                </c:pt>
                <c:pt idx="1649">
                  <c:v>1606516</c:v>
                </c:pt>
                <c:pt idx="1650">
                  <c:v>1606516</c:v>
                </c:pt>
                <c:pt idx="1651">
                  <c:v>1606522</c:v>
                </c:pt>
                <c:pt idx="1652">
                  <c:v>1606522</c:v>
                </c:pt>
                <c:pt idx="1653">
                  <c:v>1606526</c:v>
                </c:pt>
                <c:pt idx="1654">
                  <c:v>1606534</c:v>
                </c:pt>
                <c:pt idx="1655">
                  <c:v>1606538</c:v>
                </c:pt>
                <c:pt idx="1656">
                  <c:v>1606538</c:v>
                </c:pt>
                <c:pt idx="1657">
                  <c:v>1606544</c:v>
                </c:pt>
                <c:pt idx="1658">
                  <c:v>1606544</c:v>
                </c:pt>
                <c:pt idx="1659">
                  <c:v>1606548</c:v>
                </c:pt>
                <c:pt idx="1660">
                  <c:v>1606552</c:v>
                </c:pt>
                <c:pt idx="1661">
                  <c:v>1606552</c:v>
                </c:pt>
                <c:pt idx="1662">
                  <c:v>1606558</c:v>
                </c:pt>
                <c:pt idx="1663">
                  <c:v>1606564</c:v>
                </c:pt>
                <c:pt idx="1664">
                  <c:v>1606568</c:v>
                </c:pt>
                <c:pt idx="1665">
                  <c:v>1606568</c:v>
                </c:pt>
                <c:pt idx="1666">
                  <c:v>1606572</c:v>
                </c:pt>
                <c:pt idx="1667">
                  <c:v>1606582</c:v>
                </c:pt>
                <c:pt idx="1668">
                  <c:v>1606586</c:v>
                </c:pt>
                <c:pt idx="1669">
                  <c:v>1606594</c:v>
                </c:pt>
                <c:pt idx="1670">
                  <c:v>1606594</c:v>
                </c:pt>
                <c:pt idx="1671">
                  <c:v>1606598</c:v>
                </c:pt>
                <c:pt idx="1672">
                  <c:v>1606606</c:v>
                </c:pt>
                <c:pt idx="1673">
                  <c:v>1606616</c:v>
                </c:pt>
                <c:pt idx="1674">
                  <c:v>1606626</c:v>
                </c:pt>
                <c:pt idx="1675">
                  <c:v>1606640</c:v>
                </c:pt>
                <c:pt idx="1676">
                  <c:v>1606646</c:v>
                </c:pt>
                <c:pt idx="1677">
                  <c:v>1606658</c:v>
                </c:pt>
                <c:pt idx="1678">
                  <c:v>1656668</c:v>
                </c:pt>
                <c:pt idx="1679">
                  <c:v>1656668</c:v>
                </c:pt>
                <c:pt idx="1680">
                  <c:v>1656668</c:v>
                </c:pt>
                <c:pt idx="1681">
                  <c:v>1656668</c:v>
                </c:pt>
                <c:pt idx="1682">
                  <c:v>1656672</c:v>
                </c:pt>
                <c:pt idx="1683">
                  <c:v>1656672</c:v>
                </c:pt>
                <c:pt idx="1684">
                  <c:v>1656672</c:v>
                </c:pt>
                <c:pt idx="1685">
                  <c:v>1656676</c:v>
                </c:pt>
                <c:pt idx="1686">
                  <c:v>1656676</c:v>
                </c:pt>
                <c:pt idx="1687">
                  <c:v>1656680</c:v>
                </c:pt>
                <c:pt idx="1688">
                  <c:v>1656680</c:v>
                </c:pt>
                <c:pt idx="1689">
                  <c:v>1656684</c:v>
                </c:pt>
                <c:pt idx="1690">
                  <c:v>1656688</c:v>
                </c:pt>
                <c:pt idx="1691">
                  <c:v>1656692</c:v>
                </c:pt>
                <c:pt idx="1692">
                  <c:v>1656692</c:v>
                </c:pt>
                <c:pt idx="1693">
                  <c:v>1656692</c:v>
                </c:pt>
                <c:pt idx="1694">
                  <c:v>1656696</c:v>
                </c:pt>
                <c:pt idx="1695">
                  <c:v>1656696</c:v>
                </c:pt>
                <c:pt idx="1696">
                  <c:v>1656700</c:v>
                </c:pt>
                <c:pt idx="1697">
                  <c:v>1656704</c:v>
                </c:pt>
                <c:pt idx="1698">
                  <c:v>1656708</c:v>
                </c:pt>
                <c:pt idx="1699">
                  <c:v>1656708</c:v>
                </c:pt>
                <c:pt idx="1700">
                  <c:v>1656712</c:v>
                </c:pt>
                <c:pt idx="1701">
                  <c:v>1656716</c:v>
                </c:pt>
                <c:pt idx="1702">
                  <c:v>1656720</c:v>
                </c:pt>
                <c:pt idx="1703">
                  <c:v>1656724</c:v>
                </c:pt>
                <c:pt idx="1704">
                  <c:v>1656732</c:v>
                </c:pt>
                <c:pt idx="1705">
                  <c:v>1656732</c:v>
                </c:pt>
                <c:pt idx="1706">
                  <c:v>1656736</c:v>
                </c:pt>
                <c:pt idx="1707">
                  <c:v>1656736</c:v>
                </c:pt>
                <c:pt idx="1708">
                  <c:v>1656736</c:v>
                </c:pt>
                <c:pt idx="1709">
                  <c:v>1656744</c:v>
                </c:pt>
                <c:pt idx="1710">
                  <c:v>1656744</c:v>
                </c:pt>
                <c:pt idx="1711">
                  <c:v>1656750</c:v>
                </c:pt>
                <c:pt idx="1712">
                  <c:v>1656754</c:v>
                </c:pt>
                <c:pt idx="1713">
                  <c:v>1656760</c:v>
                </c:pt>
                <c:pt idx="1714">
                  <c:v>1656760</c:v>
                </c:pt>
                <c:pt idx="1715">
                  <c:v>1656766</c:v>
                </c:pt>
                <c:pt idx="1716">
                  <c:v>1656766</c:v>
                </c:pt>
                <c:pt idx="1717">
                  <c:v>1656770</c:v>
                </c:pt>
                <c:pt idx="1718">
                  <c:v>1656782</c:v>
                </c:pt>
                <c:pt idx="1719">
                  <c:v>1656786</c:v>
                </c:pt>
                <c:pt idx="1720">
                  <c:v>1656786</c:v>
                </c:pt>
                <c:pt idx="1721">
                  <c:v>1656790</c:v>
                </c:pt>
                <c:pt idx="1722">
                  <c:v>1656794</c:v>
                </c:pt>
                <c:pt idx="1723">
                  <c:v>1656798</c:v>
                </c:pt>
                <c:pt idx="1724">
                  <c:v>1656812</c:v>
                </c:pt>
                <c:pt idx="1725">
                  <c:v>1706822</c:v>
                </c:pt>
                <c:pt idx="1726">
                  <c:v>1706822</c:v>
                </c:pt>
                <c:pt idx="1727">
                  <c:v>1706822</c:v>
                </c:pt>
                <c:pt idx="1728">
                  <c:v>1706822</c:v>
                </c:pt>
                <c:pt idx="1729">
                  <c:v>1706822</c:v>
                </c:pt>
                <c:pt idx="1730">
                  <c:v>1706826</c:v>
                </c:pt>
                <c:pt idx="1731">
                  <c:v>1706826</c:v>
                </c:pt>
                <c:pt idx="1732">
                  <c:v>1706830</c:v>
                </c:pt>
                <c:pt idx="1733">
                  <c:v>1706830</c:v>
                </c:pt>
                <c:pt idx="1734">
                  <c:v>1706830</c:v>
                </c:pt>
                <c:pt idx="1735">
                  <c:v>1706834</c:v>
                </c:pt>
                <c:pt idx="1736">
                  <c:v>1706838</c:v>
                </c:pt>
                <c:pt idx="1737">
                  <c:v>1706838</c:v>
                </c:pt>
                <c:pt idx="1738">
                  <c:v>1706842</c:v>
                </c:pt>
                <c:pt idx="1739">
                  <c:v>1706846</c:v>
                </c:pt>
                <c:pt idx="1740">
                  <c:v>1706850</c:v>
                </c:pt>
                <c:pt idx="1741">
                  <c:v>1706854</c:v>
                </c:pt>
                <c:pt idx="1742">
                  <c:v>1706854</c:v>
                </c:pt>
                <c:pt idx="1743">
                  <c:v>1706854</c:v>
                </c:pt>
                <c:pt idx="1744">
                  <c:v>1706858</c:v>
                </c:pt>
                <c:pt idx="1745">
                  <c:v>1706862</c:v>
                </c:pt>
                <c:pt idx="1746">
                  <c:v>1706862</c:v>
                </c:pt>
                <c:pt idx="1747">
                  <c:v>1706862</c:v>
                </c:pt>
                <c:pt idx="1748">
                  <c:v>1706868</c:v>
                </c:pt>
                <c:pt idx="1749">
                  <c:v>1706868</c:v>
                </c:pt>
                <c:pt idx="1750">
                  <c:v>1706872</c:v>
                </c:pt>
                <c:pt idx="1751">
                  <c:v>1706876</c:v>
                </c:pt>
                <c:pt idx="1752">
                  <c:v>1706880</c:v>
                </c:pt>
                <c:pt idx="1753">
                  <c:v>1706884</c:v>
                </c:pt>
                <c:pt idx="1754">
                  <c:v>1706888</c:v>
                </c:pt>
                <c:pt idx="1755">
                  <c:v>1706892</c:v>
                </c:pt>
                <c:pt idx="1756">
                  <c:v>1706900</c:v>
                </c:pt>
                <c:pt idx="1757">
                  <c:v>1706900</c:v>
                </c:pt>
                <c:pt idx="1758">
                  <c:v>1706900</c:v>
                </c:pt>
                <c:pt idx="1759">
                  <c:v>1706904</c:v>
                </c:pt>
                <c:pt idx="1760">
                  <c:v>1706904</c:v>
                </c:pt>
                <c:pt idx="1761">
                  <c:v>1706914</c:v>
                </c:pt>
                <c:pt idx="1762">
                  <c:v>1706920</c:v>
                </c:pt>
                <c:pt idx="1763">
                  <c:v>1706920</c:v>
                </c:pt>
                <c:pt idx="1764">
                  <c:v>1706924</c:v>
                </c:pt>
                <c:pt idx="1765">
                  <c:v>1706928</c:v>
                </c:pt>
                <c:pt idx="1766">
                  <c:v>1706932</c:v>
                </c:pt>
                <c:pt idx="1767">
                  <c:v>1706936</c:v>
                </c:pt>
                <c:pt idx="1768">
                  <c:v>1706940</c:v>
                </c:pt>
                <c:pt idx="1769">
                  <c:v>1706948</c:v>
                </c:pt>
                <c:pt idx="1770">
                  <c:v>1706948</c:v>
                </c:pt>
                <c:pt idx="1771">
                  <c:v>1706952</c:v>
                </c:pt>
                <c:pt idx="1772">
                  <c:v>1706960</c:v>
                </c:pt>
                <c:pt idx="1773">
                  <c:v>1706970</c:v>
                </c:pt>
                <c:pt idx="1774">
                  <c:v>1706974</c:v>
                </c:pt>
                <c:pt idx="1775">
                  <c:v>1706984</c:v>
                </c:pt>
                <c:pt idx="1776">
                  <c:v>1707004</c:v>
                </c:pt>
                <c:pt idx="1777">
                  <c:v>1707012</c:v>
                </c:pt>
                <c:pt idx="1778">
                  <c:v>1707022</c:v>
                </c:pt>
                <c:pt idx="1779">
                  <c:v>1707034</c:v>
                </c:pt>
                <c:pt idx="1780">
                  <c:v>1707064</c:v>
                </c:pt>
                <c:pt idx="1781">
                  <c:v>1757088</c:v>
                </c:pt>
                <c:pt idx="1782">
                  <c:v>1757088</c:v>
                </c:pt>
                <c:pt idx="1783">
                  <c:v>1757088</c:v>
                </c:pt>
                <c:pt idx="1784">
                  <c:v>1757088</c:v>
                </c:pt>
                <c:pt idx="1785">
                  <c:v>1757088</c:v>
                </c:pt>
                <c:pt idx="1786">
                  <c:v>1757092</c:v>
                </c:pt>
                <c:pt idx="1787">
                  <c:v>1757092</c:v>
                </c:pt>
                <c:pt idx="1788">
                  <c:v>1757096</c:v>
                </c:pt>
                <c:pt idx="1789">
                  <c:v>1757096</c:v>
                </c:pt>
                <c:pt idx="1790">
                  <c:v>1757100</c:v>
                </c:pt>
                <c:pt idx="1791">
                  <c:v>1757104</c:v>
                </c:pt>
                <c:pt idx="1792">
                  <c:v>1757104</c:v>
                </c:pt>
                <c:pt idx="1793">
                  <c:v>1757108</c:v>
                </c:pt>
                <c:pt idx="1794">
                  <c:v>1757108</c:v>
                </c:pt>
                <c:pt idx="1795">
                  <c:v>1757112</c:v>
                </c:pt>
                <c:pt idx="1796">
                  <c:v>1757116</c:v>
                </c:pt>
                <c:pt idx="1797">
                  <c:v>1757116</c:v>
                </c:pt>
                <c:pt idx="1798">
                  <c:v>1757120</c:v>
                </c:pt>
                <c:pt idx="1799">
                  <c:v>1757120</c:v>
                </c:pt>
                <c:pt idx="1800">
                  <c:v>1757124</c:v>
                </c:pt>
                <c:pt idx="1801">
                  <c:v>1757128</c:v>
                </c:pt>
                <c:pt idx="1802">
                  <c:v>1757132</c:v>
                </c:pt>
                <c:pt idx="1803">
                  <c:v>1757132</c:v>
                </c:pt>
                <c:pt idx="1804">
                  <c:v>1757132</c:v>
                </c:pt>
                <c:pt idx="1805">
                  <c:v>1757138</c:v>
                </c:pt>
                <c:pt idx="1806">
                  <c:v>1757142</c:v>
                </c:pt>
                <c:pt idx="1807">
                  <c:v>1757146</c:v>
                </c:pt>
                <c:pt idx="1808">
                  <c:v>1757146</c:v>
                </c:pt>
                <c:pt idx="1809">
                  <c:v>1757146</c:v>
                </c:pt>
                <c:pt idx="1810">
                  <c:v>1757150</c:v>
                </c:pt>
                <c:pt idx="1811">
                  <c:v>1757150</c:v>
                </c:pt>
                <c:pt idx="1812">
                  <c:v>1757156</c:v>
                </c:pt>
                <c:pt idx="1813">
                  <c:v>1757160</c:v>
                </c:pt>
                <c:pt idx="1814">
                  <c:v>1757166</c:v>
                </c:pt>
                <c:pt idx="1815">
                  <c:v>1757170</c:v>
                </c:pt>
                <c:pt idx="1816">
                  <c:v>1757178</c:v>
                </c:pt>
                <c:pt idx="1817">
                  <c:v>1757182</c:v>
                </c:pt>
                <c:pt idx="1818">
                  <c:v>1757190</c:v>
                </c:pt>
                <c:pt idx="1819">
                  <c:v>1757194</c:v>
                </c:pt>
                <c:pt idx="1820">
                  <c:v>1757198</c:v>
                </c:pt>
                <c:pt idx="1821">
                  <c:v>1757198</c:v>
                </c:pt>
                <c:pt idx="1822">
                  <c:v>1757198</c:v>
                </c:pt>
                <c:pt idx="1823">
                  <c:v>1757210</c:v>
                </c:pt>
                <c:pt idx="1824">
                  <c:v>1757222</c:v>
                </c:pt>
                <c:pt idx="1825">
                  <c:v>1757236</c:v>
                </c:pt>
                <c:pt idx="1826">
                  <c:v>1757236</c:v>
                </c:pt>
                <c:pt idx="1827">
                  <c:v>1757236</c:v>
                </c:pt>
                <c:pt idx="1828">
                  <c:v>1757240</c:v>
                </c:pt>
                <c:pt idx="1829">
                  <c:v>1757240</c:v>
                </c:pt>
                <c:pt idx="1830">
                  <c:v>1757246</c:v>
                </c:pt>
                <c:pt idx="1831">
                  <c:v>1757252</c:v>
                </c:pt>
                <c:pt idx="1832">
                  <c:v>1757256</c:v>
                </c:pt>
                <c:pt idx="1833">
                  <c:v>1757260</c:v>
                </c:pt>
                <c:pt idx="1834">
                  <c:v>1757260</c:v>
                </c:pt>
                <c:pt idx="1835">
                  <c:v>1757260</c:v>
                </c:pt>
                <c:pt idx="1836">
                  <c:v>1757272</c:v>
                </c:pt>
                <c:pt idx="1837">
                  <c:v>1757280</c:v>
                </c:pt>
                <c:pt idx="1838">
                  <c:v>1757288</c:v>
                </c:pt>
                <c:pt idx="1839">
                  <c:v>1757308</c:v>
                </c:pt>
                <c:pt idx="1840">
                  <c:v>1757326</c:v>
                </c:pt>
                <c:pt idx="1841">
                  <c:v>1807336</c:v>
                </c:pt>
                <c:pt idx="1842">
                  <c:v>1807336</c:v>
                </c:pt>
                <c:pt idx="1843">
                  <c:v>1807336</c:v>
                </c:pt>
                <c:pt idx="1844">
                  <c:v>1807336</c:v>
                </c:pt>
                <c:pt idx="1845">
                  <c:v>1807340</c:v>
                </c:pt>
                <c:pt idx="1846">
                  <c:v>1807340</c:v>
                </c:pt>
                <c:pt idx="1847">
                  <c:v>1807340</c:v>
                </c:pt>
                <c:pt idx="1848">
                  <c:v>1807340</c:v>
                </c:pt>
                <c:pt idx="1849">
                  <c:v>1807344</c:v>
                </c:pt>
                <c:pt idx="1850">
                  <c:v>1807344</c:v>
                </c:pt>
                <c:pt idx="1851">
                  <c:v>1807348</c:v>
                </c:pt>
                <c:pt idx="1852">
                  <c:v>1807348</c:v>
                </c:pt>
                <c:pt idx="1853">
                  <c:v>1807356</c:v>
                </c:pt>
                <c:pt idx="1854">
                  <c:v>1807356</c:v>
                </c:pt>
                <c:pt idx="1855">
                  <c:v>1807360</c:v>
                </c:pt>
                <c:pt idx="1856">
                  <c:v>1807360</c:v>
                </c:pt>
                <c:pt idx="1857">
                  <c:v>1807364</c:v>
                </c:pt>
                <c:pt idx="1858">
                  <c:v>1807372</c:v>
                </c:pt>
                <c:pt idx="1859">
                  <c:v>1807372</c:v>
                </c:pt>
                <c:pt idx="1860">
                  <c:v>1807376</c:v>
                </c:pt>
                <c:pt idx="1861">
                  <c:v>1807382</c:v>
                </c:pt>
                <c:pt idx="1862">
                  <c:v>1807386</c:v>
                </c:pt>
                <c:pt idx="1863">
                  <c:v>1807386</c:v>
                </c:pt>
                <c:pt idx="1864">
                  <c:v>1807392</c:v>
                </c:pt>
                <c:pt idx="1865">
                  <c:v>1807396</c:v>
                </c:pt>
                <c:pt idx="1866">
                  <c:v>1807400</c:v>
                </c:pt>
                <c:pt idx="1867">
                  <c:v>1807400</c:v>
                </c:pt>
                <c:pt idx="1868">
                  <c:v>1807404</c:v>
                </c:pt>
                <c:pt idx="1869">
                  <c:v>1807408</c:v>
                </c:pt>
                <c:pt idx="1870">
                  <c:v>1807414</c:v>
                </c:pt>
                <c:pt idx="1871">
                  <c:v>1807414</c:v>
                </c:pt>
                <c:pt idx="1872">
                  <c:v>1807422</c:v>
                </c:pt>
                <c:pt idx="1873">
                  <c:v>1807428</c:v>
                </c:pt>
                <c:pt idx="1874">
                  <c:v>1807438</c:v>
                </c:pt>
                <c:pt idx="1875">
                  <c:v>1807446</c:v>
                </c:pt>
                <c:pt idx="1876">
                  <c:v>1807454</c:v>
                </c:pt>
                <c:pt idx="1877">
                  <c:v>1807462</c:v>
                </c:pt>
                <c:pt idx="1878">
                  <c:v>1807468</c:v>
                </c:pt>
                <c:pt idx="1879">
                  <c:v>1807480</c:v>
                </c:pt>
                <c:pt idx="1880">
                  <c:v>1807480</c:v>
                </c:pt>
                <c:pt idx="1881">
                  <c:v>1807494</c:v>
                </c:pt>
                <c:pt idx="1882">
                  <c:v>1807498</c:v>
                </c:pt>
                <c:pt idx="1883">
                  <c:v>1807498</c:v>
                </c:pt>
                <c:pt idx="1884">
                  <c:v>1807506</c:v>
                </c:pt>
                <c:pt idx="1885">
                  <c:v>1807524</c:v>
                </c:pt>
                <c:pt idx="1886">
                  <c:v>1807538</c:v>
                </c:pt>
                <c:pt idx="1887">
                  <c:v>1807554</c:v>
                </c:pt>
                <c:pt idx="1888">
                  <c:v>1807564</c:v>
                </c:pt>
                <c:pt idx="1889">
                  <c:v>1857574</c:v>
                </c:pt>
                <c:pt idx="1890">
                  <c:v>1857574</c:v>
                </c:pt>
                <c:pt idx="1891">
                  <c:v>1857578</c:v>
                </c:pt>
                <c:pt idx="1892">
                  <c:v>1857578</c:v>
                </c:pt>
                <c:pt idx="1893">
                  <c:v>1857582</c:v>
                </c:pt>
                <c:pt idx="1894">
                  <c:v>1857582</c:v>
                </c:pt>
                <c:pt idx="1895">
                  <c:v>1857582</c:v>
                </c:pt>
                <c:pt idx="1896">
                  <c:v>1857582</c:v>
                </c:pt>
                <c:pt idx="1897">
                  <c:v>1857582</c:v>
                </c:pt>
                <c:pt idx="1898">
                  <c:v>1857582</c:v>
                </c:pt>
                <c:pt idx="1899">
                  <c:v>1857590</c:v>
                </c:pt>
                <c:pt idx="1900">
                  <c:v>1857590</c:v>
                </c:pt>
                <c:pt idx="1901">
                  <c:v>1857594</c:v>
                </c:pt>
                <c:pt idx="1902">
                  <c:v>1857594</c:v>
                </c:pt>
                <c:pt idx="1903">
                  <c:v>1857598</c:v>
                </c:pt>
                <c:pt idx="1904">
                  <c:v>1857602</c:v>
                </c:pt>
                <c:pt idx="1905">
                  <c:v>1857602</c:v>
                </c:pt>
                <c:pt idx="1906">
                  <c:v>1857606</c:v>
                </c:pt>
                <c:pt idx="1907">
                  <c:v>1857606</c:v>
                </c:pt>
                <c:pt idx="1908">
                  <c:v>1857610</c:v>
                </c:pt>
                <c:pt idx="1909">
                  <c:v>1857614</c:v>
                </c:pt>
                <c:pt idx="1910">
                  <c:v>1857618</c:v>
                </c:pt>
                <c:pt idx="1911">
                  <c:v>1857622</c:v>
                </c:pt>
                <c:pt idx="1912">
                  <c:v>1857628</c:v>
                </c:pt>
                <c:pt idx="1913">
                  <c:v>1857632</c:v>
                </c:pt>
                <c:pt idx="1914">
                  <c:v>1857636</c:v>
                </c:pt>
                <c:pt idx="1915">
                  <c:v>1857640</c:v>
                </c:pt>
                <c:pt idx="1916">
                  <c:v>1857644</c:v>
                </c:pt>
                <c:pt idx="1917">
                  <c:v>1857648</c:v>
                </c:pt>
                <c:pt idx="1918">
                  <c:v>1857648</c:v>
                </c:pt>
                <c:pt idx="1919">
                  <c:v>1857652</c:v>
                </c:pt>
                <c:pt idx="1920">
                  <c:v>1857652</c:v>
                </c:pt>
                <c:pt idx="1921">
                  <c:v>1857652</c:v>
                </c:pt>
                <c:pt idx="1922">
                  <c:v>1857658</c:v>
                </c:pt>
                <c:pt idx="1923">
                  <c:v>1857658</c:v>
                </c:pt>
                <c:pt idx="1924">
                  <c:v>1857662</c:v>
                </c:pt>
                <c:pt idx="1925">
                  <c:v>1857666</c:v>
                </c:pt>
                <c:pt idx="1926">
                  <c:v>1857672</c:v>
                </c:pt>
                <c:pt idx="1927">
                  <c:v>1857676</c:v>
                </c:pt>
                <c:pt idx="1928">
                  <c:v>1857680</c:v>
                </c:pt>
                <c:pt idx="1929">
                  <c:v>1857684</c:v>
                </c:pt>
                <c:pt idx="1930">
                  <c:v>1857688</c:v>
                </c:pt>
                <c:pt idx="1931">
                  <c:v>1857698</c:v>
                </c:pt>
                <c:pt idx="1932">
                  <c:v>1857704</c:v>
                </c:pt>
                <c:pt idx="1933">
                  <c:v>1857710</c:v>
                </c:pt>
                <c:pt idx="1934">
                  <c:v>1857714</c:v>
                </c:pt>
                <c:pt idx="1935">
                  <c:v>1857724</c:v>
                </c:pt>
                <c:pt idx="1936">
                  <c:v>1857738</c:v>
                </c:pt>
                <c:pt idx="1937">
                  <c:v>1857754</c:v>
                </c:pt>
                <c:pt idx="1938">
                  <c:v>1857774</c:v>
                </c:pt>
                <c:pt idx="1939">
                  <c:v>1907784</c:v>
                </c:pt>
                <c:pt idx="1940">
                  <c:v>1907784</c:v>
                </c:pt>
                <c:pt idx="1941">
                  <c:v>1907784</c:v>
                </c:pt>
                <c:pt idx="1942">
                  <c:v>1907784</c:v>
                </c:pt>
                <c:pt idx="1943">
                  <c:v>1907784</c:v>
                </c:pt>
                <c:pt idx="1944">
                  <c:v>1907788</c:v>
                </c:pt>
                <c:pt idx="1945">
                  <c:v>1907788</c:v>
                </c:pt>
                <c:pt idx="1946">
                  <c:v>1907792</c:v>
                </c:pt>
                <c:pt idx="1947">
                  <c:v>1907796</c:v>
                </c:pt>
                <c:pt idx="1948">
                  <c:v>1907800</c:v>
                </c:pt>
                <c:pt idx="1949">
                  <c:v>1907800</c:v>
                </c:pt>
                <c:pt idx="1950">
                  <c:v>1907800</c:v>
                </c:pt>
                <c:pt idx="1951">
                  <c:v>1907804</c:v>
                </c:pt>
                <c:pt idx="1952">
                  <c:v>1907804</c:v>
                </c:pt>
                <c:pt idx="1953">
                  <c:v>1907808</c:v>
                </c:pt>
                <c:pt idx="1954">
                  <c:v>1907808</c:v>
                </c:pt>
                <c:pt idx="1955">
                  <c:v>1907812</c:v>
                </c:pt>
                <c:pt idx="1956">
                  <c:v>1907816</c:v>
                </c:pt>
                <c:pt idx="1957">
                  <c:v>1907816</c:v>
                </c:pt>
                <c:pt idx="1958">
                  <c:v>1907820</c:v>
                </c:pt>
                <c:pt idx="1959">
                  <c:v>1907820</c:v>
                </c:pt>
                <c:pt idx="1960">
                  <c:v>1907824</c:v>
                </c:pt>
                <c:pt idx="1961">
                  <c:v>1907828</c:v>
                </c:pt>
                <c:pt idx="1962">
                  <c:v>1907832</c:v>
                </c:pt>
                <c:pt idx="1963">
                  <c:v>1907832</c:v>
                </c:pt>
                <c:pt idx="1964">
                  <c:v>1907832</c:v>
                </c:pt>
                <c:pt idx="1965">
                  <c:v>1907838</c:v>
                </c:pt>
                <c:pt idx="1966">
                  <c:v>1907846</c:v>
                </c:pt>
                <c:pt idx="1967">
                  <c:v>1907852</c:v>
                </c:pt>
                <c:pt idx="1968">
                  <c:v>1907852</c:v>
                </c:pt>
                <c:pt idx="1969">
                  <c:v>1907856</c:v>
                </c:pt>
                <c:pt idx="1970">
                  <c:v>1907860</c:v>
                </c:pt>
                <c:pt idx="1971">
                  <c:v>1907860</c:v>
                </c:pt>
                <c:pt idx="1972">
                  <c:v>1907864</c:v>
                </c:pt>
                <c:pt idx="1973">
                  <c:v>1907870</c:v>
                </c:pt>
                <c:pt idx="1974">
                  <c:v>1907874</c:v>
                </c:pt>
                <c:pt idx="1975">
                  <c:v>1907878</c:v>
                </c:pt>
                <c:pt idx="1976">
                  <c:v>1907886</c:v>
                </c:pt>
                <c:pt idx="1977">
                  <c:v>1907890</c:v>
                </c:pt>
                <c:pt idx="1978">
                  <c:v>1907890</c:v>
                </c:pt>
                <c:pt idx="1979">
                  <c:v>1957900</c:v>
                </c:pt>
                <c:pt idx="1980">
                  <c:v>1957900</c:v>
                </c:pt>
                <c:pt idx="1981">
                  <c:v>1957900</c:v>
                </c:pt>
                <c:pt idx="1982">
                  <c:v>1957900</c:v>
                </c:pt>
                <c:pt idx="1983">
                  <c:v>1957904</c:v>
                </c:pt>
                <c:pt idx="1984">
                  <c:v>1957904</c:v>
                </c:pt>
                <c:pt idx="1985">
                  <c:v>1957908</c:v>
                </c:pt>
                <c:pt idx="1986">
                  <c:v>1957908</c:v>
                </c:pt>
                <c:pt idx="1987">
                  <c:v>1957908</c:v>
                </c:pt>
                <c:pt idx="1988">
                  <c:v>1957912</c:v>
                </c:pt>
                <c:pt idx="1989">
                  <c:v>1957912</c:v>
                </c:pt>
                <c:pt idx="1990">
                  <c:v>1957916</c:v>
                </c:pt>
                <c:pt idx="1991">
                  <c:v>1957916</c:v>
                </c:pt>
                <c:pt idx="1992">
                  <c:v>1957924</c:v>
                </c:pt>
                <c:pt idx="1993">
                  <c:v>1957924</c:v>
                </c:pt>
                <c:pt idx="1994">
                  <c:v>1957928</c:v>
                </c:pt>
                <c:pt idx="1995">
                  <c:v>1957932</c:v>
                </c:pt>
                <c:pt idx="1996">
                  <c:v>1957936</c:v>
                </c:pt>
                <c:pt idx="1997">
                  <c:v>1957940</c:v>
                </c:pt>
                <c:pt idx="1998">
                  <c:v>1957940</c:v>
                </c:pt>
                <c:pt idx="1999">
                  <c:v>1957944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804-4BE5-83D0-4A335F698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9087279"/>
        <c:axId val="1700130239"/>
      </c:lineChart>
      <c:catAx>
        <c:axId val="16090872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00130239"/>
        <c:crosses val="autoZero"/>
        <c:auto val="1"/>
        <c:lblAlgn val="ctr"/>
        <c:lblOffset val="100"/>
        <c:noMultiLvlLbl val="0"/>
      </c:catAx>
      <c:valAx>
        <c:axId val="1700130239"/>
        <c:scaling>
          <c:orientation val="minMax"/>
          <c:max val="2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60908727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6"/>
          <c:order val="0"/>
          <c:tx>
            <c:strRef>
              <c:f>Bandwidth!$C$1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Bandwidth!$C$2:$C$10</c:f>
              <c:numCache>
                <c:formatCode>General</c:formatCode>
                <c:ptCount val="9"/>
                <c:pt idx="0">
                  <c:v>95400</c:v>
                </c:pt>
                <c:pt idx="1">
                  <c:v>386760</c:v>
                </c:pt>
                <c:pt idx="2">
                  <c:v>875520</c:v>
                </c:pt>
                <c:pt idx="3">
                  <c:v>1592640</c:v>
                </c:pt>
                <c:pt idx="4">
                  <c:v>2433600</c:v>
                </c:pt>
                <c:pt idx="5">
                  <c:v>3437280</c:v>
                </c:pt>
                <c:pt idx="6">
                  <c:v>4656960</c:v>
                </c:pt>
                <c:pt idx="7">
                  <c:v>5884320</c:v>
                </c:pt>
                <c:pt idx="8">
                  <c:v>7343440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79-49FF-92D8-89D981DB3098}"/>
            </c:ext>
          </c:extLst>
        </c:ser>
        <c:ser>
          <c:idx val="2"/>
          <c:order val="1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Bandwidth!$H$2:$H$10</c:f>
              <c:numCache>
                <c:formatCode>General</c:formatCode>
                <c:ptCount val="9"/>
                <c:pt idx="0">
                  <c:v>9240</c:v>
                </c:pt>
                <c:pt idx="1">
                  <c:v>63096</c:v>
                </c:pt>
                <c:pt idx="2">
                  <c:v>141696</c:v>
                </c:pt>
                <c:pt idx="3">
                  <c:v>202608</c:v>
                </c:pt>
                <c:pt idx="4">
                  <c:v>355680</c:v>
                </c:pt>
                <c:pt idx="5">
                  <c:v>455328</c:v>
                </c:pt>
                <c:pt idx="6">
                  <c:v>662256</c:v>
                </c:pt>
                <c:pt idx="7">
                  <c:v>769488</c:v>
                </c:pt>
                <c:pt idx="8">
                  <c:v>971152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A79-49FF-92D8-89D981DB3098}"/>
            </c:ext>
          </c:extLst>
        </c:ser>
        <c:ser>
          <c:idx val="3"/>
          <c:order val="2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Bandwidth!$F$2:$F$10</c:f>
              <c:numCache>
                <c:formatCode>General</c:formatCode>
                <c:ptCount val="9"/>
                <c:pt idx="0">
                  <c:v>5372</c:v>
                </c:pt>
                <c:pt idx="1">
                  <c:v>17196</c:v>
                </c:pt>
                <c:pt idx="2">
                  <c:v>56004</c:v>
                </c:pt>
                <c:pt idx="3">
                  <c:v>66942</c:v>
                </c:pt>
                <c:pt idx="4">
                  <c:v>100288</c:v>
                </c:pt>
                <c:pt idx="5">
                  <c:v>127592</c:v>
                </c:pt>
                <c:pt idx="6">
                  <c:v>188120</c:v>
                </c:pt>
                <c:pt idx="7">
                  <c:v>246012</c:v>
                </c:pt>
                <c:pt idx="8">
                  <c:v>364518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A79-49FF-92D8-89D981DB3098}"/>
            </c:ext>
          </c:extLst>
        </c:ser>
        <c:ser>
          <c:idx val="5"/>
          <c:order val="3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Bandwidth!$G$2:$G$10</c:f>
              <c:numCache>
                <c:formatCode>General</c:formatCode>
                <c:ptCount val="9"/>
                <c:pt idx="0">
                  <c:v>5034</c:v>
                </c:pt>
                <c:pt idx="1">
                  <c:v>19286</c:v>
                </c:pt>
                <c:pt idx="2">
                  <c:v>52626</c:v>
                </c:pt>
                <c:pt idx="3">
                  <c:v>71370</c:v>
                </c:pt>
                <c:pt idx="4">
                  <c:v>110004</c:v>
                </c:pt>
                <c:pt idx="5">
                  <c:v>157042</c:v>
                </c:pt>
                <c:pt idx="6">
                  <c:v>212532</c:v>
                </c:pt>
                <c:pt idx="7">
                  <c:v>264824</c:v>
                </c:pt>
                <c:pt idx="8">
                  <c:v>383572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A79-49FF-92D8-89D981DB3098}"/>
            </c:ext>
          </c:extLst>
        </c:ser>
        <c:ser>
          <c:idx val="4"/>
          <c:order val="4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Bandwidth!$E$2:$E$10</c:f>
              <c:numCache>
                <c:formatCode>General</c:formatCode>
                <c:ptCount val="9"/>
                <c:pt idx="0">
                  <c:v>2374</c:v>
                </c:pt>
                <c:pt idx="1">
                  <c:v>9154</c:v>
                </c:pt>
                <c:pt idx="2">
                  <c:v>30854</c:v>
                </c:pt>
                <c:pt idx="3">
                  <c:v>32654</c:v>
                </c:pt>
                <c:pt idx="4">
                  <c:v>51594</c:v>
                </c:pt>
                <c:pt idx="5">
                  <c:v>73066</c:v>
                </c:pt>
                <c:pt idx="6">
                  <c:v>97362</c:v>
                </c:pt>
                <c:pt idx="7">
                  <c:v>124124</c:v>
                </c:pt>
                <c:pt idx="8">
                  <c:v>204186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1A79-49FF-92D8-89D981DB3098}"/>
            </c:ext>
          </c:extLst>
        </c:ser>
        <c:ser>
          <c:idx val="1"/>
          <c:order val="5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Bandwidth!$B$2:$B$10</c:f>
              <c:numCache>
                <c:formatCode>General</c:formatCode>
                <c:ptCount val="9"/>
                <c:pt idx="0">
                  <c:v>2170</c:v>
                </c:pt>
                <c:pt idx="1">
                  <c:v>8382</c:v>
                </c:pt>
                <c:pt idx="2">
                  <c:v>29324</c:v>
                </c:pt>
                <c:pt idx="3">
                  <c:v>30726</c:v>
                </c:pt>
                <c:pt idx="4">
                  <c:v>47274</c:v>
                </c:pt>
                <c:pt idx="5">
                  <c:v>67388</c:v>
                </c:pt>
                <c:pt idx="6">
                  <c:v>91258</c:v>
                </c:pt>
                <c:pt idx="7">
                  <c:v>113670</c:v>
                </c:pt>
                <c:pt idx="8">
                  <c:v>191816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1A79-49FF-92D8-89D981DB3098}"/>
            </c:ext>
          </c:extLst>
        </c:ser>
        <c:ser>
          <c:idx val="0"/>
          <c:order val="6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Bandwidth!$D$2:$D$10</c:f>
              <c:numCache>
                <c:formatCode>General</c:formatCode>
                <c:ptCount val="9"/>
                <c:pt idx="0">
                  <c:v>600</c:v>
                </c:pt>
                <c:pt idx="1">
                  <c:v>2640</c:v>
                </c:pt>
                <c:pt idx="2">
                  <c:v>5760</c:v>
                </c:pt>
                <c:pt idx="3">
                  <c:v>10080</c:v>
                </c:pt>
                <c:pt idx="4">
                  <c:v>15600</c:v>
                </c:pt>
                <c:pt idx="5">
                  <c:v>22320</c:v>
                </c:pt>
                <c:pt idx="6">
                  <c:v>30240</c:v>
                </c:pt>
                <c:pt idx="7">
                  <c:v>37720</c:v>
                </c:pt>
                <c:pt idx="8">
                  <c:v>47840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1A79-49FF-92D8-89D981DB3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2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8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Bandwidth!$H$2:$H$10</c:f>
              <c:numCache>
                <c:formatCode>General</c:formatCode>
                <c:ptCount val="9"/>
                <c:pt idx="0">
                  <c:v>9240</c:v>
                </c:pt>
                <c:pt idx="1">
                  <c:v>63096</c:v>
                </c:pt>
                <c:pt idx="2">
                  <c:v>141696</c:v>
                </c:pt>
                <c:pt idx="3">
                  <c:v>202608</c:v>
                </c:pt>
                <c:pt idx="4">
                  <c:v>355680</c:v>
                </c:pt>
                <c:pt idx="5">
                  <c:v>455328</c:v>
                </c:pt>
                <c:pt idx="6">
                  <c:v>662256</c:v>
                </c:pt>
                <c:pt idx="7">
                  <c:v>769488</c:v>
                </c:pt>
                <c:pt idx="8">
                  <c:v>971152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A79-49FF-92D8-89D981DB3098}"/>
            </c:ext>
          </c:extLst>
        </c:ser>
        <c:ser>
          <c:idx val="3"/>
          <c:order val="1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Bandwidth!$F$2:$F$10</c:f>
              <c:numCache>
                <c:formatCode>General</c:formatCode>
                <c:ptCount val="9"/>
                <c:pt idx="0">
                  <c:v>5372</c:v>
                </c:pt>
                <c:pt idx="1">
                  <c:v>17196</c:v>
                </c:pt>
                <c:pt idx="2">
                  <c:v>56004</c:v>
                </c:pt>
                <c:pt idx="3">
                  <c:v>66942</c:v>
                </c:pt>
                <c:pt idx="4">
                  <c:v>100288</c:v>
                </c:pt>
                <c:pt idx="5">
                  <c:v>127592</c:v>
                </c:pt>
                <c:pt idx="6">
                  <c:v>188120</c:v>
                </c:pt>
                <c:pt idx="7">
                  <c:v>246012</c:v>
                </c:pt>
                <c:pt idx="8">
                  <c:v>364518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A79-49FF-92D8-89D981DB3098}"/>
            </c:ext>
          </c:extLst>
        </c:ser>
        <c:ser>
          <c:idx val="5"/>
          <c:order val="2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Bandwidth!$G$2:$G$10</c:f>
              <c:numCache>
                <c:formatCode>General</c:formatCode>
                <c:ptCount val="9"/>
                <c:pt idx="0">
                  <c:v>5034</c:v>
                </c:pt>
                <c:pt idx="1">
                  <c:v>19286</c:v>
                </c:pt>
                <c:pt idx="2">
                  <c:v>52626</c:v>
                </c:pt>
                <c:pt idx="3">
                  <c:v>71370</c:v>
                </c:pt>
                <c:pt idx="4">
                  <c:v>110004</c:v>
                </c:pt>
                <c:pt idx="5">
                  <c:v>157042</c:v>
                </c:pt>
                <c:pt idx="6">
                  <c:v>212532</c:v>
                </c:pt>
                <c:pt idx="7">
                  <c:v>264824</c:v>
                </c:pt>
                <c:pt idx="8">
                  <c:v>383572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A79-49FF-92D8-89D981DB3098}"/>
            </c:ext>
          </c:extLst>
        </c:ser>
        <c:ser>
          <c:idx val="4"/>
          <c:order val="3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Bandwidth!$E$2:$E$10</c:f>
              <c:numCache>
                <c:formatCode>General</c:formatCode>
                <c:ptCount val="9"/>
                <c:pt idx="0">
                  <c:v>2374</c:v>
                </c:pt>
                <c:pt idx="1">
                  <c:v>9154</c:v>
                </c:pt>
                <c:pt idx="2">
                  <c:v>30854</c:v>
                </c:pt>
                <c:pt idx="3">
                  <c:v>32654</c:v>
                </c:pt>
                <c:pt idx="4">
                  <c:v>51594</c:v>
                </c:pt>
                <c:pt idx="5">
                  <c:v>73066</c:v>
                </c:pt>
                <c:pt idx="6">
                  <c:v>97362</c:v>
                </c:pt>
                <c:pt idx="7">
                  <c:v>124124</c:v>
                </c:pt>
                <c:pt idx="8">
                  <c:v>204186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1A79-49FF-92D8-89D981DB3098}"/>
            </c:ext>
          </c:extLst>
        </c:ser>
        <c:ser>
          <c:idx val="1"/>
          <c:order val="4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Bandwidth!$B$2:$B$10</c:f>
              <c:numCache>
                <c:formatCode>General</c:formatCode>
                <c:ptCount val="9"/>
                <c:pt idx="0">
                  <c:v>2170</c:v>
                </c:pt>
                <c:pt idx="1">
                  <c:v>8382</c:v>
                </c:pt>
                <c:pt idx="2">
                  <c:v>29324</c:v>
                </c:pt>
                <c:pt idx="3">
                  <c:v>30726</c:v>
                </c:pt>
                <c:pt idx="4">
                  <c:v>47274</c:v>
                </c:pt>
                <c:pt idx="5">
                  <c:v>67388</c:v>
                </c:pt>
                <c:pt idx="6">
                  <c:v>91258</c:v>
                </c:pt>
                <c:pt idx="7">
                  <c:v>113670</c:v>
                </c:pt>
                <c:pt idx="8">
                  <c:v>191816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1A79-49FF-92D8-89D981DB3098}"/>
            </c:ext>
          </c:extLst>
        </c:ser>
        <c:ser>
          <c:idx val="0"/>
          <c:order val="5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Bandwidth!$D$2:$D$10</c:f>
              <c:numCache>
                <c:formatCode>General</c:formatCode>
                <c:ptCount val="9"/>
                <c:pt idx="0">
                  <c:v>600</c:v>
                </c:pt>
                <c:pt idx="1">
                  <c:v>2640</c:v>
                </c:pt>
                <c:pt idx="2">
                  <c:v>5760</c:v>
                </c:pt>
                <c:pt idx="3">
                  <c:v>10080</c:v>
                </c:pt>
                <c:pt idx="4">
                  <c:v>15600</c:v>
                </c:pt>
                <c:pt idx="5">
                  <c:v>22320</c:v>
                </c:pt>
                <c:pt idx="6">
                  <c:v>30240</c:v>
                </c:pt>
                <c:pt idx="7">
                  <c:v>37720</c:v>
                </c:pt>
                <c:pt idx="8">
                  <c:v>47840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1A79-49FF-92D8-89D981DB3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2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11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'Full Syncs'!$A$10:$A$15</c:f>
              <c:strCache>
                <c:ptCount val="6"/>
                <c:pt idx="0">
                  <c:v>Distance</c:v>
                </c:pt>
                <c:pt idx="1">
                  <c:v>Value</c:v>
                </c:pt>
                <c:pt idx="2">
                  <c:v>SKD</c:v>
                </c:pt>
                <c:pt idx="3">
                  <c:v>SKV</c:v>
                </c:pt>
                <c:pt idx="4">
                  <c:v>Vector</c:v>
                </c:pt>
                <c:pt idx="5">
                  <c:v>Oracle</c:v>
                </c:pt>
              </c:strCache>
            </c:strRef>
          </c:cat>
          <c:val>
            <c:numRef>
              <c:f>'Full Syncs'!$C$10:$C$15</c:f>
              <c:numCache>
                <c:formatCode>General</c:formatCode>
                <c:ptCount val="6"/>
                <c:pt idx="0">
                  <c:v>31.666666666666668</c:v>
                </c:pt>
                <c:pt idx="1">
                  <c:v>31.181818181818187</c:v>
                </c:pt>
                <c:pt idx="2">
                  <c:v>4.666666666666667</c:v>
                </c:pt>
                <c:pt idx="3">
                  <c:v>3.8181818181818183</c:v>
                </c:pt>
                <c:pt idx="4">
                  <c:v>2.5757575757575757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B1-49F6-9E84-BF26EDEBA5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0"/>
        <c:overlap val="-34"/>
        <c:axId val="1842713536"/>
        <c:axId val="1764805888"/>
      </c:barChart>
      <c:catAx>
        <c:axId val="18427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64805888"/>
        <c:crosses val="autoZero"/>
        <c:auto val="1"/>
        <c:lblAlgn val="ctr"/>
        <c:lblOffset val="100"/>
        <c:noMultiLvlLbl val="0"/>
      </c:catAx>
      <c:valAx>
        <c:axId val="176480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8427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1"/>
          <c:order val="0"/>
          <c:tx>
            <c:strRef>
              <c:f>'Data over Time'!$B$1</c:f>
              <c:strCache>
                <c:ptCount val="1"/>
                <c:pt idx="0">
                  <c:v>Server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'Data over Time'!$B$2:$B$1488</c:f>
              <c:numCache>
                <c:formatCode>General</c:formatCode>
                <c:ptCount val="1487"/>
                <c:pt idx="0">
                  <c:v>5.9358306678543702</c:v>
                </c:pt>
                <c:pt idx="1">
                  <c:v>5.5818444613638203</c:v>
                </c:pt>
                <c:pt idx="2">
                  <c:v>5.5458887439679696</c:v>
                </c:pt>
                <c:pt idx="3">
                  <c:v>5.6257307973721202</c:v>
                </c:pt>
                <c:pt idx="4">
                  <c:v>5.5875849736874201</c:v>
                </c:pt>
                <c:pt idx="5">
                  <c:v>5.6455525935372401</c:v>
                </c:pt>
                <c:pt idx="6">
                  <c:v>5.9330783451112099</c:v>
                </c:pt>
                <c:pt idx="7">
                  <c:v>5.9308036879174697</c:v>
                </c:pt>
                <c:pt idx="8">
                  <c:v>6.03214254211768</c:v>
                </c:pt>
                <c:pt idx="9">
                  <c:v>6.0139354858369396</c:v>
                </c:pt>
                <c:pt idx="10">
                  <c:v>6.0210468427085502</c:v>
                </c:pt>
                <c:pt idx="11">
                  <c:v>5.9835998510512196</c:v>
                </c:pt>
                <c:pt idx="12">
                  <c:v>5.9536848622304896</c:v>
                </c:pt>
                <c:pt idx="13">
                  <c:v>5.9560762636141504</c:v>
                </c:pt>
                <c:pt idx="14">
                  <c:v>6.2493602003052198</c:v>
                </c:pt>
                <c:pt idx="15">
                  <c:v>5.9850513750981804</c:v>
                </c:pt>
                <c:pt idx="16">
                  <c:v>5.9470174653076899</c:v>
                </c:pt>
                <c:pt idx="17">
                  <c:v>6.1343824555566799</c:v>
                </c:pt>
                <c:pt idx="18">
                  <c:v>6.0191758159372704</c:v>
                </c:pt>
                <c:pt idx="19">
                  <c:v>6.2178102923749998</c:v>
                </c:pt>
                <c:pt idx="20">
                  <c:v>6.1377380134903996</c:v>
                </c:pt>
                <c:pt idx="21">
                  <c:v>5.8988882903041802</c:v>
                </c:pt>
                <c:pt idx="22">
                  <c:v>6.1399883366452199</c:v>
                </c:pt>
                <c:pt idx="23">
                  <c:v>5.9187905726692902</c:v>
                </c:pt>
                <c:pt idx="24">
                  <c:v>6.1898010101883303</c:v>
                </c:pt>
                <c:pt idx="25">
                  <c:v>5.9275465892056403</c:v>
                </c:pt>
                <c:pt idx="26">
                  <c:v>5.5812317658954704</c:v>
                </c:pt>
                <c:pt idx="27">
                  <c:v>5.3163053221851104</c:v>
                </c:pt>
                <c:pt idx="28">
                  <c:v>5.6753371967006103</c:v>
                </c:pt>
                <c:pt idx="29">
                  <c:v>5.36001949738663</c:v>
                </c:pt>
                <c:pt idx="30">
                  <c:v>5.9874104272708903</c:v>
                </c:pt>
                <c:pt idx="31">
                  <c:v>6.1812783495849501</c:v>
                </c:pt>
                <c:pt idx="32">
                  <c:v>6.1346154746892099</c:v>
                </c:pt>
                <c:pt idx="33">
                  <c:v>5.9777139598505302</c:v>
                </c:pt>
                <c:pt idx="34">
                  <c:v>6.2186234508071401</c:v>
                </c:pt>
                <c:pt idx="35">
                  <c:v>6.1366897933318203</c:v>
                </c:pt>
                <c:pt idx="36">
                  <c:v>6.1028141798322997</c:v>
                </c:pt>
                <c:pt idx="37">
                  <c:v>6.0857840969193804</c:v>
                </c:pt>
                <c:pt idx="38">
                  <c:v>6.0450733520133904</c:v>
                </c:pt>
                <c:pt idx="39">
                  <c:v>6.1440783069403198</c:v>
                </c:pt>
                <c:pt idx="40">
                  <c:v>5.9764186672351203</c:v>
                </c:pt>
                <c:pt idx="41">
                  <c:v>6.0609710933589902</c:v>
                </c:pt>
                <c:pt idx="42">
                  <c:v>5.9341342791802703</c:v>
                </c:pt>
                <c:pt idx="43">
                  <c:v>5.9969896491901702</c:v>
                </c:pt>
                <c:pt idx="44">
                  <c:v>5.9418867484098303</c:v>
                </c:pt>
                <c:pt idx="45">
                  <c:v>5.9670522895714404</c:v>
                </c:pt>
                <c:pt idx="46">
                  <c:v>6.0873404164834399</c:v>
                </c:pt>
                <c:pt idx="47">
                  <c:v>5.9376964624993898</c:v>
                </c:pt>
                <c:pt idx="48">
                  <c:v>5.9408875736186104</c:v>
                </c:pt>
                <c:pt idx="49">
                  <c:v>5.7940667985777896</c:v>
                </c:pt>
                <c:pt idx="50">
                  <c:v>5.6153833483872804</c:v>
                </c:pt>
                <c:pt idx="51">
                  <c:v>5.4748161398753696</c:v>
                </c:pt>
                <c:pt idx="52">
                  <c:v>5.8366782963587696</c:v>
                </c:pt>
                <c:pt idx="53">
                  <c:v>4.59609392927893</c:v>
                </c:pt>
                <c:pt idx="54">
                  <c:v>5.9701166112733404</c:v>
                </c:pt>
                <c:pt idx="55">
                  <c:v>5.9433558877522001</c:v>
                </c:pt>
                <c:pt idx="56">
                  <c:v>5.8953949487588</c:v>
                </c:pt>
                <c:pt idx="57">
                  <c:v>5.9470681046789204</c:v>
                </c:pt>
                <c:pt idx="58">
                  <c:v>6.1564905961648897</c:v>
                </c:pt>
                <c:pt idx="59">
                  <c:v>5.8660963740162</c:v>
                </c:pt>
                <c:pt idx="60">
                  <c:v>5.9391037890240597</c:v>
                </c:pt>
                <c:pt idx="61">
                  <c:v>5.9043373493763101</c:v>
                </c:pt>
                <c:pt idx="62">
                  <c:v>6.0876967270854703</c:v>
                </c:pt>
                <c:pt idx="63">
                  <c:v>6.0998216204212499</c:v>
                </c:pt>
                <c:pt idx="64">
                  <c:v>6.1166830830344496</c:v>
                </c:pt>
                <c:pt idx="65">
                  <c:v>5.8799503298209199</c:v>
                </c:pt>
                <c:pt idx="66">
                  <c:v>6.03545958968179</c:v>
                </c:pt>
                <c:pt idx="67">
                  <c:v>5.9833935616990104</c:v>
                </c:pt>
                <c:pt idx="68">
                  <c:v>5.9425319144966497</c:v>
                </c:pt>
                <c:pt idx="69">
                  <c:v>5.9850080287863801</c:v>
                </c:pt>
                <c:pt idx="70">
                  <c:v>6.0006718216694104</c:v>
                </c:pt>
                <c:pt idx="71">
                  <c:v>5.8610965721800801</c:v>
                </c:pt>
                <c:pt idx="72">
                  <c:v>5.9801807723258404</c:v>
                </c:pt>
                <c:pt idx="73">
                  <c:v>5.6429102234523496</c:v>
                </c:pt>
                <c:pt idx="74">
                  <c:v>6.1655738675482104</c:v>
                </c:pt>
                <c:pt idx="75">
                  <c:v>5.4663775124458303</c:v>
                </c:pt>
                <c:pt idx="76">
                  <c:v>5.5483013105443399</c:v>
                </c:pt>
                <c:pt idx="77">
                  <c:v>5.4298318703362396</c:v>
                </c:pt>
                <c:pt idx="78">
                  <c:v>5.8472457401929896</c:v>
                </c:pt>
                <c:pt idx="79">
                  <c:v>5.8479532730335197</c:v>
                </c:pt>
                <c:pt idx="80">
                  <c:v>5.8938953776071301</c:v>
                </c:pt>
                <c:pt idx="81">
                  <c:v>6.0325852893721201</c:v>
                </c:pt>
                <c:pt idx="82">
                  <c:v>5.99048901786787</c:v>
                </c:pt>
                <c:pt idx="83">
                  <c:v>6.05314150966848</c:v>
                </c:pt>
                <c:pt idx="84">
                  <c:v>5.8420938326188203</c:v>
                </c:pt>
                <c:pt idx="85">
                  <c:v>6.3863518716334404</c:v>
                </c:pt>
                <c:pt idx="86">
                  <c:v>5.9061809180535096</c:v>
                </c:pt>
                <c:pt idx="87">
                  <c:v>6.1244540515579597</c:v>
                </c:pt>
                <c:pt idx="88">
                  <c:v>6.2002531322622501</c:v>
                </c:pt>
                <c:pt idx="89">
                  <c:v>5.8388506880576703</c:v>
                </c:pt>
                <c:pt idx="90">
                  <c:v>5.9567375464749199</c:v>
                </c:pt>
                <c:pt idx="91">
                  <c:v>5.8939104108898102</c:v>
                </c:pt>
                <c:pt idx="92">
                  <c:v>5.9221303831673797</c:v>
                </c:pt>
                <c:pt idx="93">
                  <c:v>6.1940058913655296</c:v>
                </c:pt>
                <c:pt idx="94">
                  <c:v>5.9141427020208202</c:v>
                </c:pt>
                <c:pt idx="95">
                  <c:v>5.9976357560472202</c:v>
                </c:pt>
                <c:pt idx="96">
                  <c:v>5.7991997838567002</c:v>
                </c:pt>
                <c:pt idx="97">
                  <c:v>5.7942866902904502</c:v>
                </c:pt>
                <c:pt idx="98">
                  <c:v>6.3168438194476098</c:v>
                </c:pt>
                <c:pt idx="99">
                  <c:v>5.0373339250101301</c:v>
                </c:pt>
                <c:pt idx="100">
                  <c:v>5.8048453610253299</c:v>
                </c:pt>
                <c:pt idx="101">
                  <c:v>5.6577852670303397</c:v>
                </c:pt>
                <c:pt idx="102">
                  <c:v>5.8464227159586803</c:v>
                </c:pt>
                <c:pt idx="103">
                  <c:v>5.7944034710338004</c:v>
                </c:pt>
                <c:pt idx="104">
                  <c:v>5.9060303618415197</c:v>
                </c:pt>
                <c:pt idx="105">
                  <c:v>5.9228442268354797</c:v>
                </c:pt>
                <c:pt idx="106">
                  <c:v>6.2148221298300399</c:v>
                </c:pt>
                <c:pt idx="107">
                  <c:v>5.97712502955617</c:v>
                </c:pt>
                <c:pt idx="108">
                  <c:v>5.8949030684122503</c:v>
                </c:pt>
                <c:pt idx="109">
                  <c:v>6.1189647998884604</c:v>
                </c:pt>
                <c:pt idx="110">
                  <c:v>5.94249483405435</c:v>
                </c:pt>
                <c:pt idx="111">
                  <c:v>6.0266117278463902</c:v>
                </c:pt>
                <c:pt idx="112">
                  <c:v>6.1164197595593999</c:v>
                </c:pt>
                <c:pt idx="113">
                  <c:v>6.0850167175548799</c:v>
                </c:pt>
                <c:pt idx="114">
                  <c:v>6.01613029271632</c:v>
                </c:pt>
                <c:pt idx="115">
                  <c:v>6.1722287011327399</c:v>
                </c:pt>
                <c:pt idx="116">
                  <c:v>5.8421979745463997</c:v>
                </c:pt>
                <c:pt idx="117">
                  <c:v>5.8970642701921703</c:v>
                </c:pt>
                <c:pt idx="118">
                  <c:v>5.8676887819503403</c:v>
                </c:pt>
                <c:pt idx="119">
                  <c:v>5.7897638610214797</c:v>
                </c:pt>
                <c:pt idx="120">
                  <c:v>4.7448099791683003</c:v>
                </c:pt>
                <c:pt idx="121">
                  <c:v>6.3359510897220801</c:v>
                </c:pt>
                <c:pt idx="122">
                  <c:v>4.4263117870942503</c:v>
                </c:pt>
                <c:pt idx="123">
                  <c:v>4.7373290405114803</c:v>
                </c:pt>
                <c:pt idx="124">
                  <c:v>4.6494654444413497</c:v>
                </c:pt>
                <c:pt idx="125">
                  <c:v>5.6013588491843196</c:v>
                </c:pt>
                <c:pt idx="126">
                  <c:v>5.9906418151474101</c:v>
                </c:pt>
                <c:pt idx="127">
                  <c:v>5.9736512371014303</c:v>
                </c:pt>
                <c:pt idx="128">
                  <c:v>6.0025631620409898</c:v>
                </c:pt>
                <c:pt idx="129">
                  <c:v>6.23295204377433</c:v>
                </c:pt>
                <c:pt idx="130">
                  <c:v>6.0067279964237796</c:v>
                </c:pt>
                <c:pt idx="131">
                  <c:v>5.87614449852585</c:v>
                </c:pt>
                <c:pt idx="132">
                  <c:v>6.0681553415709297</c:v>
                </c:pt>
                <c:pt idx="133">
                  <c:v>6.09992680043616</c:v>
                </c:pt>
                <c:pt idx="134">
                  <c:v>5.93921886363092</c:v>
                </c:pt>
                <c:pt idx="135">
                  <c:v>5.9515308811411396</c:v>
                </c:pt>
                <c:pt idx="136">
                  <c:v>6.21257057696711</c:v>
                </c:pt>
                <c:pt idx="137">
                  <c:v>6.0111720745027597</c:v>
                </c:pt>
                <c:pt idx="138">
                  <c:v>6.00040528571256</c:v>
                </c:pt>
                <c:pt idx="139">
                  <c:v>6.2460748618419499</c:v>
                </c:pt>
                <c:pt idx="140">
                  <c:v>5.8540555911091596</c:v>
                </c:pt>
                <c:pt idx="141">
                  <c:v>6.0723780441987998</c:v>
                </c:pt>
                <c:pt idx="142">
                  <c:v>5.8581629916943996</c:v>
                </c:pt>
                <c:pt idx="143">
                  <c:v>5.8156906448274803</c:v>
                </c:pt>
                <c:pt idx="144">
                  <c:v>5.7486236718110604</c:v>
                </c:pt>
                <c:pt idx="145">
                  <c:v>5.7335173619708604</c:v>
                </c:pt>
                <c:pt idx="146">
                  <c:v>4.4051209928350001</c:v>
                </c:pt>
                <c:pt idx="147">
                  <c:v>5.7108165222576996</c:v>
                </c:pt>
                <c:pt idx="148">
                  <c:v>5.5679987340355099</c:v>
                </c:pt>
                <c:pt idx="149">
                  <c:v>5.9852395862746697</c:v>
                </c:pt>
                <c:pt idx="150">
                  <c:v>5.9915876929072596</c:v>
                </c:pt>
                <c:pt idx="151">
                  <c:v>5.8193176368022401</c:v>
                </c:pt>
                <c:pt idx="152">
                  <c:v>6.1448863123425799</c:v>
                </c:pt>
                <c:pt idx="153">
                  <c:v>6.0314551749643801</c:v>
                </c:pt>
                <c:pt idx="154">
                  <c:v>6.1085150115960403</c:v>
                </c:pt>
                <c:pt idx="155">
                  <c:v>5.8502044867465504</c:v>
                </c:pt>
                <c:pt idx="156">
                  <c:v>6.0647399173574703</c:v>
                </c:pt>
                <c:pt idx="157">
                  <c:v>6.0277227794833204</c:v>
                </c:pt>
                <c:pt idx="158">
                  <c:v>6.1035203593127498</c:v>
                </c:pt>
                <c:pt idx="159">
                  <c:v>6.1309877384049498</c:v>
                </c:pt>
                <c:pt idx="160">
                  <c:v>5.9025307467981802</c:v>
                </c:pt>
                <c:pt idx="161">
                  <c:v>5.9673250265055602</c:v>
                </c:pt>
                <c:pt idx="162">
                  <c:v>6.1121193050815403</c:v>
                </c:pt>
                <c:pt idx="163">
                  <c:v>6.0781098432979999</c:v>
                </c:pt>
                <c:pt idx="164">
                  <c:v>6.0994670250768497</c:v>
                </c:pt>
                <c:pt idx="165">
                  <c:v>6.0309113669721404</c:v>
                </c:pt>
                <c:pt idx="166">
                  <c:v>5.9555105481475303</c:v>
                </c:pt>
                <c:pt idx="167">
                  <c:v>5.8934871303376397</c:v>
                </c:pt>
                <c:pt idx="168">
                  <c:v>5.6764135527507698</c:v>
                </c:pt>
                <c:pt idx="169">
                  <c:v>6.0138684967978397</c:v>
                </c:pt>
                <c:pt idx="170">
                  <c:v>6.0865619835067104</c:v>
                </c:pt>
                <c:pt idx="171">
                  <c:v>5.0394081804011996</c:v>
                </c:pt>
                <c:pt idx="172">
                  <c:v>5.5021258453913298</c:v>
                </c:pt>
                <c:pt idx="173">
                  <c:v>4.6329956262367302</c:v>
                </c:pt>
                <c:pt idx="174">
                  <c:v>5.6733210720917802</c:v>
                </c:pt>
                <c:pt idx="175">
                  <c:v>5.9216139311679603</c:v>
                </c:pt>
                <c:pt idx="176">
                  <c:v>6.0413099839130897</c:v>
                </c:pt>
                <c:pt idx="177">
                  <c:v>5.9517301987862901</c:v>
                </c:pt>
                <c:pt idx="178">
                  <c:v>6.1465284181328697</c:v>
                </c:pt>
                <c:pt idx="179">
                  <c:v>6.11408498534212</c:v>
                </c:pt>
                <c:pt idx="180">
                  <c:v>5.8942994858913202</c:v>
                </c:pt>
                <c:pt idx="181">
                  <c:v>5.9506140515246901</c:v>
                </c:pt>
                <c:pt idx="182">
                  <c:v>6.1603810065370501</c:v>
                </c:pt>
                <c:pt idx="183">
                  <c:v>6.02492871772216</c:v>
                </c:pt>
                <c:pt idx="184">
                  <c:v>6.0934596187265404</c:v>
                </c:pt>
                <c:pt idx="185">
                  <c:v>6.0472708047395196</c:v>
                </c:pt>
                <c:pt idx="186">
                  <c:v>6.1683461038888199</c:v>
                </c:pt>
                <c:pt idx="187">
                  <c:v>6.09089263757315</c:v>
                </c:pt>
                <c:pt idx="188">
                  <c:v>5.8739570654876596</c:v>
                </c:pt>
                <c:pt idx="189">
                  <c:v>5.9980027903635396</c:v>
                </c:pt>
                <c:pt idx="190">
                  <c:v>5.8253481954239401</c:v>
                </c:pt>
                <c:pt idx="191">
                  <c:v>5.9084346797154499</c:v>
                </c:pt>
                <c:pt idx="192">
                  <c:v>5.9069059153219499</c:v>
                </c:pt>
                <c:pt idx="193">
                  <c:v>4.7993043380586098</c:v>
                </c:pt>
                <c:pt idx="194">
                  <c:v>4.7555736018969101</c:v>
                </c:pt>
                <c:pt idx="195">
                  <c:v>5.6485801204295996</c:v>
                </c:pt>
                <c:pt idx="196">
                  <c:v>5.6843040690390501</c:v>
                </c:pt>
                <c:pt idx="197">
                  <c:v>5.7739001213521401</c:v>
                </c:pt>
                <c:pt idx="198">
                  <c:v>5.8552771055747197</c:v>
                </c:pt>
                <c:pt idx="199">
                  <c:v>5.7871318603383601</c:v>
                </c:pt>
                <c:pt idx="200">
                  <c:v>6.0307703898050198</c:v>
                </c:pt>
                <c:pt idx="201">
                  <c:v>6.17416185545546</c:v>
                </c:pt>
                <c:pt idx="202">
                  <c:v>6.0411060684952202</c:v>
                </c:pt>
                <c:pt idx="203">
                  <c:v>6.0943456926013999</c:v>
                </c:pt>
                <c:pt idx="204">
                  <c:v>5.9714884251542202</c:v>
                </c:pt>
                <c:pt idx="205">
                  <c:v>6.0665052000755404</c:v>
                </c:pt>
                <c:pt idx="206">
                  <c:v>6.06740995398129</c:v>
                </c:pt>
                <c:pt idx="207">
                  <c:v>6.0070963077744102</c:v>
                </c:pt>
                <c:pt idx="208">
                  <c:v>6.0090064661784597</c:v>
                </c:pt>
                <c:pt idx="209">
                  <c:v>5.9229790512202598</c:v>
                </c:pt>
                <c:pt idx="210">
                  <c:v>6.0047149807837297</c:v>
                </c:pt>
                <c:pt idx="211">
                  <c:v>6.1514469223085602</c:v>
                </c:pt>
                <c:pt idx="212">
                  <c:v>5.9113529024831299</c:v>
                </c:pt>
                <c:pt idx="213">
                  <c:v>6.2655968899635104</c:v>
                </c:pt>
                <c:pt idx="214">
                  <c:v>5.9651342381872201</c:v>
                </c:pt>
                <c:pt idx="215">
                  <c:v>5.8500158902063699</c:v>
                </c:pt>
                <c:pt idx="216">
                  <c:v>6.0284033326170601</c:v>
                </c:pt>
                <c:pt idx="217">
                  <c:v>5.8014130137356599</c:v>
                </c:pt>
                <c:pt idx="218">
                  <c:v>5.0122576062527999</c:v>
                </c:pt>
                <c:pt idx="219">
                  <c:v>6.0100969997879403</c:v>
                </c:pt>
                <c:pt idx="220">
                  <c:v>5.0358901606384601</c:v>
                </c:pt>
                <c:pt idx="221">
                  <c:v>5.7686131146751203</c:v>
                </c:pt>
                <c:pt idx="222">
                  <c:v>5.7204245407498604</c:v>
                </c:pt>
                <c:pt idx="223">
                  <c:v>6.0087161989850602</c:v>
                </c:pt>
                <c:pt idx="224">
                  <c:v>5.8663553980498904</c:v>
                </c:pt>
                <c:pt idx="225">
                  <c:v>6.1175404539389504</c:v>
                </c:pt>
                <c:pt idx="226">
                  <c:v>5.9978964495333402</c:v>
                </c:pt>
                <c:pt idx="227">
                  <c:v>6.0832577371790899</c:v>
                </c:pt>
                <c:pt idx="228">
                  <c:v>5.8860422426142698</c:v>
                </c:pt>
                <c:pt idx="229">
                  <c:v>6.0309559953877603</c:v>
                </c:pt>
                <c:pt idx="230">
                  <c:v>6.0486352126809004</c:v>
                </c:pt>
                <c:pt idx="231">
                  <c:v>6.1458829055410904</c:v>
                </c:pt>
                <c:pt idx="232">
                  <c:v>5.9964151675455204</c:v>
                </c:pt>
                <c:pt idx="233">
                  <c:v>5.9321229013745196</c:v>
                </c:pt>
                <c:pt idx="234">
                  <c:v>5.9300748029085497</c:v>
                </c:pt>
                <c:pt idx="235">
                  <c:v>6.0117097955457899</c:v>
                </c:pt>
                <c:pt idx="236">
                  <c:v>5.9354870330025902</c:v>
                </c:pt>
                <c:pt idx="237">
                  <c:v>6.24538550146959</c:v>
                </c:pt>
                <c:pt idx="238">
                  <c:v>6.0630413345592897</c:v>
                </c:pt>
                <c:pt idx="239">
                  <c:v>6.0661894527188203</c:v>
                </c:pt>
                <c:pt idx="240">
                  <c:v>6.1255067628323099</c:v>
                </c:pt>
                <c:pt idx="241">
                  <c:v>5.9253658233496704</c:v>
                </c:pt>
                <c:pt idx="242">
                  <c:v>5.2869295623920403</c:v>
                </c:pt>
                <c:pt idx="243">
                  <c:v>5.2072014221208498</c:v>
                </c:pt>
                <c:pt idx="244">
                  <c:v>5.7497450047327696</c:v>
                </c:pt>
                <c:pt idx="245">
                  <c:v>5.7217370809283903</c:v>
                </c:pt>
                <c:pt idx="246">
                  <c:v>5.84373909107107</c:v>
                </c:pt>
                <c:pt idx="247">
                  <c:v>5.9147353889904304</c:v>
                </c:pt>
                <c:pt idx="248">
                  <c:v>6.1469716682947499</c:v>
                </c:pt>
                <c:pt idx="249">
                  <c:v>6.0560611190117903</c:v>
                </c:pt>
                <c:pt idx="250">
                  <c:v>6.0746349264650998</c:v>
                </c:pt>
                <c:pt idx="251">
                  <c:v>6.2898348217545799</c:v>
                </c:pt>
                <c:pt idx="252">
                  <c:v>6.0243721594499702</c:v>
                </c:pt>
                <c:pt idx="253">
                  <c:v>5.8546544951188402</c:v>
                </c:pt>
                <c:pt idx="254">
                  <c:v>6.1415367661483398</c:v>
                </c:pt>
                <c:pt idx="255">
                  <c:v>5.8292891385724399</c:v>
                </c:pt>
                <c:pt idx="256">
                  <c:v>5.9047121472101702</c:v>
                </c:pt>
                <c:pt idx="257">
                  <c:v>5.8961090982872202</c:v>
                </c:pt>
                <c:pt idx="258">
                  <c:v>5.8252228763208604</c:v>
                </c:pt>
                <c:pt idx="259">
                  <c:v>5.9536908142438403</c:v>
                </c:pt>
                <c:pt idx="260">
                  <c:v>5.9392759711007201</c:v>
                </c:pt>
                <c:pt idx="261">
                  <c:v>5.9915317708774403</c:v>
                </c:pt>
                <c:pt idx="262">
                  <c:v>5.8659109153445597</c:v>
                </c:pt>
                <c:pt idx="263">
                  <c:v>5.3946985495053399</c:v>
                </c:pt>
                <c:pt idx="264">
                  <c:v>5.7490037307290596</c:v>
                </c:pt>
                <c:pt idx="265">
                  <c:v>5.9371009361637199</c:v>
                </c:pt>
                <c:pt idx="266">
                  <c:v>5.4987288054329904</c:v>
                </c:pt>
                <c:pt idx="267">
                  <c:v>5.6077290797591699</c:v>
                </c:pt>
                <c:pt idx="268">
                  <c:v>4.7702922765311104</c:v>
                </c:pt>
                <c:pt idx="269">
                  <c:v>4.6056374163357798</c:v>
                </c:pt>
                <c:pt idx="270">
                  <c:v>5.9898409313788301</c:v>
                </c:pt>
                <c:pt idx="271">
                  <c:v>5.8989882937400004</c:v>
                </c:pt>
                <c:pt idx="272">
                  <c:v>6.4650111985110703</c:v>
                </c:pt>
                <c:pt idx="273">
                  <c:v>6.3010270675880804</c:v>
                </c:pt>
                <c:pt idx="274">
                  <c:v>5.9207615673190599</c:v>
                </c:pt>
                <c:pt idx="275">
                  <c:v>5.9540137715380803</c:v>
                </c:pt>
                <c:pt idx="276">
                  <c:v>6.0496558940602903</c:v>
                </c:pt>
                <c:pt idx="277">
                  <c:v>6.0913576650388599</c:v>
                </c:pt>
                <c:pt idx="278">
                  <c:v>6.0488032310650404</c:v>
                </c:pt>
                <c:pt idx="279">
                  <c:v>6.1156846997113696</c:v>
                </c:pt>
                <c:pt idx="280">
                  <c:v>5.9265141882386496</c:v>
                </c:pt>
                <c:pt idx="281">
                  <c:v>5.9134556997865104</c:v>
                </c:pt>
                <c:pt idx="282">
                  <c:v>6.15739247903901</c:v>
                </c:pt>
                <c:pt idx="283">
                  <c:v>6.1441966713110796</c:v>
                </c:pt>
                <c:pt idx="284">
                  <c:v>5.9077824798954897</c:v>
                </c:pt>
                <c:pt idx="285">
                  <c:v>5.9633324612064298</c:v>
                </c:pt>
                <c:pt idx="286">
                  <c:v>5.9667855923141602</c:v>
                </c:pt>
                <c:pt idx="287">
                  <c:v>5.9574649709119303</c:v>
                </c:pt>
                <c:pt idx="288">
                  <c:v>5.8041142036418698</c:v>
                </c:pt>
                <c:pt idx="289">
                  <c:v>6.0047513303276396</c:v>
                </c:pt>
                <c:pt idx="290">
                  <c:v>5.0443841900658999</c:v>
                </c:pt>
                <c:pt idx="291">
                  <c:v>5.7729104125024797</c:v>
                </c:pt>
                <c:pt idx="292">
                  <c:v>5.0029251143251603</c:v>
                </c:pt>
                <c:pt idx="293">
                  <c:v>5.5415970738321096</c:v>
                </c:pt>
                <c:pt idx="294">
                  <c:v>5.8634416207898896</c:v>
                </c:pt>
                <c:pt idx="295">
                  <c:v>5.9257417159048398</c:v>
                </c:pt>
                <c:pt idx="296">
                  <c:v>6.3044322106091197</c:v>
                </c:pt>
                <c:pt idx="297">
                  <c:v>6.0378830597040896</c:v>
                </c:pt>
                <c:pt idx="298">
                  <c:v>6.1893423072482401</c:v>
                </c:pt>
                <c:pt idx="299">
                  <c:v>5.9801436172412004</c:v>
                </c:pt>
                <c:pt idx="300">
                  <c:v>6.0708051885777001</c:v>
                </c:pt>
                <c:pt idx="301">
                  <c:v>6.0101324204686204</c:v>
                </c:pt>
                <c:pt idx="302">
                  <c:v>5.9836234974881597</c:v>
                </c:pt>
                <c:pt idx="303">
                  <c:v>5.9630507202473497</c:v>
                </c:pt>
                <c:pt idx="304">
                  <c:v>5.9351243816161299</c:v>
                </c:pt>
                <c:pt idx="305">
                  <c:v>6.05625763388029</c:v>
                </c:pt>
                <c:pt idx="306">
                  <c:v>6.0616589101236897</c:v>
                </c:pt>
                <c:pt idx="307">
                  <c:v>5.9364331027265296</c:v>
                </c:pt>
                <c:pt idx="308">
                  <c:v>5.9510238913629401</c:v>
                </c:pt>
                <c:pt idx="309">
                  <c:v>6.2550651428292898</c:v>
                </c:pt>
                <c:pt idx="310">
                  <c:v>5.9458647811453504</c:v>
                </c:pt>
                <c:pt idx="311">
                  <c:v>6.4013955368443396</c:v>
                </c:pt>
                <c:pt idx="312">
                  <c:v>5.83026781150941</c:v>
                </c:pt>
                <c:pt idx="313">
                  <c:v>5.6138790439951398</c:v>
                </c:pt>
                <c:pt idx="314">
                  <c:v>5.8059905978292798</c:v>
                </c:pt>
                <c:pt idx="315">
                  <c:v>5.9707753729649697</c:v>
                </c:pt>
                <c:pt idx="316">
                  <c:v>5.6278291527981903</c:v>
                </c:pt>
                <c:pt idx="317">
                  <c:v>5.7237473335356599</c:v>
                </c:pt>
                <c:pt idx="318">
                  <c:v>5.9087412668389296</c:v>
                </c:pt>
                <c:pt idx="319">
                  <c:v>6.3827943997989802</c:v>
                </c:pt>
                <c:pt idx="320">
                  <c:v>6.0134352131035902</c:v>
                </c:pt>
                <c:pt idx="321">
                  <c:v>6.12357942649317</c:v>
                </c:pt>
                <c:pt idx="322">
                  <c:v>5.9695778739148402</c:v>
                </c:pt>
                <c:pt idx="323">
                  <c:v>5.9693032444320098</c:v>
                </c:pt>
                <c:pt idx="324">
                  <c:v>6.1465769131410504</c:v>
                </c:pt>
                <c:pt idx="325">
                  <c:v>5.9677247765455004</c:v>
                </c:pt>
                <c:pt idx="326">
                  <c:v>6.1735796201692601</c:v>
                </c:pt>
                <c:pt idx="327">
                  <c:v>6.0092432264047302</c:v>
                </c:pt>
                <c:pt idx="328">
                  <c:v>5.8656469751275697</c:v>
                </c:pt>
                <c:pt idx="329">
                  <c:v>6.0896267305173897</c:v>
                </c:pt>
                <c:pt idx="330">
                  <c:v>6.1883328189714</c:v>
                </c:pt>
                <c:pt idx="331">
                  <c:v>6.0483212774911097</c:v>
                </c:pt>
                <c:pt idx="332">
                  <c:v>5.9978407175904502</c:v>
                </c:pt>
                <c:pt idx="333">
                  <c:v>6.2696069565390902</c:v>
                </c:pt>
                <c:pt idx="334">
                  <c:v>5.88388654055451</c:v>
                </c:pt>
                <c:pt idx="335">
                  <c:v>5.6278577316777998</c:v>
                </c:pt>
                <c:pt idx="336">
                  <c:v>5.6611057456301097</c:v>
                </c:pt>
                <c:pt idx="337">
                  <c:v>5.2060495364804504</c:v>
                </c:pt>
                <c:pt idx="338">
                  <c:v>5.6055765222750003</c:v>
                </c:pt>
                <c:pt idx="339">
                  <c:v>4.6813981412295602</c:v>
                </c:pt>
                <c:pt idx="340">
                  <c:v>4.7769156707559803</c:v>
                </c:pt>
                <c:pt idx="341">
                  <c:v>6.0722895952782201</c:v>
                </c:pt>
                <c:pt idx="342">
                  <c:v>5.87935105817074</c:v>
                </c:pt>
                <c:pt idx="343">
                  <c:v>6.3855818496072896</c:v>
                </c:pt>
                <c:pt idx="344">
                  <c:v>5.91224999800197</c:v>
                </c:pt>
                <c:pt idx="345">
                  <c:v>6.0366123300970296</c:v>
                </c:pt>
                <c:pt idx="346">
                  <c:v>6.0712397303663197</c:v>
                </c:pt>
                <c:pt idx="347">
                  <c:v>6.1178219118368196</c:v>
                </c:pt>
                <c:pt idx="348">
                  <c:v>6.0595526741051096</c:v>
                </c:pt>
                <c:pt idx="349">
                  <c:v>6.0150596077629599</c:v>
                </c:pt>
                <c:pt idx="350">
                  <c:v>6.1000269621098901</c:v>
                </c:pt>
                <c:pt idx="351">
                  <c:v>6.1933020874771501</c:v>
                </c:pt>
                <c:pt idx="352">
                  <c:v>5.9530823856194202</c:v>
                </c:pt>
                <c:pt idx="353">
                  <c:v>5.9547985761161604</c:v>
                </c:pt>
                <c:pt idx="354">
                  <c:v>6.1430699234219199</c:v>
                </c:pt>
                <c:pt idx="355">
                  <c:v>5.91872704556312</c:v>
                </c:pt>
                <c:pt idx="356">
                  <c:v>5.9675784760353299</c:v>
                </c:pt>
                <c:pt idx="357">
                  <c:v>5.8125235984783803</c:v>
                </c:pt>
                <c:pt idx="358">
                  <c:v>5.9441711938608002</c:v>
                </c:pt>
                <c:pt idx="359">
                  <c:v>5.7158164833805003</c:v>
                </c:pt>
                <c:pt idx="360">
                  <c:v>5.9303996726342101</c:v>
                </c:pt>
                <c:pt idx="361">
                  <c:v>5.7569052488277297</c:v>
                </c:pt>
                <c:pt idx="362">
                  <c:v>4.9064960977665102</c:v>
                </c:pt>
                <c:pt idx="363">
                  <c:v>4.7282803057048204</c:v>
                </c:pt>
                <c:pt idx="364">
                  <c:v>4.7709251150646397</c:v>
                </c:pt>
                <c:pt idx="365">
                  <c:v>5.8088773133584803</c:v>
                </c:pt>
                <c:pt idx="366">
                  <c:v>5.6580372874919496</c:v>
                </c:pt>
                <c:pt idx="367">
                  <c:v>6.3993854009263602</c:v>
                </c:pt>
                <c:pt idx="368">
                  <c:v>6.1304068619380496</c:v>
                </c:pt>
                <c:pt idx="369">
                  <c:v>6.1588552085190296</c:v>
                </c:pt>
                <c:pt idx="370">
                  <c:v>6.0203525814560299</c:v>
                </c:pt>
                <c:pt idx="371">
                  <c:v>6.2094797295045501</c:v>
                </c:pt>
                <c:pt idx="372">
                  <c:v>5.9823302837506898</c:v>
                </c:pt>
                <c:pt idx="373">
                  <c:v>5.98658990959711</c:v>
                </c:pt>
                <c:pt idx="374">
                  <c:v>6.0769657508840504</c:v>
                </c:pt>
                <c:pt idx="375">
                  <c:v>6.1412396487741701</c:v>
                </c:pt>
                <c:pt idx="376">
                  <c:v>6.1585867023691003</c:v>
                </c:pt>
                <c:pt idx="377">
                  <c:v>6.1269024724644003</c:v>
                </c:pt>
                <c:pt idx="378">
                  <c:v>6.0271806755614401</c:v>
                </c:pt>
                <c:pt idx="379">
                  <c:v>5.9015670914706897</c:v>
                </c:pt>
                <c:pt idx="380">
                  <c:v>5.9723370690084998</c:v>
                </c:pt>
                <c:pt idx="381">
                  <c:v>6.03639096377165</c:v>
                </c:pt>
                <c:pt idx="382">
                  <c:v>6.2263118655942797</c:v>
                </c:pt>
                <c:pt idx="383">
                  <c:v>5.9661531176862601</c:v>
                </c:pt>
                <c:pt idx="384">
                  <c:v>6.0015241840189901</c:v>
                </c:pt>
                <c:pt idx="385">
                  <c:v>5.0368310596258699</c:v>
                </c:pt>
                <c:pt idx="386">
                  <c:v>5.8077963289235797</c:v>
                </c:pt>
                <c:pt idx="387">
                  <c:v>4.6513896249317197</c:v>
                </c:pt>
                <c:pt idx="388">
                  <c:v>6.51819712059058</c:v>
                </c:pt>
                <c:pt idx="389">
                  <c:v>5.5121471128280701</c:v>
                </c:pt>
                <c:pt idx="390">
                  <c:v>6.0070919657047499</c:v>
                </c:pt>
                <c:pt idx="391">
                  <c:v>5.9350470867391296</c:v>
                </c:pt>
                <c:pt idx="392">
                  <c:v>5.9999749356488303</c:v>
                </c:pt>
                <c:pt idx="393">
                  <c:v>6.0166229233210302</c:v>
                </c:pt>
                <c:pt idx="394">
                  <c:v>6.16789420403971</c:v>
                </c:pt>
                <c:pt idx="395">
                  <c:v>6.2298878310783303</c:v>
                </c:pt>
                <c:pt idx="396">
                  <c:v>6.1916333684596996</c:v>
                </c:pt>
                <c:pt idx="397">
                  <c:v>5.9892597101449896</c:v>
                </c:pt>
                <c:pt idx="398">
                  <c:v>6.1433263696659797</c:v>
                </c:pt>
                <c:pt idx="399">
                  <c:v>6.1529968622662103</c:v>
                </c:pt>
                <c:pt idx="400">
                  <c:v>6.1221147134431497</c:v>
                </c:pt>
                <c:pt idx="401">
                  <c:v>6.0950418055262601</c:v>
                </c:pt>
                <c:pt idx="402">
                  <c:v>5.9406938676646401</c:v>
                </c:pt>
                <c:pt idx="403">
                  <c:v>6.1913367291963901</c:v>
                </c:pt>
                <c:pt idx="404">
                  <c:v>5.9454997801554201</c:v>
                </c:pt>
                <c:pt idx="405">
                  <c:v>5.8824232285782196</c:v>
                </c:pt>
                <c:pt idx="406">
                  <c:v>5.9339885758470201</c:v>
                </c:pt>
                <c:pt idx="407">
                  <c:v>6.0862578251684196</c:v>
                </c:pt>
                <c:pt idx="408">
                  <c:v>5.5965307754609803</c:v>
                </c:pt>
                <c:pt idx="409">
                  <c:v>5.8130986016528903</c:v>
                </c:pt>
                <c:pt idx="410">
                  <c:v>5.7953490412765598</c:v>
                </c:pt>
                <c:pt idx="411">
                  <c:v>5.7833269410160399</c:v>
                </c:pt>
                <c:pt idx="412">
                  <c:v>5.8380032123010901</c:v>
                </c:pt>
                <c:pt idx="413">
                  <c:v>5.7033567461158396</c:v>
                </c:pt>
                <c:pt idx="414">
                  <c:v>5.9884199846344801</c:v>
                </c:pt>
                <c:pt idx="415">
                  <c:v>6.3422815781812103</c:v>
                </c:pt>
                <c:pt idx="416">
                  <c:v>6.3416806479083299</c:v>
                </c:pt>
                <c:pt idx="417">
                  <c:v>6.0438243531235001</c:v>
                </c:pt>
                <c:pt idx="418">
                  <c:v>5.9013335802412197</c:v>
                </c:pt>
                <c:pt idx="419">
                  <c:v>6.23678041193289</c:v>
                </c:pt>
                <c:pt idx="420">
                  <c:v>5.8520458972071703</c:v>
                </c:pt>
                <c:pt idx="421">
                  <c:v>6.0317800564597697</c:v>
                </c:pt>
                <c:pt idx="422">
                  <c:v>6.0510652975788304</c:v>
                </c:pt>
                <c:pt idx="423">
                  <c:v>5.86304198619621</c:v>
                </c:pt>
                <c:pt idx="424">
                  <c:v>5.9791469424508898</c:v>
                </c:pt>
                <c:pt idx="425">
                  <c:v>6.00275755677586</c:v>
                </c:pt>
                <c:pt idx="426">
                  <c:v>6.1585816517598397</c:v>
                </c:pt>
                <c:pt idx="427">
                  <c:v>5.8852282077905897</c:v>
                </c:pt>
                <c:pt idx="428">
                  <c:v>6.2517001316555998</c:v>
                </c:pt>
                <c:pt idx="429">
                  <c:v>6.0941072979081099</c:v>
                </c:pt>
                <c:pt idx="430">
                  <c:v>5.8194230130457898</c:v>
                </c:pt>
                <c:pt idx="431">
                  <c:v>5.8779675494912196</c:v>
                </c:pt>
                <c:pt idx="432">
                  <c:v>6.4988225738286003</c:v>
                </c:pt>
                <c:pt idx="433">
                  <c:v>5.9422270272480899</c:v>
                </c:pt>
                <c:pt idx="434">
                  <c:v>5.6730976106974103</c:v>
                </c:pt>
                <c:pt idx="435">
                  <c:v>6.0048056479827601</c:v>
                </c:pt>
                <c:pt idx="436">
                  <c:v>6.1939576999968597</c:v>
                </c:pt>
                <c:pt idx="437">
                  <c:v>5.8606111769820703</c:v>
                </c:pt>
                <c:pt idx="438">
                  <c:v>5.7721394623148496</c:v>
                </c:pt>
                <c:pt idx="439">
                  <c:v>5.7843716418818598</c:v>
                </c:pt>
                <c:pt idx="440">
                  <c:v>5.8436375668325997</c:v>
                </c:pt>
                <c:pt idx="441">
                  <c:v>5.86062260376527</c:v>
                </c:pt>
                <c:pt idx="442">
                  <c:v>6.16901526823432</c:v>
                </c:pt>
                <c:pt idx="443">
                  <c:v>5.97807789685291</c:v>
                </c:pt>
                <c:pt idx="444">
                  <c:v>5.9795617328054398</c:v>
                </c:pt>
                <c:pt idx="445">
                  <c:v>5.9098669296203399</c:v>
                </c:pt>
                <c:pt idx="446">
                  <c:v>6.1492486085183904</c:v>
                </c:pt>
                <c:pt idx="447">
                  <c:v>5.8385326809810003</c:v>
                </c:pt>
                <c:pt idx="448">
                  <c:v>5.80834955477631</c:v>
                </c:pt>
                <c:pt idx="449">
                  <c:v>6.1318816464938202</c:v>
                </c:pt>
                <c:pt idx="450">
                  <c:v>5.8792493438631697</c:v>
                </c:pt>
                <c:pt idx="451">
                  <c:v>5.8937331951615199</c:v>
                </c:pt>
                <c:pt idx="452">
                  <c:v>6.0545884947281898</c:v>
                </c:pt>
                <c:pt idx="453">
                  <c:v>5.9315777133333203</c:v>
                </c:pt>
                <c:pt idx="454">
                  <c:v>5.94558955196658</c:v>
                </c:pt>
                <c:pt idx="455">
                  <c:v>5.9705873161853802</c:v>
                </c:pt>
                <c:pt idx="456">
                  <c:v>6.0190132882457403</c:v>
                </c:pt>
                <c:pt idx="457">
                  <c:v>6.1664193993288201</c:v>
                </c:pt>
                <c:pt idx="458">
                  <c:v>5.6658629870452701</c:v>
                </c:pt>
                <c:pt idx="459">
                  <c:v>4.6252720213481897</c:v>
                </c:pt>
                <c:pt idx="460">
                  <c:v>5.3118391216063197</c:v>
                </c:pt>
                <c:pt idx="461">
                  <c:v>4.8903622221395802</c:v>
                </c:pt>
                <c:pt idx="462">
                  <c:v>5.9969045282137197</c:v>
                </c:pt>
                <c:pt idx="463">
                  <c:v>6.1904949818711597</c:v>
                </c:pt>
                <c:pt idx="464">
                  <c:v>5.9041676840758104</c:v>
                </c:pt>
                <c:pt idx="465">
                  <c:v>5.9578480118665098</c:v>
                </c:pt>
                <c:pt idx="466">
                  <c:v>5.8853540264572297</c:v>
                </c:pt>
                <c:pt idx="467">
                  <c:v>5.9301782093108502</c:v>
                </c:pt>
                <c:pt idx="468">
                  <c:v>5.9758600246217002</c:v>
                </c:pt>
                <c:pt idx="469">
                  <c:v>6.0043422185841999</c:v>
                </c:pt>
                <c:pt idx="470">
                  <c:v>6.0207711623166196</c:v>
                </c:pt>
                <c:pt idx="471">
                  <c:v>5.9635533208383302</c:v>
                </c:pt>
                <c:pt idx="472">
                  <c:v>5.9349954748813003</c:v>
                </c:pt>
                <c:pt idx="473">
                  <c:v>5.99698676985237</c:v>
                </c:pt>
                <c:pt idx="474">
                  <c:v>5.9525098765609199</c:v>
                </c:pt>
                <c:pt idx="475">
                  <c:v>5.8725193542030398</c:v>
                </c:pt>
                <c:pt idx="476">
                  <c:v>6.15019453181411</c:v>
                </c:pt>
                <c:pt idx="477">
                  <c:v>5.9100239705064999</c:v>
                </c:pt>
                <c:pt idx="478">
                  <c:v>6.0127984960352396</c:v>
                </c:pt>
                <c:pt idx="479">
                  <c:v>5.7475053760694301</c:v>
                </c:pt>
                <c:pt idx="480">
                  <c:v>5.9478811281616704</c:v>
                </c:pt>
                <c:pt idx="481">
                  <c:v>5.5123090175604199</c:v>
                </c:pt>
                <c:pt idx="482">
                  <c:v>5.85959866194725</c:v>
                </c:pt>
                <c:pt idx="483">
                  <c:v>4.9048306973399702</c:v>
                </c:pt>
                <c:pt idx="484">
                  <c:v>4.81016463398303</c:v>
                </c:pt>
                <c:pt idx="485">
                  <c:v>5.6358743537462601</c:v>
                </c:pt>
                <c:pt idx="486">
                  <c:v>5.9560811674897502</c:v>
                </c:pt>
                <c:pt idx="487">
                  <c:v>5.8387321420919696</c:v>
                </c:pt>
                <c:pt idx="488">
                  <c:v>5.9038650445915302</c:v>
                </c:pt>
                <c:pt idx="489">
                  <c:v>5.9117693271859597</c:v>
                </c:pt>
                <c:pt idx="490">
                  <c:v>5.9834037950540298</c:v>
                </c:pt>
                <c:pt idx="491">
                  <c:v>6.1462339652673004</c:v>
                </c:pt>
                <c:pt idx="492">
                  <c:v>5.9187724311933003</c:v>
                </c:pt>
                <c:pt idx="493">
                  <c:v>6.0274550964557099</c:v>
                </c:pt>
                <c:pt idx="494">
                  <c:v>6.0932432854479499</c:v>
                </c:pt>
                <c:pt idx="495">
                  <c:v>6.0660030262536004</c:v>
                </c:pt>
                <c:pt idx="496">
                  <c:v>5.9860543201608802</c:v>
                </c:pt>
                <c:pt idx="497">
                  <c:v>6.0874529246495301</c:v>
                </c:pt>
                <c:pt idx="498">
                  <c:v>6.1265611373519002</c:v>
                </c:pt>
                <c:pt idx="499">
                  <c:v>5.8811312006833001</c:v>
                </c:pt>
                <c:pt idx="500">
                  <c:v>6.0608768828187003</c:v>
                </c:pt>
                <c:pt idx="501">
                  <c:v>6.1294942769261196</c:v>
                </c:pt>
                <c:pt idx="502">
                  <c:v>6.0065071390713696</c:v>
                </c:pt>
                <c:pt idx="503">
                  <c:v>6.0775591238313798</c:v>
                </c:pt>
                <c:pt idx="504">
                  <c:v>5.9741267451000803</c:v>
                </c:pt>
                <c:pt idx="505">
                  <c:v>5.9922574901386696</c:v>
                </c:pt>
                <c:pt idx="506">
                  <c:v>4.8159345316980504</c:v>
                </c:pt>
                <c:pt idx="507">
                  <c:v>4.6329956262367302</c:v>
                </c:pt>
                <c:pt idx="508">
                  <c:v>4.5364758077260401</c:v>
                </c:pt>
                <c:pt idx="509">
                  <c:v>4.7589953832489096</c:v>
                </c:pt>
                <c:pt idx="510">
                  <c:v>5.9708849873321697</c:v>
                </c:pt>
                <c:pt idx="511">
                  <c:v>5.9038506455362603</c:v>
                </c:pt>
                <c:pt idx="512">
                  <c:v>6.1377929165876903</c:v>
                </c:pt>
                <c:pt idx="513">
                  <c:v>6.1432355547725903</c:v>
                </c:pt>
                <c:pt idx="514">
                  <c:v>6.1432312027826699</c:v>
                </c:pt>
                <c:pt idx="515">
                  <c:v>6.0654050513647597</c:v>
                </c:pt>
                <c:pt idx="516">
                  <c:v>5.9683404080916098</c:v>
                </c:pt>
                <c:pt idx="517">
                  <c:v>5.9011108787887103</c:v>
                </c:pt>
                <c:pt idx="518">
                  <c:v>6.1569502234020401</c:v>
                </c:pt>
                <c:pt idx="519">
                  <c:v>6.0231603802014204</c:v>
                </c:pt>
                <c:pt idx="520">
                  <c:v>6.09609869924103</c:v>
                </c:pt>
                <c:pt idx="521">
                  <c:v>5.9666931000352603</c:v>
                </c:pt>
                <c:pt idx="522">
                  <c:v>5.9305156982479597</c:v>
                </c:pt>
                <c:pt idx="523">
                  <c:v>6.0857825123807503</c:v>
                </c:pt>
                <c:pt idx="524">
                  <c:v>5.8679598519876999</c:v>
                </c:pt>
                <c:pt idx="525">
                  <c:v>5.8686758016077496</c:v>
                </c:pt>
                <c:pt idx="526">
                  <c:v>6.1769826657837497</c:v>
                </c:pt>
                <c:pt idx="527">
                  <c:v>5.7533850585658097</c:v>
                </c:pt>
                <c:pt idx="528">
                  <c:v>5.9592134132305503</c:v>
                </c:pt>
                <c:pt idx="529">
                  <c:v>6.0799356297394</c:v>
                </c:pt>
                <c:pt idx="530">
                  <c:v>5.6158735038163501</c:v>
                </c:pt>
                <c:pt idx="531">
                  <c:v>4.6905030113048696</c:v>
                </c:pt>
                <c:pt idx="532">
                  <c:v>4.8145588880652097</c:v>
                </c:pt>
                <c:pt idx="533">
                  <c:v>5.8119244456003996</c:v>
                </c:pt>
                <c:pt idx="534">
                  <c:v>5.9231015626761403</c:v>
                </c:pt>
                <c:pt idx="535">
                  <c:v>5.9767918617523401</c:v>
                </c:pt>
                <c:pt idx="536">
                  <c:v>5.8884168214891499</c:v>
                </c:pt>
                <c:pt idx="537">
                  <c:v>5.88877420082291</c:v>
                </c:pt>
                <c:pt idx="538">
                  <c:v>6.0962732750031901</c:v>
                </c:pt>
                <c:pt idx="539">
                  <c:v>6.0933874495604199</c:v>
                </c:pt>
                <c:pt idx="540">
                  <c:v>6.0745418374162501</c:v>
                </c:pt>
                <c:pt idx="541">
                  <c:v>5.96125393706496</c:v>
                </c:pt>
                <c:pt idx="542">
                  <c:v>6.0304181707149702</c:v>
                </c:pt>
                <c:pt idx="543">
                  <c:v>6.1163543119868597</c:v>
                </c:pt>
                <c:pt idx="544">
                  <c:v>5.8910475637718402</c:v>
                </c:pt>
                <c:pt idx="545">
                  <c:v>5.8912648566684398</c:v>
                </c:pt>
                <c:pt idx="546">
                  <c:v>5.9109566802007603</c:v>
                </c:pt>
                <c:pt idx="547">
                  <c:v>6.0884669699871097</c:v>
                </c:pt>
                <c:pt idx="548">
                  <c:v>5.8639730684567004</c:v>
                </c:pt>
                <c:pt idx="549">
                  <c:v>6.3641858864008096</c:v>
                </c:pt>
                <c:pt idx="550">
                  <c:v>6.0837855225400999</c:v>
                </c:pt>
                <c:pt idx="551">
                  <c:v>5.9700896100214802</c:v>
                </c:pt>
                <c:pt idx="552">
                  <c:v>5.75289368445645</c:v>
                </c:pt>
                <c:pt idx="553">
                  <c:v>5.6341728369010298</c:v>
                </c:pt>
                <c:pt idx="554">
                  <c:v>5.5253099689155896</c:v>
                </c:pt>
                <c:pt idx="555">
                  <c:v>4.5722674788594198</c:v>
                </c:pt>
                <c:pt idx="556">
                  <c:v>5.2528408904727302</c:v>
                </c:pt>
                <c:pt idx="557">
                  <c:v>4.68417445518193</c:v>
                </c:pt>
                <c:pt idx="558">
                  <c:v>5.9280989787392402</c:v>
                </c:pt>
                <c:pt idx="559">
                  <c:v>5.8201925857679404</c:v>
                </c:pt>
                <c:pt idx="560">
                  <c:v>6.2434267796980603</c:v>
                </c:pt>
                <c:pt idx="561">
                  <c:v>6.1295276293894698</c:v>
                </c:pt>
                <c:pt idx="562">
                  <c:v>5.9083441546626903</c:v>
                </c:pt>
                <c:pt idx="563">
                  <c:v>6.0048836163804804</c:v>
                </c:pt>
                <c:pt idx="564">
                  <c:v>5.9533808573700098</c:v>
                </c:pt>
                <c:pt idx="565">
                  <c:v>6.0355819111315503</c:v>
                </c:pt>
                <c:pt idx="566">
                  <c:v>5.9951268694546398</c:v>
                </c:pt>
                <c:pt idx="567">
                  <c:v>5.9852300266438201</c:v>
                </c:pt>
                <c:pt idx="568">
                  <c:v>6.0273122476790304</c:v>
                </c:pt>
                <c:pt idx="569">
                  <c:v>5.95670246335344</c:v>
                </c:pt>
                <c:pt idx="570">
                  <c:v>6.1989481379535496</c:v>
                </c:pt>
                <c:pt idx="571">
                  <c:v>6.0364574452069402</c:v>
                </c:pt>
                <c:pt idx="572">
                  <c:v>6.1156105735995503</c:v>
                </c:pt>
                <c:pt idx="573">
                  <c:v>5.9627352217459002</c:v>
                </c:pt>
                <c:pt idx="574">
                  <c:v>5.9379815325077603</c:v>
                </c:pt>
                <c:pt idx="575">
                  <c:v>5.9641812212046998</c:v>
                </c:pt>
                <c:pt idx="576">
                  <c:v>5.85434542226497</c:v>
                </c:pt>
                <c:pt idx="577">
                  <c:v>5.7327867885383297</c:v>
                </c:pt>
                <c:pt idx="578">
                  <c:v>5.9342959563344397</c:v>
                </c:pt>
                <c:pt idx="579">
                  <c:v>5.3005044339077303</c:v>
                </c:pt>
                <c:pt idx="580">
                  <c:v>5.0203160109190303</c:v>
                </c:pt>
                <c:pt idx="581">
                  <c:v>5.6513910378381</c:v>
                </c:pt>
                <c:pt idx="582">
                  <c:v>5.8211069381072802</c:v>
                </c:pt>
                <c:pt idx="583">
                  <c:v>5.9527111327224898</c:v>
                </c:pt>
                <c:pt idx="584">
                  <c:v>5.9516552527290996</c:v>
                </c:pt>
                <c:pt idx="585">
                  <c:v>6.2533828868054799</c:v>
                </c:pt>
                <c:pt idx="586">
                  <c:v>6.1575682777596104</c:v>
                </c:pt>
                <c:pt idx="587">
                  <c:v>6.0396548042969096</c:v>
                </c:pt>
                <c:pt idx="588">
                  <c:v>6.0283687875283603</c:v>
                </c:pt>
                <c:pt idx="589">
                  <c:v>5.9670033170813497</c:v>
                </c:pt>
                <c:pt idx="590">
                  <c:v>6.0022766296582999</c:v>
                </c:pt>
                <c:pt idx="591">
                  <c:v>6.1188472480019396</c:v>
                </c:pt>
                <c:pt idx="592">
                  <c:v>6.0785653075546797</c:v>
                </c:pt>
                <c:pt idx="593">
                  <c:v>5.9327938590828104</c:v>
                </c:pt>
                <c:pt idx="594">
                  <c:v>6.0066529501044199</c:v>
                </c:pt>
                <c:pt idx="595">
                  <c:v>5.9906083870593001</c:v>
                </c:pt>
                <c:pt idx="596">
                  <c:v>5.8252261378201498</c:v>
                </c:pt>
                <c:pt idx="597">
                  <c:v>5.9629292634275499</c:v>
                </c:pt>
                <c:pt idx="598">
                  <c:v>5.9223168777764199</c:v>
                </c:pt>
                <c:pt idx="599">
                  <c:v>5.9857425586363604</c:v>
                </c:pt>
                <c:pt idx="600">
                  <c:v>6.0800844482091003</c:v>
                </c:pt>
                <c:pt idx="601">
                  <c:v>5.8547267974313</c:v>
                </c:pt>
                <c:pt idx="602">
                  <c:v>5.3932094280596301</c:v>
                </c:pt>
                <c:pt idx="603">
                  <c:v>5.1714809249123004</c:v>
                </c:pt>
                <c:pt idx="604">
                  <c:v>5.0691197097804199</c:v>
                </c:pt>
                <c:pt idx="605">
                  <c:v>4.6577916963560604</c:v>
                </c:pt>
                <c:pt idx="606">
                  <c:v>5.7395612773433697</c:v>
                </c:pt>
                <c:pt idx="607">
                  <c:v>5.6981565429166103</c:v>
                </c:pt>
                <c:pt idx="608">
                  <c:v>6.1572712569708496</c:v>
                </c:pt>
                <c:pt idx="609">
                  <c:v>5.8714061698792603</c:v>
                </c:pt>
                <c:pt idx="610">
                  <c:v>6.0375415578909797</c:v>
                </c:pt>
                <c:pt idx="611">
                  <c:v>6.2527575869192198</c:v>
                </c:pt>
                <c:pt idx="612">
                  <c:v>6.3001849578671596</c:v>
                </c:pt>
                <c:pt idx="613">
                  <c:v>6.3982826532744204</c:v>
                </c:pt>
                <c:pt idx="614">
                  <c:v>6.0064820852991199</c:v>
                </c:pt>
                <c:pt idx="615">
                  <c:v>6.0292709265159399</c:v>
                </c:pt>
                <c:pt idx="616">
                  <c:v>6.1905429010793496</c:v>
                </c:pt>
                <c:pt idx="617">
                  <c:v>6.1704161065751997</c:v>
                </c:pt>
                <c:pt idx="618">
                  <c:v>5.99608284311822</c:v>
                </c:pt>
                <c:pt idx="619">
                  <c:v>5.8651904351527699</c:v>
                </c:pt>
                <c:pt idx="620">
                  <c:v>5.9112416316988403</c:v>
                </c:pt>
                <c:pt idx="621">
                  <c:v>5.9527109637569398</c:v>
                </c:pt>
                <c:pt idx="622">
                  <c:v>5.8702884504531596</c:v>
                </c:pt>
                <c:pt idx="623">
                  <c:v>5.9891084574892401</c:v>
                </c:pt>
                <c:pt idx="624">
                  <c:v>5.9417868507337399</c:v>
                </c:pt>
                <c:pt idx="625">
                  <c:v>5.8587642769233801</c:v>
                </c:pt>
                <c:pt idx="626">
                  <c:v>5.0901117147977004</c:v>
                </c:pt>
                <c:pt idx="627">
                  <c:v>5.0635456864819099</c:v>
                </c:pt>
                <c:pt idx="628">
                  <c:v>4.8155867991308101</c:v>
                </c:pt>
                <c:pt idx="629">
                  <c:v>5.6762935232485896</c:v>
                </c:pt>
                <c:pt idx="630">
                  <c:v>6.0346116037372397</c:v>
                </c:pt>
                <c:pt idx="631">
                  <c:v>5.9804242186920602</c:v>
                </c:pt>
                <c:pt idx="632">
                  <c:v>6.0630061457510998</c:v>
                </c:pt>
                <c:pt idx="633">
                  <c:v>6.0186678724009504</c:v>
                </c:pt>
                <c:pt idx="634">
                  <c:v>6.1780646691617704</c:v>
                </c:pt>
                <c:pt idx="635">
                  <c:v>6.0713282881522401</c:v>
                </c:pt>
                <c:pt idx="636">
                  <c:v>5.9681103848296102</c:v>
                </c:pt>
                <c:pt idx="637">
                  <c:v>5.9077975628272004</c:v>
                </c:pt>
                <c:pt idx="638">
                  <c:v>6.0241538138262101</c:v>
                </c:pt>
                <c:pt idx="639">
                  <c:v>6.0435050606618903</c:v>
                </c:pt>
                <c:pt idx="640">
                  <c:v>6.1025968353593898</c:v>
                </c:pt>
                <c:pt idx="641">
                  <c:v>5.99226931147866</c:v>
                </c:pt>
                <c:pt idx="642">
                  <c:v>6.0444121612751598</c:v>
                </c:pt>
                <c:pt idx="643">
                  <c:v>6.1302773870180101</c:v>
                </c:pt>
                <c:pt idx="644">
                  <c:v>6.1915374534676104</c:v>
                </c:pt>
                <c:pt idx="645">
                  <c:v>6.1465664012110501</c:v>
                </c:pt>
                <c:pt idx="646">
                  <c:v>5.9792772944984902</c:v>
                </c:pt>
                <c:pt idx="647">
                  <c:v>6.29630727305085</c:v>
                </c:pt>
                <c:pt idx="648">
                  <c:v>6.0580999642877504</c:v>
                </c:pt>
                <c:pt idx="649">
                  <c:v>5.3104266333943198</c:v>
                </c:pt>
                <c:pt idx="650">
                  <c:v>4.7977455550926296</c:v>
                </c:pt>
                <c:pt idx="651">
                  <c:v>4.6556494157139001</c:v>
                </c:pt>
                <c:pt idx="652">
                  <c:v>4.7645166369104102</c:v>
                </c:pt>
                <c:pt idx="653">
                  <c:v>4.7774842897422998</c:v>
                </c:pt>
                <c:pt idx="654">
                  <c:v>5.6921995478763803</c:v>
                </c:pt>
                <c:pt idx="655">
                  <c:v>5.9077978470968597</c:v>
                </c:pt>
                <c:pt idx="656">
                  <c:v>6.1768082877383197</c:v>
                </c:pt>
                <c:pt idx="657">
                  <c:v>6.1441109474024502</c:v>
                </c:pt>
                <c:pt idx="658">
                  <c:v>6.0324528204846901</c:v>
                </c:pt>
                <c:pt idx="659">
                  <c:v>5.9882627138829703</c:v>
                </c:pt>
                <c:pt idx="660">
                  <c:v>5.9988336124873198</c:v>
                </c:pt>
                <c:pt idx="661">
                  <c:v>5.9489221189974302</c:v>
                </c:pt>
                <c:pt idx="662">
                  <c:v>5.9355150563699599</c:v>
                </c:pt>
                <c:pt idx="663">
                  <c:v>6.0341001869731503</c:v>
                </c:pt>
                <c:pt idx="664">
                  <c:v>6.2408594969284401</c:v>
                </c:pt>
                <c:pt idx="665">
                  <c:v>6.0596015496869597</c:v>
                </c:pt>
                <c:pt idx="666">
                  <c:v>6.0156584374402504</c:v>
                </c:pt>
                <c:pt idx="667">
                  <c:v>5.9019908230477398</c:v>
                </c:pt>
                <c:pt idx="668">
                  <c:v>5.9072328689541704</c:v>
                </c:pt>
                <c:pt idx="669">
                  <c:v>5.8832828223984297</c:v>
                </c:pt>
                <c:pt idx="670">
                  <c:v>6.0626146856914902</c:v>
                </c:pt>
                <c:pt idx="671">
                  <c:v>6.0032822859814896</c:v>
                </c:pt>
                <c:pt idx="672">
                  <c:v>5.7548929872532</c:v>
                </c:pt>
                <c:pt idx="673">
                  <c:v>5.5416940818141498</c:v>
                </c:pt>
                <c:pt idx="674">
                  <c:v>4.6874224640743796</c:v>
                </c:pt>
                <c:pt idx="675">
                  <c:v>4.7299229587685501</c:v>
                </c:pt>
                <c:pt idx="676">
                  <c:v>4.5720545372131696</c:v>
                </c:pt>
                <c:pt idx="677">
                  <c:v>4.6669316656312203</c:v>
                </c:pt>
                <c:pt idx="678">
                  <c:v>5.6891423171304103</c:v>
                </c:pt>
                <c:pt idx="679">
                  <c:v>5.9169680761491703</c:v>
                </c:pt>
                <c:pt idx="680">
                  <c:v>6.2162256558060598</c:v>
                </c:pt>
                <c:pt idx="681">
                  <c:v>6.1191628900442696</c:v>
                </c:pt>
                <c:pt idx="682">
                  <c:v>5.9790157698277602</c:v>
                </c:pt>
                <c:pt idx="683">
                  <c:v>6.0539663378294</c:v>
                </c:pt>
                <c:pt idx="684">
                  <c:v>5.9788551334982296</c:v>
                </c:pt>
                <c:pt idx="685">
                  <c:v>5.9181755176928501</c:v>
                </c:pt>
                <c:pt idx="686">
                  <c:v>6.0047214073798498</c:v>
                </c:pt>
                <c:pt idx="687">
                  <c:v>6.0203694812502002</c:v>
                </c:pt>
                <c:pt idx="688">
                  <c:v>6.0467133663407697</c:v>
                </c:pt>
                <c:pt idx="689">
                  <c:v>5.9742057572616201</c:v>
                </c:pt>
                <c:pt idx="690">
                  <c:v>5.9462154631352098</c:v>
                </c:pt>
                <c:pt idx="691">
                  <c:v>3.7363439350716101</c:v>
                </c:pt>
                <c:pt idx="692">
                  <c:v>6.0487946870541798</c:v>
                </c:pt>
                <c:pt idx="693">
                  <c:v>6.0734905726923802</c:v>
                </c:pt>
                <c:pt idx="694">
                  <c:v>5.9776745385856902</c:v>
                </c:pt>
                <c:pt idx="695">
                  <c:v>5.7362010051536299</c:v>
                </c:pt>
                <c:pt idx="696">
                  <c:v>5.78455816768167</c:v>
                </c:pt>
                <c:pt idx="697">
                  <c:v>5.5031603730844099</c:v>
                </c:pt>
                <c:pt idx="698">
                  <c:v>4.7407142741212498</c:v>
                </c:pt>
                <c:pt idx="699">
                  <c:v>4.7185638892578901</c:v>
                </c:pt>
                <c:pt idx="700">
                  <c:v>5.23152562478856</c:v>
                </c:pt>
                <c:pt idx="701">
                  <c:v>5.5768388130648301</c:v>
                </c:pt>
                <c:pt idx="702">
                  <c:v>5.7585308906566901</c:v>
                </c:pt>
                <c:pt idx="703">
                  <c:v>5.8997599764501896</c:v>
                </c:pt>
                <c:pt idx="704">
                  <c:v>6.0283112527992797</c:v>
                </c:pt>
                <c:pt idx="705">
                  <c:v>6.1004825838101802</c:v>
                </c:pt>
                <c:pt idx="706">
                  <c:v>5.9672931063999499</c:v>
                </c:pt>
                <c:pt idx="707">
                  <c:v>6.0840194826251901</c:v>
                </c:pt>
                <c:pt idx="708">
                  <c:v>6.0861085552020802</c:v>
                </c:pt>
                <c:pt idx="709">
                  <c:v>5.9953247443108104</c:v>
                </c:pt>
                <c:pt idx="710">
                  <c:v>5.9532795533282599</c:v>
                </c:pt>
                <c:pt idx="711">
                  <c:v>5.9680014396335199</c:v>
                </c:pt>
                <c:pt idx="712">
                  <c:v>6.1131482680168698</c:v>
                </c:pt>
                <c:pt idx="713">
                  <c:v>6.0809268542095998</c:v>
                </c:pt>
                <c:pt idx="714">
                  <c:v>5.9587773823033396</c:v>
                </c:pt>
                <c:pt idx="715">
                  <c:v>6.0283827522084996</c:v>
                </c:pt>
                <c:pt idx="716">
                  <c:v>5.9832944690991496</c:v>
                </c:pt>
                <c:pt idx="717">
                  <c:v>5.8286398970633897</c:v>
                </c:pt>
                <c:pt idx="718">
                  <c:v>6.1605436766277304</c:v>
                </c:pt>
                <c:pt idx="719">
                  <c:v>5.80971049873179</c:v>
                </c:pt>
                <c:pt idx="720">
                  <c:v>6.0801041635467898</c:v>
                </c:pt>
                <c:pt idx="721">
                  <c:v>6.0182039777112903</c:v>
                </c:pt>
                <c:pt idx="722">
                  <c:v>4.9419417436107898</c:v>
                </c:pt>
                <c:pt idx="723">
                  <c:v>4.86353643017957</c:v>
                </c:pt>
                <c:pt idx="724">
                  <c:v>5.5642012745407703</c:v>
                </c:pt>
                <c:pt idx="725">
                  <c:v>5.7240059240693704</c:v>
                </c:pt>
                <c:pt idx="726">
                  <c:v>5.8664505937869098</c:v>
                </c:pt>
                <c:pt idx="727">
                  <c:v>6.2276791608676296</c:v>
                </c:pt>
                <c:pt idx="728">
                  <c:v>6.1210355596120101</c:v>
                </c:pt>
                <c:pt idx="729">
                  <c:v>5.9259192382591701</c:v>
                </c:pt>
                <c:pt idx="730">
                  <c:v>6.2175960549468803</c:v>
                </c:pt>
                <c:pt idx="731">
                  <c:v>6.1037880168281502</c:v>
                </c:pt>
                <c:pt idx="732">
                  <c:v>5.8446006061026496</c:v>
                </c:pt>
                <c:pt idx="733">
                  <c:v>6.0338337118485601</c:v>
                </c:pt>
                <c:pt idx="734">
                  <c:v>6.0034408569509896</c:v>
                </c:pt>
                <c:pt idx="735">
                  <c:v>6.0825109968635704</c:v>
                </c:pt>
                <c:pt idx="736">
                  <c:v>5.8977561336964897</c:v>
                </c:pt>
                <c:pt idx="737">
                  <c:v>5.9775814207561799</c:v>
                </c:pt>
                <c:pt idx="738">
                  <c:v>6.1792736758025004</c:v>
                </c:pt>
                <c:pt idx="739">
                  <c:v>5.9966772970462898</c:v>
                </c:pt>
                <c:pt idx="740">
                  <c:v>5.96692593758657</c:v>
                </c:pt>
                <c:pt idx="741">
                  <c:v>5.8636452011156601</c:v>
                </c:pt>
                <c:pt idx="742">
                  <c:v>6.13403785827495</c:v>
                </c:pt>
                <c:pt idx="743">
                  <c:v>6.0855273210264604</c:v>
                </c:pt>
                <c:pt idx="744">
                  <c:v>5.9084175606010296</c:v>
                </c:pt>
                <c:pt idx="745">
                  <c:v>5.7340199142850299</c:v>
                </c:pt>
                <c:pt idx="746">
                  <c:v>5.79358455939607</c:v>
                </c:pt>
                <c:pt idx="747">
                  <c:v>5.63257021191614</c:v>
                </c:pt>
                <c:pt idx="748">
                  <c:v>5.7708641110733803</c:v>
                </c:pt>
                <c:pt idx="749">
                  <c:v>4.9328501190400003</c:v>
                </c:pt>
                <c:pt idx="750">
                  <c:v>5.8802603713883101</c:v>
                </c:pt>
                <c:pt idx="751">
                  <c:v>5.9198730092309804</c:v>
                </c:pt>
                <c:pt idx="752">
                  <c:v>5.9403147111992096</c:v>
                </c:pt>
                <c:pt idx="753">
                  <c:v>6.3184794577256396</c:v>
                </c:pt>
                <c:pt idx="754">
                  <c:v>6.1113235401388604</c:v>
                </c:pt>
                <c:pt idx="755">
                  <c:v>5.8842842732281104</c:v>
                </c:pt>
                <c:pt idx="756">
                  <c:v>6.0833550672214498</c:v>
                </c:pt>
                <c:pt idx="757">
                  <c:v>5.9909262392342697</c:v>
                </c:pt>
                <c:pt idx="758">
                  <c:v>5.9341477688152997</c:v>
                </c:pt>
                <c:pt idx="759">
                  <c:v>6.0296133233695697</c:v>
                </c:pt>
                <c:pt idx="760">
                  <c:v>6.00030655332138</c:v>
                </c:pt>
                <c:pt idx="761">
                  <c:v>6.0195542836293301</c:v>
                </c:pt>
                <c:pt idx="762">
                  <c:v>6.1175426856934898</c:v>
                </c:pt>
                <c:pt idx="763">
                  <c:v>6.0077851565197999</c:v>
                </c:pt>
                <c:pt idx="764">
                  <c:v>5.9203335868551203</c:v>
                </c:pt>
                <c:pt idx="765">
                  <c:v>5.9648281132867602</c:v>
                </c:pt>
                <c:pt idx="766">
                  <c:v>6.1366865310852496</c:v>
                </c:pt>
                <c:pt idx="767">
                  <c:v>5.9874885478469899</c:v>
                </c:pt>
                <c:pt idx="768">
                  <c:v>6.3680349312284097</c:v>
                </c:pt>
                <c:pt idx="769">
                  <c:v>5.8501390552339601</c:v>
                </c:pt>
                <c:pt idx="770">
                  <c:v>5.7739147885289004</c:v>
                </c:pt>
                <c:pt idx="771">
                  <c:v>5.2967185958200096</c:v>
                </c:pt>
                <c:pt idx="772">
                  <c:v>5.2429476789862903</c:v>
                </c:pt>
                <c:pt idx="773">
                  <c:v>5.4138660330694801</c:v>
                </c:pt>
                <c:pt idx="774">
                  <c:v>6.0098447085586502</c:v>
                </c:pt>
                <c:pt idx="775">
                  <c:v>6.0081311154753099</c:v>
                </c:pt>
                <c:pt idx="776">
                  <c:v>6.2000646689557204</c:v>
                </c:pt>
                <c:pt idx="777">
                  <c:v>6.1159526436276099</c:v>
                </c:pt>
                <c:pt idx="778">
                  <c:v>6.1501208553647402</c:v>
                </c:pt>
                <c:pt idx="779">
                  <c:v>6.0963535141457097</c:v>
                </c:pt>
                <c:pt idx="780">
                  <c:v>6.0308492146459596</c:v>
                </c:pt>
                <c:pt idx="781">
                  <c:v>6.1092960726319001</c:v>
                </c:pt>
                <c:pt idx="782">
                  <c:v>6.1353416654008903</c:v>
                </c:pt>
                <c:pt idx="783">
                  <c:v>6.1460222289114501</c:v>
                </c:pt>
                <c:pt idx="784">
                  <c:v>6.2358945848938996</c:v>
                </c:pt>
                <c:pt idx="785">
                  <c:v>6.0554970874122001</c:v>
                </c:pt>
                <c:pt idx="786">
                  <c:v>6.0989963913420899</c:v>
                </c:pt>
                <c:pt idx="787">
                  <c:v>6.1325959979316496</c:v>
                </c:pt>
                <c:pt idx="788">
                  <c:v>6.1179805426100202</c:v>
                </c:pt>
                <c:pt idx="789">
                  <c:v>5.9474335663784803</c:v>
                </c:pt>
                <c:pt idx="790">
                  <c:v>6.0314331983785001</c:v>
                </c:pt>
                <c:pt idx="791">
                  <c:v>6.0761376861505401</c:v>
                </c:pt>
                <c:pt idx="792">
                  <c:v>5.9434099577881696</c:v>
                </c:pt>
                <c:pt idx="793">
                  <c:v>5.8853032400392298</c:v>
                </c:pt>
                <c:pt idx="794">
                  <c:v>5.0408284723259396</c:v>
                </c:pt>
                <c:pt idx="795">
                  <c:v>5.72309767439239</c:v>
                </c:pt>
                <c:pt idx="796">
                  <c:v>5.0150721713489297</c:v>
                </c:pt>
                <c:pt idx="797">
                  <c:v>4.8163478087925498</c:v>
                </c:pt>
                <c:pt idx="798">
                  <c:v>5.9688582306557398</c:v>
                </c:pt>
                <c:pt idx="799">
                  <c:v>6.31011809779974</c:v>
                </c:pt>
                <c:pt idx="800">
                  <c:v>6.0031760289259299</c:v>
                </c:pt>
                <c:pt idx="801">
                  <c:v>6.0836085920800702</c:v>
                </c:pt>
                <c:pt idx="802">
                  <c:v>6.1222179807544599</c:v>
                </c:pt>
                <c:pt idx="803">
                  <c:v>6.0612992418367497</c:v>
                </c:pt>
                <c:pt idx="804">
                  <c:v>5.97946851757243</c:v>
                </c:pt>
                <c:pt idx="805">
                  <c:v>6.0964499383273596</c:v>
                </c:pt>
                <c:pt idx="806">
                  <c:v>6.1311654858591602</c:v>
                </c:pt>
                <c:pt idx="807">
                  <c:v>6.0741691087687597</c:v>
                </c:pt>
                <c:pt idx="808">
                  <c:v>6.1539476835037297</c:v>
                </c:pt>
                <c:pt idx="809">
                  <c:v>6.1799630538706696</c:v>
                </c:pt>
                <c:pt idx="810">
                  <c:v>6.1039487883616097</c:v>
                </c:pt>
                <c:pt idx="811">
                  <c:v>5.9954443236882602</c:v>
                </c:pt>
                <c:pt idx="812">
                  <c:v>6.1215805772040897</c:v>
                </c:pt>
                <c:pt idx="813">
                  <c:v>6.0376594794623104</c:v>
                </c:pt>
                <c:pt idx="814">
                  <c:v>5.9591328487929403</c:v>
                </c:pt>
                <c:pt idx="815">
                  <c:v>6.1075694090452197</c:v>
                </c:pt>
                <c:pt idx="816">
                  <c:v>6.19169784963404</c:v>
                </c:pt>
                <c:pt idx="817">
                  <c:v>5.5943479305889801</c:v>
                </c:pt>
                <c:pt idx="818">
                  <c:v>6.0001263911388403</c:v>
                </c:pt>
                <c:pt idx="819">
                  <c:v>5.68824069120065</c:v>
                </c:pt>
                <c:pt idx="820">
                  <c:v>5.2462538872361399</c:v>
                </c:pt>
                <c:pt idx="821">
                  <c:v>5.6453857696185601</c:v>
                </c:pt>
                <c:pt idx="822">
                  <c:v>5.80841956242935</c:v>
                </c:pt>
                <c:pt idx="823">
                  <c:v>5.86342536565693</c:v>
                </c:pt>
                <c:pt idx="824">
                  <c:v>6.0786987326221098</c:v>
                </c:pt>
                <c:pt idx="825">
                  <c:v>6.0748123432337904</c:v>
                </c:pt>
                <c:pt idx="826">
                  <c:v>6.0613314996668404</c:v>
                </c:pt>
                <c:pt idx="827">
                  <c:v>6.1595616369256501</c:v>
                </c:pt>
                <c:pt idx="828">
                  <c:v>6.3144870599076697</c:v>
                </c:pt>
                <c:pt idx="829">
                  <c:v>5.9250402790868497</c:v>
                </c:pt>
                <c:pt idx="830">
                  <c:v>6.1287530604773597</c:v>
                </c:pt>
                <c:pt idx="831">
                  <c:v>5.97978617847496</c:v>
                </c:pt>
                <c:pt idx="832">
                  <c:v>5.9869263497515002</c:v>
                </c:pt>
                <c:pt idx="833">
                  <c:v>5.9741285527161301</c:v>
                </c:pt>
                <c:pt idx="834">
                  <c:v>6.00577055878182</c:v>
                </c:pt>
                <c:pt idx="835">
                  <c:v>6.0037516645541702</c:v>
                </c:pt>
                <c:pt idx="836">
                  <c:v>6.02132862682123</c:v>
                </c:pt>
                <c:pt idx="837">
                  <c:v>6.2873172747488404</c:v>
                </c:pt>
                <c:pt idx="838">
                  <c:v>5.8888457559308698</c:v>
                </c:pt>
                <c:pt idx="839">
                  <c:v>6.01155210419771</c:v>
                </c:pt>
                <c:pt idx="840">
                  <c:v>5.8334022309500702</c:v>
                </c:pt>
                <c:pt idx="841">
                  <c:v>5.9873474753965503</c:v>
                </c:pt>
                <c:pt idx="842">
                  <c:v>4.7626922818314297</c:v>
                </c:pt>
                <c:pt idx="843">
                  <c:v>5.9816198357370904</c:v>
                </c:pt>
                <c:pt idx="844">
                  <c:v>5.4607074448116997</c:v>
                </c:pt>
                <c:pt idx="845">
                  <c:v>6.0699491200099498</c:v>
                </c:pt>
                <c:pt idx="846">
                  <c:v>5.9895653724012403</c:v>
                </c:pt>
                <c:pt idx="847">
                  <c:v>6.4641692791677903</c:v>
                </c:pt>
                <c:pt idx="848">
                  <c:v>6.0640976131823301</c:v>
                </c:pt>
                <c:pt idx="849">
                  <c:v>6.10305453497062</c:v>
                </c:pt>
                <c:pt idx="850">
                  <c:v>6.06475953432368</c:v>
                </c:pt>
                <c:pt idx="851">
                  <c:v>5.9124123922237599</c:v>
                </c:pt>
                <c:pt idx="852">
                  <c:v>6.1047286601135404</c:v>
                </c:pt>
                <c:pt idx="853">
                  <c:v>6.0807955958523099</c:v>
                </c:pt>
                <c:pt idx="854">
                  <c:v>6.1382545193715403</c:v>
                </c:pt>
                <c:pt idx="855">
                  <c:v>6.0513321035871002</c:v>
                </c:pt>
                <c:pt idx="856">
                  <c:v>6.2245610434810299</c:v>
                </c:pt>
                <c:pt idx="857">
                  <c:v>6.0284572600885999</c:v>
                </c:pt>
                <c:pt idx="858">
                  <c:v>6.2583394967290404</c:v>
                </c:pt>
                <c:pt idx="859">
                  <c:v>5.9690934569994401</c:v>
                </c:pt>
                <c:pt idx="860">
                  <c:v>5.89823940329088</c:v>
                </c:pt>
                <c:pt idx="861">
                  <c:v>5.8822437710981603</c:v>
                </c:pt>
                <c:pt idx="862">
                  <c:v>5.97472836976082</c:v>
                </c:pt>
                <c:pt idx="863">
                  <c:v>5.8902568468436201</c:v>
                </c:pt>
                <c:pt idx="864">
                  <c:v>5.9079938311420497</c:v>
                </c:pt>
                <c:pt idx="865">
                  <c:v>5.8871080627404604</c:v>
                </c:pt>
                <c:pt idx="866">
                  <c:v>5.7404076169029103</c:v>
                </c:pt>
                <c:pt idx="867">
                  <c:v>5.7194320193754402</c:v>
                </c:pt>
                <c:pt idx="868">
                  <c:v>6.0169505845296696</c:v>
                </c:pt>
                <c:pt idx="869">
                  <c:v>5.7733316006697901</c:v>
                </c:pt>
                <c:pt idx="870">
                  <c:v>6.1147930113721198</c:v>
                </c:pt>
                <c:pt idx="871">
                  <c:v>5.9859480012966104</c:v>
                </c:pt>
                <c:pt idx="872">
                  <c:v>5.9183516567736296</c:v>
                </c:pt>
                <c:pt idx="873">
                  <c:v>6.0266383460559396</c:v>
                </c:pt>
                <c:pt idx="874">
                  <c:v>5.96140783162679</c:v>
                </c:pt>
                <c:pt idx="875">
                  <c:v>6.1328184965123604</c:v>
                </c:pt>
                <c:pt idx="876">
                  <c:v>5.9569033251686703</c:v>
                </c:pt>
                <c:pt idx="877">
                  <c:v>5.91688391950286</c:v>
                </c:pt>
                <c:pt idx="878">
                  <c:v>5.9798970456140497</c:v>
                </c:pt>
                <c:pt idx="879">
                  <c:v>6.0928792851860196</c:v>
                </c:pt>
                <c:pt idx="880">
                  <c:v>6.1092176280156396</c:v>
                </c:pt>
                <c:pt idx="881">
                  <c:v>6.0260164677219299</c:v>
                </c:pt>
                <c:pt idx="882">
                  <c:v>5.9029301292827396</c:v>
                </c:pt>
                <c:pt idx="883">
                  <c:v>5.9546980392828903</c:v>
                </c:pt>
                <c:pt idx="884">
                  <c:v>6.1329163112778398</c:v>
                </c:pt>
                <c:pt idx="885">
                  <c:v>6.0538898869414597</c:v>
                </c:pt>
                <c:pt idx="886">
                  <c:v>6.2380090180326002</c:v>
                </c:pt>
                <c:pt idx="887">
                  <c:v>5.8769732277835498</c:v>
                </c:pt>
                <c:pt idx="888">
                  <c:v>5.9801961708153897</c:v>
                </c:pt>
                <c:pt idx="889">
                  <c:v>4.8300310341434596</c:v>
                </c:pt>
                <c:pt idx="890">
                  <c:v>5.49254866885701</c:v>
                </c:pt>
                <c:pt idx="891">
                  <c:v>5.9976675680958902</c:v>
                </c:pt>
                <c:pt idx="892">
                  <c:v>5.9422245202010302</c:v>
                </c:pt>
                <c:pt idx="893">
                  <c:v>5.7152524097677198</c:v>
                </c:pt>
                <c:pt idx="894">
                  <c:v>5.6454529901403996</c:v>
                </c:pt>
                <c:pt idx="895">
                  <c:v>6.08657072841324</c:v>
                </c:pt>
                <c:pt idx="896">
                  <c:v>6.0513568584070496</c:v>
                </c:pt>
                <c:pt idx="897">
                  <c:v>6.1875192234048102</c:v>
                </c:pt>
                <c:pt idx="898">
                  <c:v>6.2891411266459398</c:v>
                </c:pt>
                <c:pt idx="899">
                  <c:v>5.9944436416320999</c:v>
                </c:pt>
                <c:pt idx="900">
                  <c:v>6.08101092380757</c:v>
                </c:pt>
                <c:pt idx="901">
                  <c:v>5.9326114072096301</c:v>
                </c:pt>
                <c:pt idx="902">
                  <c:v>6.1676360621465696</c:v>
                </c:pt>
                <c:pt idx="903">
                  <c:v>5.9776019520283503</c:v>
                </c:pt>
                <c:pt idx="904">
                  <c:v>5.9424633178656698</c:v>
                </c:pt>
                <c:pt idx="905">
                  <c:v>6.1614866004284696</c:v>
                </c:pt>
                <c:pt idx="906">
                  <c:v>5.8657990693220396</c:v>
                </c:pt>
                <c:pt idx="907">
                  <c:v>5.84377778596824</c:v>
                </c:pt>
                <c:pt idx="908">
                  <c:v>5.8687589859056297</c:v>
                </c:pt>
                <c:pt idx="909">
                  <c:v>5.8887715236283302</c:v>
                </c:pt>
                <c:pt idx="910">
                  <c:v>5.8965936686278599</c:v>
                </c:pt>
                <c:pt idx="911">
                  <c:v>5.9004643601977396</c:v>
                </c:pt>
                <c:pt idx="912">
                  <c:v>6.0378879644377399</c:v>
                </c:pt>
                <c:pt idx="913">
                  <c:v>5.0017580372225101</c:v>
                </c:pt>
                <c:pt idx="914">
                  <c:v>5.7105871654904901</c:v>
                </c:pt>
                <c:pt idx="915">
                  <c:v>5.2823963084523102</c:v>
                </c:pt>
                <c:pt idx="916">
                  <c:v>6.0364130645126997</c:v>
                </c:pt>
                <c:pt idx="917">
                  <c:v>4.7003823672856599</c:v>
                </c:pt>
                <c:pt idx="918">
                  <c:v>5.8511164707786998</c:v>
                </c:pt>
                <c:pt idx="919">
                  <c:v>5.9142834552114003</c:v>
                </c:pt>
                <c:pt idx="920">
                  <c:v>6.3020739654080504</c:v>
                </c:pt>
                <c:pt idx="921">
                  <c:v>5.9171392509136203</c:v>
                </c:pt>
                <c:pt idx="922">
                  <c:v>5.9881863774893498</c:v>
                </c:pt>
                <c:pt idx="923">
                  <c:v>6.2703744016309297</c:v>
                </c:pt>
                <c:pt idx="924">
                  <c:v>5.9246260286088201</c:v>
                </c:pt>
                <c:pt idx="925">
                  <c:v>6.31046874193785</c:v>
                </c:pt>
                <c:pt idx="926">
                  <c:v>5.9977422456481202</c:v>
                </c:pt>
                <c:pt idx="927">
                  <c:v>5.9869589580475404</c:v>
                </c:pt>
                <c:pt idx="928">
                  <c:v>5.8823633905878596</c:v>
                </c:pt>
                <c:pt idx="929">
                  <c:v>6.1672897021800903</c:v>
                </c:pt>
                <c:pt idx="930">
                  <c:v>5.86611117342171</c:v>
                </c:pt>
                <c:pt idx="931">
                  <c:v>6.0344660530130199</c:v>
                </c:pt>
                <c:pt idx="932">
                  <c:v>5.9886016168970002</c:v>
                </c:pt>
                <c:pt idx="933">
                  <c:v>5.7815235980544202</c:v>
                </c:pt>
                <c:pt idx="934">
                  <c:v>5.8159227592492497</c:v>
                </c:pt>
                <c:pt idx="935">
                  <c:v>6.0292538319002498</c:v>
                </c:pt>
                <c:pt idx="936">
                  <c:v>5.9583238617024801</c:v>
                </c:pt>
                <c:pt idx="937">
                  <c:v>5.40843949619188</c:v>
                </c:pt>
                <c:pt idx="938">
                  <c:v>4.9590005191633697</c:v>
                </c:pt>
                <c:pt idx="939">
                  <c:v>5.1774430479321296</c:v>
                </c:pt>
                <c:pt idx="940">
                  <c:v>4.6773351144502202</c:v>
                </c:pt>
                <c:pt idx="941">
                  <c:v>5.72169863451259</c:v>
                </c:pt>
                <c:pt idx="942">
                  <c:v>5.8587515090832998</c:v>
                </c:pt>
                <c:pt idx="943">
                  <c:v>6.1381342138908899</c:v>
                </c:pt>
                <c:pt idx="944">
                  <c:v>6.3052823143466297</c:v>
                </c:pt>
                <c:pt idx="945">
                  <c:v>5.9549948346663699</c:v>
                </c:pt>
                <c:pt idx="946">
                  <c:v>6.2124183130740001</c:v>
                </c:pt>
                <c:pt idx="947">
                  <c:v>5.9587184894480103</c:v>
                </c:pt>
                <c:pt idx="948">
                  <c:v>6.0874003289315803</c:v>
                </c:pt>
                <c:pt idx="949">
                  <c:v>6.0423608052792304</c:v>
                </c:pt>
                <c:pt idx="950">
                  <c:v>6.2061988458135797</c:v>
                </c:pt>
                <c:pt idx="951">
                  <c:v>5.8475118294758399</c:v>
                </c:pt>
                <c:pt idx="952">
                  <c:v>5.9834470633021004</c:v>
                </c:pt>
                <c:pt idx="953">
                  <c:v>5.8592032211159699</c:v>
                </c:pt>
                <c:pt idx="954">
                  <c:v>6.0084911779988603</c:v>
                </c:pt>
                <c:pt idx="955">
                  <c:v>5.9203522971890097</c:v>
                </c:pt>
                <c:pt idx="956">
                  <c:v>6.06332655901946</c:v>
                </c:pt>
                <c:pt idx="957">
                  <c:v>5.8831821657895604</c:v>
                </c:pt>
                <c:pt idx="958">
                  <c:v>5.9658590934601801</c:v>
                </c:pt>
                <c:pt idx="959">
                  <c:v>5.9052340819728899</c:v>
                </c:pt>
                <c:pt idx="960">
                  <c:v>5.9977244730005399</c:v>
                </c:pt>
                <c:pt idx="961">
                  <c:v>5.4390237015534799</c:v>
                </c:pt>
                <c:pt idx="962">
                  <c:v>5.4094724281562199</c:v>
                </c:pt>
                <c:pt idx="963">
                  <c:v>4.7684846041907596</c:v>
                </c:pt>
                <c:pt idx="964">
                  <c:v>4.6219541429087903</c:v>
                </c:pt>
                <c:pt idx="965">
                  <c:v>5.12202365745003</c:v>
                </c:pt>
                <c:pt idx="966">
                  <c:v>5.7608235935152798</c:v>
                </c:pt>
                <c:pt idx="967">
                  <c:v>5.9559800817158699</c:v>
                </c:pt>
                <c:pt idx="968">
                  <c:v>6.3294817859508496</c:v>
                </c:pt>
                <c:pt idx="969">
                  <c:v>6.0448641000421004</c:v>
                </c:pt>
                <c:pt idx="970">
                  <c:v>6.11901073445972</c:v>
                </c:pt>
                <c:pt idx="971">
                  <c:v>6.0311399036174702</c:v>
                </c:pt>
                <c:pt idx="972">
                  <c:v>6.1089635312529502</c:v>
                </c:pt>
                <c:pt idx="973">
                  <c:v>6.01128005594681</c:v>
                </c:pt>
                <c:pt idx="974">
                  <c:v>6.1596742082158</c:v>
                </c:pt>
                <c:pt idx="975">
                  <c:v>6.1377912173207703</c:v>
                </c:pt>
                <c:pt idx="976">
                  <c:v>5.9920462160192196</c:v>
                </c:pt>
                <c:pt idx="977">
                  <c:v>6.0232466812156904</c:v>
                </c:pt>
                <c:pt idx="978">
                  <c:v>5.9513105607875598</c:v>
                </c:pt>
                <c:pt idx="979">
                  <c:v>5.9380350373516304</c:v>
                </c:pt>
                <c:pt idx="980">
                  <c:v>6.2189346084157204</c:v>
                </c:pt>
                <c:pt idx="981">
                  <c:v>6.1146878259874304</c:v>
                </c:pt>
                <c:pt idx="982">
                  <c:v>6.1560563889989499</c:v>
                </c:pt>
                <c:pt idx="983">
                  <c:v>6.4115039810087202</c:v>
                </c:pt>
                <c:pt idx="984">
                  <c:v>5.9903002506907601</c:v>
                </c:pt>
                <c:pt idx="985">
                  <c:v>6.0624326450796504</c:v>
                </c:pt>
                <c:pt idx="986">
                  <c:v>5.7628704781639399</c:v>
                </c:pt>
                <c:pt idx="987">
                  <c:v>5.9826498124076597</c:v>
                </c:pt>
                <c:pt idx="988">
                  <c:v>5.1908468585648802</c:v>
                </c:pt>
                <c:pt idx="989">
                  <c:v>5.92945401075501</c:v>
                </c:pt>
                <c:pt idx="990">
                  <c:v>6.2090161820523804</c:v>
                </c:pt>
                <c:pt idx="991">
                  <c:v>6.2152222558326802</c:v>
                </c:pt>
                <c:pt idx="992">
                  <c:v>6.0555651330696598</c:v>
                </c:pt>
                <c:pt idx="993">
                  <c:v>5.9268211422619999</c:v>
                </c:pt>
                <c:pt idx="994">
                  <c:v>6.1610695361848702</c:v>
                </c:pt>
                <c:pt idx="995">
                  <c:v>6.0757737599523196</c:v>
                </c:pt>
                <c:pt idx="996">
                  <c:v>6.01141073527827</c:v>
                </c:pt>
                <c:pt idx="997">
                  <c:v>6.0462961599264204</c:v>
                </c:pt>
                <c:pt idx="998">
                  <c:v>6.1396753921236904</c:v>
                </c:pt>
                <c:pt idx="999">
                  <c:v>6.0821787169099402</c:v>
                </c:pt>
                <c:pt idx="1000">
                  <c:v>6.0078583283566003</c:v>
                </c:pt>
                <c:pt idx="1001">
                  <c:v>6.2407779281058797</c:v>
                </c:pt>
                <c:pt idx="1002">
                  <c:v>6.0318972493030802</c:v>
                </c:pt>
                <c:pt idx="1003">
                  <c:v>6.1087829440613204</c:v>
                </c:pt>
                <c:pt idx="1004">
                  <c:v>5.9924918832128196</c:v>
                </c:pt>
                <c:pt idx="1005">
                  <c:v>5.9642568958000801</c:v>
                </c:pt>
                <c:pt idx="1006">
                  <c:v>5.8848685350543004</c:v>
                </c:pt>
                <c:pt idx="1007">
                  <c:v>5.9564990335871899</c:v>
                </c:pt>
                <c:pt idx="1008">
                  <c:v>5.8915623189878996</c:v>
                </c:pt>
                <c:pt idx="1009">
                  <c:v>5.5749392590420799</c:v>
                </c:pt>
                <c:pt idx="1010">
                  <c:v>5.5282726383000602</c:v>
                </c:pt>
                <c:pt idx="1011">
                  <c:v>5.8555028731514396</c:v>
                </c:pt>
                <c:pt idx="1012">
                  <c:v>5.26785627337504</c:v>
                </c:pt>
                <c:pt idx="1013">
                  <c:v>5.7016399187548297</c:v>
                </c:pt>
                <c:pt idx="1014">
                  <c:v>5.7815003457522103</c:v>
                </c:pt>
                <c:pt idx="1015">
                  <c:v>5.9149288145609002</c:v>
                </c:pt>
                <c:pt idx="1016">
                  <c:v>6.1398676117973396</c:v>
                </c:pt>
                <c:pt idx="1017">
                  <c:v>5.9398456423629398</c:v>
                </c:pt>
                <c:pt idx="1018">
                  <c:v>5.9274608169041603</c:v>
                </c:pt>
                <c:pt idx="1019">
                  <c:v>6.0197029407786902</c:v>
                </c:pt>
                <c:pt idx="1020">
                  <c:v>5.8517639066612697</c:v>
                </c:pt>
                <c:pt idx="1021">
                  <c:v>6.15313081821974</c:v>
                </c:pt>
                <c:pt idx="1022">
                  <c:v>6.0476105121078101</c:v>
                </c:pt>
                <c:pt idx="1023">
                  <c:v>6.08194744989909</c:v>
                </c:pt>
                <c:pt idx="1024">
                  <c:v>6.1939800125609201</c:v>
                </c:pt>
                <c:pt idx="1025">
                  <c:v>6.1653879853136404</c:v>
                </c:pt>
                <c:pt idx="1026">
                  <c:v>6.1476113469548102</c:v>
                </c:pt>
                <c:pt idx="1027">
                  <c:v>6.0545837541688599</c:v>
                </c:pt>
                <c:pt idx="1028">
                  <c:v>6.0061557923464504</c:v>
                </c:pt>
                <c:pt idx="1029">
                  <c:v>5.85308296319565</c:v>
                </c:pt>
                <c:pt idx="1030">
                  <c:v>6.1145351270128998</c:v>
                </c:pt>
                <c:pt idx="1031">
                  <c:v>5.9101081699759197</c:v>
                </c:pt>
                <c:pt idx="1032">
                  <c:v>6.0205202242720004</c:v>
                </c:pt>
                <c:pt idx="1033">
                  <c:v>5.9011312369969096</c:v>
                </c:pt>
                <c:pt idx="1034">
                  <c:v>6.0376887501344996</c:v>
                </c:pt>
                <c:pt idx="1035">
                  <c:v>4.89261255811242</c:v>
                </c:pt>
                <c:pt idx="1036">
                  <c:v>4.6621489469219899</c:v>
                </c:pt>
                <c:pt idx="1037">
                  <c:v>5.7040273593759601</c:v>
                </c:pt>
                <c:pt idx="1038">
                  <c:v>5.8157980098056701</c:v>
                </c:pt>
                <c:pt idx="1039">
                  <c:v>5.8719951935260397</c:v>
                </c:pt>
                <c:pt idx="1040">
                  <c:v>6.2976950452401201</c:v>
                </c:pt>
                <c:pt idx="1041">
                  <c:v>6.1029132681701901</c:v>
                </c:pt>
                <c:pt idx="1042">
                  <c:v>5.9442740769838496</c:v>
                </c:pt>
                <c:pt idx="1043">
                  <c:v>6.0449383862545796</c:v>
                </c:pt>
                <c:pt idx="1044">
                  <c:v>6.0422023890044398</c:v>
                </c:pt>
                <c:pt idx="1045">
                  <c:v>6.0308549815173302</c:v>
                </c:pt>
                <c:pt idx="1046">
                  <c:v>6.0827564431571099</c:v>
                </c:pt>
                <c:pt idx="1047">
                  <c:v>6.2890096843358201</c:v>
                </c:pt>
                <c:pt idx="1048">
                  <c:v>6.17410078387607</c:v>
                </c:pt>
                <c:pt idx="1049">
                  <c:v>6.27652655935018</c:v>
                </c:pt>
                <c:pt idx="1050">
                  <c:v>6.2483158151479703</c:v>
                </c:pt>
                <c:pt idx="1051">
                  <c:v>6.1269992063914902</c:v>
                </c:pt>
                <c:pt idx="1052">
                  <c:v>5.96435650735057</c:v>
                </c:pt>
                <c:pt idx="1053">
                  <c:v>6.0287904290949896</c:v>
                </c:pt>
                <c:pt idx="1054">
                  <c:v>6.0786465721356002</c:v>
                </c:pt>
                <c:pt idx="1055">
                  <c:v>5.7697299017072003</c:v>
                </c:pt>
                <c:pt idx="1056">
                  <c:v>5.90926906780183</c:v>
                </c:pt>
                <c:pt idx="1057">
                  <c:v>6.3861932029919597</c:v>
                </c:pt>
                <c:pt idx="1058">
                  <c:v>6.21811233196195</c:v>
                </c:pt>
                <c:pt idx="1059">
                  <c:v>5.6950336027592403</c:v>
                </c:pt>
                <c:pt idx="1060">
                  <c:v>5.6998918693154401</c:v>
                </c:pt>
                <c:pt idx="1061">
                  <c:v>4.7658145410824302</c:v>
                </c:pt>
                <c:pt idx="1062">
                  <c:v>5.8317265338387001</c:v>
                </c:pt>
                <c:pt idx="1063">
                  <c:v>5.8749345292282404</c:v>
                </c:pt>
                <c:pt idx="1064">
                  <c:v>6.3228554708253197</c:v>
                </c:pt>
                <c:pt idx="1065">
                  <c:v>5.9628747495927303</c:v>
                </c:pt>
                <c:pt idx="1066">
                  <c:v>6.0004570416910896</c:v>
                </c:pt>
                <c:pt idx="1067">
                  <c:v>5.9860283559871803</c:v>
                </c:pt>
                <c:pt idx="1068">
                  <c:v>6.0615414015296603</c:v>
                </c:pt>
                <c:pt idx="1069">
                  <c:v>6.0076395624546803</c:v>
                </c:pt>
                <c:pt idx="1070">
                  <c:v>6.2021026339118501</c:v>
                </c:pt>
                <c:pt idx="1071">
                  <c:v>6.1255020882567504</c:v>
                </c:pt>
                <c:pt idx="1072">
                  <c:v>5.9241383834884402</c:v>
                </c:pt>
                <c:pt idx="1073">
                  <c:v>6.0721692704817398</c:v>
                </c:pt>
                <c:pt idx="1074">
                  <c:v>6.0053424545206502</c:v>
                </c:pt>
                <c:pt idx="1075">
                  <c:v>5.9703176808679101</c:v>
                </c:pt>
                <c:pt idx="1076">
                  <c:v>5.8979820961728899</c:v>
                </c:pt>
                <c:pt idx="1077">
                  <c:v>6.0692144041924996</c:v>
                </c:pt>
                <c:pt idx="1078">
                  <c:v>5.9159279180788298</c:v>
                </c:pt>
                <c:pt idx="1079">
                  <c:v>5.8051418119239404</c:v>
                </c:pt>
                <c:pt idx="1080">
                  <c:v>6.0184501441758496</c:v>
                </c:pt>
                <c:pt idx="1081">
                  <c:v>5.5211747704828698</c:v>
                </c:pt>
                <c:pt idx="1082">
                  <c:v>5.25518922287009</c:v>
                </c:pt>
                <c:pt idx="1083">
                  <c:v>5.0540217560066898</c:v>
                </c:pt>
                <c:pt idx="1084">
                  <c:v>5.1475239435220104</c:v>
                </c:pt>
                <c:pt idx="1085">
                  <c:v>5.1472596170036802</c:v>
                </c:pt>
                <c:pt idx="1086">
                  <c:v>5.7137873580865204</c:v>
                </c:pt>
                <c:pt idx="1087">
                  <c:v>6.0409532459130304</c:v>
                </c:pt>
                <c:pt idx="1088">
                  <c:v>5.9023239001962802</c:v>
                </c:pt>
                <c:pt idx="1089">
                  <c:v>5.9422032348797904</c:v>
                </c:pt>
                <c:pt idx="1090">
                  <c:v>6.1923520057066401</c:v>
                </c:pt>
                <c:pt idx="1091">
                  <c:v>6.2442008189593503</c:v>
                </c:pt>
                <c:pt idx="1092">
                  <c:v>6.2953101914991896</c:v>
                </c:pt>
                <c:pt idx="1093">
                  <c:v>5.8786263980421101</c:v>
                </c:pt>
                <c:pt idx="1094">
                  <c:v>5.8521962340299201</c:v>
                </c:pt>
                <c:pt idx="1095">
                  <c:v>5.9622703250331899</c:v>
                </c:pt>
                <c:pt idx="1096">
                  <c:v>6.0717125808770902</c:v>
                </c:pt>
                <c:pt idx="1097">
                  <c:v>6.0057658535815399</c:v>
                </c:pt>
                <c:pt idx="1098">
                  <c:v>6.0057448098739599</c:v>
                </c:pt>
                <c:pt idx="1099">
                  <c:v>6.0114733953552202</c:v>
                </c:pt>
                <c:pt idx="1100">
                  <c:v>6.1272516379292199</c:v>
                </c:pt>
                <c:pt idx="1101">
                  <c:v>5.9452494512285297</c:v>
                </c:pt>
                <c:pt idx="1102">
                  <c:v>5.9568071019524096</c:v>
                </c:pt>
                <c:pt idx="1103">
                  <c:v>5.7594711912994301</c:v>
                </c:pt>
                <c:pt idx="1104">
                  <c:v>5.92174177207598</c:v>
                </c:pt>
                <c:pt idx="1105">
                  <c:v>6.1626092430172497</c:v>
                </c:pt>
                <c:pt idx="1106">
                  <c:v>5.2401040440896001</c:v>
                </c:pt>
                <c:pt idx="1107">
                  <c:v>5.1041532038632198</c:v>
                </c:pt>
                <c:pt idx="1108">
                  <c:v>4.6609467894828898</c:v>
                </c:pt>
                <c:pt idx="1109">
                  <c:v>5.2988994436135899</c:v>
                </c:pt>
                <c:pt idx="1110">
                  <c:v>5.9142302888327301</c:v>
                </c:pt>
                <c:pt idx="1111">
                  <c:v>5.9564210577766401</c:v>
                </c:pt>
                <c:pt idx="1112">
                  <c:v>5.9163711064468201</c:v>
                </c:pt>
                <c:pt idx="1113">
                  <c:v>5.92081478793218</c:v>
                </c:pt>
                <c:pt idx="1114">
                  <c:v>6.0064532917116003</c:v>
                </c:pt>
                <c:pt idx="1115">
                  <c:v>6.1894173634112599</c:v>
                </c:pt>
                <c:pt idx="1116">
                  <c:v>6.0873020984803601</c:v>
                </c:pt>
                <c:pt idx="1117">
                  <c:v>5.99061233575177</c:v>
                </c:pt>
                <c:pt idx="1118">
                  <c:v>6.0679917386521298</c:v>
                </c:pt>
                <c:pt idx="1119">
                  <c:v>6.0050222855720596</c:v>
                </c:pt>
                <c:pt idx="1120">
                  <c:v>5.7966391051330497</c:v>
                </c:pt>
                <c:pt idx="1121">
                  <c:v>5.8511264695674896</c:v>
                </c:pt>
                <c:pt idx="1122">
                  <c:v>5.8880652009599599</c:v>
                </c:pt>
                <c:pt idx="1123">
                  <c:v>5.8947631821942998</c:v>
                </c:pt>
                <c:pt idx="1124">
                  <c:v>5.8784253466794896</c:v>
                </c:pt>
                <c:pt idx="1125">
                  <c:v>6.0201527728217599</c:v>
                </c:pt>
                <c:pt idx="1126">
                  <c:v>5.9031329683418301</c:v>
                </c:pt>
                <c:pt idx="1127">
                  <c:v>5.9180294328067102</c:v>
                </c:pt>
                <c:pt idx="1128">
                  <c:v>5.9531058524730298</c:v>
                </c:pt>
                <c:pt idx="1129">
                  <c:v>6.2837034613820899</c:v>
                </c:pt>
                <c:pt idx="1130">
                  <c:v>5.6365496019553998</c:v>
                </c:pt>
                <c:pt idx="1131">
                  <c:v>5.15166960102174</c:v>
                </c:pt>
                <c:pt idx="1132">
                  <c:v>5.68990963270456</c:v>
                </c:pt>
                <c:pt idx="1133">
                  <c:v>5.3242925397998198</c:v>
                </c:pt>
                <c:pt idx="1134">
                  <c:v>6.0807223999940101</c:v>
                </c:pt>
                <c:pt idx="1135">
                  <c:v>6.0489209988027204</c:v>
                </c:pt>
                <c:pt idx="1136">
                  <c:v>5.8628622968489097</c:v>
                </c:pt>
                <c:pt idx="1137">
                  <c:v>6.04198941628428</c:v>
                </c:pt>
                <c:pt idx="1138">
                  <c:v>6.1233380218139102</c:v>
                </c:pt>
                <c:pt idx="1139">
                  <c:v>6.1477752383283102</c:v>
                </c:pt>
                <c:pt idx="1140">
                  <c:v>6.0772220567721096</c:v>
                </c:pt>
                <c:pt idx="1141">
                  <c:v>6.1633640034177901</c:v>
                </c:pt>
                <c:pt idx="1142">
                  <c:v>5.9350487566365899</c:v>
                </c:pt>
                <c:pt idx="1143">
                  <c:v>6.0288989330331999</c:v>
                </c:pt>
                <c:pt idx="1144">
                  <c:v>6.0958754915909097</c:v>
                </c:pt>
                <c:pt idx="1145">
                  <c:v>5.9493436380911904</c:v>
                </c:pt>
                <c:pt idx="1146">
                  <c:v>6.2381601368334003</c:v>
                </c:pt>
                <c:pt idx="1147">
                  <c:v>6.1648844583020699</c:v>
                </c:pt>
                <c:pt idx="1148">
                  <c:v>6.1411774884170898</c:v>
                </c:pt>
                <c:pt idx="1149">
                  <c:v>5.9131628780316099</c:v>
                </c:pt>
                <c:pt idx="1150">
                  <c:v>5.8638963549394401</c:v>
                </c:pt>
                <c:pt idx="1151">
                  <c:v>5.9337408137499699</c:v>
                </c:pt>
                <c:pt idx="1152">
                  <c:v>6.04497770611008</c:v>
                </c:pt>
                <c:pt idx="1153">
                  <c:v>5.6543194645241197</c:v>
                </c:pt>
                <c:pt idx="1154">
                  <c:v>4.7587084763856398</c:v>
                </c:pt>
                <c:pt idx="1155">
                  <c:v>5.7653884070535204</c:v>
                </c:pt>
                <c:pt idx="1156">
                  <c:v>4.7729964755715297</c:v>
                </c:pt>
                <c:pt idx="1157">
                  <c:v>4.6687370859857698</c:v>
                </c:pt>
                <c:pt idx="1158">
                  <c:v>5.7781895525314804</c:v>
                </c:pt>
                <c:pt idx="1159">
                  <c:v>5.8594998148366599</c:v>
                </c:pt>
                <c:pt idx="1160">
                  <c:v>5.9406087703887298</c:v>
                </c:pt>
                <c:pt idx="1161">
                  <c:v>6.1148507789522704</c:v>
                </c:pt>
                <c:pt idx="1162">
                  <c:v>6.02617391406271</c:v>
                </c:pt>
                <c:pt idx="1163">
                  <c:v>6.2555686192643902</c:v>
                </c:pt>
                <c:pt idx="1164">
                  <c:v>6.0386517547817098</c:v>
                </c:pt>
                <c:pt idx="1165">
                  <c:v>6.0234117521227404</c:v>
                </c:pt>
                <c:pt idx="1166">
                  <c:v>5.9789905154421996</c:v>
                </c:pt>
                <c:pt idx="1167">
                  <c:v>6.1234722099668302</c:v>
                </c:pt>
                <c:pt idx="1168">
                  <c:v>6.1466263199986404</c:v>
                </c:pt>
                <c:pt idx="1169">
                  <c:v>5.94041836393904</c:v>
                </c:pt>
                <c:pt idx="1170">
                  <c:v>5.9561684850493597</c:v>
                </c:pt>
                <c:pt idx="1171">
                  <c:v>5.8926573408971796</c:v>
                </c:pt>
                <c:pt idx="1172">
                  <c:v>5.9811995524857497</c:v>
                </c:pt>
                <c:pt idx="1173">
                  <c:v>5.91692898784743</c:v>
                </c:pt>
                <c:pt idx="1174">
                  <c:v>6.0446970895678298</c:v>
                </c:pt>
                <c:pt idx="1175">
                  <c:v>5.9096321205637796</c:v>
                </c:pt>
                <c:pt idx="1176">
                  <c:v>5.7853521378772701</c:v>
                </c:pt>
                <c:pt idx="1177">
                  <c:v>5.3784276981354804</c:v>
                </c:pt>
                <c:pt idx="1178">
                  <c:v>5.5662211266210599</c:v>
                </c:pt>
                <c:pt idx="1179">
                  <c:v>4.7640633008357796</c:v>
                </c:pt>
                <c:pt idx="1180">
                  <c:v>4.7006276298846101</c:v>
                </c:pt>
                <c:pt idx="1181">
                  <c:v>5.7727335077058797</c:v>
                </c:pt>
                <c:pt idx="1182">
                  <c:v>5.8771934968532502</c:v>
                </c:pt>
                <c:pt idx="1183">
                  <c:v>6.38996523640244</c:v>
                </c:pt>
                <c:pt idx="1184">
                  <c:v>6.0124122205101997</c:v>
                </c:pt>
                <c:pt idx="1185">
                  <c:v>6.0163391350529896</c:v>
                </c:pt>
                <c:pt idx="1186">
                  <c:v>6.1243761532284404</c:v>
                </c:pt>
                <c:pt idx="1187">
                  <c:v>6.06682194936774</c:v>
                </c:pt>
                <c:pt idx="1188">
                  <c:v>6.0355321709321004</c:v>
                </c:pt>
                <c:pt idx="1189">
                  <c:v>6.0329280695573502</c:v>
                </c:pt>
                <c:pt idx="1190">
                  <c:v>6.0678096196197604</c:v>
                </c:pt>
                <c:pt idx="1191">
                  <c:v>6.1827910822709704</c:v>
                </c:pt>
                <c:pt idx="1192">
                  <c:v>6.1547394378170903</c:v>
                </c:pt>
                <c:pt idx="1193">
                  <c:v>6.04681183894228</c:v>
                </c:pt>
                <c:pt idx="1194">
                  <c:v>6.0367299402928598</c:v>
                </c:pt>
                <c:pt idx="1195">
                  <c:v>5.9216796975814603</c:v>
                </c:pt>
                <c:pt idx="1196">
                  <c:v>5.9239591270257099</c:v>
                </c:pt>
                <c:pt idx="1197">
                  <c:v>5.9288654142127104</c:v>
                </c:pt>
                <c:pt idx="1198">
                  <c:v>6.3030332480169404</c:v>
                </c:pt>
                <c:pt idx="1199">
                  <c:v>5.9927248380840004</c:v>
                </c:pt>
                <c:pt idx="1200">
                  <c:v>5.9734910897879496</c:v>
                </c:pt>
                <c:pt idx="1201">
                  <c:v>5.2375437221552197</c:v>
                </c:pt>
                <c:pt idx="1202">
                  <c:v>4.9599674843272998</c:v>
                </c:pt>
                <c:pt idx="1203">
                  <c:v>4.7776664978885899</c:v>
                </c:pt>
                <c:pt idx="1204">
                  <c:v>5.0227019898349798</c:v>
                </c:pt>
                <c:pt idx="1205">
                  <c:v>5.6832041105261801</c:v>
                </c:pt>
                <c:pt idx="1206">
                  <c:v>5.7783656834213897</c:v>
                </c:pt>
                <c:pt idx="1207">
                  <c:v>5.9259898433728999</c:v>
                </c:pt>
                <c:pt idx="1208">
                  <c:v>5.92058859378308</c:v>
                </c:pt>
                <c:pt idx="1209">
                  <c:v>6.1175307811142501</c:v>
                </c:pt>
                <c:pt idx="1210">
                  <c:v>5.9783338129249</c:v>
                </c:pt>
                <c:pt idx="1211">
                  <c:v>6.0845698303763101</c:v>
                </c:pt>
                <c:pt idx="1212">
                  <c:v>6.0021019084325697</c:v>
                </c:pt>
                <c:pt idx="1213">
                  <c:v>5.9274698751770503</c:v>
                </c:pt>
                <c:pt idx="1214">
                  <c:v>5.8966551079933502</c:v>
                </c:pt>
                <c:pt idx="1215">
                  <c:v>5.9666416438612204</c:v>
                </c:pt>
                <c:pt idx="1216">
                  <c:v>6.0902935610892301</c:v>
                </c:pt>
                <c:pt idx="1217">
                  <c:v>5.9821583504692004</c:v>
                </c:pt>
                <c:pt idx="1218">
                  <c:v>6.1656332566422902</c:v>
                </c:pt>
                <c:pt idx="1219">
                  <c:v>6.0360202682111801</c:v>
                </c:pt>
                <c:pt idx="1220">
                  <c:v>5.8572617026314902</c:v>
                </c:pt>
                <c:pt idx="1221">
                  <c:v>6.3737477979741</c:v>
                </c:pt>
                <c:pt idx="1222">
                  <c:v>5.9444232032049502</c:v>
                </c:pt>
                <c:pt idx="1223">
                  <c:v>6.0592525073637997</c:v>
                </c:pt>
                <c:pt idx="1224">
                  <c:v>5.8963466912860003</c:v>
                </c:pt>
                <c:pt idx="1225">
                  <c:v>5.1915554320065498</c:v>
                </c:pt>
                <c:pt idx="1226">
                  <c:v>5.3749365002468403</c:v>
                </c:pt>
                <c:pt idx="1227">
                  <c:v>5.6909657323711702</c:v>
                </c:pt>
                <c:pt idx="1228">
                  <c:v>4.7250954196757</c:v>
                </c:pt>
                <c:pt idx="1229">
                  <c:v>5.6644866364958597</c:v>
                </c:pt>
                <c:pt idx="1230">
                  <c:v>5.7504930065489797</c:v>
                </c:pt>
                <c:pt idx="1231">
                  <c:v>5.9337297115116296</c:v>
                </c:pt>
                <c:pt idx="1232">
                  <c:v>6.02640973790104</c:v>
                </c:pt>
                <c:pt idx="1233">
                  <c:v>6.1909772449643903</c:v>
                </c:pt>
                <c:pt idx="1234">
                  <c:v>5.9689807262822896</c:v>
                </c:pt>
                <c:pt idx="1235">
                  <c:v>6.05351775054862</c:v>
                </c:pt>
                <c:pt idx="1236">
                  <c:v>5.9542914474148301</c:v>
                </c:pt>
                <c:pt idx="1237">
                  <c:v>6.1509181044124901</c:v>
                </c:pt>
                <c:pt idx="1238">
                  <c:v>6.4278431872130604</c:v>
                </c:pt>
                <c:pt idx="1239">
                  <c:v>6.15382383822649</c:v>
                </c:pt>
                <c:pt idx="1240">
                  <c:v>5.9109151922246799</c:v>
                </c:pt>
                <c:pt idx="1241">
                  <c:v>5.9563234179103697</c:v>
                </c:pt>
                <c:pt idx="1242">
                  <c:v>5.8902964374081304</c:v>
                </c:pt>
                <c:pt idx="1243">
                  <c:v>5.9649357732477499</c:v>
                </c:pt>
                <c:pt idx="1244">
                  <c:v>5.9246932174151601</c:v>
                </c:pt>
                <c:pt idx="1245">
                  <c:v>6.1451952279086202</c:v>
                </c:pt>
                <c:pt idx="1246">
                  <c:v>5.7728844663606704</c:v>
                </c:pt>
                <c:pt idx="1247">
                  <c:v>6.0190869025428597</c:v>
                </c:pt>
                <c:pt idx="1248">
                  <c:v>6.0486221728540297</c:v>
                </c:pt>
                <c:pt idx="1249">
                  <c:v>5.9762925909521902</c:v>
                </c:pt>
                <c:pt idx="1250">
                  <c:v>5.6748866497173998</c:v>
                </c:pt>
                <c:pt idx="1251">
                  <c:v>5.0589437081362298</c:v>
                </c:pt>
                <c:pt idx="1252">
                  <c:v>4.7013697228297398</c:v>
                </c:pt>
                <c:pt idx="1253">
                  <c:v>5.5805236504546896</c:v>
                </c:pt>
                <c:pt idx="1254">
                  <c:v>6.0719166553914903</c:v>
                </c:pt>
                <c:pt idx="1255">
                  <c:v>5.87604821905009</c:v>
                </c:pt>
                <c:pt idx="1256">
                  <c:v>5.9359807363842396</c:v>
                </c:pt>
                <c:pt idx="1257">
                  <c:v>5.8880538570700702</c:v>
                </c:pt>
                <c:pt idx="1258">
                  <c:v>5.9425415329521503</c:v>
                </c:pt>
                <c:pt idx="1259">
                  <c:v>5.90971135235334</c:v>
                </c:pt>
                <c:pt idx="1260">
                  <c:v>6.0500080010212498</c:v>
                </c:pt>
                <c:pt idx="1261">
                  <c:v>5.86665821803392</c:v>
                </c:pt>
                <c:pt idx="1262">
                  <c:v>5.9672662938408401</c:v>
                </c:pt>
                <c:pt idx="1263">
                  <c:v>6.1886532192936796</c:v>
                </c:pt>
                <c:pt idx="1264">
                  <c:v>5.89703721767341</c:v>
                </c:pt>
                <c:pt idx="1265">
                  <c:v>5.9876279984191596</c:v>
                </c:pt>
                <c:pt idx="1266">
                  <c:v>6.1745947160393699</c:v>
                </c:pt>
                <c:pt idx="1267">
                  <c:v>6.0731497967630297</c:v>
                </c:pt>
                <c:pt idx="1268">
                  <c:v>5.9738945150783103</c:v>
                </c:pt>
                <c:pt idx="1269">
                  <c:v>5.9717856919571499</c:v>
                </c:pt>
                <c:pt idx="1270">
                  <c:v>6.1904404762255796</c:v>
                </c:pt>
                <c:pt idx="1271">
                  <c:v>6.0390916778883996</c:v>
                </c:pt>
                <c:pt idx="1272">
                  <c:v>5.9683871975788003</c:v>
                </c:pt>
                <c:pt idx="1273">
                  <c:v>5.9155039870562698</c:v>
                </c:pt>
                <c:pt idx="1274">
                  <c:v>5.4599605502192299</c:v>
                </c:pt>
                <c:pt idx="1275">
                  <c:v>4.8174621545428202</c:v>
                </c:pt>
                <c:pt idx="1276">
                  <c:v>4.7629659359303202</c:v>
                </c:pt>
                <c:pt idx="1277">
                  <c:v>4.6778639281993399</c:v>
                </c:pt>
                <c:pt idx="1278">
                  <c:v>5.75702211117685</c:v>
                </c:pt>
                <c:pt idx="1279">
                  <c:v>6.0197152991498797</c:v>
                </c:pt>
                <c:pt idx="1280">
                  <c:v>6.09362261550599</c:v>
                </c:pt>
                <c:pt idx="1281">
                  <c:v>5.8981188710484496</c:v>
                </c:pt>
                <c:pt idx="1282">
                  <c:v>6.0434961422096798</c:v>
                </c:pt>
                <c:pt idx="1283">
                  <c:v>6.0979247289098897</c:v>
                </c:pt>
                <c:pt idx="1284">
                  <c:v>6.3537232064781701</c:v>
                </c:pt>
                <c:pt idx="1285">
                  <c:v>5.9841517992802196</c:v>
                </c:pt>
                <c:pt idx="1286">
                  <c:v>5.9889400698488</c:v>
                </c:pt>
                <c:pt idx="1287">
                  <c:v>6.2099202857811804</c:v>
                </c:pt>
                <c:pt idx="1288">
                  <c:v>5.8458716246297202</c:v>
                </c:pt>
                <c:pt idx="1289">
                  <c:v>5.8661476574413003</c:v>
                </c:pt>
                <c:pt idx="1290">
                  <c:v>5.8472467671501898</c:v>
                </c:pt>
                <c:pt idx="1291">
                  <c:v>5.8531268175678903</c:v>
                </c:pt>
                <c:pt idx="1292">
                  <c:v>6.02329260458328</c:v>
                </c:pt>
                <c:pt idx="1293">
                  <c:v>6.2673888051138702</c:v>
                </c:pt>
                <c:pt idx="1294">
                  <c:v>5.8424425460813998</c:v>
                </c:pt>
                <c:pt idx="1295">
                  <c:v>5.9648238209543996</c:v>
                </c:pt>
                <c:pt idx="1296">
                  <c:v>5.9862915783302899</c:v>
                </c:pt>
                <c:pt idx="1297">
                  <c:v>5.7073524368464801</c:v>
                </c:pt>
                <c:pt idx="1298">
                  <c:v>5.6243594419604799</c:v>
                </c:pt>
                <c:pt idx="1299">
                  <c:v>5.7354703917795904</c:v>
                </c:pt>
                <c:pt idx="1300">
                  <c:v>4.7974608730819002</c:v>
                </c:pt>
                <c:pt idx="1301">
                  <c:v>5.7200723367493502</c:v>
                </c:pt>
                <c:pt idx="1302">
                  <c:v>5.9918118722774301</c:v>
                </c:pt>
                <c:pt idx="1303">
                  <c:v>5.9729297475420902</c:v>
                </c:pt>
                <c:pt idx="1304">
                  <c:v>6.3493341985044802</c:v>
                </c:pt>
                <c:pt idx="1305">
                  <c:v>6.0545591204114704</c:v>
                </c:pt>
                <c:pt idx="1306">
                  <c:v>6.1305563636959901</c:v>
                </c:pt>
                <c:pt idx="1307">
                  <c:v>6.0546808653104103</c:v>
                </c:pt>
                <c:pt idx="1308">
                  <c:v>6.06697441709166</c:v>
                </c:pt>
                <c:pt idx="1309">
                  <c:v>6.2029260510018096</c:v>
                </c:pt>
                <c:pt idx="1310">
                  <c:v>6.1961385842200301</c:v>
                </c:pt>
                <c:pt idx="1311">
                  <c:v>6.0546066645463901</c:v>
                </c:pt>
                <c:pt idx="1312">
                  <c:v>6.0449193844630296</c:v>
                </c:pt>
                <c:pt idx="1313">
                  <c:v>6.1338770096654098</c:v>
                </c:pt>
                <c:pt idx="1314">
                  <c:v>5.9045219584382904</c:v>
                </c:pt>
                <c:pt idx="1315">
                  <c:v>5.8990537764087296</c:v>
                </c:pt>
                <c:pt idx="1316">
                  <c:v>6.0304534864069499</c:v>
                </c:pt>
                <c:pt idx="1317">
                  <c:v>5.88674564903038</c:v>
                </c:pt>
                <c:pt idx="1318">
                  <c:v>5.8864892013863903</c:v>
                </c:pt>
                <c:pt idx="1319">
                  <c:v>5.8659702808094298</c:v>
                </c:pt>
                <c:pt idx="1320">
                  <c:v>5.9028841964442504</c:v>
                </c:pt>
                <c:pt idx="1321">
                  <c:v>5.8163283785947</c:v>
                </c:pt>
                <c:pt idx="1322">
                  <c:v>5.5661574856298</c:v>
                </c:pt>
                <c:pt idx="1323">
                  <c:v>5.6964709188980196</c:v>
                </c:pt>
                <c:pt idx="1324">
                  <c:v>4.8213877849180502</c:v>
                </c:pt>
                <c:pt idx="1325">
                  <c:v>4.7774842897422998</c:v>
                </c:pt>
                <c:pt idx="1326">
                  <c:v>6.3445576515595503</c:v>
                </c:pt>
                <c:pt idx="1327">
                  <c:v>5.9138116312255704</c:v>
                </c:pt>
                <c:pt idx="1328">
                  <c:v>6.2903074602707401</c:v>
                </c:pt>
                <c:pt idx="1329">
                  <c:v>6.1933846090591196</c:v>
                </c:pt>
                <c:pt idx="1330">
                  <c:v>6.1211834736093396</c:v>
                </c:pt>
                <c:pt idx="1331">
                  <c:v>6.0055636300129898</c:v>
                </c:pt>
                <c:pt idx="1332">
                  <c:v>5.9377904157030903</c:v>
                </c:pt>
                <c:pt idx="1333">
                  <c:v>6.1372429448314101</c:v>
                </c:pt>
                <c:pt idx="1334">
                  <c:v>6.0023279580968696</c:v>
                </c:pt>
                <c:pt idx="1335">
                  <c:v>5.9945273054329098</c:v>
                </c:pt>
                <c:pt idx="1336">
                  <c:v>6.1503654128586902</c:v>
                </c:pt>
                <c:pt idx="1337">
                  <c:v>5.9649513275008896</c:v>
                </c:pt>
                <c:pt idx="1338">
                  <c:v>6.0502496154721399</c:v>
                </c:pt>
                <c:pt idx="1339">
                  <c:v>5.95665795509586</c:v>
                </c:pt>
                <c:pt idx="1340">
                  <c:v>5.9825370386953498</c:v>
                </c:pt>
                <c:pt idx="1341">
                  <c:v>5.9388288692823599</c:v>
                </c:pt>
                <c:pt idx="1342">
                  <c:v>6.0417781747824497</c:v>
                </c:pt>
                <c:pt idx="1343">
                  <c:v>5.8088531379119699</c:v>
                </c:pt>
                <c:pt idx="1344">
                  <c:v>5.6210432846296303</c:v>
                </c:pt>
                <c:pt idx="1345">
                  <c:v>5.6252266859731703</c:v>
                </c:pt>
                <c:pt idx="1346">
                  <c:v>5.7058944892328203</c:v>
                </c:pt>
                <c:pt idx="1347">
                  <c:v>5.6693857622415198</c:v>
                </c:pt>
                <c:pt idx="1348">
                  <c:v>5.1229735879569702</c:v>
                </c:pt>
                <c:pt idx="1349">
                  <c:v>5.5671542261565303</c:v>
                </c:pt>
                <c:pt idx="1350">
                  <c:v>5.6392471083446702</c:v>
                </c:pt>
                <c:pt idx="1351">
                  <c:v>6.05520983882887</c:v>
                </c:pt>
                <c:pt idx="1352">
                  <c:v>6.1790760619297203</c:v>
                </c:pt>
                <c:pt idx="1353">
                  <c:v>6.0108233966431399</c:v>
                </c:pt>
                <c:pt idx="1354">
                  <c:v>6.2529353816327404</c:v>
                </c:pt>
                <c:pt idx="1355">
                  <c:v>6.1819598494401102</c:v>
                </c:pt>
                <c:pt idx="1356">
                  <c:v>5.8801552485732902</c:v>
                </c:pt>
                <c:pt idx="1357">
                  <c:v>6.19528858643646</c:v>
                </c:pt>
                <c:pt idx="1358">
                  <c:v>6.0817775686582802</c:v>
                </c:pt>
                <c:pt idx="1359">
                  <c:v>6.2785202848619699</c:v>
                </c:pt>
                <c:pt idx="1360">
                  <c:v>6.01359652703026</c:v>
                </c:pt>
                <c:pt idx="1361">
                  <c:v>6.1487720705180697</c:v>
                </c:pt>
                <c:pt idx="1362">
                  <c:v>6.1444995312477397</c:v>
                </c:pt>
                <c:pt idx="1363">
                  <c:v>6.0636755060944401</c:v>
                </c:pt>
                <c:pt idx="1364">
                  <c:v>5.9050307192112497</c:v>
                </c:pt>
                <c:pt idx="1365">
                  <c:v>6.0031101062512002</c:v>
                </c:pt>
                <c:pt idx="1366">
                  <c:v>5.9111398362200003</c:v>
                </c:pt>
                <c:pt idx="1367">
                  <c:v>5.9145466873618799</c:v>
                </c:pt>
                <c:pt idx="1368">
                  <c:v>5.1091170976790901</c:v>
                </c:pt>
                <c:pt idx="1369">
                  <c:v>4.7726252112848702</c:v>
                </c:pt>
                <c:pt idx="1370">
                  <c:v>4.6388114234318998</c:v>
                </c:pt>
                <c:pt idx="1371">
                  <c:v>4.7759984572664704</c:v>
                </c:pt>
                <c:pt idx="1372">
                  <c:v>4.9208155826384203</c:v>
                </c:pt>
                <c:pt idx="1373">
                  <c:v>4.9319809924114804</c:v>
                </c:pt>
                <c:pt idx="1374">
                  <c:v>5.9528678218362101</c:v>
                </c:pt>
                <c:pt idx="1375">
                  <c:v>5.9503128031807702</c:v>
                </c:pt>
                <c:pt idx="1376">
                  <c:v>5.9828496804890898</c:v>
                </c:pt>
                <c:pt idx="1377">
                  <c:v>6.1171472747453999</c:v>
                </c:pt>
                <c:pt idx="1378">
                  <c:v>5.9993938753869198</c:v>
                </c:pt>
                <c:pt idx="1379">
                  <c:v>6.1755589782870297</c:v>
                </c:pt>
                <c:pt idx="1380">
                  <c:v>6.0108291247600896</c:v>
                </c:pt>
                <c:pt idx="1381">
                  <c:v>6.0617217771612397</c:v>
                </c:pt>
                <c:pt idx="1382">
                  <c:v>6.1409632432797103</c:v>
                </c:pt>
                <c:pt idx="1383">
                  <c:v>6.0697706723523996</c:v>
                </c:pt>
                <c:pt idx="1384">
                  <c:v>6.0366520300634701</c:v>
                </c:pt>
                <c:pt idx="1385">
                  <c:v>5.8836278350182996</c:v>
                </c:pt>
                <c:pt idx="1386">
                  <c:v>6.12011310727791</c:v>
                </c:pt>
                <c:pt idx="1387">
                  <c:v>5.91183058228762</c:v>
                </c:pt>
                <c:pt idx="1388">
                  <c:v>5.9212519279457902</c:v>
                </c:pt>
                <c:pt idx="1389">
                  <c:v>6.39258859811288</c:v>
                </c:pt>
                <c:pt idx="1390">
                  <c:v>6.0808730079331603</c:v>
                </c:pt>
                <c:pt idx="1391">
                  <c:v>5.9454494791084</c:v>
                </c:pt>
                <c:pt idx="1392">
                  <c:v>5.8732182261893398</c:v>
                </c:pt>
                <c:pt idx="1393">
                  <c:v>6.22852493420858</c:v>
                </c:pt>
                <c:pt idx="1394">
                  <c:v>5.70187696525619</c:v>
                </c:pt>
                <c:pt idx="1395">
                  <c:v>5.6649920622669203</c:v>
                </c:pt>
                <c:pt idx="1396">
                  <c:v>5.6351799021415001</c:v>
                </c:pt>
                <c:pt idx="1397">
                  <c:v>6.0439740731769698</c:v>
                </c:pt>
                <c:pt idx="1398">
                  <c:v>5.8766593072300504</c:v>
                </c:pt>
                <c:pt idx="1399">
                  <c:v>5.9478398752241404</c:v>
                </c:pt>
                <c:pt idx="1400">
                  <c:v>6.3828804159682804</c:v>
                </c:pt>
                <c:pt idx="1401">
                  <c:v>6.0410253688650499</c:v>
                </c:pt>
                <c:pt idx="1402">
                  <c:v>6.0529134848396202</c:v>
                </c:pt>
                <c:pt idx="1403">
                  <c:v>6.1935964115108098</c:v>
                </c:pt>
                <c:pt idx="1404">
                  <c:v>6.1954534573464102</c:v>
                </c:pt>
                <c:pt idx="1405">
                  <c:v>6.0927595546639202</c:v>
                </c:pt>
                <c:pt idx="1406">
                  <c:v>6.0919821944779997</c:v>
                </c:pt>
                <c:pt idx="1407">
                  <c:v>6.0913648507051503</c:v>
                </c:pt>
                <c:pt idx="1408">
                  <c:v>5.9311847752504496</c:v>
                </c:pt>
                <c:pt idx="1409">
                  <c:v>5.87161812496048</c:v>
                </c:pt>
                <c:pt idx="1410">
                  <c:v>5.9621053137163003</c:v>
                </c:pt>
                <c:pt idx="1411">
                  <c:v>6.2024081499507799</c:v>
                </c:pt>
                <c:pt idx="1412">
                  <c:v>6.0876685846098502</c:v>
                </c:pt>
                <c:pt idx="1413">
                  <c:v>5.9034519632749998</c:v>
                </c:pt>
                <c:pt idx="1414">
                  <c:v>6.0855786186047602</c:v>
                </c:pt>
                <c:pt idx="1415">
                  <c:v>5.9962784567604599</c:v>
                </c:pt>
                <c:pt idx="1416">
                  <c:v>5.9941124734828097</c:v>
                </c:pt>
                <c:pt idx="1417">
                  <c:v>5.3630704287456297</c:v>
                </c:pt>
                <c:pt idx="1418">
                  <c:v>5.1271845044015496</c:v>
                </c:pt>
                <c:pt idx="1419">
                  <c:v>4.7061441984289303</c:v>
                </c:pt>
                <c:pt idx="1420">
                  <c:v>5.6438849999521903</c:v>
                </c:pt>
                <c:pt idx="1421">
                  <c:v>5.88034190554961</c:v>
                </c:pt>
                <c:pt idx="1422">
                  <c:v>6.0496655995157402</c:v>
                </c:pt>
                <c:pt idx="1423">
                  <c:v>5.98180077178157</c:v>
                </c:pt>
                <c:pt idx="1424">
                  <c:v>6.1544686802147996</c:v>
                </c:pt>
                <c:pt idx="1425">
                  <c:v>6.0479577003596798</c:v>
                </c:pt>
                <c:pt idx="1426">
                  <c:v>5.9869919835166403</c:v>
                </c:pt>
                <c:pt idx="1427">
                  <c:v>5.8994994282402899</c:v>
                </c:pt>
                <c:pt idx="1428">
                  <c:v>6.0137666332157096</c:v>
                </c:pt>
                <c:pt idx="1429">
                  <c:v>5.8787478872959804</c:v>
                </c:pt>
                <c:pt idx="1430">
                  <c:v>6.0796743298699099</c:v>
                </c:pt>
                <c:pt idx="1431">
                  <c:v>5.8871176929801896</c:v>
                </c:pt>
                <c:pt idx="1432">
                  <c:v>5.8446463418147196</c:v>
                </c:pt>
                <c:pt idx="1433">
                  <c:v>6.0832032073480304</c:v>
                </c:pt>
                <c:pt idx="1434">
                  <c:v>6.2012164434862198</c:v>
                </c:pt>
                <c:pt idx="1435">
                  <c:v>5.9798059200582703</c:v>
                </c:pt>
                <c:pt idx="1436">
                  <c:v>5.8588625756990602</c:v>
                </c:pt>
                <c:pt idx="1437">
                  <c:v>5.8751405029464197</c:v>
                </c:pt>
                <c:pt idx="1438">
                  <c:v>5.7733906697114801</c:v>
                </c:pt>
                <c:pt idx="1439">
                  <c:v>6.0265205853870496</c:v>
                </c:pt>
                <c:pt idx="1440">
                  <c:v>5.89620895777374</c:v>
                </c:pt>
                <c:pt idx="1441">
                  <c:v>5.9776773571202204</c:v>
                </c:pt>
                <c:pt idx="1442">
                  <c:v>5.6887396897053302</c:v>
                </c:pt>
                <c:pt idx="1443">
                  <c:v>5.3681431112413298</c:v>
                </c:pt>
                <c:pt idx="1444">
                  <c:v>5.3830761646332004</c:v>
                </c:pt>
                <c:pt idx="1445">
                  <c:v>5.5694268403549403</c:v>
                </c:pt>
                <c:pt idx="1446">
                  <c:v>5.97138878670191</c:v>
                </c:pt>
                <c:pt idx="1447">
                  <c:v>6.0203918580425304</c:v>
                </c:pt>
                <c:pt idx="1448">
                  <c:v>5.9270879009822597</c:v>
                </c:pt>
                <c:pt idx="1449">
                  <c:v>5.8929374299989004</c:v>
                </c:pt>
                <c:pt idx="1450">
                  <c:v>6.18342293957605</c:v>
                </c:pt>
                <c:pt idx="1451">
                  <c:v>6.2776110660121098</c:v>
                </c:pt>
                <c:pt idx="1452">
                  <c:v>5.8828651577789897</c:v>
                </c:pt>
                <c:pt idx="1453">
                  <c:v>5.9325960829853202</c:v>
                </c:pt>
                <c:pt idx="1454">
                  <c:v>6.1710551178184696</c:v>
                </c:pt>
                <c:pt idx="1455">
                  <c:v>6.0370594347797804</c:v>
                </c:pt>
                <c:pt idx="1456">
                  <c:v>5.86606990551347</c:v>
                </c:pt>
                <c:pt idx="1457">
                  <c:v>6.0166997630032499</c:v>
                </c:pt>
                <c:pt idx="1458">
                  <c:v>6.1678574438768301</c:v>
                </c:pt>
                <c:pt idx="1459">
                  <c:v>6.2194357256837502</c:v>
                </c:pt>
                <c:pt idx="1460">
                  <c:v>5.92588491976068</c:v>
                </c:pt>
                <c:pt idx="1461">
                  <c:v>5.9526190491755999</c:v>
                </c:pt>
                <c:pt idx="1462">
                  <c:v>6.0534745657977904</c:v>
                </c:pt>
                <c:pt idx="1463">
                  <c:v>5.8039277541105596</c:v>
                </c:pt>
                <c:pt idx="1464">
                  <c:v>5.3095278668925801</c:v>
                </c:pt>
                <c:pt idx="1465">
                  <c:v>6.0529187000802596</c:v>
                </c:pt>
                <c:pt idx="1466">
                  <c:v>5.6585508521285899</c:v>
                </c:pt>
                <c:pt idx="1467">
                  <c:v>4.6963360102638898</c:v>
                </c:pt>
                <c:pt idx="1468">
                  <c:v>4.65849323045658</c:v>
                </c:pt>
                <c:pt idx="1469">
                  <c:v>5.2264372365137097</c:v>
                </c:pt>
                <c:pt idx="1470">
                  <c:v>5.8781628391609697</c:v>
                </c:pt>
                <c:pt idx="1471">
                  <c:v>5.9618814411803296</c:v>
                </c:pt>
                <c:pt idx="1472">
                  <c:v>5.9614004519266803</c:v>
                </c:pt>
                <c:pt idx="1473">
                  <c:v>5.99361286959941</c:v>
                </c:pt>
                <c:pt idx="1474">
                  <c:v>6.0292031348425699</c:v>
                </c:pt>
                <c:pt idx="1475">
                  <c:v>5.9241822833392401</c:v>
                </c:pt>
                <c:pt idx="1476">
                  <c:v>6.0158414660420201</c:v>
                </c:pt>
                <c:pt idx="1477">
                  <c:v>6.0425506251713603</c:v>
                </c:pt>
                <c:pt idx="1478">
                  <c:v>6.0621004013305697</c:v>
                </c:pt>
                <c:pt idx="1479">
                  <c:v>6.0912880486533698</c:v>
                </c:pt>
                <c:pt idx="1480">
                  <c:v>6.0958910857350403</c:v>
                </c:pt>
                <c:pt idx="1481">
                  <c:v>5.9756931859922497</c:v>
                </c:pt>
                <c:pt idx="1482">
                  <c:v>6.0571438531808104</c:v>
                </c:pt>
                <c:pt idx="1483">
                  <c:v>6.0465970354985004</c:v>
                </c:pt>
                <c:pt idx="1484">
                  <c:v>5.8773413106289896</c:v>
                </c:pt>
                <c:pt idx="1485">
                  <c:v>5.9742664132257</c:v>
                </c:pt>
                <c:pt idx="1486">
                  <c:v>6.0546602902926496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E2-4EA2-84C2-7CD1098CCF9D}"/>
            </c:ext>
          </c:extLst>
        </c:ser>
        <c:ser>
          <c:idx val="2"/>
          <c:order val="1"/>
          <c:tx>
            <c:strRef>
              <c:f>'Data over Time'!$C$1</c:f>
              <c:strCache>
                <c:ptCount val="1"/>
                <c:pt idx="0">
                  <c:v>Server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'Data over Time'!$C$2:$C$1488</c:f>
              <c:numCache>
                <c:formatCode>General</c:formatCode>
                <c:ptCount val="1487"/>
                <c:pt idx="0">
                  <c:v>6.3858968859944598</c:v>
                </c:pt>
                <c:pt idx="1">
                  <c:v>6.3755495803070197</c:v>
                </c:pt>
                <c:pt idx="2">
                  <c:v>6.2607588507136196</c:v>
                </c:pt>
                <c:pt idx="3">
                  <c:v>5.8917333619646897</c:v>
                </c:pt>
                <c:pt idx="4">
                  <c:v>6.2189859231809503</c:v>
                </c:pt>
                <c:pt idx="5">
                  <c:v>6.47101921885245</c:v>
                </c:pt>
                <c:pt idx="6">
                  <c:v>6.5183053375777398</c:v>
                </c:pt>
                <c:pt idx="7">
                  <c:v>6.5318063068617001</c:v>
                </c:pt>
                <c:pt idx="8">
                  <c:v>6.5130263199176204</c:v>
                </c:pt>
                <c:pt idx="9">
                  <c:v>6.2025990390767296</c:v>
                </c:pt>
                <c:pt idx="10">
                  <c:v>6.1569049604563304</c:v>
                </c:pt>
                <c:pt idx="11">
                  <c:v>6.2515239247646504</c:v>
                </c:pt>
                <c:pt idx="12">
                  <c:v>6.18877750578958</c:v>
                </c:pt>
                <c:pt idx="13">
                  <c:v>6.2812526748463497</c:v>
                </c:pt>
                <c:pt idx="14">
                  <c:v>6.0629078502339997</c:v>
                </c:pt>
                <c:pt idx="15">
                  <c:v>6.0771827520482198</c:v>
                </c:pt>
                <c:pt idx="16">
                  <c:v>6.2905809400258903</c:v>
                </c:pt>
                <c:pt idx="17">
                  <c:v>6.1138738878697003</c:v>
                </c:pt>
                <c:pt idx="18">
                  <c:v>6.1739015667354398</c:v>
                </c:pt>
                <c:pt idx="19">
                  <c:v>6.1957039491228203</c:v>
                </c:pt>
                <c:pt idx="20">
                  <c:v>6.1665340542757399</c:v>
                </c:pt>
                <c:pt idx="21">
                  <c:v>6.2956635089992101</c:v>
                </c:pt>
                <c:pt idx="22">
                  <c:v>6.1639751641272502</c:v>
                </c:pt>
                <c:pt idx="23">
                  <c:v>6.5346416495815598</c:v>
                </c:pt>
                <c:pt idx="24">
                  <c:v>6.4220250181053702</c:v>
                </c:pt>
                <c:pt idx="25">
                  <c:v>6.3041211886526503</c:v>
                </c:pt>
                <c:pt idx="26">
                  <c:v>6.3336065420853904</c:v>
                </c:pt>
                <c:pt idx="27">
                  <c:v>6.0687991124486302</c:v>
                </c:pt>
                <c:pt idx="28">
                  <c:v>6.2113767913807898</c:v>
                </c:pt>
                <c:pt idx="29">
                  <c:v>6.1561010238881702</c:v>
                </c:pt>
                <c:pt idx="30">
                  <c:v>6.21520675531813</c:v>
                </c:pt>
                <c:pt idx="31">
                  <c:v>6.2650634220090504</c:v>
                </c:pt>
                <c:pt idx="32">
                  <c:v>6.13507323312714</c:v>
                </c:pt>
                <c:pt idx="33">
                  <c:v>6.19275934621872</c:v>
                </c:pt>
                <c:pt idx="34">
                  <c:v>6.1033090958462104</c:v>
                </c:pt>
                <c:pt idx="35">
                  <c:v>6.1081487694305903</c:v>
                </c:pt>
                <c:pt idx="36">
                  <c:v>6.0752964485300804</c:v>
                </c:pt>
                <c:pt idx="37">
                  <c:v>6.1997306397487701</c:v>
                </c:pt>
                <c:pt idx="38">
                  <c:v>6.0080072016721298</c:v>
                </c:pt>
                <c:pt idx="39">
                  <c:v>6.2033300138763598</c:v>
                </c:pt>
                <c:pt idx="40">
                  <c:v>6.1742683311929998</c:v>
                </c:pt>
                <c:pt idx="41">
                  <c:v>6.1865365996705997</c:v>
                </c:pt>
                <c:pt idx="42">
                  <c:v>6.0577876792238703</c:v>
                </c:pt>
                <c:pt idx="43">
                  <c:v>6.33050591557378</c:v>
                </c:pt>
                <c:pt idx="44">
                  <c:v>5.99784230351327</c:v>
                </c:pt>
                <c:pt idx="45">
                  <c:v>6.1528925050706897</c:v>
                </c:pt>
                <c:pt idx="46">
                  <c:v>6.3046868658351798</c:v>
                </c:pt>
                <c:pt idx="47">
                  <c:v>6.4415949819968397</c:v>
                </c:pt>
                <c:pt idx="48">
                  <c:v>6.4961416558568796</c:v>
                </c:pt>
                <c:pt idx="49">
                  <c:v>6.18492337670786</c:v>
                </c:pt>
                <c:pt idx="50">
                  <c:v>6.1190122129764903</c:v>
                </c:pt>
                <c:pt idx="51">
                  <c:v>5.9455715232528297</c:v>
                </c:pt>
                <c:pt idx="52">
                  <c:v>6.4954193707323702</c:v>
                </c:pt>
                <c:pt idx="53">
                  <c:v>5.91123880966237</c:v>
                </c:pt>
                <c:pt idx="54">
                  <c:v>6.2853273900564304</c:v>
                </c:pt>
                <c:pt idx="55">
                  <c:v>6.2254257242802904</c:v>
                </c:pt>
                <c:pt idx="56">
                  <c:v>5.9951349040356599</c:v>
                </c:pt>
                <c:pt idx="57">
                  <c:v>6.0115939844783304</c:v>
                </c:pt>
                <c:pt idx="58">
                  <c:v>6.1490847295279503</c:v>
                </c:pt>
                <c:pt idx="59">
                  <c:v>6.1086329153482399</c:v>
                </c:pt>
                <c:pt idx="60">
                  <c:v>6.0696924683145896</c:v>
                </c:pt>
                <c:pt idx="61">
                  <c:v>6.1782826488789198</c:v>
                </c:pt>
                <c:pt idx="62">
                  <c:v>6.1663337495434503</c:v>
                </c:pt>
                <c:pt idx="63">
                  <c:v>6.17325990881608</c:v>
                </c:pt>
                <c:pt idx="64">
                  <c:v>6.2050959118889502</c:v>
                </c:pt>
                <c:pt idx="65">
                  <c:v>6.2190739639122103</c:v>
                </c:pt>
                <c:pt idx="66">
                  <c:v>6.1546320459376203</c:v>
                </c:pt>
                <c:pt idx="67">
                  <c:v>6.1123094268471299</c:v>
                </c:pt>
                <c:pt idx="68">
                  <c:v>6.0889090047667098</c:v>
                </c:pt>
                <c:pt idx="69">
                  <c:v>5.8601163834474104</c:v>
                </c:pt>
                <c:pt idx="70">
                  <c:v>6.0764711285925603</c:v>
                </c:pt>
                <c:pt idx="71">
                  <c:v>6.3945244319471799</c:v>
                </c:pt>
                <c:pt idx="72">
                  <c:v>5.9080721443187496</c:v>
                </c:pt>
                <c:pt idx="73">
                  <c:v>5.9278540546377201</c:v>
                </c:pt>
                <c:pt idx="74">
                  <c:v>5.0945160796701696</c:v>
                </c:pt>
                <c:pt idx="75">
                  <c:v>4.9322467490169801</c:v>
                </c:pt>
                <c:pt idx="76">
                  <c:v>5.1812053281181303</c:v>
                </c:pt>
                <c:pt idx="77">
                  <c:v>5.2061924046644501</c:v>
                </c:pt>
                <c:pt idx="78">
                  <c:v>5.8015575824005303</c:v>
                </c:pt>
                <c:pt idx="79">
                  <c:v>6.2010260072761998</c:v>
                </c:pt>
                <c:pt idx="80">
                  <c:v>6.2834755427214297</c:v>
                </c:pt>
                <c:pt idx="81">
                  <c:v>6.1715294950159203</c:v>
                </c:pt>
                <c:pt idx="82">
                  <c:v>6.0368048017335898</c:v>
                </c:pt>
                <c:pt idx="83">
                  <c:v>6.17209075315421</c:v>
                </c:pt>
                <c:pt idx="84">
                  <c:v>6.1040906673114401</c:v>
                </c:pt>
                <c:pt idx="85">
                  <c:v>6.2831107887422899</c:v>
                </c:pt>
                <c:pt idx="86">
                  <c:v>5.9878556240589704</c:v>
                </c:pt>
                <c:pt idx="87">
                  <c:v>6.0018171212337501</c:v>
                </c:pt>
                <c:pt idx="88">
                  <c:v>6.1725716922994298</c:v>
                </c:pt>
                <c:pt idx="89">
                  <c:v>6.1311864745813596</c:v>
                </c:pt>
                <c:pt idx="90">
                  <c:v>6.1573398194946503</c:v>
                </c:pt>
                <c:pt idx="91">
                  <c:v>6.1745087766332301</c:v>
                </c:pt>
                <c:pt idx="92">
                  <c:v>6.1128942773977597</c:v>
                </c:pt>
                <c:pt idx="93">
                  <c:v>6.0361061991289802</c:v>
                </c:pt>
                <c:pt idx="94">
                  <c:v>6.3721143157466402</c:v>
                </c:pt>
                <c:pt idx="95">
                  <c:v>6.70535714499636</c:v>
                </c:pt>
                <c:pt idx="96">
                  <c:v>6.4374536226225798</c:v>
                </c:pt>
                <c:pt idx="97">
                  <c:v>6.3625486136867497</c:v>
                </c:pt>
                <c:pt idx="98">
                  <c:v>6.5166306777398697</c:v>
                </c:pt>
                <c:pt idx="99">
                  <c:v>6.4198670648699396</c:v>
                </c:pt>
                <c:pt idx="100">
                  <c:v>6.1738127247925298</c:v>
                </c:pt>
                <c:pt idx="101">
                  <c:v>6.2379976320525499</c:v>
                </c:pt>
                <c:pt idx="102">
                  <c:v>6.0230740018055204</c:v>
                </c:pt>
                <c:pt idx="103">
                  <c:v>6.57540999982497</c:v>
                </c:pt>
                <c:pt idx="104">
                  <c:v>6.4283976666192899</c:v>
                </c:pt>
                <c:pt idx="105">
                  <c:v>6.4436951800247204</c:v>
                </c:pt>
                <c:pt idx="106">
                  <c:v>6.36827703249108</c:v>
                </c:pt>
                <c:pt idx="107">
                  <c:v>6.53910690338056</c:v>
                </c:pt>
                <c:pt idx="108">
                  <c:v>6.3464964686561398</c:v>
                </c:pt>
                <c:pt idx="109">
                  <c:v>6.2633735281543599</c:v>
                </c:pt>
                <c:pt idx="110">
                  <c:v>6.3268328519498001</c:v>
                </c:pt>
                <c:pt idx="111">
                  <c:v>6.2192196965025204</c:v>
                </c:pt>
                <c:pt idx="112">
                  <c:v>6.1929102408495504</c:v>
                </c:pt>
                <c:pt idx="113">
                  <c:v>6.2508953493321604</c:v>
                </c:pt>
                <c:pt idx="114">
                  <c:v>6.3708669866674601</c:v>
                </c:pt>
                <c:pt idx="115">
                  <c:v>6.1697640437159702</c:v>
                </c:pt>
                <c:pt idx="116">
                  <c:v>6.1341274386696796</c:v>
                </c:pt>
                <c:pt idx="117">
                  <c:v>6.2962553305517002</c:v>
                </c:pt>
                <c:pt idx="118">
                  <c:v>6.3764235524736499</c:v>
                </c:pt>
                <c:pt idx="119">
                  <c:v>6.4136834338508502</c:v>
                </c:pt>
                <c:pt idx="120">
                  <c:v>5.9448470696076603</c:v>
                </c:pt>
                <c:pt idx="121">
                  <c:v>5.6291590500588997</c:v>
                </c:pt>
                <c:pt idx="122">
                  <c:v>5.8568157240009304</c:v>
                </c:pt>
                <c:pt idx="123">
                  <c:v>5.9111188550445304</c:v>
                </c:pt>
                <c:pt idx="124">
                  <c:v>6.2497635156144398</c:v>
                </c:pt>
                <c:pt idx="125">
                  <c:v>5.81192576424686</c:v>
                </c:pt>
                <c:pt idx="126">
                  <c:v>6.4170066388128602</c:v>
                </c:pt>
                <c:pt idx="127">
                  <c:v>6.2630697580634598</c:v>
                </c:pt>
                <c:pt idx="128">
                  <c:v>6.2161866224485403</c:v>
                </c:pt>
                <c:pt idx="129">
                  <c:v>6.1877667992533096</c:v>
                </c:pt>
                <c:pt idx="130">
                  <c:v>6.0543703237473796</c:v>
                </c:pt>
                <c:pt idx="131">
                  <c:v>5.9686891776380104</c:v>
                </c:pt>
                <c:pt idx="132">
                  <c:v>6.2030164335045503</c:v>
                </c:pt>
                <c:pt idx="133">
                  <c:v>6.1505120988408697</c:v>
                </c:pt>
                <c:pt idx="134">
                  <c:v>6.0639568930432404</c:v>
                </c:pt>
                <c:pt idx="135">
                  <c:v>6.1327885512848503</c:v>
                </c:pt>
                <c:pt idx="136">
                  <c:v>6.2751021626788601</c:v>
                </c:pt>
                <c:pt idx="137">
                  <c:v>6.1632830763598401</c:v>
                </c:pt>
                <c:pt idx="138">
                  <c:v>6.1235938477321197</c:v>
                </c:pt>
                <c:pt idx="139">
                  <c:v>6.1164107069138902</c:v>
                </c:pt>
                <c:pt idx="140">
                  <c:v>5.9912226336384</c:v>
                </c:pt>
                <c:pt idx="141">
                  <c:v>6.3363937249140898</c:v>
                </c:pt>
                <c:pt idx="142">
                  <c:v>6.2577524282447001</c:v>
                </c:pt>
                <c:pt idx="143">
                  <c:v>6.2572792785165197</c:v>
                </c:pt>
                <c:pt idx="144">
                  <c:v>6.0887130360332096</c:v>
                </c:pt>
                <c:pt idx="145">
                  <c:v>6.4701237778209997</c:v>
                </c:pt>
                <c:pt idx="146">
                  <c:v>6.2591304735664499</c:v>
                </c:pt>
                <c:pt idx="147">
                  <c:v>5.4967045075143304</c:v>
                </c:pt>
                <c:pt idx="148">
                  <c:v>6.01652016905149</c:v>
                </c:pt>
                <c:pt idx="149">
                  <c:v>6.2989060213794303</c:v>
                </c:pt>
                <c:pt idx="150">
                  <c:v>5.9980968684941001</c:v>
                </c:pt>
                <c:pt idx="151">
                  <c:v>6.3170370268775402</c:v>
                </c:pt>
                <c:pt idx="152">
                  <c:v>6.1743299135561998</c:v>
                </c:pt>
                <c:pt idx="153">
                  <c:v>6.2411886783446597</c:v>
                </c:pt>
                <c:pt idx="154">
                  <c:v>6.1532528781236602</c:v>
                </c:pt>
                <c:pt idx="155">
                  <c:v>6.1679143787094901</c:v>
                </c:pt>
                <c:pt idx="156">
                  <c:v>6.1388509042303401</c:v>
                </c:pt>
                <c:pt idx="157">
                  <c:v>6.3063888178475302</c:v>
                </c:pt>
                <c:pt idx="158">
                  <c:v>6.1467745103203697</c:v>
                </c:pt>
                <c:pt idx="159">
                  <c:v>6.1864381386456797</c:v>
                </c:pt>
                <c:pt idx="160">
                  <c:v>6.29164250596176</c:v>
                </c:pt>
                <c:pt idx="161">
                  <c:v>6.2837294366596304</c:v>
                </c:pt>
                <c:pt idx="162">
                  <c:v>6.4487514211010897</c:v>
                </c:pt>
                <c:pt idx="163">
                  <c:v>6.1580211088217398</c:v>
                </c:pt>
                <c:pt idx="164">
                  <c:v>6.2851708795142702</c:v>
                </c:pt>
                <c:pt idx="165">
                  <c:v>6.1579664732033201</c:v>
                </c:pt>
                <c:pt idx="166">
                  <c:v>6.2114159458979001</c:v>
                </c:pt>
                <c:pt idx="167">
                  <c:v>6.7344455468677999</c:v>
                </c:pt>
                <c:pt idx="168">
                  <c:v>6.4247638638583</c:v>
                </c:pt>
                <c:pt idx="169">
                  <c:v>6.4080854050845</c:v>
                </c:pt>
                <c:pt idx="170">
                  <c:v>6.41704089276279</c:v>
                </c:pt>
                <c:pt idx="171">
                  <c:v>6.1557550737882902</c:v>
                </c:pt>
                <c:pt idx="172">
                  <c:v>6.12922344832295</c:v>
                </c:pt>
                <c:pt idx="173">
                  <c:v>6.4377189522394502</c:v>
                </c:pt>
                <c:pt idx="174">
                  <c:v>6.1067147630869396</c:v>
                </c:pt>
                <c:pt idx="175">
                  <c:v>6.3191706668262899</c:v>
                </c:pt>
                <c:pt idx="176">
                  <c:v>6.3490966650794096</c:v>
                </c:pt>
                <c:pt idx="177">
                  <c:v>6.3881902710241096</c:v>
                </c:pt>
                <c:pt idx="178">
                  <c:v>6.2361309247986503</c:v>
                </c:pt>
                <c:pt idx="179">
                  <c:v>6.22750235240742</c:v>
                </c:pt>
                <c:pt idx="180">
                  <c:v>6.0872881234082499</c:v>
                </c:pt>
                <c:pt idx="181">
                  <c:v>6.1082384907612299</c:v>
                </c:pt>
                <c:pt idx="182">
                  <c:v>6.1543503747406101</c:v>
                </c:pt>
                <c:pt idx="183">
                  <c:v>6.1994360618256197</c:v>
                </c:pt>
                <c:pt idx="184">
                  <c:v>6.0614445846444696</c:v>
                </c:pt>
                <c:pt idx="185">
                  <c:v>6.1784832689645501</c:v>
                </c:pt>
                <c:pt idx="186">
                  <c:v>6.3552912564872397</c:v>
                </c:pt>
                <c:pt idx="187">
                  <c:v>6.1914315039583396</c:v>
                </c:pt>
                <c:pt idx="188">
                  <c:v>6.0547038549992998</c:v>
                </c:pt>
                <c:pt idx="189">
                  <c:v>6.2893963330637401</c:v>
                </c:pt>
                <c:pt idx="190">
                  <c:v>6.3883739352346698</c:v>
                </c:pt>
                <c:pt idx="191">
                  <c:v>6.6069490441730503</c:v>
                </c:pt>
                <c:pt idx="192">
                  <c:v>6.2780645668095998</c:v>
                </c:pt>
                <c:pt idx="193">
                  <c:v>6.1003657520030901</c:v>
                </c:pt>
                <c:pt idx="194">
                  <c:v>6.1655118390477801</c:v>
                </c:pt>
                <c:pt idx="195">
                  <c:v>6.3282104958201204</c:v>
                </c:pt>
                <c:pt idx="196">
                  <c:v>6.3496672918253898</c:v>
                </c:pt>
                <c:pt idx="197">
                  <c:v>6.36961920223942</c:v>
                </c:pt>
                <c:pt idx="198">
                  <c:v>6.5601959243824997</c:v>
                </c:pt>
                <c:pt idx="199">
                  <c:v>6.1572461581465303</c:v>
                </c:pt>
                <c:pt idx="200">
                  <c:v>6.3167425495161602</c:v>
                </c:pt>
                <c:pt idx="201">
                  <c:v>6.0714005050724502</c:v>
                </c:pt>
                <c:pt idx="202">
                  <c:v>6.1483374339568799</c:v>
                </c:pt>
                <c:pt idx="203">
                  <c:v>6.2720550093133296</c:v>
                </c:pt>
                <c:pt idx="204">
                  <c:v>6.0020936834752803</c:v>
                </c:pt>
                <c:pt idx="205">
                  <c:v>6.2118813351765896</c:v>
                </c:pt>
                <c:pt idx="206">
                  <c:v>6.0684299730504003</c:v>
                </c:pt>
                <c:pt idx="207">
                  <c:v>6.2541038542573499</c:v>
                </c:pt>
                <c:pt idx="208">
                  <c:v>6.2123227851597802</c:v>
                </c:pt>
                <c:pt idx="209">
                  <c:v>6.1776917623818601</c:v>
                </c:pt>
                <c:pt idx="210">
                  <c:v>6.1595039133090301</c:v>
                </c:pt>
                <c:pt idx="211">
                  <c:v>6.1971040696810098</c:v>
                </c:pt>
                <c:pt idx="212">
                  <c:v>6.0536352670064497</c:v>
                </c:pt>
                <c:pt idx="213">
                  <c:v>6.2067204002710499</c:v>
                </c:pt>
                <c:pt idx="214">
                  <c:v>6.2026208527723101</c:v>
                </c:pt>
                <c:pt idx="215">
                  <c:v>6.7342598853782301</c:v>
                </c:pt>
                <c:pt idx="216">
                  <c:v>5.99267376095038</c:v>
                </c:pt>
                <c:pt idx="217">
                  <c:v>5.8317374031087699</c:v>
                </c:pt>
                <c:pt idx="218">
                  <c:v>5.9721398611486602</c:v>
                </c:pt>
                <c:pt idx="219">
                  <c:v>5.6169536478959898</c:v>
                </c:pt>
                <c:pt idx="220">
                  <c:v>5.9294923319792101</c:v>
                </c:pt>
                <c:pt idx="221">
                  <c:v>5.9123165946597096</c:v>
                </c:pt>
                <c:pt idx="222">
                  <c:v>6.0467311257237304</c:v>
                </c:pt>
                <c:pt idx="223">
                  <c:v>6.3923670353000501</c:v>
                </c:pt>
                <c:pt idx="224">
                  <c:v>6.22118056324177</c:v>
                </c:pt>
                <c:pt idx="225">
                  <c:v>5.9895789267708803</c:v>
                </c:pt>
                <c:pt idx="226">
                  <c:v>6.2848952956411299</c:v>
                </c:pt>
                <c:pt idx="227">
                  <c:v>6.2755324532409897</c:v>
                </c:pt>
                <c:pt idx="228">
                  <c:v>6.04613535573165</c:v>
                </c:pt>
                <c:pt idx="229">
                  <c:v>6.1771309821546403</c:v>
                </c:pt>
                <c:pt idx="230">
                  <c:v>6.2619744267899602</c:v>
                </c:pt>
                <c:pt idx="231">
                  <c:v>6.1091221558287101</c:v>
                </c:pt>
                <c:pt idx="232">
                  <c:v>6.2355290880526502</c:v>
                </c:pt>
                <c:pt idx="233">
                  <c:v>6.1820017901663302</c:v>
                </c:pt>
                <c:pt idx="234">
                  <c:v>6.0139070446950997</c:v>
                </c:pt>
                <c:pt idx="235">
                  <c:v>6.1171006131620702</c:v>
                </c:pt>
                <c:pt idx="236">
                  <c:v>6.0738906138477997</c:v>
                </c:pt>
                <c:pt idx="237">
                  <c:v>6.11912776693545</c:v>
                </c:pt>
                <c:pt idx="238">
                  <c:v>6.1335425260596903</c:v>
                </c:pt>
                <c:pt idx="239">
                  <c:v>6.7286344790272103</c:v>
                </c:pt>
                <c:pt idx="240">
                  <c:v>6.6072749325973801</c:v>
                </c:pt>
                <c:pt idx="241">
                  <c:v>6.4765010080884098</c:v>
                </c:pt>
                <c:pt idx="242">
                  <c:v>5.9584968731079204</c:v>
                </c:pt>
                <c:pt idx="243">
                  <c:v>5.6242981661978604</c:v>
                </c:pt>
                <c:pt idx="244">
                  <c:v>5.6796046398807398</c:v>
                </c:pt>
                <c:pt idx="245">
                  <c:v>6.00640729208199</c:v>
                </c:pt>
                <c:pt idx="246">
                  <c:v>6.4008189806532201</c:v>
                </c:pt>
                <c:pt idx="247">
                  <c:v>6.3824243654307997</c:v>
                </c:pt>
                <c:pt idx="248">
                  <c:v>6.2154182882399596</c:v>
                </c:pt>
                <c:pt idx="249">
                  <c:v>5.9953329907884196</c:v>
                </c:pt>
                <c:pt idx="250">
                  <c:v>6.1024790679548904</c:v>
                </c:pt>
                <c:pt idx="251">
                  <c:v>6.2438977036551204</c:v>
                </c:pt>
                <c:pt idx="252">
                  <c:v>6.0268208581959799</c:v>
                </c:pt>
                <c:pt idx="253">
                  <c:v>6.1224154485028004</c:v>
                </c:pt>
                <c:pt idx="254">
                  <c:v>6.0507712505695803</c:v>
                </c:pt>
                <c:pt idx="255">
                  <c:v>6.2464229128410196</c:v>
                </c:pt>
                <c:pt idx="256">
                  <c:v>6.1082820439215801</c:v>
                </c:pt>
                <c:pt idx="257">
                  <c:v>6.1488131474437298</c:v>
                </c:pt>
                <c:pt idx="258">
                  <c:v>6.0447776421700299</c:v>
                </c:pt>
                <c:pt idx="259">
                  <c:v>6.0695395195422899</c:v>
                </c:pt>
                <c:pt idx="260">
                  <c:v>6.0294723781520601</c:v>
                </c:pt>
                <c:pt idx="261">
                  <c:v>6.1627092371165801</c:v>
                </c:pt>
                <c:pt idx="262">
                  <c:v>6.1074118915729603</c:v>
                </c:pt>
                <c:pt idx="263">
                  <c:v>6.6960370455533997</c:v>
                </c:pt>
                <c:pt idx="264">
                  <c:v>6.01858712709633</c:v>
                </c:pt>
                <c:pt idx="265">
                  <c:v>6.1507550964295099</c:v>
                </c:pt>
                <c:pt idx="266">
                  <c:v>5.6776746149925899</c:v>
                </c:pt>
                <c:pt idx="267">
                  <c:v>6.1751787943065501</c:v>
                </c:pt>
                <c:pt idx="268">
                  <c:v>5.9677623358566896</c:v>
                </c:pt>
                <c:pt idx="269">
                  <c:v>5.4232089152773</c:v>
                </c:pt>
                <c:pt idx="270">
                  <c:v>5.8553955787376504</c:v>
                </c:pt>
                <c:pt idx="271">
                  <c:v>6.2591488126896904</c:v>
                </c:pt>
                <c:pt idx="272">
                  <c:v>6.0821719949841198</c:v>
                </c:pt>
                <c:pt idx="273">
                  <c:v>6.0612691586895</c:v>
                </c:pt>
                <c:pt idx="274">
                  <c:v>6.23955715957434</c:v>
                </c:pt>
                <c:pt idx="275">
                  <c:v>6.0921383467782801</c:v>
                </c:pt>
                <c:pt idx="276">
                  <c:v>6.0584850853472298</c:v>
                </c:pt>
                <c:pt idx="277">
                  <c:v>6.2289402051280103</c:v>
                </c:pt>
                <c:pt idx="278">
                  <c:v>6.2178097596346698</c:v>
                </c:pt>
                <c:pt idx="279">
                  <c:v>6.07801908148077</c:v>
                </c:pt>
                <c:pt idx="280">
                  <c:v>6.15069773821926</c:v>
                </c:pt>
                <c:pt idx="281">
                  <c:v>6.1089045006367204</c:v>
                </c:pt>
                <c:pt idx="282">
                  <c:v>6.4050203457100698</c:v>
                </c:pt>
                <c:pt idx="283">
                  <c:v>6.1743917468389604</c:v>
                </c:pt>
                <c:pt idx="284">
                  <c:v>6.26803312758791</c:v>
                </c:pt>
                <c:pt idx="285">
                  <c:v>6.0113956055784401</c:v>
                </c:pt>
                <c:pt idx="286">
                  <c:v>6.2517163352634002</c:v>
                </c:pt>
                <c:pt idx="287">
                  <c:v>6.6422390526857802</c:v>
                </c:pt>
                <c:pt idx="288">
                  <c:v>6.6780447902850897</c:v>
                </c:pt>
                <c:pt idx="289">
                  <c:v>6.0014726466203401</c:v>
                </c:pt>
                <c:pt idx="290">
                  <c:v>6.0138178515272296</c:v>
                </c:pt>
                <c:pt idx="291">
                  <c:v>5.8760963189451596</c:v>
                </c:pt>
                <c:pt idx="292">
                  <c:v>5.8597347024011901</c:v>
                </c:pt>
                <c:pt idx="293">
                  <c:v>6.3505201649926004</c:v>
                </c:pt>
                <c:pt idx="294">
                  <c:v>6.4017989019773003</c:v>
                </c:pt>
                <c:pt idx="295">
                  <c:v>6.1836787936916604</c:v>
                </c:pt>
                <c:pt idx="296">
                  <c:v>6.0485317245373196</c:v>
                </c:pt>
                <c:pt idx="297">
                  <c:v>6.1790872891659596</c:v>
                </c:pt>
                <c:pt idx="298">
                  <c:v>6.1641418356744104</c:v>
                </c:pt>
                <c:pt idx="299">
                  <c:v>6.0630758787701096</c:v>
                </c:pt>
                <c:pt idx="300">
                  <c:v>6.0052036581060602</c:v>
                </c:pt>
                <c:pt idx="301">
                  <c:v>6.0688249462251704</c:v>
                </c:pt>
                <c:pt idx="302">
                  <c:v>6.0755356381742196</c:v>
                </c:pt>
                <c:pt idx="303">
                  <c:v>6.1888847646274003</c:v>
                </c:pt>
                <c:pt idx="304">
                  <c:v>6.04503485030137</c:v>
                </c:pt>
                <c:pt idx="305">
                  <c:v>6.0514993001372499</c:v>
                </c:pt>
                <c:pt idx="306">
                  <c:v>6.05664368278011</c:v>
                </c:pt>
                <c:pt idx="307">
                  <c:v>6.1936870914789797</c:v>
                </c:pt>
                <c:pt idx="308">
                  <c:v>6.0820258759659298</c:v>
                </c:pt>
                <c:pt idx="309">
                  <c:v>6.3466080794089397</c:v>
                </c:pt>
                <c:pt idx="310">
                  <c:v>6.4424915571057202</c:v>
                </c:pt>
                <c:pt idx="311">
                  <c:v>6.4770016616891297</c:v>
                </c:pt>
                <c:pt idx="312">
                  <c:v>6.3138159379782701</c:v>
                </c:pt>
                <c:pt idx="313">
                  <c:v>6.3572484585754001</c:v>
                </c:pt>
                <c:pt idx="314">
                  <c:v>6.1828803516827699</c:v>
                </c:pt>
                <c:pt idx="315">
                  <c:v>6.1472288600139899</c:v>
                </c:pt>
                <c:pt idx="316">
                  <c:v>6.1716016493395696</c:v>
                </c:pt>
                <c:pt idx="317">
                  <c:v>6.2205925513736702</c:v>
                </c:pt>
                <c:pt idx="318">
                  <c:v>6.05895891376103</c:v>
                </c:pt>
                <c:pt idx="319">
                  <c:v>6.32354339846977</c:v>
                </c:pt>
                <c:pt idx="320">
                  <c:v>6.1582861606563899</c:v>
                </c:pt>
                <c:pt idx="321">
                  <c:v>6.1571211707816502</c:v>
                </c:pt>
                <c:pt idx="322">
                  <c:v>6.2861485251916598</c:v>
                </c:pt>
                <c:pt idx="323">
                  <c:v>6.1741907604256898</c:v>
                </c:pt>
                <c:pt idx="324">
                  <c:v>6.2142562220676396</c:v>
                </c:pt>
                <c:pt idx="325">
                  <c:v>6.0080011126372801</c:v>
                </c:pt>
                <c:pt idx="326">
                  <c:v>6.2865040725795298</c:v>
                </c:pt>
                <c:pt idx="327">
                  <c:v>6.41883366188826</c:v>
                </c:pt>
                <c:pt idx="328">
                  <c:v>6.0462985576680603</c:v>
                </c:pt>
                <c:pt idx="329">
                  <c:v>6.1974534899400098</c:v>
                </c:pt>
                <c:pt idx="330">
                  <c:v>6.0056941220057496</c:v>
                </c:pt>
                <c:pt idx="331">
                  <c:v>6.0016998760607301</c:v>
                </c:pt>
                <c:pt idx="332">
                  <c:v>6.1791098765046097</c:v>
                </c:pt>
                <c:pt idx="333">
                  <c:v>6.2311920099731903</c:v>
                </c:pt>
                <c:pt idx="334">
                  <c:v>6.3637861601357999</c:v>
                </c:pt>
                <c:pt idx="335">
                  <c:v>6.61302075985635</c:v>
                </c:pt>
                <c:pt idx="336">
                  <c:v>6.2224464328588596</c:v>
                </c:pt>
                <c:pt idx="337">
                  <c:v>6.3553472031559801</c:v>
                </c:pt>
                <c:pt idx="338">
                  <c:v>5.8421228080186101</c:v>
                </c:pt>
                <c:pt idx="339">
                  <c:v>5.7631211852685702</c:v>
                </c:pt>
                <c:pt idx="340">
                  <c:v>6.3593117076645296</c:v>
                </c:pt>
                <c:pt idx="341">
                  <c:v>6.2197199882734298</c:v>
                </c:pt>
                <c:pt idx="342">
                  <c:v>6.3706734714276703</c:v>
                </c:pt>
                <c:pt idx="343">
                  <c:v>6.6973300348022304</c:v>
                </c:pt>
                <c:pt idx="344">
                  <c:v>6.1863355951438699</c:v>
                </c:pt>
                <c:pt idx="345">
                  <c:v>6.2261092242764899</c:v>
                </c:pt>
                <c:pt idx="346">
                  <c:v>6.15436345349391</c:v>
                </c:pt>
                <c:pt idx="347">
                  <c:v>6.1048823179237504</c:v>
                </c:pt>
                <c:pt idx="348">
                  <c:v>6.1399313294001896</c:v>
                </c:pt>
                <c:pt idx="349">
                  <c:v>6.1886696447636904</c:v>
                </c:pt>
                <c:pt idx="350">
                  <c:v>6.15168509801435</c:v>
                </c:pt>
                <c:pt idx="351">
                  <c:v>6.25652550859719</c:v>
                </c:pt>
                <c:pt idx="352">
                  <c:v>6.1982281723981902</c:v>
                </c:pt>
                <c:pt idx="353">
                  <c:v>6.1992464813130699</c:v>
                </c:pt>
                <c:pt idx="354">
                  <c:v>6.1640494583145102</c:v>
                </c:pt>
                <c:pt idx="355">
                  <c:v>6.1730324693107299</c:v>
                </c:pt>
                <c:pt idx="356">
                  <c:v>5.9266262295955698</c:v>
                </c:pt>
                <c:pt idx="357">
                  <c:v>6.2177005150063804</c:v>
                </c:pt>
                <c:pt idx="358">
                  <c:v>6.2700424918421804</c:v>
                </c:pt>
                <c:pt idx="359">
                  <c:v>6.6175156182789596</c:v>
                </c:pt>
                <c:pt idx="360">
                  <c:v>6.3139778660329204</c:v>
                </c:pt>
                <c:pt idx="361">
                  <c:v>5.9207764281638404</c:v>
                </c:pt>
                <c:pt idx="362">
                  <c:v>6.0036448987715696</c:v>
                </c:pt>
                <c:pt idx="363">
                  <c:v>5.6913224582774697</c:v>
                </c:pt>
                <c:pt idx="364">
                  <c:v>5.8685377310756497</c:v>
                </c:pt>
                <c:pt idx="365">
                  <c:v>6.0316839567868303</c:v>
                </c:pt>
                <c:pt idx="366">
                  <c:v>6.2832499870390102</c:v>
                </c:pt>
                <c:pt idx="367">
                  <c:v>6.1995446351122503</c:v>
                </c:pt>
                <c:pt idx="368">
                  <c:v>6.2697334705233096</c:v>
                </c:pt>
                <c:pt idx="369">
                  <c:v>6.2657873301818103</c:v>
                </c:pt>
                <c:pt idx="370">
                  <c:v>6.0700201689378197</c:v>
                </c:pt>
                <c:pt idx="371">
                  <c:v>6.1767496443289698</c:v>
                </c:pt>
                <c:pt idx="372">
                  <c:v>6.1054794010683304</c:v>
                </c:pt>
                <c:pt idx="373">
                  <c:v>6.0262256930592004</c:v>
                </c:pt>
                <c:pt idx="374">
                  <c:v>6.1179496011867203</c:v>
                </c:pt>
                <c:pt idx="375">
                  <c:v>6.1771043302377704</c:v>
                </c:pt>
                <c:pt idx="376">
                  <c:v>6.1355493203411502</c:v>
                </c:pt>
                <c:pt idx="377">
                  <c:v>6.0167478438635102</c:v>
                </c:pt>
                <c:pt idx="378">
                  <c:v>6.1606241337059</c:v>
                </c:pt>
                <c:pt idx="379">
                  <c:v>6.3157445635090399</c:v>
                </c:pt>
                <c:pt idx="380">
                  <c:v>6.1168743727395301</c:v>
                </c:pt>
                <c:pt idx="381">
                  <c:v>6.3160936887016703</c:v>
                </c:pt>
                <c:pt idx="382">
                  <c:v>6.15152576646196</c:v>
                </c:pt>
                <c:pt idx="383">
                  <c:v>6.6836582870526096</c:v>
                </c:pt>
                <c:pt idx="384">
                  <c:v>6.1540051255425103</c:v>
                </c:pt>
                <c:pt idx="385">
                  <c:v>6.3798685861201401</c:v>
                </c:pt>
                <c:pt idx="386">
                  <c:v>5.9317907900134399</c:v>
                </c:pt>
                <c:pt idx="387">
                  <c:v>5.7672386058003697</c:v>
                </c:pt>
                <c:pt idx="388">
                  <c:v>5.8815518273918501</c:v>
                </c:pt>
                <c:pt idx="389">
                  <c:v>6.25339128155683</c:v>
                </c:pt>
                <c:pt idx="390">
                  <c:v>5.9225114065608304</c:v>
                </c:pt>
                <c:pt idx="391">
                  <c:v>5.9448738674988899</c:v>
                </c:pt>
                <c:pt idx="392">
                  <c:v>6.2857961992017497</c:v>
                </c:pt>
                <c:pt idx="393">
                  <c:v>6.1660023078230699</c:v>
                </c:pt>
                <c:pt idx="394">
                  <c:v>6.1629861233321703</c:v>
                </c:pt>
                <c:pt idx="395">
                  <c:v>6.2066536421442899</c:v>
                </c:pt>
                <c:pt idx="396">
                  <c:v>6.1601453568739002</c:v>
                </c:pt>
                <c:pt idx="397">
                  <c:v>6.1753788143990302</c:v>
                </c:pt>
                <c:pt idx="398">
                  <c:v>6.10467716396992</c:v>
                </c:pt>
                <c:pt idx="399">
                  <c:v>6.1582114399899099</c:v>
                </c:pt>
                <c:pt idx="400">
                  <c:v>6.1484566060573904</c:v>
                </c:pt>
                <c:pt idx="401">
                  <c:v>6.0842939586875602</c:v>
                </c:pt>
                <c:pt idx="402">
                  <c:v>6.2606917544921501</c:v>
                </c:pt>
                <c:pt idx="403">
                  <c:v>6.1411629048145997</c:v>
                </c:pt>
                <c:pt idx="404">
                  <c:v>6.0020534718476304</c:v>
                </c:pt>
                <c:pt idx="405">
                  <c:v>6.19290051565262</c:v>
                </c:pt>
                <c:pt idx="406">
                  <c:v>6.2555592772475199</c:v>
                </c:pt>
                <c:pt idx="407">
                  <c:v>6.7310635502131104</c:v>
                </c:pt>
                <c:pt idx="408">
                  <c:v>6.08884483569837</c:v>
                </c:pt>
                <c:pt idx="409">
                  <c:v>6.0405291848182197</c:v>
                </c:pt>
                <c:pt idx="410">
                  <c:v>5.90483606212804</c:v>
                </c:pt>
                <c:pt idx="411">
                  <c:v>5.9734171821343001</c:v>
                </c:pt>
                <c:pt idx="412">
                  <c:v>5.8784039489064304</c:v>
                </c:pt>
                <c:pt idx="413">
                  <c:v>5.9646142550865102</c:v>
                </c:pt>
                <c:pt idx="414">
                  <c:v>6.0482940983982898</c:v>
                </c:pt>
                <c:pt idx="415">
                  <c:v>6.3721143720686699</c:v>
                </c:pt>
                <c:pt idx="416">
                  <c:v>6.01888975232698</c:v>
                </c:pt>
                <c:pt idx="417">
                  <c:v>6.2638048136836799</c:v>
                </c:pt>
                <c:pt idx="418">
                  <c:v>6.3582478617317602</c:v>
                </c:pt>
                <c:pt idx="419">
                  <c:v>6.06585160744467</c:v>
                </c:pt>
                <c:pt idx="420">
                  <c:v>6.2347507105681697</c:v>
                </c:pt>
                <c:pt idx="421">
                  <c:v>6.0891044910898904</c:v>
                </c:pt>
                <c:pt idx="422">
                  <c:v>6.3073371799831701</c:v>
                </c:pt>
                <c:pt idx="423">
                  <c:v>6.15437330634653</c:v>
                </c:pt>
                <c:pt idx="424">
                  <c:v>6.2463439653188599</c:v>
                </c:pt>
                <c:pt idx="425">
                  <c:v>6.2348725769532098</c:v>
                </c:pt>
                <c:pt idx="426">
                  <c:v>6.0311352243100798</c:v>
                </c:pt>
                <c:pt idx="427">
                  <c:v>6.2754825035900801</c:v>
                </c:pt>
                <c:pt idx="428">
                  <c:v>6.3484902670703196</c:v>
                </c:pt>
                <c:pt idx="429">
                  <c:v>6.4090923655313796</c:v>
                </c:pt>
                <c:pt idx="430">
                  <c:v>6.4185810716633602</c:v>
                </c:pt>
                <c:pt idx="431">
                  <c:v>6.2879097756925697</c:v>
                </c:pt>
                <c:pt idx="432">
                  <c:v>6.4525561971376399</c:v>
                </c:pt>
                <c:pt idx="433">
                  <c:v>5.8719413835330601</c:v>
                </c:pt>
                <c:pt idx="434">
                  <c:v>5.4179286349943903</c:v>
                </c:pt>
                <c:pt idx="435">
                  <c:v>6.0601645433415001</c:v>
                </c:pt>
                <c:pt idx="436">
                  <c:v>5.7957238890021596</c:v>
                </c:pt>
                <c:pt idx="437">
                  <c:v>5.9271155754098599</c:v>
                </c:pt>
                <c:pt idx="438">
                  <c:v>6.4689309777354396</c:v>
                </c:pt>
                <c:pt idx="439">
                  <c:v>6.4348984715508601</c:v>
                </c:pt>
                <c:pt idx="440">
                  <c:v>6.1708356690259896</c:v>
                </c:pt>
                <c:pt idx="441">
                  <c:v>6.2766870012118297</c:v>
                </c:pt>
                <c:pt idx="442">
                  <c:v>6.1407395879960198</c:v>
                </c:pt>
                <c:pt idx="443">
                  <c:v>5.8925867543903196</c:v>
                </c:pt>
                <c:pt idx="444">
                  <c:v>6.2388017667842997</c:v>
                </c:pt>
                <c:pt idx="445">
                  <c:v>6.0266438743161599</c:v>
                </c:pt>
                <c:pt idx="446">
                  <c:v>6.0601783043823598</c:v>
                </c:pt>
                <c:pt idx="447">
                  <c:v>6.1664527847238899</c:v>
                </c:pt>
                <c:pt idx="448">
                  <c:v>6.26115213126005</c:v>
                </c:pt>
                <c:pt idx="449">
                  <c:v>6.1959260666321399</c:v>
                </c:pt>
                <c:pt idx="450">
                  <c:v>5.9757387254211496</c:v>
                </c:pt>
                <c:pt idx="451">
                  <c:v>6.16370480561626</c:v>
                </c:pt>
                <c:pt idx="452">
                  <c:v>6.1405890445747797</c:v>
                </c:pt>
                <c:pt idx="453">
                  <c:v>6.4718625092280302</c:v>
                </c:pt>
                <c:pt idx="454">
                  <c:v>6.2653495914930604</c:v>
                </c:pt>
                <c:pt idx="455">
                  <c:v>6.7191612795019298</c:v>
                </c:pt>
                <c:pt idx="456">
                  <c:v>6.33679940783282</c:v>
                </c:pt>
                <c:pt idx="457">
                  <c:v>6.0301998389641804</c:v>
                </c:pt>
                <c:pt idx="458">
                  <c:v>5.5085466766386597</c:v>
                </c:pt>
                <c:pt idx="459">
                  <c:v>5.6880484813435102</c:v>
                </c:pt>
                <c:pt idx="460">
                  <c:v>5.69364872840511</c:v>
                </c:pt>
                <c:pt idx="461">
                  <c:v>5.8722858925058201</c:v>
                </c:pt>
                <c:pt idx="462">
                  <c:v>6.2947276070940097</c:v>
                </c:pt>
                <c:pt idx="463">
                  <c:v>6.4494284603857803</c:v>
                </c:pt>
                <c:pt idx="464">
                  <c:v>6.1188885235738004</c:v>
                </c:pt>
                <c:pt idx="465">
                  <c:v>6.1477079299244304</c:v>
                </c:pt>
                <c:pt idx="466">
                  <c:v>6.1099549494327503</c:v>
                </c:pt>
                <c:pt idx="467">
                  <c:v>6.23034867388027</c:v>
                </c:pt>
                <c:pt idx="468">
                  <c:v>6.1751326685665999</c:v>
                </c:pt>
                <c:pt idx="469">
                  <c:v>5.9653747122773897</c:v>
                </c:pt>
                <c:pt idx="470">
                  <c:v>6.2453138827785697</c:v>
                </c:pt>
                <c:pt idx="471">
                  <c:v>6.2174943302343602</c:v>
                </c:pt>
                <c:pt idx="472">
                  <c:v>6.2843041128742296</c:v>
                </c:pt>
                <c:pt idx="473">
                  <c:v>6.2271341429259301</c:v>
                </c:pt>
                <c:pt idx="474">
                  <c:v>6.08014585120657</c:v>
                </c:pt>
                <c:pt idx="475">
                  <c:v>6.0861252547187297</c:v>
                </c:pt>
                <c:pt idx="476">
                  <c:v>6.1727442217886397</c:v>
                </c:pt>
                <c:pt idx="477">
                  <c:v>6.02113555430586</c:v>
                </c:pt>
                <c:pt idx="478">
                  <c:v>6.2451644222630804</c:v>
                </c:pt>
                <c:pt idx="479">
                  <c:v>6.7399929434513002</c:v>
                </c:pt>
                <c:pt idx="480">
                  <c:v>6.1108978270679897</c:v>
                </c:pt>
                <c:pt idx="481">
                  <c:v>6.04936958498919</c:v>
                </c:pt>
                <c:pt idx="482">
                  <c:v>6.0589629432694796</c:v>
                </c:pt>
                <c:pt idx="483">
                  <c:v>6.2342790321913499</c:v>
                </c:pt>
                <c:pt idx="484">
                  <c:v>6.3205976951551603</c:v>
                </c:pt>
                <c:pt idx="485">
                  <c:v>6.08935365203999</c:v>
                </c:pt>
                <c:pt idx="486">
                  <c:v>6.2571890682587696</c:v>
                </c:pt>
                <c:pt idx="487">
                  <c:v>6.2755473180329702</c:v>
                </c:pt>
                <c:pt idx="488">
                  <c:v>6.2532026660841797</c:v>
                </c:pt>
                <c:pt idx="489">
                  <c:v>6.0953136303755704</c:v>
                </c:pt>
                <c:pt idx="490">
                  <c:v>6.2847655712790402</c:v>
                </c:pt>
                <c:pt idx="491">
                  <c:v>6.0560593789775004</c:v>
                </c:pt>
                <c:pt idx="492">
                  <c:v>6.0858503165739002</c:v>
                </c:pt>
                <c:pt idx="493">
                  <c:v>6.19450015670603</c:v>
                </c:pt>
                <c:pt idx="494">
                  <c:v>6.2344804977388701</c:v>
                </c:pt>
                <c:pt idx="495">
                  <c:v>6.0437227053789799</c:v>
                </c:pt>
                <c:pt idx="496">
                  <c:v>6.0660442325869797</c:v>
                </c:pt>
                <c:pt idx="497">
                  <c:v>6.0232201468421902</c:v>
                </c:pt>
                <c:pt idx="498">
                  <c:v>6.1061266868095503</c:v>
                </c:pt>
                <c:pt idx="499">
                  <c:v>6.1496775029374602</c:v>
                </c:pt>
                <c:pt idx="500">
                  <c:v>6.1471074424928602</c:v>
                </c:pt>
                <c:pt idx="501">
                  <c:v>6.3335695264950802</c:v>
                </c:pt>
                <c:pt idx="502">
                  <c:v>6.6858118052314301</c:v>
                </c:pt>
                <c:pt idx="503">
                  <c:v>6.7644102476340704</c:v>
                </c:pt>
                <c:pt idx="504">
                  <c:v>6.4014147467875402</c:v>
                </c:pt>
                <c:pt idx="505">
                  <c:v>6.6287240570084203</c:v>
                </c:pt>
                <c:pt idx="506">
                  <c:v>6.2700429137612304</c:v>
                </c:pt>
                <c:pt idx="507">
                  <c:v>6.0548815019228996</c:v>
                </c:pt>
                <c:pt idx="508">
                  <c:v>5.9584585070687801</c:v>
                </c:pt>
                <c:pt idx="509">
                  <c:v>5.9022814983332399</c:v>
                </c:pt>
                <c:pt idx="510">
                  <c:v>6.0921670322276498</c:v>
                </c:pt>
                <c:pt idx="511">
                  <c:v>6.2409900747449898</c:v>
                </c:pt>
                <c:pt idx="512">
                  <c:v>6.2340179416895198</c:v>
                </c:pt>
                <c:pt idx="513">
                  <c:v>6.0619508601232797</c:v>
                </c:pt>
                <c:pt idx="514">
                  <c:v>6.1317983183741998</c:v>
                </c:pt>
                <c:pt idx="515">
                  <c:v>6.1501322262233202</c:v>
                </c:pt>
                <c:pt idx="516">
                  <c:v>6.2687293600169802</c:v>
                </c:pt>
                <c:pt idx="517">
                  <c:v>6.0872956113839898</c:v>
                </c:pt>
                <c:pt idx="518">
                  <c:v>6.1328621658650597</c:v>
                </c:pt>
                <c:pt idx="519">
                  <c:v>6.3213579230913197</c:v>
                </c:pt>
                <c:pt idx="520">
                  <c:v>6.1038087460964796</c:v>
                </c:pt>
                <c:pt idx="521">
                  <c:v>6.2138633631584499</c:v>
                </c:pt>
                <c:pt idx="522">
                  <c:v>6.2105836811823902</c:v>
                </c:pt>
                <c:pt idx="523">
                  <c:v>6.2227279321788096</c:v>
                </c:pt>
                <c:pt idx="524">
                  <c:v>6.44397328842786</c:v>
                </c:pt>
                <c:pt idx="525">
                  <c:v>6.28574537683392</c:v>
                </c:pt>
                <c:pt idx="526">
                  <c:v>6.3479047403398496</c:v>
                </c:pt>
                <c:pt idx="527">
                  <c:v>6.7481538876564802</c:v>
                </c:pt>
                <c:pt idx="528">
                  <c:v>6.8216894098512801</c:v>
                </c:pt>
                <c:pt idx="529">
                  <c:v>6.3568357327822902</c:v>
                </c:pt>
                <c:pt idx="530">
                  <c:v>6.1958112856084302</c:v>
                </c:pt>
                <c:pt idx="531">
                  <c:v>5.9126871324511603</c:v>
                </c:pt>
                <c:pt idx="532">
                  <c:v>6.1465540351741499</c:v>
                </c:pt>
                <c:pt idx="533">
                  <c:v>5.8208061294539997</c:v>
                </c:pt>
                <c:pt idx="534">
                  <c:v>6.0912990350609801</c:v>
                </c:pt>
                <c:pt idx="535">
                  <c:v>6.5398376843889503</c:v>
                </c:pt>
                <c:pt idx="536">
                  <c:v>6.1469450116575901</c:v>
                </c:pt>
                <c:pt idx="537">
                  <c:v>5.9994932974106296</c:v>
                </c:pt>
                <c:pt idx="538">
                  <c:v>6.1905809980420798</c:v>
                </c:pt>
                <c:pt idx="539">
                  <c:v>6.1697663059925398</c:v>
                </c:pt>
                <c:pt idx="540">
                  <c:v>6.0622190173650301</c:v>
                </c:pt>
                <c:pt idx="541">
                  <c:v>6.1391879569496597</c:v>
                </c:pt>
                <c:pt idx="542">
                  <c:v>6.0761668738157102</c:v>
                </c:pt>
                <c:pt idx="543">
                  <c:v>6.1871539615495204</c:v>
                </c:pt>
                <c:pt idx="544">
                  <c:v>6.2262493116638096</c:v>
                </c:pt>
                <c:pt idx="545">
                  <c:v>6.0942472856640499</c:v>
                </c:pt>
                <c:pt idx="546">
                  <c:v>6.2359971266595204</c:v>
                </c:pt>
                <c:pt idx="547">
                  <c:v>6.1902696098793202</c:v>
                </c:pt>
                <c:pt idx="548">
                  <c:v>6.1261733933283802</c:v>
                </c:pt>
                <c:pt idx="549">
                  <c:v>6.1196928407527897</c:v>
                </c:pt>
                <c:pt idx="550">
                  <c:v>6.3612267555312298</c:v>
                </c:pt>
                <c:pt idx="551">
                  <c:v>6.5613408581520103</c:v>
                </c:pt>
                <c:pt idx="552">
                  <c:v>6.0278099704886197</c:v>
                </c:pt>
                <c:pt idx="553">
                  <c:v>6.2881241613571497</c:v>
                </c:pt>
                <c:pt idx="554">
                  <c:v>6.04636203815366</c:v>
                </c:pt>
                <c:pt idx="555">
                  <c:v>5.7247282567867899</c:v>
                </c:pt>
                <c:pt idx="556">
                  <c:v>6.4120710029451002</c:v>
                </c:pt>
                <c:pt idx="557">
                  <c:v>5.9294304459400502</c:v>
                </c:pt>
                <c:pt idx="558">
                  <c:v>6.1412909355535703</c:v>
                </c:pt>
                <c:pt idx="559">
                  <c:v>6.2850389913762603</c:v>
                </c:pt>
                <c:pt idx="560">
                  <c:v>6.2042025036048596</c:v>
                </c:pt>
                <c:pt idx="561">
                  <c:v>6.1358154821900603</c:v>
                </c:pt>
                <c:pt idx="562">
                  <c:v>6.0698388759536304</c:v>
                </c:pt>
                <c:pt idx="563">
                  <c:v>6.1916603355880602</c:v>
                </c:pt>
                <c:pt idx="564">
                  <c:v>6.0334862918479599</c:v>
                </c:pt>
                <c:pt idx="565">
                  <c:v>6.0549533876891299</c:v>
                </c:pt>
                <c:pt idx="566">
                  <c:v>6.3354129627273004</c:v>
                </c:pt>
                <c:pt idx="567">
                  <c:v>6.1426281334887598</c:v>
                </c:pt>
                <c:pt idx="568">
                  <c:v>6.0133475892892498</c:v>
                </c:pt>
                <c:pt idx="569">
                  <c:v>6.1243156800372498</c:v>
                </c:pt>
                <c:pt idx="570">
                  <c:v>6.1261369995555199</c:v>
                </c:pt>
                <c:pt idx="571">
                  <c:v>6.2070943442533197</c:v>
                </c:pt>
                <c:pt idx="572">
                  <c:v>6.0512856283644103</c:v>
                </c:pt>
                <c:pt idx="573">
                  <c:v>6.0721921769802103</c:v>
                </c:pt>
                <c:pt idx="574">
                  <c:v>6.1616490009391596</c:v>
                </c:pt>
                <c:pt idx="575">
                  <c:v>6.7761742192009402</c:v>
                </c:pt>
                <c:pt idx="576">
                  <c:v>6.3691428104864496</c:v>
                </c:pt>
                <c:pt idx="577">
                  <c:v>6.4473723995870804</c:v>
                </c:pt>
                <c:pt idx="578">
                  <c:v>6.3051193772453198</c:v>
                </c:pt>
                <c:pt idx="579">
                  <c:v>6.0552381511919098</c:v>
                </c:pt>
                <c:pt idx="580">
                  <c:v>5.94048363197337</c:v>
                </c:pt>
                <c:pt idx="581">
                  <c:v>6.4360691530528404</c:v>
                </c:pt>
                <c:pt idx="582">
                  <c:v>6.4873298753030202</c:v>
                </c:pt>
                <c:pt idx="583">
                  <c:v>6.41007775519624</c:v>
                </c:pt>
                <c:pt idx="584">
                  <c:v>6.0939095346316901</c:v>
                </c:pt>
                <c:pt idx="585">
                  <c:v>6.2589211633244597</c:v>
                </c:pt>
                <c:pt idx="586">
                  <c:v>6.1200298064119103</c:v>
                </c:pt>
                <c:pt idx="587">
                  <c:v>6.1329032071925802</c:v>
                </c:pt>
                <c:pt idx="588">
                  <c:v>6.0724351520267099</c:v>
                </c:pt>
                <c:pt idx="589">
                  <c:v>6.0404452744486701</c:v>
                </c:pt>
                <c:pt idx="590">
                  <c:v>6.1827557014128596</c:v>
                </c:pt>
                <c:pt idx="591">
                  <c:v>6.20760360181586</c:v>
                </c:pt>
                <c:pt idx="592">
                  <c:v>6.1375565260906102</c:v>
                </c:pt>
                <c:pt idx="593">
                  <c:v>6.0869801972729496</c:v>
                </c:pt>
                <c:pt idx="594">
                  <c:v>6.2082712174568</c:v>
                </c:pt>
                <c:pt idx="595">
                  <c:v>6.0988030076616297</c:v>
                </c:pt>
                <c:pt idx="596">
                  <c:v>6.6387625222892401</c:v>
                </c:pt>
                <c:pt idx="597">
                  <c:v>6.1833723832469802</c:v>
                </c:pt>
                <c:pt idx="598">
                  <c:v>6.3773144295774999</c:v>
                </c:pt>
                <c:pt idx="599">
                  <c:v>6.73072622353114</c:v>
                </c:pt>
                <c:pt idx="600">
                  <c:v>6.2469135924519996</c:v>
                </c:pt>
                <c:pt idx="601">
                  <c:v>6.32756594420864</c:v>
                </c:pt>
                <c:pt idx="602">
                  <c:v>6.2376390023546104</c:v>
                </c:pt>
                <c:pt idx="603">
                  <c:v>5.8562893608024504</c:v>
                </c:pt>
                <c:pt idx="604">
                  <c:v>5.3947149155613596</c:v>
                </c:pt>
                <c:pt idx="605">
                  <c:v>5.7520685312642597</c:v>
                </c:pt>
                <c:pt idx="606">
                  <c:v>6.0153979348395703</c:v>
                </c:pt>
                <c:pt idx="607">
                  <c:v>6.2781056746083204</c:v>
                </c:pt>
                <c:pt idx="608">
                  <c:v>6.1713906617807996</c:v>
                </c:pt>
                <c:pt idx="609">
                  <c:v>6.4815295488527704</c:v>
                </c:pt>
                <c:pt idx="610">
                  <c:v>6.1019954432622097</c:v>
                </c:pt>
                <c:pt idx="611">
                  <c:v>6.2499019423071598</c:v>
                </c:pt>
                <c:pt idx="612">
                  <c:v>6.0178620696382303</c:v>
                </c:pt>
                <c:pt idx="613">
                  <c:v>6.3466186164156904</c:v>
                </c:pt>
                <c:pt idx="614">
                  <c:v>6.2364508575256803</c:v>
                </c:pt>
                <c:pt idx="615">
                  <c:v>5.9557982917525898</c:v>
                </c:pt>
                <c:pt idx="616">
                  <c:v>6.0712260445130601</c:v>
                </c:pt>
                <c:pt idx="617">
                  <c:v>6.2305456370511703</c:v>
                </c:pt>
                <c:pt idx="618">
                  <c:v>6.2158196330985502</c:v>
                </c:pt>
                <c:pt idx="619">
                  <c:v>6.1381347415527197</c:v>
                </c:pt>
                <c:pt idx="620">
                  <c:v>6.1299650072224798</c:v>
                </c:pt>
                <c:pt idx="621">
                  <c:v>6.1190387632138501</c:v>
                </c:pt>
                <c:pt idx="622">
                  <c:v>6.4093477806682797</c:v>
                </c:pt>
                <c:pt idx="623">
                  <c:v>6.6308093646750796</c:v>
                </c:pt>
                <c:pt idx="624">
                  <c:v>6.2940687954429597</c:v>
                </c:pt>
                <c:pt idx="625">
                  <c:v>6.1365203464743399</c:v>
                </c:pt>
                <c:pt idx="626">
                  <c:v>5.8194703992976304</c:v>
                </c:pt>
                <c:pt idx="627">
                  <c:v>5.9279213886385502</c:v>
                </c:pt>
                <c:pt idx="628">
                  <c:v>5.9699170849640497</c:v>
                </c:pt>
                <c:pt idx="629">
                  <c:v>6.16980266146148</c:v>
                </c:pt>
                <c:pt idx="630">
                  <c:v>6.1100393587720703</c:v>
                </c:pt>
                <c:pt idx="631">
                  <c:v>6.2436515490614601</c:v>
                </c:pt>
                <c:pt idx="632">
                  <c:v>6.1923559226748601</c:v>
                </c:pt>
                <c:pt idx="633">
                  <c:v>5.9561399767581902</c:v>
                </c:pt>
                <c:pt idx="634">
                  <c:v>6.2430719593311501</c:v>
                </c:pt>
                <c:pt idx="635">
                  <c:v>6.17940141955388</c:v>
                </c:pt>
                <c:pt idx="636">
                  <c:v>6.3873519642489303</c:v>
                </c:pt>
                <c:pt idx="637">
                  <c:v>6.2246542194701</c:v>
                </c:pt>
                <c:pt idx="638">
                  <c:v>6.0834736849172</c:v>
                </c:pt>
                <c:pt idx="639">
                  <c:v>6.1309415021282598</c:v>
                </c:pt>
                <c:pt idx="640">
                  <c:v>6.1443030096634104</c:v>
                </c:pt>
                <c:pt idx="641">
                  <c:v>6.02576530438854</c:v>
                </c:pt>
                <c:pt idx="642">
                  <c:v>6.1363875716441401</c:v>
                </c:pt>
                <c:pt idx="643">
                  <c:v>6.2368562029333798</c:v>
                </c:pt>
                <c:pt idx="644">
                  <c:v>6.2353991377797602</c:v>
                </c:pt>
                <c:pt idx="645">
                  <c:v>6.2788913149855601</c:v>
                </c:pt>
                <c:pt idx="646">
                  <c:v>6.04907543629289</c:v>
                </c:pt>
                <c:pt idx="647">
                  <c:v>6.6696227132978301</c:v>
                </c:pt>
                <c:pt idx="648">
                  <c:v>6.0395736469533503</c:v>
                </c:pt>
                <c:pt idx="649">
                  <c:v>6.2769230269194001</c:v>
                </c:pt>
                <c:pt idx="650">
                  <c:v>6.1350834404185903</c:v>
                </c:pt>
                <c:pt idx="651">
                  <c:v>5.8762011445282001</c:v>
                </c:pt>
                <c:pt idx="652">
                  <c:v>6.1952041157220599</c:v>
                </c:pt>
                <c:pt idx="653">
                  <c:v>6.5083776960966802</c:v>
                </c:pt>
                <c:pt idx="654">
                  <c:v>6.1759928976162701</c:v>
                </c:pt>
                <c:pt idx="655">
                  <c:v>6.3631321186685401</c:v>
                </c:pt>
                <c:pt idx="656">
                  <c:v>6.3183835179051204</c:v>
                </c:pt>
                <c:pt idx="657">
                  <c:v>6.0500138597914699</c:v>
                </c:pt>
                <c:pt idx="658">
                  <c:v>5.9849796636081898</c:v>
                </c:pt>
                <c:pt idx="659">
                  <c:v>6.0047928800538202</c:v>
                </c:pt>
                <c:pt idx="660">
                  <c:v>6.1901021270618504</c:v>
                </c:pt>
                <c:pt idx="661">
                  <c:v>6.0581830011633597</c:v>
                </c:pt>
                <c:pt idx="662">
                  <c:v>5.9885560580867097</c:v>
                </c:pt>
                <c:pt idx="663">
                  <c:v>6.0579069021382201</c:v>
                </c:pt>
                <c:pt idx="664">
                  <c:v>6.0899626582923903</c:v>
                </c:pt>
                <c:pt idx="665">
                  <c:v>5.98914822225934</c:v>
                </c:pt>
                <c:pt idx="666">
                  <c:v>6.0476814907546403</c:v>
                </c:pt>
                <c:pt idx="667">
                  <c:v>6.1161452046448597</c:v>
                </c:pt>
                <c:pt idx="668">
                  <c:v>6.1837659132044598</c:v>
                </c:pt>
                <c:pt idx="669">
                  <c:v>6.3656130396752202</c:v>
                </c:pt>
                <c:pt idx="670">
                  <c:v>6.2317432471847498</c:v>
                </c:pt>
                <c:pt idx="671">
                  <c:v>6.5247015161085402</c:v>
                </c:pt>
                <c:pt idx="672">
                  <c:v>5.9134955881862501</c:v>
                </c:pt>
                <c:pt idx="673">
                  <c:v>6.2461923665787698</c:v>
                </c:pt>
                <c:pt idx="674">
                  <c:v>6.1973298656671396</c:v>
                </c:pt>
                <c:pt idx="675">
                  <c:v>5.8699011931580101</c:v>
                </c:pt>
                <c:pt idx="676">
                  <c:v>5.9579113517726503</c:v>
                </c:pt>
                <c:pt idx="677">
                  <c:v>6.1596660339196898</c:v>
                </c:pt>
                <c:pt idx="678">
                  <c:v>6.1716561859388701</c:v>
                </c:pt>
                <c:pt idx="679">
                  <c:v>6.1206742377871901</c:v>
                </c:pt>
                <c:pt idx="680">
                  <c:v>6.03827537637122</c:v>
                </c:pt>
                <c:pt idx="681">
                  <c:v>6.0440924372203604</c:v>
                </c:pt>
                <c:pt idx="682">
                  <c:v>6.1304217756982604</c:v>
                </c:pt>
                <c:pt idx="683">
                  <c:v>6.0974745091339102</c:v>
                </c:pt>
                <c:pt idx="684">
                  <c:v>6.0239635616508602</c:v>
                </c:pt>
                <c:pt idx="685">
                  <c:v>6.0209851816858002</c:v>
                </c:pt>
                <c:pt idx="686">
                  <c:v>6.0952248382559002</c:v>
                </c:pt>
                <c:pt idx="687">
                  <c:v>6.0489665141691296</c:v>
                </c:pt>
                <c:pt idx="688">
                  <c:v>6.1344504701164198</c:v>
                </c:pt>
                <c:pt idx="689">
                  <c:v>6.2751025986328797</c:v>
                </c:pt>
                <c:pt idx="690">
                  <c:v>6.2604789143509096</c:v>
                </c:pt>
                <c:pt idx="691">
                  <c:v>5.25679798659319</c:v>
                </c:pt>
                <c:pt idx="692">
                  <c:v>6.2099026925267902</c:v>
                </c:pt>
                <c:pt idx="693">
                  <c:v>5.9840675665394798</c:v>
                </c:pt>
                <c:pt idx="694">
                  <c:v>6.1789507037861497</c:v>
                </c:pt>
                <c:pt idx="695">
                  <c:v>6.6983791121154903</c:v>
                </c:pt>
                <c:pt idx="696">
                  <c:v>6.1545401118939003</c:v>
                </c:pt>
                <c:pt idx="697">
                  <c:v>5.8844745230424298</c:v>
                </c:pt>
                <c:pt idx="698">
                  <c:v>6.1008515107931398</c:v>
                </c:pt>
                <c:pt idx="699">
                  <c:v>5.7886573717822198</c:v>
                </c:pt>
                <c:pt idx="700">
                  <c:v>6.1007056031836999</c:v>
                </c:pt>
                <c:pt idx="701">
                  <c:v>5.8060174367984603</c:v>
                </c:pt>
                <c:pt idx="702">
                  <c:v>6.4919022908767996</c:v>
                </c:pt>
                <c:pt idx="703">
                  <c:v>6.0535514388480598</c:v>
                </c:pt>
                <c:pt idx="704">
                  <c:v>6.1641741407962103</c:v>
                </c:pt>
                <c:pt idx="705">
                  <c:v>6.2367008951441498</c:v>
                </c:pt>
                <c:pt idx="706">
                  <c:v>6.2466974593481597</c:v>
                </c:pt>
                <c:pt idx="707">
                  <c:v>6.2002965455213097</c:v>
                </c:pt>
                <c:pt idx="708">
                  <c:v>6.1258215202757702</c:v>
                </c:pt>
                <c:pt idx="709">
                  <c:v>6.0541465701129402</c:v>
                </c:pt>
                <c:pt idx="710">
                  <c:v>6.2259251829478197</c:v>
                </c:pt>
                <c:pt idx="711">
                  <c:v>6.0611018834097701</c:v>
                </c:pt>
                <c:pt idx="712">
                  <c:v>6.1783642956819103</c:v>
                </c:pt>
                <c:pt idx="713">
                  <c:v>6.0987067260199801</c:v>
                </c:pt>
                <c:pt idx="714">
                  <c:v>6.0750635430031199</c:v>
                </c:pt>
                <c:pt idx="715">
                  <c:v>6.0928515778928896</c:v>
                </c:pt>
                <c:pt idx="716">
                  <c:v>6.1437738492770704</c:v>
                </c:pt>
                <c:pt idx="717">
                  <c:v>6.3104655333129003</c:v>
                </c:pt>
                <c:pt idx="718">
                  <c:v>6.2519617322278203</c:v>
                </c:pt>
                <c:pt idx="719">
                  <c:v>6.51438512274202</c:v>
                </c:pt>
                <c:pt idx="720">
                  <c:v>6.13331979024949</c:v>
                </c:pt>
                <c:pt idx="721">
                  <c:v>6.2434584522517103</c:v>
                </c:pt>
                <c:pt idx="722">
                  <c:v>5.9338581754987603</c:v>
                </c:pt>
                <c:pt idx="723">
                  <c:v>6.4033900068654201</c:v>
                </c:pt>
                <c:pt idx="724">
                  <c:v>6.2170958507064</c:v>
                </c:pt>
                <c:pt idx="725">
                  <c:v>5.9038910625869203</c:v>
                </c:pt>
                <c:pt idx="726">
                  <c:v>6.3196026704862396</c:v>
                </c:pt>
                <c:pt idx="727">
                  <c:v>6.10476136059052</c:v>
                </c:pt>
                <c:pt idx="728">
                  <c:v>6.2384876667112996</c:v>
                </c:pt>
                <c:pt idx="729">
                  <c:v>6.1753625412886199</c:v>
                </c:pt>
                <c:pt idx="730">
                  <c:v>6.2332243392309703</c:v>
                </c:pt>
                <c:pt idx="731">
                  <c:v>6.0910265652399698</c:v>
                </c:pt>
                <c:pt idx="732">
                  <c:v>5.9060962947957902</c:v>
                </c:pt>
                <c:pt idx="733">
                  <c:v>6.0071637112320699</c:v>
                </c:pt>
                <c:pt idx="734">
                  <c:v>6.0265580471178302</c:v>
                </c:pt>
                <c:pt idx="735">
                  <c:v>5.9426189487938101</c:v>
                </c:pt>
                <c:pt idx="736">
                  <c:v>6.1281111293422299</c:v>
                </c:pt>
                <c:pt idx="737">
                  <c:v>6.1264873296343998</c:v>
                </c:pt>
                <c:pt idx="738">
                  <c:v>6.0813085218335496</c:v>
                </c:pt>
                <c:pt idx="739">
                  <c:v>6.4184596826403704</c:v>
                </c:pt>
                <c:pt idx="740">
                  <c:v>6.2234541615682</c:v>
                </c:pt>
                <c:pt idx="741">
                  <c:v>6.3074323845133504</c:v>
                </c:pt>
                <c:pt idx="742">
                  <c:v>6.3924430867719098</c:v>
                </c:pt>
                <c:pt idx="743">
                  <c:v>6.8383115589878898</c:v>
                </c:pt>
                <c:pt idx="744">
                  <c:v>6.5599847001283598</c:v>
                </c:pt>
                <c:pt idx="745">
                  <c:v>6.3957843588451002</c:v>
                </c:pt>
                <c:pt idx="746">
                  <c:v>6.8501633563667603</c:v>
                </c:pt>
                <c:pt idx="747">
                  <c:v>6.3734892451370699</c:v>
                </c:pt>
                <c:pt idx="748">
                  <c:v>6.1078373819512501</c:v>
                </c:pt>
                <c:pt idx="749">
                  <c:v>6.0600583500542804</c:v>
                </c:pt>
                <c:pt idx="750">
                  <c:v>6.2683311125279797</c:v>
                </c:pt>
                <c:pt idx="751">
                  <c:v>6.5276785146012903</c:v>
                </c:pt>
                <c:pt idx="752">
                  <c:v>6.4932313775515302</c:v>
                </c:pt>
                <c:pt idx="753">
                  <c:v>6.3245230677512199</c:v>
                </c:pt>
                <c:pt idx="754">
                  <c:v>6.2172276420508199</c:v>
                </c:pt>
                <c:pt idx="755">
                  <c:v>6.2913720525445598</c:v>
                </c:pt>
                <c:pt idx="756">
                  <c:v>6.0575139722765501</c:v>
                </c:pt>
                <c:pt idx="757">
                  <c:v>6.1375349639270196</c:v>
                </c:pt>
                <c:pt idx="758">
                  <c:v>6.1698250966894603</c:v>
                </c:pt>
                <c:pt idx="759">
                  <c:v>6.2537386636794796</c:v>
                </c:pt>
                <c:pt idx="760">
                  <c:v>6.1261638979099899</c:v>
                </c:pt>
                <c:pt idx="761">
                  <c:v>6.1363783406040104</c:v>
                </c:pt>
                <c:pt idx="762">
                  <c:v>6.0692855285199396</c:v>
                </c:pt>
                <c:pt idx="763">
                  <c:v>6.2457294310382396</c:v>
                </c:pt>
                <c:pt idx="764">
                  <c:v>6.2217756754732596</c:v>
                </c:pt>
                <c:pt idx="765">
                  <c:v>6.4541059404340499</c:v>
                </c:pt>
                <c:pt idx="766">
                  <c:v>6.2088213313439304</c:v>
                </c:pt>
                <c:pt idx="767">
                  <c:v>6.7190346001882899</c:v>
                </c:pt>
                <c:pt idx="768">
                  <c:v>6.5538149170398503</c:v>
                </c:pt>
                <c:pt idx="769">
                  <c:v>6.5398953439745098</c:v>
                </c:pt>
                <c:pt idx="770">
                  <c:v>6.6423317959865704</c:v>
                </c:pt>
                <c:pt idx="771">
                  <c:v>6.0945192829123798</c:v>
                </c:pt>
                <c:pt idx="772">
                  <c:v>6.4270830538643402</c:v>
                </c:pt>
                <c:pt idx="773">
                  <c:v>6.2514136132307598</c:v>
                </c:pt>
                <c:pt idx="774">
                  <c:v>6.0999133486617296</c:v>
                </c:pt>
                <c:pt idx="775">
                  <c:v>6.3054154482529503</c:v>
                </c:pt>
                <c:pt idx="776">
                  <c:v>6.1755101146086204</c:v>
                </c:pt>
                <c:pt idx="777">
                  <c:v>6.1369290510893002</c:v>
                </c:pt>
                <c:pt idx="778">
                  <c:v>6.0618744906143096</c:v>
                </c:pt>
                <c:pt idx="779">
                  <c:v>6.1297188471921498</c:v>
                </c:pt>
                <c:pt idx="780">
                  <c:v>6.0980192248457996</c:v>
                </c:pt>
                <c:pt idx="781">
                  <c:v>6.3248999487141502</c:v>
                </c:pt>
                <c:pt idx="782">
                  <c:v>6.3833628248332097</c:v>
                </c:pt>
                <c:pt idx="783">
                  <c:v>6.0210609991363198</c:v>
                </c:pt>
                <c:pt idx="784">
                  <c:v>6.3210880126653004</c:v>
                </c:pt>
                <c:pt idx="785">
                  <c:v>6.11070393511514</c:v>
                </c:pt>
                <c:pt idx="786">
                  <c:v>6.2256296733272301</c:v>
                </c:pt>
                <c:pt idx="787">
                  <c:v>6.3198939256484596</c:v>
                </c:pt>
                <c:pt idx="788">
                  <c:v>6.4832364543597398</c:v>
                </c:pt>
                <c:pt idx="789">
                  <c:v>6.2413101869109697</c:v>
                </c:pt>
                <c:pt idx="790">
                  <c:v>6.2347208830452798</c:v>
                </c:pt>
                <c:pt idx="791">
                  <c:v>6.6158788939691302</c:v>
                </c:pt>
                <c:pt idx="792">
                  <c:v>6.35172905250732</c:v>
                </c:pt>
                <c:pt idx="793">
                  <c:v>6.1276722306579403</c:v>
                </c:pt>
                <c:pt idx="794">
                  <c:v>6.0096354420101203</c:v>
                </c:pt>
                <c:pt idx="795">
                  <c:v>6.0064758600574804</c:v>
                </c:pt>
                <c:pt idx="796">
                  <c:v>6.3676437109143498</c:v>
                </c:pt>
                <c:pt idx="797">
                  <c:v>6.28108634207112</c:v>
                </c:pt>
                <c:pt idx="798">
                  <c:v>6.0558930497104804</c:v>
                </c:pt>
                <c:pt idx="799">
                  <c:v>6.0993833432789399</c:v>
                </c:pt>
                <c:pt idx="800">
                  <c:v>6.3367889085125704</c:v>
                </c:pt>
                <c:pt idx="801">
                  <c:v>6.0887849743024702</c:v>
                </c:pt>
                <c:pt idx="802">
                  <c:v>6.0852829804604802</c:v>
                </c:pt>
                <c:pt idx="803">
                  <c:v>6.2124236407898197</c:v>
                </c:pt>
                <c:pt idx="804">
                  <c:v>6.09611449295807</c:v>
                </c:pt>
                <c:pt idx="805">
                  <c:v>6.2898660505191399</c:v>
                </c:pt>
                <c:pt idx="806">
                  <c:v>6.2837002499627497</c:v>
                </c:pt>
                <c:pt idx="807">
                  <c:v>6.1428914132358399</c:v>
                </c:pt>
                <c:pt idx="808">
                  <c:v>6.0895835541496401</c:v>
                </c:pt>
                <c:pt idx="809">
                  <c:v>6.1904006854764901</c:v>
                </c:pt>
                <c:pt idx="810">
                  <c:v>6.2071096746254097</c:v>
                </c:pt>
                <c:pt idx="811">
                  <c:v>6.0101082713553202</c:v>
                </c:pt>
                <c:pt idx="812">
                  <c:v>6.09993660306806</c:v>
                </c:pt>
                <c:pt idx="813">
                  <c:v>6.3305670412993802</c:v>
                </c:pt>
                <c:pt idx="814">
                  <c:v>6.2993515300163896</c:v>
                </c:pt>
                <c:pt idx="815">
                  <c:v>6.7515596208560096</c:v>
                </c:pt>
                <c:pt idx="816">
                  <c:v>5.94161433767822</c:v>
                </c:pt>
                <c:pt idx="817">
                  <c:v>6.2405657931969802</c:v>
                </c:pt>
                <c:pt idx="818">
                  <c:v>5.9907188851726696</c:v>
                </c:pt>
                <c:pt idx="819">
                  <c:v>6.2875123716265904</c:v>
                </c:pt>
                <c:pt idx="820">
                  <c:v>6.2578069055663397</c:v>
                </c:pt>
                <c:pt idx="821">
                  <c:v>6.1187570847280597</c:v>
                </c:pt>
                <c:pt idx="822">
                  <c:v>6.60534867921419</c:v>
                </c:pt>
                <c:pt idx="823">
                  <c:v>6.2750765636147303</c:v>
                </c:pt>
                <c:pt idx="824">
                  <c:v>6.40066400912551</c:v>
                </c:pt>
                <c:pt idx="825">
                  <c:v>6.1424757378447001</c:v>
                </c:pt>
                <c:pt idx="826">
                  <c:v>6.1429293315510201</c:v>
                </c:pt>
                <c:pt idx="827">
                  <c:v>6.0501395828292202</c:v>
                </c:pt>
                <c:pt idx="828">
                  <c:v>6.1317284641852199</c:v>
                </c:pt>
                <c:pt idx="829">
                  <c:v>6.3420448955361</c:v>
                </c:pt>
                <c:pt idx="830">
                  <c:v>6.2629890786782196</c:v>
                </c:pt>
                <c:pt idx="831">
                  <c:v>6.1194478739031002</c:v>
                </c:pt>
                <c:pt idx="832">
                  <c:v>6.1868575317507899</c:v>
                </c:pt>
                <c:pt idx="833">
                  <c:v>6.2120989685521302</c:v>
                </c:pt>
                <c:pt idx="834">
                  <c:v>6.0836363002953302</c:v>
                </c:pt>
                <c:pt idx="835">
                  <c:v>6.3579277196336799</c:v>
                </c:pt>
                <c:pt idx="836">
                  <c:v>6.24737181125671</c:v>
                </c:pt>
                <c:pt idx="837">
                  <c:v>5.9575174185219897</c:v>
                </c:pt>
                <c:pt idx="838">
                  <c:v>6.2282671454662299</c:v>
                </c:pt>
                <c:pt idx="839">
                  <c:v>6.8247876194022199</c:v>
                </c:pt>
                <c:pt idx="840">
                  <c:v>6.4106743823692103</c:v>
                </c:pt>
                <c:pt idx="841">
                  <c:v>6.4839738981412696</c:v>
                </c:pt>
                <c:pt idx="842">
                  <c:v>6.6220932463977302</c:v>
                </c:pt>
                <c:pt idx="843">
                  <c:v>6.4436495065148103</c:v>
                </c:pt>
                <c:pt idx="844">
                  <c:v>6.5548053112092601</c:v>
                </c:pt>
                <c:pt idx="845">
                  <c:v>5.6596606548239796</c:v>
                </c:pt>
                <c:pt idx="846">
                  <c:v>6.0960656084680798</c:v>
                </c:pt>
                <c:pt idx="847">
                  <c:v>6.4660760535998296</c:v>
                </c:pt>
                <c:pt idx="848">
                  <c:v>6.3653867946104903</c:v>
                </c:pt>
                <c:pt idx="849">
                  <c:v>6.3161619243814497</c:v>
                </c:pt>
                <c:pt idx="850">
                  <c:v>6.2461794767125003</c:v>
                </c:pt>
                <c:pt idx="851">
                  <c:v>6.2046504048770297</c:v>
                </c:pt>
                <c:pt idx="852">
                  <c:v>6.08861107744967</c:v>
                </c:pt>
                <c:pt idx="853">
                  <c:v>6.1032111169568699</c:v>
                </c:pt>
                <c:pt idx="854">
                  <c:v>6.2258770628344697</c:v>
                </c:pt>
                <c:pt idx="855">
                  <c:v>6.21054121206961</c:v>
                </c:pt>
                <c:pt idx="856">
                  <c:v>6.3208227224299103</c:v>
                </c:pt>
                <c:pt idx="857">
                  <c:v>6.25196685641321</c:v>
                </c:pt>
                <c:pt idx="858">
                  <c:v>6.1622829708497999</c:v>
                </c:pt>
                <c:pt idx="859">
                  <c:v>6.1848307040687596</c:v>
                </c:pt>
                <c:pt idx="860">
                  <c:v>6.2528677762903797</c:v>
                </c:pt>
                <c:pt idx="861">
                  <c:v>6.28967698846491</c:v>
                </c:pt>
                <c:pt idx="862">
                  <c:v>6.3183957355715901</c:v>
                </c:pt>
                <c:pt idx="863">
                  <c:v>6.6610481425442902</c:v>
                </c:pt>
                <c:pt idx="864">
                  <c:v>6.41865062178909</c:v>
                </c:pt>
                <c:pt idx="865">
                  <c:v>6.5157401750931196</c:v>
                </c:pt>
                <c:pt idx="866">
                  <c:v>6.37080598403747</c:v>
                </c:pt>
                <c:pt idx="867">
                  <c:v>6.3144251774378599</c:v>
                </c:pt>
                <c:pt idx="868">
                  <c:v>6.3259658485578703</c:v>
                </c:pt>
                <c:pt idx="869">
                  <c:v>6.3269123540441603</c:v>
                </c:pt>
                <c:pt idx="870">
                  <c:v>6.3972530887155798</c:v>
                </c:pt>
                <c:pt idx="871">
                  <c:v>6.2044378423573798</c:v>
                </c:pt>
                <c:pt idx="872">
                  <c:v>6.2928134251619401</c:v>
                </c:pt>
                <c:pt idx="873">
                  <c:v>6.1818010537325998</c:v>
                </c:pt>
                <c:pt idx="874">
                  <c:v>6.2921628586562299</c:v>
                </c:pt>
                <c:pt idx="875">
                  <c:v>6.2188381258762702</c:v>
                </c:pt>
                <c:pt idx="876">
                  <c:v>6.1816272489042001</c:v>
                </c:pt>
                <c:pt idx="877">
                  <c:v>6.2018286873110497</c:v>
                </c:pt>
                <c:pt idx="878">
                  <c:v>6.0590056844000699</c:v>
                </c:pt>
                <c:pt idx="879">
                  <c:v>6.1722191457450197</c:v>
                </c:pt>
                <c:pt idx="880">
                  <c:v>6.3373355122284396</c:v>
                </c:pt>
                <c:pt idx="881">
                  <c:v>6.1441591586558397</c:v>
                </c:pt>
                <c:pt idx="882">
                  <c:v>6.1819228457491402</c:v>
                </c:pt>
                <c:pt idx="883">
                  <c:v>6.2535048718814501</c:v>
                </c:pt>
                <c:pt idx="884">
                  <c:v>6.3489184799811298</c:v>
                </c:pt>
                <c:pt idx="885">
                  <c:v>6.0808908134474997</c:v>
                </c:pt>
                <c:pt idx="886">
                  <c:v>6.0641309625461499</c:v>
                </c:pt>
                <c:pt idx="887">
                  <c:v>6.6545399570927701</c:v>
                </c:pt>
                <c:pt idx="888">
                  <c:v>6.2865171887270703</c:v>
                </c:pt>
                <c:pt idx="889">
                  <c:v>6.3335115880025104</c:v>
                </c:pt>
                <c:pt idx="890">
                  <c:v>6.0945652082831501</c:v>
                </c:pt>
                <c:pt idx="891">
                  <c:v>6.1729001564899502</c:v>
                </c:pt>
                <c:pt idx="892">
                  <c:v>5.9385020845361103</c:v>
                </c:pt>
                <c:pt idx="893">
                  <c:v>6.2514468175706703</c:v>
                </c:pt>
                <c:pt idx="894">
                  <c:v>6.3929847033156797</c:v>
                </c:pt>
                <c:pt idx="895">
                  <c:v>6.2529575443337704</c:v>
                </c:pt>
                <c:pt idx="896">
                  <c:v>6.2612926079270004</c:v>
                </c:pt>
                <c:pt idx="897">
                  <c:v>6.1769333491238596</c:v>
                </c:pt>
                <c:pt idx="898">
                  <c:v>6.0510515271837502</c:v>
                </c:pt>
                <c:pt idx="899">
                  <c:v>6.2216556491399002</c:v>
                </c:pt>
                <c:pt idx="900">
                  <c:v>6.0962350850628999</c:v>
                </c:pt>
                <c:pt idx="901">
                  <c:v>5.99583247024266</c:v>
                </c:pt>
                <c:pt idx="902">
                  <c:v>6.0812124847471498</c:v>
                </c:pt>
                <c:pt idx="903">
                  <c:v>6.3621376263935101</c:v>
                </c:pt>
                <c:pt idx="904">
                  <c:v>6.0603759150488701</c:v>
                </c:pt>
                <c:pt idx="905">
                  <c:v>6.0550251173887704</c:v>
                </c:pt>
                <c:pt idx="906">
                  <c:v>6.2147542602900199</c:v>
                </c:pt>
                <c:pt idx="907">
                  <c:v>6.2645846534913003</c:v>
                </c:pt>
                <c:pt idx="908">
                  <c:v>6.1601692950880702</c:v>
                </c:pt>
                <c:pt idx="909">
                  <c:v>6.5458224094628701</c:v>
                </c:pt>
                <c:pt idx="910">
                  <c:v>6.5148403219361297</c:v>
                </c:pt>
                <c:pt idx="911">
                  <c:v>6.7780355333852196</c:v>
                </c:pt>
                <c:pt idx="912">
                  <c:v>6.5716170931346403</c:v>
                </c:pt>
                <c:pt idx="913">
                  <c:v>6.4514060894645899</c:v>
                </c:pt>
                <c:pt idx="914">
                  <c:v>6.1356545411676198</c:v>
                </c:pt>
                <c:pt idx="915">
                  <c:v>6.1371053400220603</c:v>
                </c:pt>
                <c:pt idx="916">
                  <c:v>6.5892921052576003</c:v>
                </c:pt>
                <c:pt idx="917">
                  <c:v>5.9929752932003604</c:v>
                </c:pt>
                <c:pt idx="918">
                  <c:v>6.2748728250608901</c:v>
                </c:pt>
                <c:pt idx="919">
                  <c:v>6.2721384484768699</c:v>
                </c:pt>
                <c:pt idx="920">
                  <c:v>6.2256455445813499</c:v>
                </c:pt>
                <c:pt idx="921">
                  <c:v>6.2943157844297497</c:v>
                </c:pt>
                <c:pt idx="922">
                  <c:v>6.1752437000093598</c:v>
                </c:pt>
                <c:pt idx="923">
                  <c:v>6.1320036461333602</c:v>
                </c:pt>
                <c:pt idx="924">
                  <c:v>6.1604857056226798</c:v>
                </c:pt>
                <c:pt idx="925">
                  <c:v>6.42007575931573</c:v>
                </c:pt>
                <c:pt idx="926">
                  <c:v>6.1069531381970403</c:v>
                </c:pt>
                <c:pt idx="927">
                  <c:v>6.2293413569821503</c:v>
                </c:pt>
                <c:pt idx="928">
                  <c:v>5.9749769275597</c:v>
                </c:pt>
                <c:pt idx="929">
                  <c:v>6.0825106598790404</c:v>
                </c:pt>
                <c:pt idx="930">
                  <c:v>6.1882112426427698</c:v>
                </c:pt>
                <c:pt idx="931">
                  <c:v>6.2258414484169897</c:v>
                </c:pt>
                <c:pt idx="932">
                  <c:v>6.0993512104313901</c:v>
                </c:pt>
                <c:pt idx="933">
                  <c:v>6.22000674909743</c:v>
                </c:pt>
                <c:pt idx="934">
                  <c:v>6.3379663405595501</c:v>
                </c:pt>
                <c:pt idx="935">
                  <c:v>6.7736157991742001</c:v>
                </c:pt>
                <c:pt idx="936">
                  <c:v>6.2296928609559004</c:v>
                </c:pt>
                <c:pt idx="937">
                  <c:v>6.3965547585517903</c:v>
                </c:pt>
                <c:pt idx="938">
                  <c:v>6.2055781220075996</c:v>
                </c:pt>
                <c:pt idx="939">
                  <c:v>5.9348971877972803</c:v>
                </c:pt>
                <c:pt idx="940">
                  <c:v>5.8233306219390597</c:v>
                </c:pt>
                <c:pt idx="941">
                  <c:v>6.1306481097557803</c:v>
                </c:pt>
                <c:pt idx="942">
                  <c:v>6.3470468980189301</c:v>
                </c:pt>
                <c:pt idx="943">
                  <c:v>6.4127272911970596</c:v>
                </c:pt>
                <c:pt idx="944">
                  <c:v>6.4294696875696697</c:v>
                </c:pt>
                <c:pt idx="945">
                  <c:v>6.07059510190438</c:v>
                </c:pt>
                <c:pt idx="946">
                  <c:v>6.0739912605863102</c:v>
                </c:pt>
                <c:pt idx="947">
                  <c:v>6.0615380281839597</c:v>
                </c:pt>
                <c:pt idx="948">
                  <c:v>6.14307879274401</c:v>
                </c:pt>
                <c:pt idx="949">
                  <c:v>6.1562088866550502</c:v>
                </c:pt>
                <c:pt idx="950">
                  <c:v>6.2347488635089201</c:v>
                </c:pt>
                <c:pt idx="951">
                  <c:v>6.2034143453478103</c:v>
                </c:pt>
                <c:pt idx="952">
                  <c:v>6.3377036693681603</c:v>
                </c:pt>
                <c:pt idx="953">
                  <c:v>6.1159478653768904</c:v>
                </c:pt>
                <c:pt idx="954">
                  <c:v>6.05249356719853</c:v>
                </c:pt>
                <c:pt idx="955">
                  <c:v>5.9975825992204603</c:v>
                </c:pt>
                <c:pt idx="956">
                  <c:v>6.2714114623362702</c:v>
                </c:pt>
                <c:pt idx="957">
                  <c:v>6.1972536115274002</c:v>
                </c:pt>
                <c:pt idx="958">
                  <c:v>6.4156182185658297</c:v>
                </c:pt>
                <c:pt idx="959">
                  <c:v>6.66028300373842</c:v>
                </c:pt>
                <c:pt idx="960">
                  <c:v>6.31497090505116</c:v>
                </c:pt>
                <c:pt idx="961">
                  <c:v>6.2539611955894099</c:v>
                </c:pt>
                <c:pt idx="962">
                  <c:v>6.3347508366175997</c:v>
                </c:pt>
                <c:pt idx="963">
                  <c:v>6.05056106597966</c:v>
                </c:pt>
                <c:pt idx="964">
                  <c:v>6.1650301373054504</c:v>
                </c:pt>
                <c:pt idx="965">
                  <c:v>6.1645870642488303</c:v>
                </c:pt>
                <c:pt idx="966">
                  <c:v>6.0871375178499099</c:v>
                </c:pt>
                <c:pt idx="967">
                  <c:v>6.2187455029487504</c:v>
                </c:pt>
                <c:pt idx="968">
                  <c:v>6.1689475337830597</c:v>
                </c:pt>
                <c:pt idx="969">
                  <c:v>6.2307071562687799</c:v>
                </c:pt>
                <c:pt idx="970">
                  <c:v>6.35561546916637</c:v>
                </c:pt>
                <c:pt idx="971">
                  <c:v>6.1348108391394298</c:v>
                </c:pt>
                <c:pt idx="972">
                  <c:v>6.3089313688726802</c:v>
                </c:pt>
                <c:pt idx="973">
                  <c:v>6.2935558739200799</c:v>
                </c:pt>
                <c:pt idx="974">
                  <c:v>6.1573779434133602</c:v>
                </c:pt>
                <c:pt idx="975">
                  <c:v>6.2874082428558804</c:v>
                </c:pt>
                <c:pt idx="976">
                  <c:v>6.2721201038857899</c:v>
                </c:pt>
                <c:pt idx="977">
                  <c:v>6.0994735044798096</c:v>
                </c:pt>
                <c:pt idx="978">
                  <c:v>6.1637376532493402</c:v>
                </c:pt>
                <c:pt idx="979">
                  <c:v>6.2842939729290404</c:v>
                </c:pt>
                <c:pt idx="980">
                  <c:v>6.0228712885412099</c:v>
                </c:pt>
                <c:pt idx="981">
                  <c:v>6.1563031668423198</c:v>
                </c:pt>
                <c:pt idx="982">
                  <c:v>6.2467498621777402</c:v>
                </c:pt>
                <c:pt idx="983">
                  <c:v>6.6946044081288196</c:v>
                </c:pt>
                <c:pt idx="984">
                  <c:v>6.5413815918760498</c:v>
                </c:pt>
                <c:pt idx="985">
                  <c:v>6.6773255623864003</c:v>
                </c:pt>
                <c:pt idx="986">
                  <c:v>6.3084031962044103</c:v>
                </c:pt>
                <c:pt idx="987">
                  <c:v>5.96117758352705</c:v>
                </c:pt>
                <c:pt idx="988">
                  <c:v>6.0874076729006701</c:v>
                </c:pt>
                <c:pt idx="989">
                  <c:v>6.3728599499709402</c:v>
                </c:pt>
                <c:pt idx="990">
                  <c:v>6.3122130009343804</c:v>
                </c:pt>
                <c:pt idx="991">
                  <c:v>6.1060337633236896</c:v>
                </c:pt>
                <c:pt idx="992">
                  <c:v>6.1279665051803001</c:v>
                </c:pt>
                <c:pt idx="993">
                  <c:v>6.0733767151492</c:v>
                </c:pt>
                <c:pt idx="994">
                  <c:v>6.3068868944868504</c:v>
                </c:pt>
                <c:pt idx="995">
                  <c:v>6.1577874465444102</c:v>
                </c:pt>
                <c:pt idx="996">
                  <c:v>6.1652072073549098</c:v>
                </c:pt>
                <c:pt idx="997">
                  <c:v>6.1830476607418801</c:v>
                </c:pt>
                <c:pt idx="998">
                  <c:v>6.1983012673445099</c:v>
                </c:pt>
                <c:pt idx="999">
                  <c:v>6.1220706445244302</c:v>
                </c:pt>
                <c:pt idx="1000">
                  <c:v>6.1231837484814804</c:v>
                </c:pt>
                <c:pt idx="1001">
                  <c:v>6.0580757719260001</c:v>
                </c:pt>
                <c:pt idx="1002">
                  <c:v>6.1121987020502004</c:v>
                </c:pt>
                <c:pt idx="1003">
                  <c:v>6.2908316618437397</c:v>
                </c:pt>
                <c:pt idx="1004">
                  <c:v>6.1690208227677399</c:v>
                </c:pt>
                <c:pt idx="1005">
                  <c:v>6.0823041006257403</c:v>
                </c:pt>
                <c:pt idx="1006">
                  <c:v>6.5532894172443896</c:v>
                </c:pt>
                <c:pt idx="1007">
                  <c:v>6.7478111847870998</c:v>
                </c:pt>
                <c:pt idx="1008">
                  <c:v>6.3737447997988301</c:v>
                </c:pt>
                <c:pt idx="1009">
                  <c:v>6.6362751439930197</c:v>
                </c:pt>
                <c:pt idx="1010">
                  <c:v>6.3769331287356099</c:v>
                </c:pt>
                <c:pt idx="1011">
                  <c:v>6.1936190478125699</c:v>
                </c:pt>
                <c:pt idx="1012">
                  <c:v>6.4547789287520301</c:v>
                </c:pt>
                <c:pt idx="1013">
                  <c:v>6.7289085248610903</c:v>
                </c:pt>
                <c:pt idx="1014">
                  <c:v>6.6841138418127199</c:v>
                </c:pt>
                <c:pt idx="1015">
                  <c:v>6.62138626391177</c:v>
                </c:pt>
                <c:pt idx="1016">
                  <c:v>6.0170749665004699</c:v>
                </c:pt>
                <c:pt idx="1017">
                  <c:v>6.13162607649262</c:v>
                </c:pt>
                <c:pt idx="1018">
                  <c:v>6.1061640719083101</c:v>
                </c:pt>
                <c:pt idx="1019">
                  <c:v>6.0640175478969898</c:v>
                </c:pt>
                <c:pt idx="1020">
                  <c:v>6.1129141692999296</c:v>
                </c:pt>
                <c:pt idx="1021">
                  <c:v>6.1446386198351401</c:v>
                </c:pt>
                <c:pt idx="1022">
                  <c:v>6.1959746273017497</c:v>
                </c:pt>
                <c:pt idx="1023">
                  <c:v>6.2333714383191401</c:v>
                </c:pt>
                <c:pt idx="1024">
                  <c:v>6.1289227226061902</c:v>
                </c:pt>
                <c:pt idx="1025">
                  <c:v>6.1599803612581798</c:v>
                </c:pt>
                <c:pt idx="1026">
                  <c:v>6.2001885453074701</c:v>
                </c:pt>
                <c:pt idx="1027">
                  <c:v>6.0628766577804702</c:v>
                </c:pt>
                <c:pt idx="1028">
                  <c:v>6.0342896740465397</c:v>
                </c:pt>
                <c:pt idx="1029">
                  <c:v>6.1116746999132898</c:v>
                </c:pt>
                <c:pt idx="1030">
                  <c:v>6.3362465995566897</c:v>
                </c:pt>
                <c:pt idx="1031">
                  <c:v>6.6535123731113703</c:v>
                </c:pt>
                <c:pt idx="1032">
                  <c:v>6.5525965575327101</c:v>
                </c:pt>
                <c:pt idx="1033">
                  <c:v>6.3484296918727097</c:v>
                </c:pt>
                <c:pt idx="1034">
                  <c:v>6.3232321799685502</c:v>
                </c:pt>
                <c:pt idx="1035">
                  <c:v>6.1036175773518604</c:v>
                </c:pt>
                <c:pt idx="1036">
                  <c:v>6.3025295853581396</c:v>
                </c:pt>
                <c:pt idx="1037">
                  <c:v>6.0012544575349498</c:v>
                </c:pt>
                <c:pt idx="1038">
                  <c:v>6.2331775395114004</c:v>
                </c:pt>
                <c:pt idx="1039">
                  <c:v>6.2258912423562398</c:v>
                </c:pt>
                <c:pt idx="1040">
                  <c:v>6.3826674080893699</c:v>
                </c:pt>
                <c:pt idx="1041">
                  <c:v>6.1287255953508604</c:v>
                </c:pt>
                <c:pt idx="1042">
                  <c:v>6.0142971408502497</c:v>
                </c:pt>
                <c:pt idx="1043">
                  <c:v>6.0682480206120397</c:v>
                </c:pt>
                <c:pt idx="1044">
                  <c:v>6.1692976521242899</c:v>
                </c:pt>
                <c:pt idx="1045">
                  <c:v>6.0506222514320802</c:v>
                </c:pt>
                <c:pt idx="1046">
                  <c:v>6.1337423649822398</c:v>
                </c:pt>
                <c:pt idx="1047">
                  <c:v>6.1536509622302402</c:v>
                </c:pt>
                <c:pt idx="1048">
                  <c:v>6.2651307810385504</c:v>
                </c:pt>
                <c:pt idx="1049">
                  <c:v>6.0422845418646496</c:v>
                </c:pt>
                <c:pt idx="1050">
                  <c:v>6.1471863946962797</c:v>
                </c:pt>
                <c:pt idx="1051">
                  <c:v>6.0365177855233698</c:v>
                </c:pt>
                <c:pt idx="1052">
                  <c:v>6.0540970801441203</c:v>
                </c:pt>
                <c:pt idx="1053">
                  <c:v>6.1722528477724099</c:v>
                </c:pt>
                <c:pt idx="1054">
                  <c:v>6.2835781952843996</c:v>
                </c:pt>
                <c:pt idx="1055">
                  <c:v>6.8067932352210496</c:v>
                </c:pt>
                <c:pt idx="1056">
                  <c:v>6.2897799870329303</c:v>
                </c:pt>
                <c:pt idx="1057">
                  <c:v>6.03491573013706</c:v>
                </c:pt>
                <c:pt idx="1058">
                  <c:v>6.4486597853598999</c:v>
                </c:pt>
                <c:pt idx="1059">
                  <c:v>6.4072640461044399</c:v>
                </c:pt>
                <c:pt idx="1060">
                  <c:v>6.31311940711932</c:v>
                </c:pt>
                <c:pt idx="1061">
                  <c:v>5.9461879888448301</c:v>
                </c:pt>
                <c:pt idx="1062">
                  <c:v>6.3653009082776402</c:v>
                </c:pt>
                <c:pt idx="1063">
                  <c:v>6.1204787310147202</c:v>
                </c:pt>
                <c:pt idx="1064">
                  <c:v>6.1821696262404098</c:v>
                </c:pt>
                <c:pt idx="1065">
                  <c:v>6.1871685929274403</c:v>
                </c:pt>
                <c:pt idx="1066">
                  <c:v>6.1499024350069398</c:v>
                </c:pt>
                <c:pt idx="1067">
                  <c:v>6.1063039908342596</c:v>
                </c:pt>
                <c:pt idx="1068">
                  <c:v>6.0636490771796598</c:v>
                </c:pt>
                <c:pt idx="1069">
                  <c:v>6.1127181052843698</c:v>
                </c:pt>
                <c:pt idx="1070">
                  <c:v>6.1499816271955003</c:v>
                </c:pt>
                <c:pt idx="1071">
                  <c:v>6.1549291430830504</c:v>
                </c:pt>
                <c:pt idx="1072">
                  <c:v>6.3418503713962204</c:v>
                </c:pt>
                <c:pt idx="1073">
                  <c:v>6.1311878405694298</c:v>
                </c:pt>
                <c:pt idx="1074">
                  <c:v>5.9915651632665199</c:v>
                </c:pt>
                <c:pt idx="1075">
                  <c:v>6.0470596284657701</c:v>
                </c:pt>
                <c:pt idx="1076">
                  <c:v>6.1116993339994004</c:v>
                </c:pt>
                <c:pt idx="1077">
                  <c:v>6.0812705850448303</c:v>
                </c:pt>
                <c:pt idx="1078">
                  <c:v>6.2120843719855801</c:v>
                </c:pt>
                <c:pt idx="1079">
                  <c:v>6.8363615029871099</c:v>
                </c:pt>
                <c:pt idx="1080">
                  <c:v>6.1164091308239001</c:v>
                </c:pt>
                <c:pt idx="1081">
                  <c:v>6.2072670926170099</c:v>
                </c:pt>
                <c:pt idx="1082">
                  <c:v>6.2538522684383997</c:v>
                </c:pt>
                <c:pt idx="1083">
                  <c:v>6.0246369101761497</c:v>
                </c:pt>
                <c:pt idx="1084">
                  <c:v>5.7095807769615696</c:v>
                </c:pt>
                <c:pt idx="1085">
                  <c:v>6.1759444409989301</c:v>
                </c:pt>
                <c:pt idx="1086">
                  <c:v>6.1938204692451304</c:v>
                </c:pt>
                <c:pt idx="1087">
                  <c:v>6.1460366748317696</c:v>
                </c:pt>
                <c:pt idx="1088">
                  <c:v>6.1964880133416704</c:v>
                </c:pt>
                <c:pt idx="1089">
                  <c:v>6.20315226619815</c:v>
                </c:pt>
                <c:pt idx="1090">
                  <c:v>6.01184998329426</c:v>
                </c:pt>
                <c:pt idx="1091">
                  <c:v>6.3829286693007701</c:v>
                </c:pt>
                <c:pt idx="1092">
                  <c:v>6.1934586542618897</c:v>
                </c:pt>
                <c:pt idx="1093">
                  <c:v>6.1030801591951001</c:v>
                </c:pt>
                <c:pt idx="1094">
                  <c:v>6.1827299860462901</c:v>
                </c:pt>
                <c:pt idx="1095">
                  <c:v>6.1633553691377099</c:v>
                </c:pt>
                <c:pt idx="1096">
                  <c:v>6.2316591519771798</c:v>
                </c:pt>
                <c:pt idx="1097">
                  <c:v>6.3039992993068603</c:v>
                </c:pt>
                <c:pt idx="1098">
                  <c:v>6.1577731565578899</c:v>
                </c:pt>
                <c:pt idx="1099">
                  <c:v>6.0123149663622701</c:v>
                </c:pt>
                <c:pt idx="1100">
                  <c:v>6.1689921252025899</c:v>
                </c:pt>
                <c:pt idx="1101">
                  <c:v>6.1711820673410198</c:v>
                </c:pt>
                <c:pt idx="1102">
                  <c:v>6.3239582412366397</c:v>
                </c:pt>
                <c:pt idx="1103">
                  <c:v>6.6720468488569598</c:v>
                </c:pt>
                <c:pt idx="1104">
                  <c:v>6.4916640127527101</c:v>
                </c:pt>
                <c:pt idx="1105">
                  <c:v>6.2165883211594304</c:v>
                </c:pt>
                <c:pt idx="1106">
                  <c:v>6.0585624267361204</c:v>
                </c:pt>
                <c:pt idx="1107">
                  <c:v>5.9234934379235398</c:v>
                </c:pt>
                <c:pt idx="1108">
                  <c:v>5.7482428314752001</c:v>
                </c:pt>
                <c:pt idx="1109">
                  <c:v>6.1210106609259203</c:v>
                </c:pt>
                <c:pt idx="1110">
                  <c:v>5.9382150782512797</c:v>
                </c:pt>
                <c:pt idx="1111">
                  <c:v>6.5450236774772996</c:v>
                </c:pt>
                <c:pt idx="1112">
                  <c:v>6.0540669055602896</c:v>
                </c:pt>
                <c:pt idx="1113">
                  <c:v>6.1031882690026196</c:v>
                </c:pt>
                <c:pt idx="1114">
                  <c:v>6.0767857977707997</c:v>
                </c:pt>
                <c:pt idx="1115">
                  <c:v>6.2061548237556297</c:v>
                </c:pt>
                <c:pt idx="1116">
                  <c:v>6.0844141338389299</c:v>
                </c:pt>
                <c:pt idx="1117">
                  <c:v>6.3152273567208104</c:v>
                </c:pt>
                <c:pt idx="1118">
                  <c:v>6.2269066792011003</c:v>
                </c:pt>
                <c:pt idx="1119">
                  <c:v>6.4002181338481501</c:v>
                </c:pt>
                <c:pt idx="1120">
                  <c:v>6.1395827725942302</c:v>
                </c:pt>
                <c:pt idx="1121">
                  <c:v>6.1804329797185096</c:v>
                </c:pt>
                <c:pt idx="1122">
                  <c:v>6.0746010067980603</c:v>
                </c:pt>
                <c:pt idx="1123">
                  <c:v>6.2075139487694999</c:v>
                </c:pt>
                <c:pt idx="1124">
                  <c:v>6.1234562322432797</c:v>
                </c:pt>
                <c:pt idx="1125">
                  <c:v>6.1741059918613601</c:v>
                </c:pt>
                <c:pt idx="1126">
                  <c:v>6.4766783939058801</c:v>
                </c:pt>
                <c:pt idx="1127">
                  <c:v>6.7537766953045901</c:v>
                </c:pt>
                <c:pt idx="1128">
                  <c:v>6.5057970651083901</c:v>
                </c:pt>
                <c:pt idx="1129">
                  <c:v>5.9977253959805603</c:v>
                </c:pt>
                <c:pt idx="1130">
                  <c:v>6.1350019553935002</c:v>
                </c:pt>
                <c:pt idx="1131">
                  <c:v>5.4612730657256598</c:v>
                </c:pt>
                <c:pt idx="1132">
                  <c:v>6.13562026687522</c:v>
                </c:pt>
                <c:pt idx="1133">
                  <c:v>6.1421592088566097</c:v>
                </c:pt>
                <c:pt idx="1134">
                  <c:v>6.2503296774864703</c:v>
                </c:pt>
                <c:pt idx="1135">
                  <c:v>6.3749359236712699</c:v>
                </c:pt>
                <c:pt idx="1136">
                  <c:v>6.0355498924820603</c:v>
                </c:pt>
                <c:pt idx="1137">
                  <c:v>6.0645927662534804</c:v>
                </c:pt>
                <c:pt idx="1138">
                  <c:v>6.1157219840336001</c:v>
                </c:pt>
                <c:pt idx="1139">
                  <c:v>6.3280353910873899</c:v>
                </c:pt>
                <c:pt idx="1140">
                  <c:v>6.2150554148463399</c:v>
                </c:pt>
                <c:pt idx="1141">
                  <c:v>6.1232031181390001</c:v>
                </c:pt>
                <c:pt idx="1142">
                  <c:v>6.1038631583868197</c:v>
                </c:pt>
                <c:pt idx="1143">
                  <c:v>6.0894928560978396</c:v>
                </c:pt>
                <c:pt idx="1144">
                  <c:v>6.20411184562239</c:v>
                </c:pt>
                <c:pt idx="1145">
                  <c:v>6.0336741775618803</c:v>
                </c:pt>
                <c:pt idx="1146">
                  <c:v>6.2520271539007002</c:v>
                </c:pt>
                <c:pt idx="1147">
                  <c:v>5.9911984028644802</c:v>
                </c:pt>
                <c:pt idx="1148">
                  <c:v>6.1999234682926403</c:v>
                </c:pt>
                <c:pt idx="1149">
                  <c:v>6.3469617921713297</c:v>
                </c:pt>
                <c:pt idx="1150">
                  <c:v>6.1381810910558698</c:v>
                </c:pt>
                <c:pt idx="1151">
                  <c:v>6.7506341408043102</c:v>
                </c:pt>
                <c:pt idx="1152">
                  <c:v>6.1685378938759099</c:v>
                </c:pt>
                <c:pt idx="1153">
                  <c:v>6.1791208137044897</c:v>
                </c:pt>
                <c:pt idx="1154">
                  <c:v>6.0147657853146903</c:v>
                </c:pt>
                <c:pt idx="1155">
                  <c:v>6.1753640157532104</c:v>
                </c:pt>
                <c:pt idx="1156">
                  <c:v>6.22428366860668</c:v>
                </c:pt>
                <c:pt idx="1157">
                  <c:v>5.8705867322127299</c:v>
                </c:pt>
                <c:pt idx="1158">
                  <c:v>6.4703357564499999</c:v>
                </c:pt>
                <c:pt idx="1159">
                  <c:v>6.3689775752087296</c:v>
                </c:pt>
                <c:pt idx="1160">
                  <c:v>6.2112700874337099</c:v>
                </c:pt>
                <c:pt idx="1161">
                  <c:v>6.24574017940673</c:v>
                </c:pt>
                <c:pt idx="1162">
                  <c:v>6.1551619999504696</c:v>
                </c:pt>
                <c:pt idx="1163">
                  <c:v>6.0758060084572802</c:v>
                </c:pt>
                <c:pt idx="1164">
                  <c:v>6.0269970694295996</c:v>
                </c:pt>
                <c:pt idx="1165">
                  <c:v>6.0730094470413496</c:v>
                </c:pt>
                <c:pt idx="1166">
                  <c:v>6.0712125568922799</c:v>
                </c:pt>
                <c:pt idx="1167">
                  <c:v>6.0981609414240996</c:v>
                </c:pt>
                <c:pt idx="1168">
                  <c:v>6.2008157659965804</c:v>
                </c:pt>
                <c:pt idx="1169">
                  <c:v>6.0526178810181204</c:v>
                </c:pt>
                <c:pt idx="1170">
                  <c:v>6.1341769694553401</c:v>
                </c:pt>
                <c:pt idx="1171">
                  <c:v>6.2613491668182402</c:v>
                </c:pt>
                <c:pt idx="1172">
                  <c:v>6.22254390539611</c:v>
                </c:pt>
                <c:pt idx="1173">
                  <c:v>6.2057077021068601</c:v>
                </c:pt>
                <c:pt idx="1174">
                  <c:v>6.2750117910314502</c:v>
                </c:pt>
                <c:pt idx="1175">
                  <c:v>6.6898097566391899</c:v>
                </c:pt>
                <c:pt idx="1176">
                  <c:v>6.1094216438497799</c:v>
                </c:pt>
                <c:pt idx="1177">
                  <c:v>6.1801956271798399</c:v>
                </c:pt>
                <c:pt idx="1178">
                  <c:v>6.1685486849771802</c:v>
                </c:pt>
                <c:pt idx="1179">
                  <c:v>6.0708957995338402</c:v>
                </c:pt>
                <c:pt idx="1180">
                  <c:v>6.3051188569424896</c:v>
                </c:pt>
                <c:pt idx="1181">
                  <c:v>6.2493252053771</c:v>
                </c:pt>
                <c:pt idx="1182">
                  <c:v>6.2829713994662999</c:v>
                </c:pt>
                <c:pt idx="1183">
                  <c:v>6.2656026820009103</c:v>
                </c:pt>
                <c:pt idx="1184">
                  <c:v>6.0784234240307304</c:v>
                </c:pt>
                <c:pt idx="1185">
                  <c:v>6.2247639731185398</c:v>
                </c:pt>
                <c:pt idx="1186">
                  <c:v>6.2693196939199698</c:v>
                </c:pt>
                <c:pt idx="1187">
                  <c:v>6.0208648421486997</c:v>
                </c:pt>
                <c:pt idx="1188">
                  <c:v>6.0794297716642003</c:v>
                </c:pt>
                <c:pt idx="1189">
                  <c:v>6.2187148608268696</c:v>
                </c:pt>
                <c:pt idx="1190">
                  <c:v>6.1852333694802502</c:v>
                </c:pt>
                <c:pt idx="1191">
                  <c:v>6.16051396491034</c:v>
                </c:pt>
                <c:pt idx="1192">
                  <c:v>6.0952711973309004</c:v>
                </c:pt>
                <c:pt idx="1193">
                  <c:v>6.1889619895161196</c:v>
                </c:pt>
                <c:pt idx="1194">
                  <c:v>6.0815522172752203</c:v>
                </c:pt>
                <c:pt idx="1195">
                  <c:v>6.2086028807896003</c:v>
                </c:pt>
                <c:pt idx="1196">
                  <c:v>6.2717234964353796</c:v>
                </c:pt>
                <c:pt idx="1197">
                  <c:v>6.1531285822673096</c:v>
                </c:pt>
                <c:pt idx="1198">
                  <c:v>6.16544852939374</c:v>
                </c:pt>
                <c:pt idx="1199">
                  <c:v>6.5499164644579304</c:v>
                </c:pt>
                <c:pt idx="1200">
                  <c:v>6.5078793430535704</c:v>
                </c:pt>
                <c:pt idx="1201">
                  <c:v>6.3224232728738601</c:v>
                </c:pt>
                <c:pt idx="1202">
                  <c:v>5.8667719121119104</c:v>
                </c:pt>
                <c:pt idx="1203">
                  <c:v>5.8743071276338199</c:v>
                </c:pt>
                <c:pt idx="1204">
                  <c:v>6.0811584156240404</c:v>
                </c:pt>
                <c:pt idx="1205">
                  <c:v>5.9795289161634804</c:v>
                </c:pt>
                <c:pt idx="1206">
                  <c:v>5.9827194637408896</c:v>
                </c:pt>
                <c:pt idx="1207">
                  <c:v>6.1976845319734704</c:v>
                </c:pt>
                <c:pt idx="1208">
                  <c:v>6.08037147644208</c:v>
                </c:pt>
                <c:pt idx="1209">
                  <c:v>6.1523128055654901</c:v>
                </c:pt>
                <c:pt idx="1210">
                  <c:v>6.1561431185747004</c:v>
                </c:pt>
                <c:pt idx="1211">
                  <c:v>6.09497216206743</c:v>
                </c:pt>
                <c:pt idx="1212">
                  <c:v>6.1354476281634396</c:v>
                </c:pt>
                <c:pt idx="1213">
                  <c:v>6.2857776423887604</c:v>
                </c:pt>
                <c:pt idx="1214">
                  <c:v>6.0396480606769503</c:v>
                </c:pt>
                <c:pt idx="1215">
                  <c:v>6.2395717319791402</c:v>
                </c:pt>
                <c:pt idx="1216">
                  <c:v>6.2312774601218504</c:v>
                </c:pt>
                <c:pt idx="1217">
                  <c:v>6.2592290410700899</c:v>
                </c:pt>
                <c:pt idx="1218">
                  <c:v>6.03342497610668</c:v>
                </c:pt>
                <c:pt idx="1219">
                  <c:v>6.1188628165456098</c:v>
                </c:pt>
                <c:pt idx="1220">
                  <c:v>6.0628168394539497</c:v>
                </c:pt>
                <c:pt idx="1221">
                  <c:v>6.3881511210308899</c:v>
                </c:pt>
                <c:pt idx="1222">
                  <c:v>6.2517607023204</c:v>
                </c:pt>
                <c:pt idx="1223">
                  <c:v>6.8633842948677302</c:v>
                </c:pt>
                <c:pt idx="1224">
                  <c:v>6.43089139822579</c:v>
                </c:pt>
                <c:pt idx="1225">
                  <c:v>6.31717177176085</c:v>
                </c:pt>
                <c:pt idx="1226">
                  <c:v>5.9020495506928201</c:v>
                </c:pt>
                <c:pt idx="1227">
                  <c:v>6.1127886056569203</c:v>
                </c:pt>
                <c:pt idx="1228">
                  <c:v>5.8496089144175798</c:v>
                </c:pt>
                <c:pt idx="1229">
                  <c:v>6.1929617333538598</c:v>
                </c:pt>
                <c:pt idx="1230">
                  <c:v>5.9578830887440599</c:v>
                </c:pt>
                <c:pt idx="1231">
                  <c:v>6.13625198751956</c:v>
                </c:pt>
                <c:pt idx="1232">
                  <c:v>6.1953338774008504</c:v>
                </c:pt>
                <c:pt idx="1233">
                  <c:v>6.1383676026816403</c:v>
                </c:pt>
                <c:pt idx="1234">
                  <c:v>6.2369627634403599</c:v>
                </c:pt>
                <c:pt idx="1235">
                  <c:v>6.1678561705121302</c:v>
                </c:pt>
                <c:pt idx="1236">
                  <c:v>6.1174151832499604</c:v>
                </c:pt>
                <c:pt idx="1237">
                  <c:v>6.1655846252010704</c:v>
                </c:pt>
                <c:pt idx="1238">
                  <c:v>6.1855516969319497</c:v>
                </c:pt>
                <c:pt idx="1239">
                  <c:v>6.1283077379984903</c:v>
                </c:pt>
                <c:pt idx="1240">
                  <c:v>6.1814648314426002</c:v>
                </c:pt>
                <c:pt idx="1241">
                  <c:v>6.0953689436787997</c:v>
                </c:pt>
                <c:pt idx="1242">
                  <c:v>6.1397809481633798</c:v>
                </c:pt>
                <c:pt idx="1243">
                  <c:v>6.1770746863569501</c:v>
                </c:pt>
                <c:pt idx="1244">
                  <c:v>6.2989049499341601</c:v>
                </c:pt>
                <c:pt idx="1245">
                  <c:v>6.1550980834111</c:v>
                </c:pt>
                <c:pt idx="1246">
                  <c:v>6.0772875474916503</c:v>
                </c:pt>
                <c:pt idx="1247">
                  <c:v>6.6245153489919604</c:v>
                </c:pt>
                <c:pt idx="1248">
                  <c:v>6.3871311433497802</c:v>
                </c:pt>
                <c:pt idx="1249">
                  <c:v>6.4183461913924296</c:v>
                </c:pt>
                <c:pt idx="1250">
                  <c:v>6.4543495198141096</c:v>
                </c:pt>
                <c:pt idx="1251">
                  <c:v>6.20030466893646</c:v>
                </c:pt>
                <c:pt idx="1252">
                  <c:v>5.8235209453974601</c:v>
                </c:pt>
                <c:pt idx="1253">
                  <c:v>6.1681416551323602</c:v>
                </c:pt>
                <c:pt idx="1254">
                  <c:v>6.4805298237984399</c:v>
                </c:pt>
                <c:pt idx="1255">
                  <c:v>6.0479814152681302</c:v>
                </c:pt>
                <c:pt idx="1256">
                  <c:v>6.1402902092769196</c:v>
                </c:pt>
                <c:pt idx="1257">
                  <c:v>6.1537763010642204</c:v>
                </c:pt>
                <c:pt idx="1258">
                  <c:v>6.2191933256970096</c:v>
                </c:pt>
                <c:pt idx="1259">
                  <c:v>6.1613589442500203</c:v>
                </c:pt>
                <c:pt idx="1260">
                  <c:v>6.1290548030367802</c:v>
                </c:pt>
                <c:pt idx="1261">
                  <c:v>6.1524551770867202</c:v>
                </c:pt>
                <c:pt idx="1262">
                  <c:v>6.2314050478279999</c:v>
                </c:pt>
                <c:pt idx="1263">
                  <c:v>6.1000348695485398</c:v>
                </c:pt>
                <c:pt idx="1264">
                  <c:v>6.2468955554046097</c:v>
                </c:pt>
                <c:pt idx="1265">
                  <c:v>6.1161552841412901</c:v>
                </c:pt>
                <c:pt idx="1266">
                  <c:v>6.29907824211889</c:v>
                </c:pt>
                <c:pt idx="1267">
                  <c:v>6.1189677241603402</c:v>
                </c:pt>
                <c:pt idx="1268">
                  <c:v>6.1612652796118201</c:v>
                </c:pt>
                <c:pt idx="1269">
                  <c:v>6.1909374940958601</c:v>
                </c:pt>
                <c:pt idx="1270">
                  <c:v>6.1617535833425201</c:v>
                </c:pt>
                <c:pt idx="1271">
                  <c:v>6.8126203384008903</c:v>
                </c:pt>
                <c:pt idx="1272">
                  <c:v>6.3149014453016896</c:v>
                </c:pt>
                <c:pt idx="1273">
                  <c:v>6.2784339051359703</c:v>
                </c:pt>
                <c:pt idx="1274">
                  <c:v>5.9900141780357501</c:v>
                </c:pt>
                <c:pt idx="1275">
                  <c:v>5.9446699461508503</c:v>
                </c:pt>
                <c:pt idx="1276">
                  <c:v>5.9113775006207696</c:v>
                </c:pt>
                <c:pt idx="1277">
                  <c:v>5.7553081331136298</c:v>
                </c:pt>
                <c:pt idx="1278">
                  <c:v>6.1458535324588999</c:v>
                </c:pt>
                <c:pt idx="1279">
                  <c:v>6.4011021797685501</c:v>
                </c:pt>
                <c:pt idx="1280">
                  <c:v>6.2338312543192096</c:v>
                </c:pt>
                <c:pt idx="1281">
                  <c:v>6.0582621899806597</c:v>
                </c:pt>
                <c:pt idx="1282">
                  <c:v>6.1052877314603897</c:v>
                </c:pt>
                <c:pt idx="1283">
                  <c:v>6.1570985923493096</c:v>
                </c:pt>
                <c:pt idx="1284">
                  <c:v>6.4443053378151296</c:v>
                </c:pt>
                <c:pt idx="1285">
                  <c:v>6.1433882919157403</c:v>
                </c:pt>
                <c:pt idx="1286">
                  <c:v>6.2171531459547502</c:v>
                </c:pt>
                <c:pt idx="1287">
                  <c:v>6.0828035936048597</c:v>
                </c:pt>
                <c:pt idx="1288">
                  <c:v>6.1738241939638598</c:v>
                </c:pt>
                <c:pt idx="1289">
                  <c:v>6.1908059960435597</c:v>
                </c:pt>
                <c:pt idx="1290">
                  <c:v>6.2565817687720404</c:v>
                </c:pt>
                <c:pt idx="1291">
                  <c:v>6.2727384007902796</c:v>
                </c:pt>
                <c:pt idx="1292">
                  <c:v>6.1534766481007797</c:v>
                </c:pt>
                <c:pt idx="1293">
                  <c:v>6.1279667944471701</c:v>
                </c:pt>
                <c:pt idx="1294">
                  <c:v>6.1805753153495004</c:v>
                </c:pt>
                <c:pt idx="1295">
                  <c:v>6.5896636456927098</c:v>
                </c:pt>
                <c:pt idx="1296">
                  <c:v>6.45107567341267</c:v>
                </c:pt>
                <c:pt idx="1297">
                  <c:v>6.5644903579241198</c:v>
                </c:pt>
                <c:pt idx="1298">
                  <c:v>6.0579820560922402</c:v>
                </c:pt>
                <c:pt idx="1299">
                  <c:v>6.3135847008989003</c:v>
                </c:pt>
                <c:pt idx="1300">
                  <c:v>5.9742315779029296</c:v>
                </c:pt>
                <c:pt idx="1301">
                  <c:v>6.10684093608248</c:v>
                </c:pt>
                <c:pt idx="1302">
                  <c:v>6.3266016708077402</c:v>
                </c:pt>
                <c:pt idx="1303">
                  <c:v>6.1042706091189398</c:v>
                </c:pt>
                <c:pt idx="1304">
                  <c:v>6.0206144844482496</c:v>
                </c:pt>
                <c:pt idx="1305">
                  <c:v>6.0289061628756304</c:v>
                </c:pt>
                <c:pt idx="1306">
                  <c:v>6.1953512611565502</c:v>
                </c:pt>
                <c:pt idx="1307">
                  <c:v>6.2285084760558904</c:v>
                </c:pt>
                <c:pt idx="1308">
                  <c:v>6.1056376405056199</c:v>
                </c:pt>
                <c:pt idx="1309">
                  <c:v>6.2268199648420399</c:v>
                </c:pt>
                <c:pt idx="1310">
                  <c:v>6.0911345748835801</c:v>
                </c:pt>
                <c:pt idx="1311">
                  <c:v>6.1749023173950697</c:v>
                </c:pt>
                <c:pt idx="1312">
                  <c:v>6.1141429766656703</c:v>
                </c:pt>
                <c:pt idx="1313">
                  <c:v>6.1132648822529099</c:v>
                </c:pt>
                <c:pt idx="1314">
                  <c:v>6.0526567757335199</c:v>
                </c:pt>
                <c:pt idx="1315">
                  <c:v>6.0913261960287901</c:v>
                </c:pt>
                <c:pt idx="1316">
                  <c:v>6.1264167466060302</c:v>
                </c:pt>
                <c:pt idx="1317">
                  <c:v>6.2834271263393804</c:v>
                </c:pt>
                <c:pt idx="1318">
                  <c:v>6.6842306157766496</c:v>
                </c:pt>
                <c:pt idx="1319">
                  <c:v>6.6204814269593504</c:v>
                </c:pt>
                <c:pt idx="1320">
                  <c:v>6.22365722706291</c:v>
                </c:pt>
                <c:pt idx="1321">
                  <c:v>5.9720560279887698</c:v>
                </c:pt>
                <c:pt idx="1322">
                  <c:v>6.0437924500620701</c:v>
                </c:pt>
                <c:pt idx="1323">
                  <c:v>6.0214005290756401</c:v>
                </c:pt>
                <c:pt idx="1324">
                  <c:v>6.0177235961615896</c:v>
                </c:pt>
                <c:pt idx="1325">
                  <c:v>6.2680557189988004</c:v>
                </c:pt>
                <c:pt idx="1326">
                  <c:v>6.2842814703267402</c:v>
                </c:pt>
                <c:pt idx="1327">
                  <c:v>6.2252898888718198</c:v>
                </c:pt>
                <c:pt idx="1328">
                  <c:v>6.14301169880033</c:v>
                </c:pt>
                <c:pt idx="1329">
                  <c:v>6.3570884255937701</c:v>
                </c:pt>
                <c:pt idx="1330">
                  <c:v>6.32093117750963</c:v>
                </c:pt>
                <c:pt idx="1331">
                  <c:v>6.0524293299899403</c:v>
                </c:pt>
                <c:pt idx="1332">
                  <c:v>6.0801112038849903</c:v>
                </c:pt>
                <c:pt idx="1333">
                  <c:v>6.0322990937013001</c:v>
                </c:pt>
                <c:pt idx="1334">
                  <c:v>6.0712384125777898</c:v>
                </c:pt>
                <c:pt idx="1335">
                  <c:v>6.5161956758639903</c:v>
                </c:pt>
                <c:pt idx="1336">
                  <c:v>6.2038074625128097</c:v>
                </c:pt>
                <c:pt idx="1337">
                  <c:v>6.1308629912950101</c:v>
                </c:pt>
                <c:pt idx="1338">
                  <c:v>6.2812197092840698</c:v>
                </c:pt>
                <c:pt idx="1339">
                  <c:v>5.9555734047074802</c:v>
                </c:pt>
                <c:pt idx="1340">
                  <c:v>6.3007896333429798</c:v>
                </c:pt>
                <c:pt idx="1341">
                  <c:v>6.2490867601446398</c:v>
                </c:pt>
                <c:pt idx="1342">
                  <c:v>6.2880687337448498</c:v>
                </c:pt>
                <c:pt idx="1343">
                  <c:v>6.7129176778942803</c:v>
                </c:pt>
                <c:pt idx="1344">
                  <c:v>6.3219110688632902</c:v>
                </c:pt>
                <c:pt idx="1345">
                  <c:v>6.31005864337682</c:v>
                </c:pt>
                <c:pt idx="1346">
                  <c:v>6.26591275630184</c:v>
                </c:pt>
                <c:pt idx="1347">
                  <c:v>6.0672812408144301</c:v>
                </c:pt>
                <c:pt idx="1348">
                  <c:v>6.1667308527659204</c:v>
                </c:pt>
                <c:pt idx="1349">
                  <c:v>6.0736860716727703</c:v>
                </c:pt>
                <c:pt idx="1350">
                  <c:v>6.0821710561761</c:v>
                </c:pt>
                <c:pt idx="1351">
                  <c:v>6.2509762488349097</c:v>
                </c:pt>
                <c:pt idx="1352">
                  <c:v>6.1822727490786802</c:v>
                </c:pt>
                <c:pt idx="1353">
                  <c:v>6.1918861646399801</c:v>
                </c:pt>
                <c:pt idx="1354">
                  <c:v>6.2273568738765004</c:v>
                </c:pt>
                <c:pt idx="1355">
                  <c:v>6.0624138034407702</c:v>
                </c:pt>
                <c:pt idx="1356">
                  <c:v>6.02067226873731</c:v>
                </c:pt>
                <c:pt idx="1357">
                  <c:v>6.0416881746719202</c:v>
                </c:pt>
                <c:pt idx="1358">
                  <c:v>6.1179537284074899</c:v>
                </c:pt>
                <c:pt idx="1359">
                  <c:v>6.2324377661696904</c:v>
                </c:pt>
                <c:pt idx="1360">
                  <c:v>6.1246942870638001</c:v>
                </c:pt>
                <c:pt idx="1361">
                  <c:v>6.2091246767261596</c:v>
                </c:pt>
                <c:pt idx="1362">
                  <c:v>6.0695819981398103</c:v>
                </c:pt>
                <c:pt idx="1363">
                  <c:v>6.1604557667531603</c:v>
                </c:pt>
                <c:pt idx="1364">
                  <c:v>6.1583472826113503</c:v>
                </c:pt>
                <c:pt idx="1365">
                  <c:v>6.2534814884884797</c:v>
                </c:pt>
                <c:pt idx="1366">
                  <c:v>6.38433241107154</c:v>
                </c:pt>
                <c:pt idx="1367">
                  <c:v>6.6622018815333801</c:v>
                </c:pt>
                <c:pt idx="1368">
                  <c:v>6.4462130370197297</c:v>
                </c:pt>
                <c:pt idx="1369">
                  <c:v>5.8690524193266604</c:v>
                </c:pt>
                <c:pt idx="1370">
                  <c:v>5.2018417708122797</c:v>
                </c:pt>
                <c:pt idx="1371">
                  <c:v>5.7499073442493502</c:v>
                </c:pt>
                <c:pt idx="1372">
                  <c:v>6.1244208601403196</c:v>
                </c:pt>
                <c:pt idx="1373">
                  <c:v>6.3222078325456801</c:v>
                </c:pt>
                <c:pt idx="1374">
                  <c:v>6.4221758502333</c:v>
                </c:pt>
                <c:pt idx="1375">
                  <c:v>6.08103454611489</c:v>
                </c:pt>
                <c:pt idx="1376">
                  <c:v>6.21729141917017</c:v>
                </c:pt>
                <c:pt idx="1377">
                  <c:v>6.0939938204343402</c:v>
                </c:pt>
                <c:pt idx="1378">
                  <c:v>6.1559645474880504</c:v>
                </c:pt>
                <c:pt idx="1379">
                  <c:v>5.9985441855738202</c:v>
                </c:pt>
                <c:pt idx="1380">
                  <c:v>6.1029069302732104</c:v>
                </c:pt>
                <c:pt idx="1381">
                  <c:v>6.2829960063353596</c:v>
                </c:pt>
                <c:pt idx="1382">
                  <c:v>5.9786149129963899</c:v>
                </c:pt>
                <c:pt idx="1383">
                  <c:v>6.0804139729138402</c:v>
                </c:pt>
                <c:pt idx="1384">
                  <c:v>6.1092550939337098</c:v>
                </c:pt>
                <c:pt idx="1385">
                  <c:v>6.3120642532732898</c:v>
                </c:pt>
                <c:pt idx="1386">
                  <c:v>6.3044645474749403</c:v>
                </c:pt>
                <c:pt idx="1387">
                  <c:v>6.1567349470610999</c:v>
                </c:pt>
                <c:pt idx="1388">
                  <c:v>6.3276615048734</c:v>
                </c:pt>
                <c:pt idx="1389">
                  <c:v>6.1519451618133303</c:v>
                </c:pt>
                <c:pt idx="1390">
                  <c:v>6.2987142906728204</c:v>
                </c:pt>
                <c:pt idx="1391">
                  <c:v>6.6215396107384903</c:v>
                </c:pt>
                <c:pt idx="1392">
                  <c:v>6.3860974244986899</c:v>
                </c:pt>
                <c:pt idx="1393">
                  <c:v>6.2980966279685804</c:v>
                </c:pt>
                <c:pt idx="1394">
                  <c:v>6.4019834649938501</c:v>
                </c:pt>
                <c:pt idx="1395">
                  <c:v>6.3401240902368903</c:v>
                </c:pt>
                <c:pt idx="1396">
                  <c:v>6.3294956180372504</c:v>
                </c:pt>
                <c:pt idx="1397">
                  <c:v>5.9456771824359897</c:v>
                </c:pt>
                <c:pt idx="1398">
                  <c:v>6.0563417079734103</c:v>
                </c:pt>
                <c:pt idx="1399">
                  <c:v>6.1704738899044296</c:v>
                </c:pt>
                <c:pt idx="1400">
                  <c:v>6.1340151777407703</c:v>
                </c:pt>
                <c:pt idx="1401">
                  <c:v>6.1356510436313298</c:v>
                </c:pt>
                <c:pt idx="1402">
                  <c:v>6.2154697835477002</c:v>
                </c:pt>
                <c:pt idx="1403">
                  <c:v>6.0872442889059997</c:v>
                </c:pt>
                <c:pt idx="1404">
                  <c:v>6.0388968277078199</c:v>
                </c:pt>
                <c:pt idx="1405">
                  <c:v>5.997765358423</c:v>
                </c:pt>
                <c:pt idx="1406">
                  <c:v>6.0526568909907903</c:v>
                </c:pt>
                <c:pt idx="1407">
                  <c:v>6.1237877832624497</c:v>
                </c:pt>
                <c:pt idx="1408">
                  <c:v>6.0871348383791997</c:v>
                </c:pt>
                <c:pt idx="1409">
                  <c:v>6.0429235202724598</c:v>
                </c:pt>
                <c:pt idx="1410">
                  <c:v>6.2263195554903801</c:v>
                </c:pt>
                <c:pt idx="1411">
                  <c:v>5.9486079072561804</c:v>
                </c:pt>
                <c:pt idx="1412">
                  <c:v>5.9528223016346598</c:v>
                </c:pt>
                <c:pt idx="1413">
                  <c:v>6.1207431296784804</c:v>
                </c:pt>
                <c:pt idx="1414">
                  <c:v>6.1955912083428704</c:v>
                </c:pt>
                <c:pt idx="1415">
                  <c:v>6.6031595637948497</c:v>
                </c:pt>
                <c:pt idx="1416">
                  <c:v>6.2970091428309596</c:v>
                </c:pt>
                <c:pt idx="1417">
                  <c:v>6.3984106246082</c:v>
                </c:pt>
                <c:pt idx="1418">
                  <c:v>6.2100505269189803</c:v>
                </c:pt>
                <c:pt idx="1419">
                  <c:v>6.0973970904144901</c:v>
                </c:pt>
                <c:pt idx="1420">
                  <c:v>5.8024536661598898</c:v>
                </c:pt>
                <c:pt idx="1421">
                  <c:v>5.9804698664359002</c:v>
                </c:pt>
                <c:pt idx="1422">
                  <c:v>5.9855154761023899</c:v>
                </c:pt>
                <c:pt idx="1423">
                  <c:v>6.1635677701921301</c:v>
                </c:pt>
                <c:pt idx="1424">
                  <c:v>6.0529790369983401</c:v>
                </c:pt>
                <c:pt idx="1425">
                  <c:v>6.0279502057977696</c:v>
                </c:pt>
                <c:pt idx="1426">
                  <c:v>6.2693522609389802</c:v>
                </c:pt>
                <c:pt idx="1427">
                  <c:v>6.2391989857198897</c:v>
                </c:pt>
                <c:pt idx="1428">
                  <c:v>6.1194731532868802</c:v>
                </c:pt>
                <c:pt idx="1429">
                  <c:v>6.0565486365030798</c:v>
                </c:pt>
                <c:pt idx="1430">
                  <c:v>6.2010719984396596</c:v>
                </c:pt>
                <c:pt idx="1431">
                  <c:v>6.1511996352674201</c:v>
                </c:pt>
                <c:pt idx="1432">
                  <c:v>6.0597173210181898</c:v>
                </c:pt>
                <c:pt idx="1433">
                  <c:v>5.9696819069026699</c:v>
                </c:pt>
                <c:pt idx="1434">
                  <c:v>6.06534820365692</c:v>
                </c:pt>
                <c:pt idx="1435">
                  <c:v>6.4817516775475097</c:v>
                </c:pt>
                <c:pt idx="1436">
                  <c:v>6.3427792826499898</c:v>
                </c:pt>
                <c:pt idx="1437">
                  <c:v>6.1199484270607103</c:v>
                </c:pt>
                <c:pt idx="1438">
                  <c:v>6.1573915062512299</c:v>
                </c:pt>
                <c:pt idx="1439">
                  <c:v>6.6681591039909804</c:v>
                </c:pt>
                <c:pt idx="1440">
                  <c:v>6.1888321808556901</c:v>
                </c:pt>
                <c:pt idx="1441">
                  <c:v>6.4150933789481099</c:v>
                </c:pt>
                <c:pt idx="1442">
                  <c:v>5.9432763966440696</c:v>
                </c:pt>
                <c:pt idx="1443">
                  <c:v>6.7625051427876199</c:v>
                </c:pt>
                <c:pt idx="1444">
                  <c:v>5.7314339500821196</c:v>
                </c:pt>
                <c:pt idx="1445">
                  <c:v>6.0089575824427</c:v>
                </c:pt>
                <c:pt idx="1446">
                  <c:v>6.0055625671220296</c:v>
                </c:pt>
                <c:pt idx="1447">
                  <c:v>6.3358237127726298</c:v>
                </c:pt>
                <c:pt idx="1448">
                  <c:v>6.2974574689935299</c:v>
                </c:pt>
                <c:pt idx="1449">
                  <c:v>6.0322131162224704</c:v>
                </c:pt>
                <c:pt idx="1450">
                  <c:v>6.1368562480867999</c:v>
                </c:pt>
                <c:pt idx="1451">
                  <c:v>6.2202586541371696</c:v>
                </c:pt>
                <c:pt idx="1452">
                  <c:v>6.2526067223835202</c:v>
                </c:pt>
                <c:pt idx="1453">
                  <c:v>6.2264576561341398</c:v>
                </c:pt>
                <c:pt idx="1454">
                  <c:v>6.0432558527422398</c:v>
                </c:pt>
                <c:pt idx="1455">
                  <c:v>6.1044005604812002</c:v>
                </c:pt>
                <c:pt idx="1456">
                  <c:v>6.19694882183635</c:v>
                </c:pt>
                <c:pt idx="1457">
                  <c:v>6.2575730383743098</c:v>
                </c:pt>
                <c:pt idx="1458">
                  <c:v>6.1308648151230001</c:v>
                </c:pt>
                <c:pt idx="1459">
                  <c:v>6.1598084895907697</c:v>
                </c:pt>
                <c:pt idx="1460">
                  <c:v>6.42490553834977</c:v>
                </c:pt>
                <c:pt idx="1461">
                  <c:v>6.2187930550177901</c:v>
                </c:pt>
                <c:pt idx="1462">
                  <c:v>6.1123048123189498</c:v>
                </c:pt>
                <c:pt idx="1463">
                  <c:v>6.5533213165992397</c:v>
                </c:pt>
                <c:pt idx="1464">
                  <c:v>6.48487731022679</c:v>
                </c:pt>
                <c:pt idx="1465">
                  <c:v>6.1660317587291704</c:v>
                </c:pt>
                <c:pt idx="1466">
                  <c:v>5.9322059226971398</c:v>
                </c:pt>
                <c:pt idx="1467">
                  <c:v>6.0343214940302801</c:v>
                </c:pt>
                <c:pt idx="1468">
                  <c:v>6.0969483180502504</c:v>
                </c:pt>
                <c:pt idx="1469">
                  <c:v>5.9916203966727801</c:v>
                </c:pt>
                <c:pt idx="1470">
                  <c:v>6.2690037572196804</c:v>
                </c:pt>
                <c:pt idx="1471">
                  <c:v>6.3244890893433201</c:v>
                </c:pt>
                <c:pt idx="1472">
                  <c:v>5.9471317707797002</c:v>
                </c:pt>
                <c:pt idx="1473">
                  <c:v>6.03966772693793</c:v>
                </c:pt>
                <c:pt idx="1474">
                  <c:v>6.0881704332519204</c:v>
                </c:pt>
                <c:pt idx="1475">
                  <c:v>6.1814828529499604</c:v>
                </c:pt>
                <c:pt idx="1476">
                  <c:v>6.0308850649040302</c:v>
                </c:pt>
                <c:pt idx="1477">
                  <c:v>6.1731005700151798</c:v>
                </c:pt>
                <c:pt idx="1478">
                  <c:v>6.0061499950287196</c:v>
                </c:pt>
                <c:pt idx="1479">
                  <c:v>6.0648972918708699</c:v>
                </c:pt>
                <c:pt idx="1480">
                  <c:v>6.1399355083406002</c:v>
                </c:pt>
                <c:pt idx="1481">
                  <c:v>6.0428072467100904</c:v>
                </c:pt>
                <c:pt idx="1482">
                  <c:v>6.0493818487785704</c:v>
                </c:pt>
                <c:pt idx="1483">
                  <c:v>5.9690571785427</c:v>
                </c:pt>
                <c:pt idx="1484">
                  <c:v>6.0185059118263204</c:v>
                </c:pt>
                <c:pt idx="1485">
                  <c:v>6.4196226930385398</c:v>
                </c:pt>
                <c:pt idx="1486">
                  <c:v>6.2908002980825701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E2-4EA2-84C2-7CD1098CCF9D}"/>
            </c:ext>
          </c:extLst>
        </c:ser>
        <c:ser>
          <c:idx val="0"/>
          <c:order val="2"/>
          <c:tx>
            <c:strRef>
              <c:f>'Data over Time'!$A$1</c:f>
              <c:strCache>
                <c:ptCount val="1"/>
                <c:pt idx="0">
                  <c:v>Function's Value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'Data over Time'!$A$2:$A$1488</c:f>
              <c:numCache>
                <c:formatCode>General</c:formatCode>
                <c:ptCount val="1487"/>
                <c:pt idx="0">
                  <c:v>6.3449559956858801</c:v>
                </c:pt>
                <c:pt idx="1">
                  <c:v>6.2676153617710701</c:v>
                </c:pt>
                <c:pt idx="2">
                  <c:v>6.2105604598945199</c:v>
                </c:pt>
                <c:pt idx="3">
                  <c:v>6.1397951355933502</c:v>
                </c:pt>
                <c:pt idx="4">
                  <c:v>6.3339615183662401</c:v>
                </c:pt>
                <c:pt idx="5">
                  <c:v>6.4871389450933501</c:v>
                </c:pt>
                <c:pt idx="6">
                  <c:v>6.3639480308246901</c:v>
                </c:pt>
                <c:pt idx="7">
                  <c:v>6.3391103695601103</c:v>
                </c:pt>
                <c:pt idx="8">
                  <c:v>6.32891394783835</c:v>
                </c:pt>
                <c:pt idx="9">
                  <c:v>6.1309090601003096</c:v>
                </c:pt>
                <c:pt idx="10">
                  <c:v>6.1034374763709804</c:v>
                </c:pt>
                <c:pt idx="11">
                  <c:v>6.1416786764239104</c:v>
                </c:pt>
                <c:pt idx="12">
                  <c:v>6.0935281543293103</c:v>
                </c:pt>
                <c:pt idx="13">
                  <c:v>6.1510104275021602</c:v>
                </c:pt>
                <c:pt idx="14">
                  <c:v>6.17641386928549</c:v>
                </c:pt>
                <c:pt idx="15">
                  <c:v>6.0484765139120302</c:v>
                </c:pt>
                <c:pt idx="16">
                  <c:v>6.1504878356277999</c:v>
                </c:pt>
                <c:pt idx="17">
                  <c:v>6.14359545837228</c:v>
                </c:pt>
                <c:pt idx="18">
                  <c:v>6.12396632988116</c:v>
                </c:pt>
                <c:pt idx="19">
                  <c:v>6.22376997424956</c:v>
                </c:pt>
                <c:pt idx="20">
                  <c:v>6.1770926006959899</c:v>
                </c:pt>
                <c:pt idx="21">
                  <c:v>6.1476711587953004</c:v>
                </c:pt>
                <c:pt idx="22">
                  <c:v>6.1864005235812103</c:v>
                </c:pt>
                <c:pt idx="23">
                  <c:v>6.3752789319857097</c:v>
                </c:pt>
                <c:pt idx="24">
                  <c:v>6.4158424106307699</c:v>
                </c:pt>
                <c:pt idx="25">
                  <c:v>6.3253107748349597</c:v>
                </c:pt>
                <c:pt idx="26">
                  <c:v>6.2542211958948197</c:v>
                </c:pt>
                <c:pt idx="27">
                  <c:v>6.1435186329552103</c:v>
                </c:pt>
                <c:pt idx="28">
                  <c:v>6.3327751230439402</c:v>
                </c:pt>
                <c:pt idx="29">
                  <c:v>6.1495654002224196</c:v>
                </c:pt>
                <c:pt idx="30">
                  <c:v>6.2517361921490799</c:v>
                </c:pt>
                <c:pt idx="31">
                  <c:v>6.2834898751181996</c:v>
                </c:pt>
                <c:pt idx="32">
                  <c:v>6.1669980565183504</c:v>
                </c:pt>
                <c:pt idx="33">
                  <c:v>6.1063376707898698</c:v>
                </c:pt>
                <c:pt idx="34">
                  <c:v>6.1790718902049298</c:v>
                </c:pt>
                <c:pt idx="35">
                  <c:v>6.1339826043982297</c:v>
                </c:pt>
                <c:pt idx="36">
                  <c:v>6.1087093900810201</c:v>
                </c:pt>
                <c:pt idx="37">
                  <c:v>6.1559521533565702</c:v>
                </c:pt>
                <c:pt idx="38">
                  <c:v>6.0441060650185996</c:v>
                </c:pt>
                <c:pt idx="39">
                  <c:v>6.1913378352024901</c:v>
                </c:pt>
                <c:pt idx="40">
                  <c:v>6.09532681439216</c:v>
                </c:pt>
                <c:pt idx="41">
                  <c:v>6.1401567359064</c:v>
                </c:pt>
                <c:pt idx="42">
                  <c:v>6.0130001877475703</c:v>
                </c:pt>
                <c:pt idx="43">
                  <c:v>6.1961862065273703</c:v>
                </c:pt>
                <c:pt idx="44">
                  <c:v>5.9905782419235996</c:v>
                </c:pt>
                <c:pt idx="45">
                  <c:v>6.1021109886585299</c:v>
                </c:pt>
                <c:pt idx="46">
                  <c:v>6.2608622849255404</c:v>
                </c:pt>
                <c:pt idx="47">
                  <c:v>6.39520186280921</c:v>
                </c:pt>
                <c:pt idx="48">
                  <c:v>6.3896853971591598</c:v>
                </c:pt>
                <c:pt idx="49">
                  <c:v>6.2279231206645802</c:v>
                </c:pt>
                <c:pt idx="50">
                  <c:v>6.3676923480233798</c:v>
                </c:pt>
                <c:pt idx="51">
                  <c:v>6.1543639289107803</c:v>
                </c:pt>
                <c:pt idx="52">
                  <c:v>6.3981150709033798</c:v>
                </c:pt>
                <c:pt idx="53">
                  <c:v>5.7729547375790702</c:v>
                </c:pt>
                <c:pt idx="54">
                  <c:v>6.2556351018812704</c:v>
                </c:pt>
                <c:pt idx="55">
                  <c:v>6.1755632841135997</c:v>
                </c:pt>
                <c:pt idx="56">
                  <c:v>5.9681959212376299</c:v>
                </c:pt>
                <c:pt idx="57">
                  <c:v>5.9915508143144498</c:v>
                </c:pt>
                <c:pt idx="58">
                  <c:v>6.1719921024397602</c:v>
                </c:pt>
                <c:pt idx="59">
                  <c:v>6.01403869232273</c:v>
                </c:pt>
                <c:pt idx="60">
                  <c:v>6.0252684352327996</c:v>
                </c:pt>
                <c:pt idx="61">
                  <c:v>6.0739703587477596</c:v>
                </c:pt>
                <c:pt idx="62">
                  <c:v>6.1411364658235703</c:v>
                </c:pt>
                <c:pt idx="63">
                  <c:v>6.1490678962661303</c:v>
                </c:pt>
                <c:pt idx="64">
                  <c:v>6.1727801409753598</c:v>
                </c:pt>
                <c:pt idx="65">
                  <c:v>6.0788663501520599</c:v>
                </c:pt>
                <c:pt idx="66">
                  <c:v>6.1122009284252199</c:v>
                </c:pt>
                <c:pt idx="67">
                  <c:v>6.06774276732434</c:v>
                </c:pt>
                <c:pt idx="68">
                  <c:v>6.0553846091896402</c:v>
                </c:pt>
                <c:pt idx="69">
                  <c:v>5.96341331748238</c:v>
                </c:pt>
                <c:pt idx="70">
                  <c:v>6.0776246865003003</c:v>
                </c:pt>
                <c:pt idx="71">
                  <c:v>6.2610641413758898</c:v>
                </c:pt>
                <c:pt idx="72">
                  <c:v>6.0791666913148799</c:v>
                </c:pt>
                <c:pt idx="73">
                  <c:v>5.9252104793828604</c:v>
                </c:pt>
                <c:pt idx="74">
                  <c:v>6.1090950026764501</c:v>
                </c:pt>
                <c:pt idx="75">
                  <c:v>5.6284070801472801</c:v>
                </c:pt>
                <c:pt idx="76">
                  <c:v>5.8048005593231196</c:v>
                </c:pt>
                <c:pt idx="77">
                  <c:v>5.7387694281739901</c:v>
                </c:pt>
                <c:pt idx="78">
                  <c:v>5.9931096554044201</c:v>
                </c:pt>
                <c:pt idx="79">
                  <c:v>6.12507638764421</c:v>
                </c:pt>
                <c:pt idx="80">
                  <c:v>6.14666359190851</c:v>
                </c:pt>
                <c:pt idx="81">
                  <c:v>6.1297380410858899</c:v>
                </c:pt>
                <c:pt idx="82">
                  <c:v>6.03803272378339</c:v>
                </c:pt>
                <c:pt idx="83">
                  <c:v>6.1386590358505098</c:v>
                </c:pt>
                <c:pt idx="84">
                  <c:v>6.0060832378035096</c:v>
                </c:pt>
                <c:pt idx="85">
                  <c:v>6.3596620032799596</c:v>
                </c:pt>
                <c:pt idx="86">
                  <c:v>5.9609013080897402</c:v>
                </c:pt>
                <c:pt idx="87">
                  <c:v>6.0902765727968804</c:v>
                </c:pt>
                <c:pt idx="88">
                  <c:v>6.2175080505674902</c:v>
                </c:pt>
                <c:pt idx="89">
                  <c:v>6.0227670510767801</c:v>
                </c:pt>
                <c:pt idx="90">
                  <c:v>6.0976370185336499</c:v>
                </c:pt>
                <c:pt idx="91">
                  <c:v>6.0706377591127101</c:v>
                </c:pt>
                <c:pt idx="92">
                  <c:v>6.0478740725838804</c:v>
                </c:pt>
                <c:pt idx="93">
                  <c:v>6.1900024138235699</c:v>
                </c:pt>
                <c:pt idx="94">
                  <c:v>6.22604957054513</c:v>
                </c:pt>
                <c:pt idx="95">
                  <c:v>6.5375228790317204</c:v>
                </c:pt>
                <c:pt idx="96">
                  <c:v>6.2977557509194897</c:v>
                </c:pt>
                <c:pt idx="97">
                  <c:v>6.4935552795541698</c:v>
                </c:pt>
                <c:pt idx="98">
                  <c:v>6.8514799643536897</c:v>
                </c:pt>
                <c:pt idx="99">
                  <c:v>6.2019859097626702</c:v>
                </c:pt>
                <c:pt idx="100">
                  <c:v>6.47613366992144</c:v>
                </c:pt>
                <c:pt idx="101">
                  <c:v>6.2923245912765804</c:v>
                </c:pt>
                <c:pt idx="102">
                  <c:v>6.2227518360724199</c:v>
                </c:pt>
                <c:pt idx="103">
                  <c:v>6.3589431518978303</c:v>
                </c:pt>
                <c:pt idx="104">
                  <c:v>6.2597072089071197</c:v>
                </c:pt>
                <c:pt idx="105">
                  <c:v>6.2566385526692603</c:v>
                </c:pt>
                <c:pt idx="106">
                  <c:v>6.3240916131341498</c:v>
                </c:pt>
                <c:pt idx="107">
                  <c:v>6.3285774541421302</c:v>
                </c:pt>
                <c:pt idx="108">
                  <c:v>6.1735930143440001</c:v>
                </c:pt>
                <c:pt idx="109">
                  <c:v>6.2202340633619899</c:v>
                </c:pt>
                <c:pt idx="110">
                  <c:v>6.1948258039197199</c:v>
                </c:pt>
                <c:pt idx="111">
                  <c:v>6.1516820544395596</c:v>
                </c:pt>
                <c:pt idx="112">
                  <c:v>6.1770219805845601</c:v>
                </c:pt>
                <c:pt idx="113">
                  <c:v>6.1909436238144098</c:v>
                </c:pt>
                <c:pt idx="114">
                  <c:v>6.2419595226353204</c:v>
                </c:pt>
                <c:pt idx="115">
                  <c:v>6.2146621298237603</c:v>
                </c:pt>
                <c:pt idx="116">
                  <c:v>6.0267994358959598</c:v>
                </c:pt>
                <c:pt idx="117">
                  <c:v>6.1574956714066502</c:v>
                </c:pt>
                <c:pt idx="118">
                  <c:v>6.2489041677856898</c:v>
                </c:pt>
                <c:pt idx="119">
                  <c:v>6.30178248023942</c:v>
                </c:pt>
                <c:pt idx="120">
                  <c:v>5.89215748048177</c:v>
                </c:pt>
                <c:pt idx="121">
                  <c:v>6.49096702727691</c:v>
                </c:pt>
                <c:pt idx="122">
                  <c:v>5.7135526341891998</c:v>
                </c:pt>
                <c:pt idx="123">
                  <c:v>5.7544126205355903</c:v>
                </c:pt>
                <c:pt idx="124">
                  <c:v>6.0184048929619696</c:v>
                </c:pt>
                <c:pt idx="125">
                  <c:v>6.1563669956671498</c:v>
                </c:pt>
                <c:pt idx="126">
                  <c:v>6.3474785927808197</c:v>
                </c:pt>
                <c:pt idx="127">
                  <c:v>6.2100256951828801</c:v>
                </c:pt>
                <c:pt idx="128">
                  <c:v>6.1472799369868101</c:v>
                </c:pt>
                <c:pt idx="129">
                  <c:v>6.2268388565719102</c:v>
                </c:pt>
                <c:pt idx="130">
                  <c:v>6.0448974814028196</c:v>
                </c:pt>
                <c:pt idx="131">
                  <c:v>5.9391644055910504</c:v>
                </c:pt>
                <c:pt idx="132">
                  <c:v>6.1498292848334</c:v>
                </c:pt>
                <c:pt idx="133">
                  <c:v>6.1386679348523296</c:v>
                </c:pt>
                <c:pt idx="134">
                  <c:v>6.0187625065249701</c:v>
                </c:pt>
                <c:pt idx="135">
                  <c:v>6.0589417440400899</c:v>
                </c:pt>
                <c:pt idx="136">
                  <c:v>6.2581512671943198</c:v>
                </c:pt>
                <c:pt idx="137">
                  <c:v>6.1052808180557303</c:v>
                </c:pt>
                <c:pt idx="138">
                  <c:v>6.0805289400801001</c:v>
                </c:pt>
                <c:pt idx="139">
                  <c:v>6.2064137303881104</c:v>
                </c:pt>
                <c:pt idx="140">
                  <c:v>5.9422458541192604</c:v>
                </c:pt>
                <c:pt idx="141">
                  <c:v>6.2560838379377604</c:v>
                </c:pt>
                <c:pt idx="142">
                  <c:v>6.1335825476284596</c:v>
                </c:pt>
                <c:pt idx="143">
                  <c:v>6.1181410337965003</c:v>
                </c:pt>
                <c:pt idx="144">
                  <c:v>6.0508469398557603</c:v>
                </c:pt>
                <c:pt idx="145">
                  <c:v>6.5810544733290302</c:v>
                </c:pt>
                <c:pt idx="146">
                  <c:v>5.89735107803949</c:v>
                </c:pt>
                <c:pt idx="147">
                  <c:v>6.0360059843958203</c:v>
                </c:pt>
                <c:pt idx="148">
                  <c:v>6.3018689219767303</c:v>
                </c:pt>
                <c:pt idx="149">
                  <c:v>6.3238822456598003</c:v>
                </c:pt>
                <c:pt idx="150">
                  <c:v>6.1717611639920502</c:v>
                </c:pt>
                <c:pt idx="151">
                  <c:v>6.2118404922897597</c:v>
                </c:pt>
                <c:pt idx="152">
                  <c:v>6.1866502460699104</c:v>
                </c:pt>
                <c:pt idx="153">
                  <c:v>6.1565195449532997</c:v>
                </c:pt>
                <c:pt idx="154">
                  <c:v>6.1434612586292801</c:v>
                </c:pt>
                <c:pt idx="155">
                  <c:v>6.0411790800268799</c:v>
                </c:pt>
                <c:pt idx="156">
                  <c:v>6.1255881981802096</c:v>
                </c:pt>
                <c:pt idx="157">
                  <c:v>6.1967358486450204</c:v>
                </c:pt>
                <c:pt idx="158">
                  <c:v>6.1357008394752697</c:v>
                </c:pt>
                <c:pt idx="159">
                  <c:v>6.1731223982826302</c:v>
                </c:pt>
                <c:pt idx="160">
                  <c:v>6.1322883035909701</c:v>
                </c:pt>
                <c:pt idx="161">
                  <c:v>6.1505172996822104</c:v>
                </c:pt>
                <c:pt idx="162">
                  <c:v>6.3308197612061399</c:v>
                </c:pt>
                <c:pt idx="163">
                  <c:v>6.1410997157531302</c:v>
                </c:pt>
                <c:pt idx="164">
                  <c:v>6.21661362549332</c:v>
                </c:pt>
                <c:pt idx="165">
                  <c:v>6.1332279916273098</c:v>
                </c:pt>
                <c:pt idx="166">
                  <c:v>6.1387041529149</c:v>
                </c:pt>
                <c:pt idx="167">
                  <c:v>6.5045421033406798</c:v>
                </c:pt>
                <c:pt idx="168">
                  <c:v>6.3084611867872198</c:v>
                </c:pt>
                <c:pt idx="169">
                  <c:v>6.6762582277188596</c:v>
                </c:pt>
                <c:pt idx="170">
                  <c:v>6.55544196859206</c:v>
                </c:pt>
                <c:pt idx="171">
                  <c:v>6.1442462846827901</c:v>
                </c:pt>
                <c:pt idx="172">
                  <c:v>6.3711668300567199</c:v>
                </c:pt>
                <c:pt idx="173">
                  <c:v>6.10866982265029</c:v>
                </c:pt>
                <c:pt idx="174">
                  <c:v>6.0433260651911702</c:v>
                </c:pt>
                <c:pt idx="175">
                  <c:v>6.2360444636060901</c:v>
                </c:pt>
                <c:pt idx="176">
                  <c:v>6.2325747121448503</c:v>
                </c:pt>
                <c:pt idx="177">
                  <c:v>6.21162860972027</c:v>
                </c:pt>
                <c:pt idx="178">
                  <c:v>6.2056588435964599</c:v>
                </c:pt>
                <c:pt idx="179">
                  <c:v>6.1896561820380303</c:v>
                </c:pt>
                <c:pt idx="180">
                  <c:v>6.0109765474936498</c:v>
                </c:pt>
                <c:pt idx="181">
                  <c:v>6.04690167947457</c:v>
                </c:pt>
                <c:pt idx="182">
                  <c:v>6.1732556112010899</c:v>
                </c:pt>
                <c:pt idx="183">
                  <c:v>6.1295220497874503</c:v>
                </c:pt>
                <c:pt idx="184">
                  <c:v>6.1004837389969202</c:v>
                </c:pt>
                <c:pt idx="185">
                  <c:v>6.1318910849500403</c:v>
                </c:pt>
                <c:pt idx="186">
                  <c:v>6.2925078934115399</c:v>
                </c:pt>
                <c:pt idx="187">
                  <c:v>6.1693022456352704</c:v>
                </c:pt>
                <c:pt idx="188">
                  <c:v>5.9859877961732302</c:v>
                </c:pt>
                <c:pt idx="189">
                  <c:v>6.2074245369481504</c:v>
                </c:pt>
                <c:pt idx="190">
                  <c:v>6.2011744984104897</c:v>
                </c:pt>
                <c:pt idx="191">
                  <c:v>6.4668810013216804</c:v>
                </c:pt>
                <c:pt idx="192">
                  <c:v>6.3093942136547101</c:v>
                </c:pt>
                <c:pt idx="193">
                  <c:v>5.9456120829943799</c:v>
                </c:pt>
                <c:pt idx="194">
                  <c:v>5.9709456039736102</c:v>
                </c:pt>
                <c:pt idx="195">
                  <c:v>6.3543093295329998</c:v>
                </c:pt>
                <c:pt idx="196">
                  <c:v>6.3740670656023202</c:v>
                </c:pt>
                <c:pt idx="197">
                  <c:v>6.4048362187639301</c:v>
                </c:pt>
                <c:pt idx="198">
                  <c:v>6.4178758744864899</c:v>
                </c:pt>
                <c:pt idx="199">
                  <c:v>6.0485439993241403</c:v>
                </c:pt>
                <c:pt idx="200">
                  <c:v>6.2063675022679501</c:v>
                </c:pt>
                <c:pt idx="201">
                  <c:v>6.1409853447879197</c:v>
                </c:pt>
                <c:pt idx="202">
                  <c:v>6.1130315582748596</c:v>
                </c:pt>
                <c:pt idx="203">
                  <c:v>6.1990581142852603</c:v>
                </c:pt>
                <c:pt idx="204">
                  <c:v>6.0034971982893497</c:v>
                </c:pt>
                <c:pt idx="205">
                  <c:v>6.1556206166626302</c:v>
                </c:pt>
                <c:pt idx="206">
                  <c:v>6.0819299403320404</c:v>
                </c:pt>
                <c:pt idx="207">
                  <c:v>6.1576472548250303</c:v>
                </c:pt>
                <c:pt idx="208">
                  <c:v>6.1275859944104898</c:v>
                </c:pt>
                <c:pt idx="209">
                  <c:v>6.0767467788907998</c:v>
                </c:pt>
                <c:pt idx="210">
                  <c:v>6.0984495463167203</c:v>
                </c:pt>
                <c:pt idx="211">
                  <c:v>6.2006981746865302</c:v>
                </c:pt>
                <c:pt idx="212">
                  <c:v>6.0025396811490497</c:v>
                </c:pt>
                <c:pt idx="213">
                  <c:v>6.2849622638755998</c:v>
                </c:pt>
                <c:pt idx="214">
                  <c:v>6.1850646919543504</c:v>
                </c:pt>
                <c:pt idx="215">
                  <c:v>6.4616949448677303</c:v>
                </c:pt>
                <c:pt idx="216">
                  <c:v>6.1497675912859098</c:v>
                </c:pt>
                <c:pt idx="217">
                  <c:v>6.0064761096350896</c:v>
                </c:pt>
                <c:pt idx="218">
                  <c:v>5.9519945706444402</c:v>
                </c:pt>
                <c:pt idx="219">
                  <c:v>6.1935522276351902</c:v>
                </c:pt>
                <c:pt idx="220">
                  <c:v>5.9797360668294299</c:v>
                </c:pt>
                <c:pt idx="221">
                  <c:v>6.2550891932852997</c:v>
                </c:pt>
                <c:pt idx="222">
                  <c:v>6.2099401162571803</c:v>
                </c:pt>
                <c:pt idx="223">
                  <c:v>6.2760001775984202</c:v>
                </c:pt>
                <c:pt idx="224">
                  <c:v>6.09893751593264</c:v>
                </c:pt>
                <c:pt idx="225">
                  <c:v>6.0775798629634696</c:v>
                </c:pt>
                <c:pt idx="226">
                  <c:v>6.1690516077133397</c:v>
                </c:pt>
                <c:pt idx="227">
                  <c:v>6.1967563214635204</c:v>
                </c:pt>
                <c:pt idx="228">
                  <c:v>5.9874756872308996</c:v>
                </c:pt>
                <c:pt idx="229">
                  <c:v>6.1238046091439102</c:v>
                </c:pt>
                <c:pt idx="230">
                  <c:v>6.1726468929073803</c:v>
                </c:pt>
                <c:pt idx="231">
                  <c:v>6.14193544730007</c:v>
                </c:pt>
                <c:pt idx="232">
                  <c:v>6.1378698272239296</c:v>
                </c:pt>
                <c:pt idx="233">
                  <c:v>6.0821980614269799</c:v>
                </c:pt>
                <c:pt idx="234">
                  <c:v>5.9840628738819399</c:v>
                </c:pt>
                <c:pt idx="235">
                  <c:v>6.0909686019365603</c:v>
                </c:pt>
                <c:pt idx="236">
                  <c:v>6.0254233630999101</c:v>
                </c:pt>
                <c:pt idx="237">
                  <c:v>6.2185451687469797</c:v>
                </c:pt>
                <c:pt idx="238">
                  <c:v>6.1533525810249197</c:v>
                </c:pt>
                <c:pt idx="239">
                  <c:v>6.5792752189312003</c:v>
                </c:pt>
                <c:pt idx="240">
                  <c:v>6.5735256601965801</c:v>
                </c:pt>
                <c:pt idx="241">
                  <c:v>6.5405920988936499</c:v>
                </c:pt>
                <c:pt idx="242">
                  <c:v>6.1550600150367902</c:v>
                </c:pt>
                <c:pt idx="243">
                  <c:v>5.9569716956452101</c:v>
                </c:pt>
                <c:pt idx="244">
                  <c:v>6.0949123295067498</c:v>
                </c:pt>
                <c:pt idx="245">
                  <c:v>6.0667784277400196</c:v>
                </c:pt>
                <c:pt idx="246">
                  <c:v>6.3548195681008099</c:v>
                </c:pt>
                <c:pt idx="247">
                  <c:v>6.2885891459244503</c:v>
                </c:pt>
                <c:pt idx="248">
                  <c:v>6.2262660569588197</c:v>
                </c:pt>
                <c:pt idx="249">
                  <c:v>6.0531906043153203</c:v>
                </c:pt>
                <c:pt idx="250">
                  <c:v>6.1115108116679497</c:v>
                </c:pt>
                <c:pt idx="251">
                  <c:v>6.2863093615425596</c:v>
                </c:pt>
                <c:pt idx="252">
                  <c:v>6.0594139196375103</c:v>
                </c:pt>
                <c:pt idx="253">
                  <c:v>6.0205097797134304</c:v>
                </c:pt>
                <c:pt idx="254">
                  <c:v>6.1215523714667803</c:v>
                </c:pt>
                <c:pt idx="255">
                  <c:v>6.0912104622918202</c:v>
                </c:pt>
                <c:pt idx="256">
                  <c:v>6.0444707625403797</c:v>
                </c:pt>
                <c:pt idx="257">
                  <c:v>6.0524885038907996</c:v>
                </c:pt>
                <c:pt idx="258">
                  <c:v>5.9619132836173003</c:v>
                </c:pt>
                <c:pt idx="259">
                  <c:v>6.0328545792678403</c:v>
                </c:pt>
                <c:pt idx="260">
                  <c:v>6.0110437834373096</c:v>
                </c:pt>
                <c:pt idx="261">
                  <c:v>6.1562629229515498</c:v>
                </c:pt>
                <c:pt idx="262">
                  <c:v>6.05768815997655</c:v>
                </c:pt>
                <c:pt idx="263">
                  <c:v>6.5584448593311704</c:v>
                </c:pt>
                <c:pt idx="264">
                  <c:v>6.1731058225985596</c:v>
                </c:pt>
                <c:pt idx="265">
                  <c:v>6.2556360346843602</c:v>
                </c:pt>
                <c:pt idx="266">
                  <c:v>6.0133801480073297</c:v>
                </c:pt>
                <c:pt idx="267">
                  <c:v>6.1515764737105298</c:v>
                </c:pt>
                <c:pt idx="268">
                  <c:v>5.8694867666779098</c:v>
                </c:pt>
                <c:pt idx="269">
                  <c:v>5.5164424072267897</c:v>
                </c:pt>
                <c:pt idx="270">
                  <c:v>6.1977538719692102</c:v>
                </c:pt>
                <c:pt idx="271">
                  <c:v>6.1945888004698899</c:v>
                </c:pt>
                <c:pt idx="272">
                  <c:v>6.3708811317525003</c:v>
                </c:pt>
                <c:pt idx="273">
                  <c:v>6.2361435995513004</c:v>
                </c:pt>
                <c:pt idx="274">
                  <c:v>6.1337984383431801</c:v>
                </c:pt>
                <c:pt idx="275">
                  <c:v>6.0486932610889301</c:v>
                </c:pt>
                <c:pt idx="276">
                  <c:v>6.0961399733605699</c:v>
                </c:pt>
                <c:pt idx="277">
                  <c:v>6.1987248717707004</c:v>
                </c:pt>
                <c:pt idx="278">
                  <c:v>6.1863428634284396</c:v>
                </c:pt>
                <c:pt idx="279">
                  <c:v>6.13236739321081</c:v>
                </c:pt>
                <c:pt idx="280">
                  <c:v>6.0660121791546198</c:v>
                </c:pt>
                <c:pt idx="281">
                  <c:v>6.0385134460319803</c:v>
                </c:pt>
                <c:pt idx="282">
                  <c:v>6.3089333512219596</c:v>
                </c:pt>
                <c:pt idx="283">
                  <c:v>6.2039698405847004</c:v>
                </c:pt>
                <c:pt idx="284">
                  <c:v>6.1322146365193904</c:v>
                </c:pt>
                <c:pt idx="285">
                  <c:v>6.0164654465336902</c:v>
                </c:pt>
                <c:pt idx="286">
                  <c:v>6.1967647564888502</c:v>
                </c:pt>
                <c:pt idx="287">
                  <c:v>6.4539555812420497</c:v>
                </c:pt>
                <c:pt idx="288">
                  <c:v>6.4870760878430502</c:v>
                </c:pt>
                <c:pt idx="289">
                  <c:v>6.4268875990399197</c:v>
                </c:pt>
                <c:pt idx="290">
                  <c:v>5.9570040075739001</c:v>
                </c:pt>
                <c:pt idx="291">
                  <c:v>6.2259863375477797</c:v>
                </c:pt>
                <c:pt idx="292">
                  <c:v>5.8671261117758498</c:v>
                </c:pt>
                <c:pt idx="293">
                  <c:v>6.3865823945851004</c:v>
                </c:pt>
                <c:pt idx="294">
                  <c:v>6.2940576651633497</c:v>
                </c:pt>
                <c:pt idx="295">
                  <c:v>6.16754190847176</c:v>
                </c:pt>
                <c:pt idx="296">
                  <c:v>6.2198431149529503</c:v>
                </c:pt>
                <c:pt idx="297">
                  <c:v>6.12343249146031</c:v>
                </c:pt>
                <c:pt idx="298">
                  <c:v>6.1976585314125501</c:v>
                </c:pt>
                <c:pt idx="299">
                  <c:v>6.0341397417769098</c:v>
                </c:pt>
                <c:pt idx="300">
                  <c:v>6.0586681144549299</c:v>
                </c:pt>
                <c:pt idx="301">
                  <c:v>6.0579929199345699</c:v>
                </c:pt>
                <c:pt idx="302">
                  <c:v>6.0421560358706099</c:v>
                </c:pt>
                <c:pt idx="303">
                  <c:v>6.0992017687328897</c:v>
                </c:pt>
                <c:pt idx="304">
                  <c:v>6.0060752248081304</c:v>
                </c:pt>
                <c:pt idx="305">
                  <c:v>6.0717582019223002</c:v>
                </c:pt>
                <c:pt idx="306">
                  <c:v>6.0770612706371798</c:v>
                </c:pt>
                <c:pt idx="307">
                  <c:v>6.0993760952487897</c:v>
                </c:pt>
                <c:pt idx="308">
                  <c:v>6.0341699091668302</c:v>
                </c:pt>
                <c:pt idx="309">
                  <c:v>6.3421391495266901</c:v>
                </c:pt>
                <c:pt idx="310">
                  <c:v>6.2805692545167604</c:v>
                </c:pt>
                <c:pt idx="311">
                  <c:v>6.5928022570398399</c:v>
                </c:pt>
                <c:pt idx="312">
                  <c:v>6.2423346627961598</c:v>
                </c:pt>
                <c:pt idx="313">
                  <c:v>6.5674188681144097</c:v>
                </c:pt>
                <c:pt idx="314">
                  <c:v>6.4548839625444403</c:v>
                </c:pt>
                <c:pt idx="315">
                  <c:v>6.4580899728119601</c:v>
                </c:pt>
                <c:pt idx="316">
                  <c:v>6.3244809807747604</c:v>
                </c:pt>
                <c:pt idx="317">
                  <c:v>6.4008321273618103</c:v>
                </c:pt>
                <c:pt idx="318">
                  <c:v>6.1465852099096701</c:v>
                </c:pt>
                <c:pt idx="319">
                  <c:v>6.4548925891251701</c:v>
                </c:pt>
                <c:pt idx="320">
                  <c:v>6.1142586499099103</c:v>
                </c:pt>
                <c:pt idx="321">
                  <c:v>6.1514761029710296</c:v>
                </c:pt>
                <c:pt idx="322">
                  <c:v>6.1579400617975697</c:v>
                </c:pt>
                <c:pt idx="323">
                  <c:v>6.0969181610854699</c:v>
                </c:pt>
                <c:pt idx="324">
                  <c:v>6.1964906795494601</c:v>
                </c:pt>
                <c:pt idx="325">
                  <c:v>6.0003562791368203</c:v>
                </c:pt>
                <c:pt idx="326">
                  <c:v>6.2485246827985597</c:v>
                </c:pt>
                <c:pt idx="327">
                  <c:v>6.2471296205937303</c:v>
                </c:pt>
                <c:pt idx="328">
                  <c:v>5.97405126360231</c:v>
                </c:pt>
                <c:pt idx="329">
                  <c:v>6.157095309832</c:v>
                </c:pt>
                <c:pt idx="330">
                  <c:v>6.1239104065509498</c:v>
                </c:pt>
                <c:pt idx="331">
                  <c:v>6.0451354607710002</c:v>
                </c:pt>
                <c:pt idx="332">
                  <c:v>6.1110195909432399</c:v>
                </c:pt>
                <c:pt idx="333">
                  <c:v>6.3004593290032398</c:v>
                </c:pt>
                <c:pt idx="334">
                  <c:v>6.2189573655516499</c:v>
                </c:pt>
                <c:pt idx="335">
                  <c:v>6.4641622129001304</c:v>
                </c:pt>
                <c:pt idx="336">
                  <c:v>6.2258766094037501</c:v>
                </c:pt>
                <c:pt idx="337">
                  <c:v>6.2491207847124803</c:v>
                </c:pt>
                <c:pt idx="338">
                  <c:v>6.0788306614892997</c:v>
                </c:pt>
                <c:pt idx="339">
                  <c:v>5.7552711201373397</c:v>
                </c:pt>
                <c:pt idx="340">
                  <c:v>6.1060091196157504</c:v>
                </c:pt>
                <c:pt idx="341">
                  <c:v>6.3964523000779803</c:v>
                </c:pt>
                <c:pt idx="342">
                  <c:v>6.28000503166699</c:v>
                </c:pt>
                <c:pt idx="343">
                  <c:v>6.6329482321349698</c:v>
                </c:pt>
                <c:pt idx="344">
                  <c:v>6.09276374066323</c:v>
                </c:pt>
                <c:pt idx="345">
                  <c:v>6.1526823190552902</c:v>
                </c:pt>
                <c:pt idx="346">
                  <c:v>6.1270545607172098</c:v>
                </c:pt>
                <c:pt idx="347">
                  <c:v>6.1247641522059899</c:v>
                </c:pt>
                <c:pt idx="348">
                  <c:v>6.12477750948623</c:v>
                </c:pt>
                <c:pt idx="349">
                  <c:v>6.1209870796361496</c:v>
                </c:pt>
                <c:pt idx="350">
                  <c:v>6.1383758232480004</c:v>
                </c:pt>
                <c:pt idx="351">
                  <c:v>6.2413087675852896</c:v>
                </c:pt>
                <c:pt idx="352">
                  <c:v>6.1031977500741199</c:v>
                </c:pt>
                <c:pt idx="353">
                  <c:v>6.0998462047013398</c:v>
                </c:pt>
                <c:pt idx="354">
                  <c:v>6.1730589915677498</c:v>
                </c:pt>
                <c:pt idx="355">
                  <c:v>6.0724075784213003</c:v>
                </c:pt>
                <c:pt idx="356">
                  <c:v>5.9645647912649702</c:v>
                </c:pt>
                <c:pt idx="357">
                  <c:v>6.0740553947143496</c:v>
                </c:pt>
                <c:pt idx="358">
                  <c:v>6.1807769827708503</c:v>
                </c:pt>
                <c:pt idx="359">
                  <c:v>6.3733963295326896</c:v>
                </c:pt>
                <c:pt idx="360">
                  <c:v>6.3133355619069</c:v>
                </c:pt>
                <c:pt idx="361">
                  <c:v>5.9878357709923602</c:v>
                </c:pt>
                <c:pt idx="362">
                  <c:v>5.9847019646791297</c:v>
                </c:pt>
                <c:pt idx="363">
                  <c:v>5.71618271108201</c:v>
                </c:pt>
                <c:pt idx="364">
                  <c:v>5.8345293207089997</c:v>
                </c:pt>
                <c:pt idx="365">
                  <c:v>6.3243866353255402</c:v>
                </c:pt>
                <c:pt idx="366">
                  <c:v>6.1791436608256598</c:v>
                </c:pt>
                <c:pt idx="367">
                  <c:v>6.3799748482204297</c:v>
                </c:pt>
                <c:pt idx="368">
                  <c:v>6.2233367724678201</c:v>
                </c:pt>
                <c:pt idx="369">
                  <c:v>6.2248110267478003</c:v>
                </c:pt>
                <c:pt idx="370">
                  <c:v>6.05738922206094</c:v>
                </c:pt>
                <c:pt idx="371">
                  <c:v>6.20984789381522</c:v>
                </c:pt>
                <c:pt idx="372">
                  <c:v>6.0570649154166896</c:v>
                </c:pt>
                <c:pt idx="373">
                  <c:v>6.0181615116585796</c:v>
                </c:pt>
                <c:pt idx="374">
                  <c:v>6.1148448712101704</c:v>
                </c:pt>
                <c:pt idx="375">
                  <c:v>6.1716875054602598</c:v>
                </c:pt>
                <c:pt idx="376">
                  <c:v>6.1622573019226401</c:v>
                </c:pt>
                <c:pt idx="377">
                  <c:v>6.0883503451379104</c:v>
                </c:pt>
                <c:pt idx="378">
                  <c:v>6.1218130011833098</c:v>
                </c:pt>
                <c:pt idx="379">
                  <c:v>6.1635499312363597</c:v>
                </c:pt>
                <c:pt idx="380">
                  <c:v>6.0880291759471898</c:v>
                </c:pt>
                <c:pt idx="381">
                  <c:v>6.2440252307583197</c:v>
                </c:pt>
                <c:pt idx="382">
                  <c:v>6.2845794984226098</c:v>
                </c:pt>
                <c:pt idx="383">
                  <c:v>6.5128325831252303</c:v>
                </c:pt>
                <c:pt idx="384">
                  <c:v>6.2207238945294403</c:v>
                </c:pt>
                <c:pt idx="385">
                  <c:v>6.2539378843306697</c:v>
                </c:pt>
                <c:pt idx="386">
                  <c:v>6.2708274457762299</c:v>
                </c:pt>
                <c:pt idx="387">
                  <c:v>5.7663022712043901</c:v>
                </c:pt>
                <c:pt idx="388">
                  <c:v>6.5890347167962204</c:v>
                </c:pt>
                <c:pt idx="389">
                  <c:v>6.2813638925983</c:v>
                </c:pt>
                <c:pt idx="390">
                  <c:v>6.12933591123155</c:v>
                </c:pt>
                <c:pt idx="391">
                  <c:v>6.0459830064102196</c:v>
                </c:pt>
                <c:pt idx="392">
                  <c:v>6.1766931231911304</c:v>
                </c:pt>
                <c:pt idx="393">
                  <c:v>6.1080936938158397</c:v>
                </c:pt>
                <c:pt idx="394">
                  <c:v>6.1816891042687896</c:v>
                </c:pt>
                <c:pt idx="395">
                  <c:v>6.2314510341008296</c:v>
                </c:pt>
                <c:pt idx="396">
                  <c:v>6.1956911327516098</c:v>
                </c:pt>
                <c:pt idx="397">
                  <c:v>6.1123328201696001</c:v>
                </c:pt>
                <c:pt idx="398">
                  <c:v>6.142965668654</c:v>
                </c:pt>
                <c:pt idx="399">
                  <c:v>6.1700202084531099</c:v>
                </c:pt>
                <c:pt idx="400">
                  <c:v>6.1478598099705302</c:v>
                </c:pt>
                <c:pt idx="401">
                  <c:v>6.1076040169959001</c:v>
                </c:pt>
                <c:pt idx="402">
                  <c:v>6.1339744566249603</c:v>
                </c:pt>
                <c:pt idx="403">
                  <c:v>6.1871284166254803</c:v>
                </c:pt>
                <c:pt idx="404">
                  <c:v>5.9933275216339297</c:v>
                </c:pt>
                <c:pt idx="405">
                  <c:v>6.1035185738743802</c:v>
                </c:pt>
                <c:pt idx="406">
                  <c:v>6.1420473637225603</c:v>
                </c:pt>
                <c:pt idx="407">
                  <c:v>6.5883730928848596</c:v>
                </c:pt>
                <c:pt idx="408">
                  <c:v>6.0087223837999204</c:v>
                </c:pt>
                <c:pt idx="409">
                  <c:v>6.1936771536165196</c:v>
                </c:pt>
                <c:pt idx="410">
                  <c:v>6.2807783277548399</c:v>
                </c:pt>
                <c:pt idx="411">
                  <c:v>6.3790606755361603</c:v>
                </c:pt>
                <c:pt idx="412">
                  <c:v>6.22083985004467</c:v>
                </c:pt>
                <c:pt idx="413">
                  <c:v>6.0793766705224499</c:v>
                </c:pt>
                <c:pt idx="414">
                  <c:v>6.2550863258717904</c:v>
                </c:pt>
                <c:pt idx="415">
                  <c:v>6.5315555935967398</c:v>
                </c:pt>
                <c:pt idx="416">
                  <c:v>6.2413182075471596</c:v>
                </c:pt>
                <c:pt idx="417">
                  <c:v>6.1944896474024</c:v>
                </c:pt>
                <c:pt idx="418">
                  <c:v>6.1766973488871102</c:v>
                </c:pt>
                <c:pt idx="419">
                  <c:v>6.1766556221953204</c:v>
                </c:pt>
                <c:pt idx="420">
                  <c:v>6.09195747347915</c:v>
                </c:pt>
                <c:pt idx="421">
                  <c:v>6.0826802580615897</c:v>
                </c:pt>
                <c:pt idx="422">
                  <c:v>6.2052994597415001</c:v>
                </c:pt>
                <c:pt idx="423">
                  <c:v>6.0399043421026004</c:v>
                </c:pt>
                <c:pt idx="424">
                  <c:v>6.1426424437849496</c:v>
                </c:pt>
                <c:pt idx="425">
                  <c:v>6.14348238565755</c:v>
                </c:pt>
                <c:pt idx="426">
                  <c:v>6.1237700996831199</c:v>
                </c:pt>
                <c:pt idx="427">
                  <c:v>6.1294200495650797</c:v>
                </c:pt>
                <c:pt idx="428">
                  <c:v>6.3278700569904496</c:v>
                </c:pt>
                <c:pt idx="429">
                  <c:v>6.3282910178718703</c:v>
                </c:pt>
                <c:pt idx="430">
                  <c:v>6.2470250121638999</c:v>
                </c:pt>
                <c:pt idx="431">
                  <c:v>6.2207846052361804</c:v>
                </c:pt>
                <c:pt idx="432">
                  <c:v>6.60489824380541</c:v>
                </c:pt>
                <c:pt idx="433">
                  <c:v>6.1901398116974704</c:v>
                </c:pt>
                <c:pt idx="434">
                  <c:v>5.9366038630369102</c:v>
                </c:pt>
                <c:pt idx="435">
                  <c:v>6.3645534147468803</c:v>
                </c:pt>
                <c:pt idx="436">
                  <c:v>6.2507325218642</c:v>
                </c:pt>
                <c:pt idx="437">
                  <c:v>6.1136372963787897</c:v>
                </c:pt>
                <c:pt idx="438">
                  <c:v>6.45255899995324</c:v>
                </c:pt>
                <c:pt idx="439">
                  <c:v>6.2619497577691998</c:v>
                </c:pt>
                <c:pt idx="440">
                  <c:v>6.0622142752924599</c:v>
                </c:pt>
                <c:pt idx="441">
                  <c:v>6.1282699450507403</c:v>
                </c:pt>
                <c:pt idx="442">
                  <c:v>6.1765267584269399</c:v>
                </c:pt>
                <c:pt idx="443">
                  <c:v>5.9760480885923899</c:v>
                </c:pt>
                <c:pt idx="444">
                  <c:v>6.1504916426831402</c:v>
                </c:pt>
                <c:pt idx="445">
                  <c:v>5.9907602051106403</c:v>
                </c:pt>
                <c:pt idx="446">
                  <c:v>6.1359502904049998</c:v>
                </c:pt>
                <c:pt idx="447">
                  <c:v>6.0413236111836399</c:v>
                </c:pt>
                <c:pt idx="448">
                  <c:v>6.0885861868824804</c:v>
                </c:pt>
                <c:pt idx="449">
                  <c:v>6.1979714899685501</c:v>
                </c:pt>
                <c:pt idx="450">
                  <c:v>5.9547959725950603</c:v>
                </c:pt>
                <c:pt idx="451">
                  <c:v>6.0831664581824603</c:v>
                </c:pt>
                <c:pt idx="452">
                  <c:v>6.1353553335138198</c:v>
                </c:pt>
                <c:pt idx="453">
                  <c:v>6.2837402812188703</c:v>
                </c:pt>
                <c:pt idx="454">
                  <c:v>6.1793558502523203</c:v>
                </c:pt>
                <c:pt idx="455">
                  <c:v>6.5690545497285404</c:v>
                </c:pt>
                <c:pt idx="456">
                  <c:v>6.3911935844327301</c:v>
                </c:pt>
                <c:pt idx="457">
                  <c:v>6.3802284463673704</c:v>
                </c:pt>
                <c:pt idx="458">
                  <c:v>5.8704081830972497</c:v>
                </c:pt>
                <c:pt idx="459">
                  <c:v>5.6875645639612697</c:v>
                </c:pt>
                <c:pt idx="460">
                  <c:v>5.8614041180904097</c:v>
                </c:pt>
                <c:pt idx="461">
                  <c:v>5.8579954408771799</c:v>
                </c:pt>
                <c:pt idx="462">
                  <c:v>6.2899945679931299</c:v>
                </c:pt>
                <c:pt idx="463">
                  <c:v>6.3899560250229204</c:v>
                </c:pt>
                <c:pt idx="464">
                  <c:v>6.04527025474186</c:v>
                </c:pt>
                <c:pt idx="465">
                  <c:v>6.0725325117937601</c:v>
                </c:pt>
                <c:pt idx="466">
                  <c:v>6.0183828778863804</c:v>
                </c:pt>
                <c:pt idx="467">
                  <c:v>6.1069599466545297</c:v>
                </c:pt>
                <c:pt idx="468">
                  <c:v>6.1030067590578101</c:v>
                </c:pt>
                <c:pt idx="469">
                  <c:v>5.9995127905871097</c:v>
                </c:pt>
                <c:pt idx="470">
                  <c:v>6.1553698599672702</c:v>
                </c:pt>
                <c:pt idx="471">
                  <c:v>6.1102870796308997</c:v>
                </c:pt>
                <c:pt idx="472">
                  <c:v>6.1450957576880096</c:v>
                </c:pt>
                <c:pt idx="473">
                  <c:v>6.1409274350081198</c:v>
                </c:pt>
                <c:pt idx="474">
                  <c:v>6.0353970417091896</c:v>
                </c:pt>
                <c:pt idx="475">
                  <c:v>6.0029828601572603</c:v>
                </c:pt>
                <c:pt idx="476">
                  <c:v>6.1797354478875102</c:v>
                </c:pt>
                <c:pt idx="477">
                  <c:v>5.9927326382876203</c:v>
                </c:pt>
                <c:pt idx="478">
                  <c:v>6.1714320329728896</c:v>
                </c:pt>
                <c:pt idx="479">
                  <c:v>6.4461440671060597</c:v>
                </c:pt>
                <c:pt idx="480">
                  <c:v>6.1354561686505003</c:v>
                </c:pt>
                <c:pt idx="481">
                  <c:v>6.1663090473284203</c:v>
                </c:pt>
                <c:pt idx="482">
                  <c:v>6.3626392236149902</c:v>
                </c:pt>
                <c:pt idx="483">
                  <c:v>6.1290218192822596</c:v>
                </c:pt>
                <c:pt idx="484">
                  <c:v>6.1729011862838004</c:v>
                </c:pt>
                <c:pt idx="485">
                  <c:v>6.2120434565866702</c:v>
                </c:pt>
                <c:pt idx="486">
                  <c:v>6.2627720227966899</c:v>
                </c:pt>
                <c:pt idx="487">
                  <c:v>6.1380476654699399</c:v>
                </c:pt>
                <c:pt idx="488">
                  <c:v>6.1304223583685804</c:v>
                </c:pt>
                <c:pt idx="489">
                  <c:v>6.02266875664131</c:v>
                </c:pt>
                <c:pt idx="490">
                  <c:v>6.1595684097975001</c:v>
                </c:pt>
                <c:pt idx="491">
                  <c:v>6.1209484441980999</c:v>
                </c:pt>
                <c:pt idx="492">
                  <c:v>6.0172277456810699</c:v>
                </c:pt>
                <c:pt idx="493">
                  <c:v>6.1283840525136197</c:v>
                </c:pt>
                <c:pt idx="494">
                  <c:v>6.1795739482764303</c:v>
                </c:pt>
                <c:pt idx="495">
                  <c:v>6.0705776872175701</c:v>
                </c:pt>
                <c:pt idx="496">
                  <c:v>6.0396502103509304</c:v>
                </c:pt>
                <c:pt idx="497">
                  <c:v>6.0723900915275504</c:v>
                </c:pt>
                <c:pt idx="498">
                  <c:v>6.1376428272179</c:v>
                </c:pt>
                <c:pt idx="499">
                  <c:v>6.0466652000701702</c:v>
                </c:pt>
                <c:pt idx="500">
                  <c:v>6.1283384739972702</c:v>
                </c:pt>
                <c:pt idx="501">
                  <c:v>6.2659514335394704</c:v>
                </c:pt>
                <c:pt idx="502">
                  <c:v>6.4537586758566796</c:v>
                </c:pt>
                <c:pt idx="503">
                  <c:v>6.6801510260818597</c:v>
                </c:pt>
                <c:pt idx="504">
                  <c:v>6.4281605448584598</c:v>
                </c:pt>
                <c:pt idx="505">
                  <c:v>6.52503077937528</c:v>
                </c:pt>
                <c:pt idx="506">
                  <c:v>6.0801207658873198</c:v>
                </c:pt>
                <c:pt idx="507">
                  <c:v>5.9156628705499203</c:v>
                </c:pt>
                <c:pt idx="508">
                  <c:v>5.8190782684083704</c:v>
                </c:pt>
                <c:pt idx="509">
                  <c:v>5.8873073948209198</c:v>
                </c:pt>
                <c:pt idx="510">
                  <c:v>6.2012051647376802</c:v>
                </c:pt>
                <c:pt idx="511">
                  <c:v>6.1477467534246903</c:v>
                </c:pt>
                <c:pt idx="512">
                  <c:v>6.2055370321794898</c:v>
                </c:pt>
                <c:pt idx="513">
                  <c:v>6.11829163775921</c:v>
                </c:pt>
                <c:pt idx="514">
                  <c:v>6.1477344537930199</c:v>
                </c:pt>
                <c:pt idx="515">
                  <c:v>6.1198520848905602</c:v>
                </c:pt>
                <c:pt idx="516">
                  <c:v>6.1458251087546598</c:v>
                </c:pt>
                <c:pt idx="517">
                  <c:v>6.0154894785258204</c:v>
                </c:pt>
                <c:pt idx="518">
                  <c:v>6.1552999387429601</c:v>
                </c:pt>
                <c:pt idx="519">
                  <c:v>6.1979044974194899</c:v>
                </c:pt>
                <c:pt idx="520">
                  <c:v>6.1179704579196699</c:v>
                </c:pt>
                <c:pt idx="521">
                  <c:v>6.1175186232348704</c:v>
                </c:pt>
                <c:pt idx="522">
                  <c:v>6.1033157753120904</c:v>
                </c:pt>
                <c:pt idx="523">
                  <c:v>6.1771427071114804</c:v>
                </c:pt>
                <c:pt idx="524">
                  <c:v>6.2231956254956797</c:v>
                </c:pt>
                <c:pt idx="525">
                  <c:v>6.1374636182558504</c:v>
                </c:pt>
                <c:pt idx="526">
                  <c:v>6.3089626040243703</c:v>
                </c:pt>
                <c:pt idx="527">
                  <c:v>6.4964361953480099</c:v>
                </c:pt>
                <c:pt idx="528">
                  <c:v>6.5819145928806302</c:v>
                </c:pt>
                <c:pt idx="529">
                  <c:v>6.47601003124859</c:v>
                </c:pt>
                <c:pt idx="530">
                  <c:v>6.4258313994888203</c:v>
                </c:pt>
                <c:pt idx="531">
                  <c:v>5.8818315839449298</c:v>
                </c:pt>
                <c:pt idx="532">
                  <c:v>6.0412588104799303</c:v>
                </c:pt>
                <c:pt idx="533">
                  <c:v>6.1038677658130496</c:v>
                </c:pt>
                <c:pt idx="534">
                  <c:v>6.1088024244669796</c:v>
                </c:pt>
                <c:pt idx="535">
                  <c:v>6.3828074287491496</c:v>
                </c:pt>
                <c:pt idx="536">
                  <c:v>6.0496973736396802</c:v>
                </c:pt>
                <c:pt idx="537">
                  <c:v>5.9612226525552297</c:v>
                </c:pt>
                <c:pt idx="538">
                  <c:v>6.1564116388583896</c:v>
                </c:pt>
                <c:pt idx="539">
                  <c:v>6.1526003949335504</c:v>
                </c:pt>
                <c:pt idx="540">
                  <c:v>6.0903481625325604</c:v>
                </c:pt>
                <c:pt idx="541">
                  <c:v>6.0736292007594397</c:v>
                </c:pt>
                <c:pt idx="542">
                  <c:v>6.0666604582323904</c:v>
                </c:pt>
                <c:pt idx="543">
                  <c:v>6.1660065215750199</c:v>
                </c:pt>
                <c:pt idx="544">
                  <c:v>6.1061079845249404</c:v>
                </c:pt>
                <c:pt idx="545">
                  <c:v>6.0155452127272504</c:v>
                </c:pt>
                <c:pt idx="546">
                  <c:v>6.1064002777193798</c:v>
                </c:pt>
                <c:pt idx="547">
                  <c:v>6.1613328047284197</c:v>
                </c:pt>
                <c:pt idx="548">
                  <c:v>6.0200125674102001</c:v>
                </c:pt>
                <c:pt idx="549">
                  <c:v>6.2873338309341698</c:v>
                </c:pt>
                <c:pt idx="550">
                  <c:v>6.3318057483889403</c:v>
                </c:pt>
                <c:pt idx="551">
                  <c:v>6.4533070135829096</c:v>
                </c:pt>
                <c:pt idx="552">
                  <c:v>6.0298436764714598</c:v>
                </c:pt>
                <c:pt idx="553">
                  <c:v>6.2076163110413898</c:v>
                </c:pt>
                <c:pt idx="554">
                  <c:v>6.1209731495116904</c:v>
                </c:pt>
                <c:pt idx="555">
                  <c:v>5.6982481476866997</c:v>
                </c:pt>
                <c:pt idx="556">
                  <c:v>6.3228542402790699</c:v>
                </c:pt>
                <c:pt idx="557">
                  <c:v>5.8436065241669501</c:v>
                </c:pt>
                <c:pt idx="558">
                  <c:v>6.1476150883874796</c:v>
                </c:pt>
                <c:pt idx="559">
                  <c:v>6.1376867139253601</c:v>
                </c:pt>
                <c:pt idx="560">
                  <c:v>6.2579426392774904</c:v>
                </c:pt>
                <c:pt idx="561">
                  <c:v>6.1498466903390296</c:v>
                </c:pt>
                <c:pt idx="562">
                  <c:v>6.0067582698952302</c:v>
                </c:pt>
                <c:pt idx="563">
                  <c:v>6.1211405958101004</c:v>
                </c:pt>
                <c:pt idx="564">
                  <c:v>6.0106420757487502</c:v>
                </c:pt>
                <c:pt idx="565">
                  <c:v>6.0595671943128497</c:v>
                </c:pt>
                <c:pt idx="566">
                  <c:v>6.1947855805115903</c:v>
                </c:pt>
                <c:pt idx="567">
                  <c:v>6.0822625424608798</c:v>
                </c:pt>
                <c:pt idx="568">
                  <c:v>6.03247643722327</c:v>
                </c:pt>
                <c:pt idx="569">
                  <c:v>6.0583692216269496</c:v>
                </c:pt>
                <c:pt idx="570">
                  <c:v>6.1808976943182801</c:v>
                </c:pt>
                <c:pt idx="571">
                  <c:v>6.1476620639897304</c:v>
                </c:pt>
                <c:pt idx="572">
                  <c:v>6.1110384452887097</c:v>
                </c:pt>
                <c:pt idx="573">
                  <c:v>6.0479074275339801</c:v>
                </c:pt>
                <c:pt idx="574">
                  <c:v>6.1276635565508402</c:v>
                </c:pt>
                <c:pt idx="575">
                  <c:v>6.59117524095518</c:v>
                </c:pt>
                <c:pt idx="576">
                  <c:v>6.3522960878481403</c:v>
                </c:pt>
                <c:pt idx="577">
                  <c:v>6.39333292529437</c:v>
                </c:pt>
                <c:pt idx="578">
                  <c:v>6.4328288779557399</c:v>
                </c:pt>
                <c:pt idx="579">
                  <c:v>6.0837223701150904</c:v>
                </c:pt>
                <c:pt idx="580">
                  <c:v>5.9163525960155701</c:v>
                </c:pt>
                <c:pt idx="581">
                  <c:v>6.4447684573973998</c:v>
                </c:pt>
                <c:pt idx="582">
                  <c:v>6.36896773432548</c:v>
                </c:pt>
                <c:pt idx="583">
                  <c:v>6.3783882265766501</c:v>
                </c:pt>
                <c:pt idx="584">
                  <c:v>6.0680674229570002</c:v>
                </c:pt>
                <c:pt idx="585">
                  <c:v>6.2718424174880001</c:v>
                </c:pt>
                <c:pt idx="586">
                  <c:v>6.1566664517062497</c:v>
                </c:pt>
                <c:pt idx="587">
                  <c:v>6.1086510417425099</c:v>
                </c:pt>
                <c:pt idx="588">
                  <c:v>6.0739888896677101</c:v>
                </c:pt>
                <c:pt idx="589">
                  <c:v>6.0232356628531898</c:v>
                </c:pt>
                <c:pt idx="590">
                  <c:v>6.1164657364394097</c:v>
                </c:pt>
                <c:pt idx="591">
                  <c:v>6.1794611779396096</c:v>
                </c:pt>
                <c:pt idx="592">
                  <c:v>6.1281532461529098</c:v>
                </c:pt>
                <c:pt idx="593">
                  <c:v>6.0337953523060603</c:v>
                </c:pt>
                <c:pt idx="594">
                  <c:v>6.1336573593320303</c:v>
                </c:pt>
                <c:pt idx="595">
                  <c:v>6.07957361192872</c:v>
                </c:pt>
                <c:pt idx="596">
                  <c:v>6.3409813969747804</c:v>
                </c:pt>
                <c:pt idx="597">
                  <c:v>6.1187637449328802</c:v>
                </c:pt>
                <c:pt idx="598">
                  <c:v>6.2609474190854897</c:v>
                </c:pt>
                <c:pt idx="599">
                  <c:v>6.6460066674692202</c:v>
                </c:pt>
                <c:pt idx="600">
                  <c:v>6.3062374797045901</c:v>
                </c:pt>
                <c:pt idx="601">
                  <c:v>6.4745209225041798</c:v>
                </c:pt>
                <c:pt idx="602">
                  <c:v>6.2959381609577401</c:v>
                </c:pt>
                <c:pt idx="603">
                  <c:v>5.9520974130525603</c:v>
                </c:pt>
                <c:pt idx="604">
                  <c:v>5.6660174156334904</c:v>
                </c:pt>
                <c:pt idx="605">
                  <c:v>5.736842429957</c:v>
                </c:pt>
                <c:pt idx="606">
                  <c:v>6.1058800124709798</c:v>
                </c:pt>
                <c:pt idx="607">
                  <c:v>6.1902046425513504</c:v>
                </c:pt>
                <c:pt idx="608">
                  <c:v>6.2285395180736201</c:v>
                </c:pt>
                <c:pt idx="609">
                  <c:v>6.2487327325003603</c:v>
                </c:pt>
                <c:pt idx="610">
                  <c:v>6.1009087721741597</c:v>
                </c:pt>
                <c:pt idx="611">
                  <c:v>6.2837436509334603</c:v>
                </c:pt>
                <c:pt idx="612">
                  <c:v>6.1928995747342004</c:v>
                </c:pt>
                <c:pt idx="613">
                  <c:v>6.3971332998449402</c:v>
                </c:pt>
                <c:pt idx="614">
                  <c:v>6.1505816515907803</c:v>
                </c:pt>
                <c:pt idx="615">
                  <c:v>6.0147404947235401</c:v>
                </c:pt>
                <c:pt idx="616">
                  <c:v>6.1598505963979902</c:v>
                </c:pt>
                <c:pt idx="617">
                  <c:v>6.2223626732526904</c:v>
                </c:pt>
                <c:pt idx="618">
                  <c:v>6.1358241022473701</c:v>
                </c:pt>
                <c:pt idx="619">
                  <c:v>6.04268262626608</c:v>
                </c:pt>
                <c:pt idx="620">
                  <c:v>6.0575720575756797</c:v>
                </c:pt>
                <c:pt idx="621">
                  <c:v>6.08683891949231</c:v>
                </c:pt>
                <c:pt idx="622">
                  <c:v>6.2370016217668498</c:v>
                </c:pt>
                <c:pt idx="623">
                  <c:v>6.4666833057475603</c:v>
                </c:pt>
                <c:pt idx="624">
                  <c:v>6.2472063105261997</c:v>
                </c:pt>
                <c:pt idx="625">
                  <c:v>6.4011858176068799</c:v>
                </c:pt>
                <c:pt idx="626">
                  <c:v>5.9275688921305703</c:v>
                </c:pt>
                <c:pt idx="627">
                  <c:v>5.9387146773812898</c:v>
                </c:pt>
                <c:pt idx="628">
                  <c:v>5.93873566619932</c:v>
                </c:pt>
                <c:pt idx="629">
                  <c:v>6.32277144812792</c:v>
                </c:pt>
                <c:pt idx="630">
                  <c:v>6.2394305095284004</c:v>
                </c:pt>
                <c:pt idx="631">
                  <c:v>6.2445726455430899</c:v>
                </c:pt>
                <c:pt idx="632">
                  <c:v>6.1532974159777201</c:v>
                </c:pt>
                <c:pt idx="633">
                  <c:v>6.0077237469576001</c:v>
                </c:pt>
                <c:pt idx="634">
                  <c:v>6.2244547926794596</c:v>
                </c:pt>
                <c:pt idx="635">
                  <c:v>6.1460794378401999</c:v>
                </c:pt>
                <c:pt idx="636">
                  <c:v>6.2193232962260403</c:v>
                </c:pt>
                <c:pt idx="637">
                  <c:v>6.0995906580694603</c:v>
                </c:pt>
                <c:pt idx="638">
                  <c:v>6.0707555206629502</c:v>
                </c:pt>
                <c:pt idx="639">
                  <c:v>6.10323394453148</c:v>
                </c:pt>
                <c:pt idx="640">
                  <c:v>6.1377991810579999</c:v>
                </c:pt>
                <c:pt idx="641">
                  <c:v>6.0211653009264996</c:v>
                </c:pt>
                <c:pt idx="642">
                  <c:v>6.1161528458429499</c:v>
                </c:pt>
                <c:pt idx="643">
                  <c:v>6.2068686145939802</c:v>
                </c:pt>
                <c:pt idx="644">
                  <c:v>6.2320464067818797</c:v>
                </c:pt>
                <c:pt idx="645">
                  <c:v>6.2631861824401396</c:v>
                </c:pt>
                <c:pt idx="646">
                  <c:v>6.0672240637422998</c:v>
                </c:pt>
                <c:pt idx="647">
                  <c:v>6.6342340731415197</c:v>
                </c:pt>
                <c:pt idx="648">
                  <c:v>6.2035698823184502</c:v>
                </c:pt>
                <c:pt idx="649">
                  <c:v>6.1755396411972798</c:v>
                </c:pt>
                <c:pt idx="650">
                  <c:v>6.0024448556435797</c:v>
                </c:pt>
                <c:pt idx="651">
                  <c:v>5.8144875926470903</c:v>
                </c:pt>
                <c:pt idx="652">
                  <c:v>6.0300205639541504</c:v>
                </c:pt>
                <c:pt idx="653">
                  <c:v>6.2699916620934797</c:v>
                </c:pt>
                <c:pt idx="654">
                  <c:v>6.1448978849086098</c:v>
                </c:pt>
                <c:pt idx="655">
                  <c:v>6.2363172885303797</c:v>
                </c:pt>
                <c:pt idx="656">
                  <c:v>6.2751124134687704</c:v>
                </c:pt>
                <c:pt idx="657">
                  <c:v>6.1147962737797901</c:v>
                </c:pt>
                <c:pt idx="658">
                  <c:v>6.0213190961761898</c:v>
                </c:pt>
                <c:pt idx="659">
                  <c:v>6.0105029411831401</c:v>
                </c:pt>
                <c:pt idx="660">
                  <c:v>6.1156592801699698</c:v>
                </c:pt>
                <c:pt idx="661">
                  <c:v>6.0279149458791803</c:v>
                </c:pt>
                <c:pt idx="662">
                  <c:v>5.9747452341426301</c:v>
                </c:pt>
                <c:pt idx="663">
                  <c:v>6.0594796782721598</c:v>
                </c:pt>
                <c:pt idx="664">
                  <c:v>6.1809513107740903</c:v>
                </c:pt>
                <c:pt idx="665">
                  <c:v>6.0462892627779601</c:v>
                </c:pt>
                <c:pt idx="666">
                  <c:v>6.0555932651376096</c:v>
                </c:pt>
                <c:pt idx="667">
                  <c:v>6.0377762413743401</c:v>
                </c:pt>
                <c:pt idx="668">
                  <c:v>6.0918451109370597</c:v>
                </c:pt>
                <c:pt idx="669">
                  <c:v>6.20022215472199</c:v>
                </c:pt>
                <c:pt idx="670">
                  <c:v>6.1867017986672499</c:v>
                </c:pt>
                <c:pt idx="671">
                  <c:v>6.43131814897575</c:v>
                </c:pt>
                <c:pt idx="672">
                  <c:v>5.9432760126056596</c:v>
                </c:pt>
                <c:pt idx="673">
                  <c:v>6.1701106499568796</c:v>
                </c:pt>
                <c:pt idx="674">
                  <c:v>6.0111375386572004</c:v>
                </c:pt>
                <c:pt idx="675">
                  <c:v>5.8217850329764103</c:v>
                </c:pt>
                <c:pt idx="676">
                  <c:v>5.8312375837586803</c:v>
                </c:pt>
                <c:pt idx="677">
                  <c:v>6.01143282105157</c:v>
                </c:pt>
                <c:pt idx="678">
                  <c:v>6.1727823084617501</c:v>
                </c:pt>
                <c:pt idx="679">
                  <c:v>6.0990994503591001</c:v>
                </c:pt>
                <c:pt idx="680">
                  <c:v>6.16229588623355</c:v>
                </c:pt>
                <c:pt idx="681">
                  <c:v>6.0967273434645302</c:v>
                </c:pt>
                <c:pt idx="682">
                  <c:v>6.0741115419165297</c:v>
                </c:pt>
                <c:pt idx="683">
                  <c:v>6.0913204255121904</c:v>
                </c:pt>
                <c:pt idx="684">
                  <c:v>6.0140744411831202</c:v>
                </c:pt>
                <c:pt idx="685">
                  <c:v>5.9854044335790304</c:v>
                </c:pt>
                <c:pt idx="686">
                  <c:v>6.0648997369601201</c:v>
                </c:pt>
                <c:pt idx="687">
                  <c:v>6.0491310969640697</c:v>
                </c:pt>
                <c:pt idx="688">
                  <c:v>6.1075095605801204</c:v>
                </c:pt>
                <c:pt idx="689">
                  <c:v>6.15150291303903</c:v>
                </c:pt>
                <c:pt idx="690">
                  <c:v>6.1304936906001304</c:v>
                </c:pt>
                <c:pt idx="691">
                  <c:v>5.1012852499342802</c:v>
                </c:pt>
                <c:pt idx="692">
                  <c:v>6.1517644582626998</c:v>
                </c:pt>
                <c:pt idx="693">
                  <c:v>6.0623114421025601</c:v>
                </c:pt>
                <c:pt idx="694">
                  <c:v>6.1388062362111304</c:v>
                </c:pt>
                <c:pt idx="695">
                  <c:v>6.5608067928320697</c:v>
                </c:pt>
                <c:pt idx="696">
                  <c:v>6.1008174247289704</c:v>
                </c:pt>
                <c:pt idx="697">
                  <c:v>5.8309626653177604</c:v>
                </c:pt>
                <c:pt idx="698">
                  <c:v>6.0063700278943299</c:v>
                </c:pt>
                <c:pt idx="699">
                  <c:v>5.7929826078328404</c:v>
                </c:pt>
                <c:pt idx="700">
                  <c:v>6.1142042428947398</c:v>
                </c:pt>
                <c:pt idx="701">
                  <c:v>6.04200268762908</c:v>
                </c:pt>
                <c:pt idx="702">
                  <c:v>6.3727815187011103</c:v>
                </c:pt>
                <c:pt idx="703">
                  <c:v>6.05308294587135</c:v>
                </c:pt>
                <c:pt idx="704">
                  <c:v>6.1215285782501097</c:v>
                </c:pt>
                <c:pt idx="705">
                  <c:v>6.1832633703935898</c:v>
                </c:pt>
                <c:pt idx="706">
                  <c:v>6.13254205278366</c:v>
                </c:pt>
                <c:pt idx="707">
                  <c:v>6.1579778374970298</c:v>
                </c:pt>
                <c:pt idx="708">
                  <c:v>6.1209596297151503</c:v>
                </c:pt>
                <c:pt idx="709">
                  <c:v>6.0425203542705601</c:v>
                </c:pt>
                <c:pt idx="710">
                  <c:v>6.1132452093627103</c:v>
                </c:pt>
                <c:pt idx="711">
                  <c:v>6.0307540878957102</c:v>
                </c:pt>
                <c:pt idx="712">
                  <c:v>6.16783727497209</c:v>
                </c:pt>
                <c:pt idx="713">
                  <c:v>6.1001487759196298</c:v>
                </c:pt>
                <c:pt idx="714">
                  <c:v>6.0352615985910596</c:v>
                </c:pt>
                <c:pt idx="715">
                  <c:v>6.0758736943236702</c:v>
                </c:pt>
                <c:pt idx="716">
                  <c:v>6.0866441896968899</c:v>
                </c:pt>
                <c:pt idx="717">
                  <c:v>6.1400937911832303</c:v>
                </c:pt>
                <c:pt idx="718">
                  <c:v>6.2552584548999697</c:v>
                </c:pt>
                <c:pt idx="719">
                  <c:v>6.3353125004219404</c:v>
                </c:pt>
                <c:pt idx="720">
                  <c:v>6.2122259057299596</c:v>
                </c:pt>
                <c:pt idx="721">
                  <c:v>6.2574205007370098</c:v>
                </c:pt>
                <c:pt idx="722">
                  <c:v>5.97464176488986</c:v>
                </c:pt>
                <c:pt idx="723">
                  <c:v>6.2256678507060901</c:v>
                </c:pt>
                <c:pt idx="724">
                  <c:v>6.2139455898546299</c:v>
                </c:pt>
                <c:pt idx="725">
                  <c:v>6.2585677119596301</c:v>
                </c:pt>
                <c:pt idx="726">
                  <c:v>6.2705094685854297</c:v>
                </c:pt>
                <c:pt idx="727">
                  <c:v>6.2320587172008501</c:v>
                </c:pt>
                <c:pt idx="728">
                  <c:v>6.2118344615999002</c:v>
                </c:pt>
                <c:pt idx="729">
                  <c:v>6.0704218222860096</c:v>
                </c:pt>
                <c:pt idx="730">
                  <c:v>6.23721507614139</c:v>
                </c:pt>
                <c:pt idx="731">
                  <c:v>6.11237550189343</c:v>
                </c:pt>
                <c:pt idx="732">
                  <c:v>5.8901121466296198</c:v>
                </c:pt>
                <c:pt idx="733">
                  <c:v>6.0399048389365504</c:v>
                </c:pt>
                <c:pt idx="734">
                  <c:v>6.0255475228562103</c:v>
                </c:pt>
                <c:pt idx="735">
                  <c:v>6.0314085915076099</c:v>
                </c:pt>
                <c:pt idx="736">
                  <c:v>6.0344266716914499</c:v>
                </c:pt>
                <c:pt idx="737">
                  <c:v>6.0714564052239997</c:v>
                </c:pt>
                <c:pt idx="738">
                  <c:v>6.1563414329627797</c:v>
                </c:pt>
                <c:pt idx="739">
                  <c:v>6.2507450136270402</c:v>
                </c:pt>
                <c:pt idx="740">
                  <c:v>6.1238119187720299</c:v>
                </c:pt>
                <c:pt idx="741">
                  <c:v>6.15327270817121</c:v>
                </c:pt>
                <c:pt idx="742">
                  <c:v>6.3409940375249398</c:v>
                </c:pt>
                <c:pt idx="743">
                  <c:v>6.6675248750854204</c:v>
                </c:pt>
                <c:pt idx="744">
                  <c:v>6.4300729255179396</c:v>
                </c:pt>
                <c:pt idx="745">
                  <c:v>6.3464963594319199</c:v>
                </c:pt>
                <c:pt idx="746">
                  <c:v>6.6768342667930103</c:v>
                </c:pt>
                <c:pt idx="747">
                  <c:v>6.5599126053376899</c:v>
                </c:pt>
                <c:pt idx="748">
                  <c:v>6.44454404019364</c:v>
                </c:pt>
                <c:pt idx="749">
                  <c:v>5.95714916874</c:v>
                </c:pt>
                <c:pt idx="750">
                  <c:v>6.2171411145443098</c:v>
                </c:pt>
                <c:pt idx="751">
                  <c:v>6.41108384725002</c:v>
                </c:pt>
                <c:pt idx="752">
                  <c:v>6.3022188254428002</c:v>
                </c:pt>
                <c:pt idx="753">
                  <c:v>6.3426760261268402</c:v>
                </c:pt>
                <c:pt idx="754">
                  <c:v>6.1864259194421098</c:v>
                </c:pt>
                <c:pt idx="755">
                  <c:v>6.1327892974898903</c:v>
                </c:pt>
                <c:pt idx="756">
                  <c:v>6.0964551005393197</c:v>
                </c:pt>
                <c:pt idx="757">
                  <c:v>6.0836133664182803</c:v>
                </c:pt>
                <c:pt idx="758">
                  <c:v>6.0796273496762598</c:v>
                </c:pt>
                <c:pt idx="759">
                  <c:v>6.1668696102257998</c:v>
                </c:pt>
                <c:pt idx="760">
                  <c:v>6.0823155423374002</c:v>
                </c:pt>
                <c:pt idx="761">
                  <c:v>6.10485372317057</c:v>
                </c:pt>
                <c:pt idx="762">
                  <c:v>6.1201156863417303</c:v>
                </c:pt>
                <c:pt idx="763">
                  <c:v>6.1600259019715597</c:v>
                </c:pt>
                <c:pt idx="764">
                  <c:v>6.1177692304886397</c:v>
                </c:pt>
                <c:pt idx="765">
                  <c:v>6.2814433412042101</c:v>
                </c:pt>
                <c:pt idx="766">
                  <c:v>6.2679173452687502</c:v>
                </c:pt>
                <c:pt idx="767">
                  <c:v>6.6058941917661604</c:v>
                </c:pt>
                <c:pt idx="768">
                  <c:v>6.7587666043043599</c:v>
                </c:pt>
                <c:pt idx="769">
                  <c:v>6.5149178084048298</c:v>
                </c:pt>
                <c:pt idx="770">
                  <c:v>6.6297425968052304</c:v>
                </c:pt>
                <c:pt idx="771">
                  <c:v>6.1231578160868896</c:v>
                </c:pt>
                <c:pt idx="772">
                  <c:v>6.2885930199832503</c:v>
                </c:pt>
                <c:pt idx="773">
                  <c:v>6.26995853865286</c:v>
                </c:pt>
                <c:pt idx="774">
                  <c:v>6.3771062934697902</c:v>
                </c:pt>
                <c:pt idx="775">
                  <c:v>6.2662716364866196</c:v>
                </c:pt>
                <c:pt idx="776">
                  <c:v>6.2457759799971502</c:v>
                </c:pt>
                <c:pt idx="777">
                  <c:v>6.1570898325516898</c:v>
                </c:pt>
                <c:pt idx="778">
                  <c:v>6.14174553535464</c:v>
                </c:pt>
                <c:pt idx="779">
                  <c:v>6.1330754748984901</c:v>
                </c:pt>
                <c:pt idx="780">
                  <c:v>6.0889051101314999</c:v>
                </c:pt>
                <c:pt idx="781">
                  <c:v>6.2438951894311696</c:v>
                </c:pt>
                <c:pt idx="782">
                  <c:v>6.2840034803227098</c:v>
                </c:pt>
                <c:pt idx="783">
                  <c:v>6.1184060071114903</c:v>
                </c:pt>
                <c:pt idx="784">
                  <c:v>6.3056716841631504</c:v>
                </c:pt>
                <c:pt idx="785">
                  <c:v>6.1185990802515997</c:v>
                </c:pt>
                <c:pt idx="786">
                  <c:v>6.1941469945501302</c:v>
                </c:pt>
                <c:pt idx="787">
                  <c:v>6.2597073100248304</c:v>
                </c:pt>
                <c:pt idx="788">
                  <c:v>6.3467255842024599</c:v>
                </c:pt>
                <c:pt idx="789">
                  <c:v>6.1411001202956097</c:v>
                </c:pt>
                <c:pt idx="790">
                  <c:v>6.21409086820867</c:v>
                </c:pt>
                <c:pt idx="791">
                  <c:v>6.5314627345300798</c:v>
                </c:pt>
                <c:pt idx="792">
                  <c:v>6.31492476818232</c:v>
                </c:pt>
                <c:pt idx="793">
                  <c:v>6.2548623671457397</c:v>
                </c:pt>
                <c:pt idx="794">
                  <c:v>6.0630492301141699</c:v>
                </c:pt>
                <c:pt idx="795">
                  <c:v>6.2496539664526702</c:v>
                </c:pt>
                <c:pt idx="796">
                  <c:v>6.2045108099016204</c:v>
                </c:pt>
                <c:pt idx="797">
                  <c:v>6.1275754106670304</c:v>
                </c:pt>
                <c:pt idx="798">
                  <c:v>6.2104570297749504</c:v>
                </c:pt>
                <c:pt idx="799">
                  <c:v>6.3573185323171701</c:v>
                </c:pt>
                <c:pt idx="800">
                  <c:v>6.2154193152306201</c:v>
                </c:pt>
                <c:pt idx="801">
                  <c:v>6.10120901118374</c:v>
                </c:pt>
                <c:pt idx="802">
                  <c:v>6.1224398289962103</c:v>
                </c:pt>
                <c:pt idx="803">
                  <c:v>6.1539475870997098</c:v>
                </c:pt>
                <c:pt idx="804">
                  <c:v>6.0577289351233299</c:v>
                </c:pt>
                <c:pt idx="805">
                  <c:v>6.21314670293809</c:v>
                </c:pt>
                <c:pt idx="806">
                  <c:v>6.22341380469559</c:v>
                </c:pt>
                <c:pt idx="807">
                  <c:v>6.1276764565175199</c:v>
                </c:pt>
                <c:pt idx="808">
                  <c:v>6.1472540604486898</c:v>
                </c:pt>
                <c:pt idx="809">
                  <c:v>6.20076963912972</c:v>
                </c:pt>
                <c:pt idx="810">
                  <c:v>6.1721813301145803</c:v>
                </c:pt>
                <c:pt idx="811">
                  <c:v>6.0185289443592698</c:v>
                </c:pt>
                <c:pt idx="812">
                  <c:v>6.1384609230007401</c:v>
                </c:pt>
                <c:pt idx="813">
                  <c:v>6.2259208381141002</c:v>
                </c:pt>
                <c:pt idx="814">
                  <c:v>6.1903645671927396</c:v>
                </c:pt>
                <c:pt idx="815">
                  <c:v>6.5803227987850699</c:v>
                </c:pt>
                <c:pt idx="816">
                  <c:v>6.22604110332313</c:v>
                </c:pt>
                <c:pt idx="817">
                  <c:v>6.1899332404605003</c:v>
                </c:pt>
                <c:pt idx="818">
                  <c:v>6.4631134051548704</c:v>
                </c:pt>
                <c:pt idx="819">
                  <c:v>6.5045650686111598</c:v>
                </c:pt>
                <c:pt idx="820">
                  <c:v>6.2396538690705601</c:v>
                </c:pt>
                <c:pt idx="821">
                  <c:v>6.1774830116553296</c:v>
                </c:pt>
                <c:pt idx="822">
                  <c:v>6.4338495432171898</c:v>
                </c:pt>
                <c:pt idx="823">
                  <c:v>6.1597462480115599</c:v>
                </c:pt>
                <c:pt idx="824">
                  <c:v>6.2804718025021202</c:v>
                </c:pt>
                <c:pt idx="825">
                  <c:v>6.1222633694558004</c:v>
                </c:pt>
                <c:pt idx="826">
                  <c:v>6.1139877759199397</c:v>
                </c:pt>
                <c:pt idx="827">
                  <c:v>6.1288338427906996</c:v>
                </c:pt>
                <c:pt idx="828">
                  <c:v>6.2471948547881997</c:v>
                </c:pt>
                <c:pt idx="829">
                  <c:v>6.1723221932362797</c:v>
                </c:pt>
                <c:pt idx="830">
                  <c:v>6.2122003111465496</c:v>
                </c:pt>
                <c:pt idx="831">
                  <c:v>6.0661851941772902</c:v>
                </c:pt>
                <c:pt idx="832">
                  <c:v>6.1069131952667997</c:v>
                </c:pt>
                <c:pt idx="833">
                  <c:v>6.1178580255435904</c:v>
                </c:pt>
                <c:pt idx="834">
                  <c:v>6.0586691784454398</c:v>
                </c:pt>
                <c:pt idx="835">
                  <c:v>6.2208694455625304</c:v>
                </c:pt>
                <c:pt idx="836">
                  <c:v>6.1706058617022599</c:v>
                </c:pt>
                <c:pt idx="837">
                  <c:v>6.1838505828381098</c:v>
                </c:pt>
                <c:pt idx="838">
                  <c:v>6.1141024018780801</c:v>
                </c:pt>
                <c:pt idx="839">
                  <c:v>6.6125087936627898</c:v>
                </c:pt>
                <c:pt idx="840">
                  <c:v>6.3065290707970796</c:v>
                </c:pt>
                <c:pt idx="841">
                  <c:v>6.5011341293560898</c:v>
                </c:pt>
                <c:pt idx="842">
                  <c:v>6.2709031147052503</c:v>
                </c:pt>
                <c:pt idx="843">
                  <c:v>6.45708311412419</c:v>
                </c:pt>
                <c:pt idx="844">
                  <c:v>6.4780605245757004</c:v>
                </c:pt>
                <c:pt idx="845">
                  <c:v>6.3199317292760799</c:v>
                </c:pt>
                <c:pt idx="846">
                  <c:v>6.2457273065115499</c:v>
                </c:pt>
                <c:pt idx="847">
                  <c:v>6.58713978115287</c:v>
                </c:pt>
                <c:pt idx="848">
                  <c:v>6.2545152931433403</c:v>
                </c:pt>
                <c:pt idx="849">
                  <c:v>6.2300115506515503</c:v>
                </c:pt>
                <c:pt idx="850">
                  <c:v>6.1728529047355902</c:v>
                </c:pt>
                <c:pt idx="851">
                  <c:v>6.0850656628997699</c:v>
                </c:pt>
                <c:pt idx="852">
                  <c:v>6.1143953824718196</c:v>
                </c:pt>
                <c:pt idx="853">
                  <c:v>6.1155094454778798</c:v>
                </c:pt>
                <c:pt idx="854">
                  <c:v>6.1939259174807102</c:v>
                </c:pt>
                <c:pt idx="855">
                  <c:v>6.1489015271729501</c:v>
                </c:pt>
                <c:pt idx="856">
                  <c:v>6.2905407249272001</c:v>
                </c:pt>
                <c:pt idx="857">
                  <c:v>6.1681631207830199</c:v>
                </c:pt>
                <c:pt idx="858">
                  <c:v>6.2399380019803203</c:v>
                </c:pt>
                <c:pt idx="859">
                  <c:v>6.11023338310555</c:v>
                </c:pt>
                <c:pt idx="860">
                  <c:v>6.1216724455842897</c:v>
                </c:pt>
                <c:pt idx="861">
                  <c:v>6.1386320190545298</c:v>
                </c:pt>
                <c:pt idx="862">
                  <c:v>6.2128939717658396</c:v>
                </c:pt>
                <c:pt idx="863">
                  <c:v>6.4331672376929596</c:v>
                </c:pt>
                <c:pt idx="864">
                  <c:v>6.3346821074046504</c:v>
                </c:pt>
                <c:pt idx="865">
                  <c:v>6.5568288783521202</c:v>
                </c:pt>
                <c:pt idx="866">
                  <c:v>6.3609390437619897</c:v>
                </c:pt>
                <c:pt idx="867">
                  <c:v>6.4367184159119599</c:v>
                </c:pt>
                <c:pt idx="868">
                  <c:v>6.5011724960459603</c:v>
                </c:pt>
                <c:pt idx="869">
                  <c:v>6.4048866978558303</c:v>
                </c:pt>
                <c:pt idx="870">
                  <c:v>6.45422500750594</c:v>
                </c:pt>
                <c:pt idx="871">
                  <c:v>6.16814208663396</c:v>
                </c:pt>
                <c:pt idx="872">
                  <c:v>6.1561371309068997</c:v>
                </c:pt>
                <c:pt idx="873">
                  <c:v>6.1222093917735698</c:v>
                </c:pt>
                <c:pt idx="874">
                  <c:v>6.1624431421549399</c:v>
                </c:pt>
                <c:pt idx="875">
                  <c:v>6.1916695014825001</c:v>
                </c:pt>
                <c:pt idx="876">
                  <c:v>6.0928155211481796</c:v>
                </c:pt>
                <c:pt idx="877">
                  <c:v>6.09459606862137</c:v>
                </c:pt>
                <c:pt idx="878">
                  <c:v>6.0363491629389001</c:v>
                </c:pt>
                <c:pt idx="879">
                  <c:v>6.14955009237831</c:v>
                </c:pt>
                <c:pt idx="880">
                  <c:v>6.2452291676931102</c:v>
                </c:pt>
                <c:pt idx="881">
                  <c:v>6.1043711246104397</c:v>
                </c:pt>
                <c:pt idx="882">
                  <c:v>6.0733907650810197</c:v>
                </c:pt>
                <c:pt idx="883">
                  <c:v>6.1328351101429197</c:v>
                </c:pt>
                <c:pt idx="884">
                  <c:v>6.2606527715182398</c:v>
                </c:pt>
                <c:pt idx="885">
                  <c:v>6.1074206738701999</c:v>
                </c:pt>
                <c:pt idx="886">
                  <c:v>6.2773431734611096</c:v>
                </c:pt>
                <c:pt idx="887">
                  <c:v>6.4307871686544402</c:v>
                </c:pt>
                <c:pt idx="888">
                  <c:v>6.42015987868231</c:v>
                </c:pt>
                <c:pt idx="889">
                  <c:v>6.1348057512314096</c:v>
                </c:pt>
                <c:pt idx="890">
                  <c:v>6.1964128881848799</c:v>
                </c:pt>
                <c:pt idx="891">
                  <c:v>6.5957940102416996</c:v>
                </c:pt>
                <c:pt idx="892">
                  <c:v>6.3437454315553197</c:v>
                </c:pt>
                <c:pt idx="893">
                  <c:v>6.3838259201408896</c:v>
                </c:pt>
                <c:pt idx="894">
                  <c:v>6.3641033327521601</c:v>
                </c:pt>
                <c:pt idx="895">
                  <c:v>6.2495077103407102</c:v>
                </c:pt>
                <c:pt idx="896">
                  <c:v>6.19548505955831</c:v>
                </c:pt>
                <c:pt idx="897">
                  <c:v>6.1957065959332498</c:v>
                </c:pt>
                <c:pt idx="898">
                  <c:v>6.1956100599482902</c:v>
                </c:pt>
                <c:pt idx="899">
                  <c:v>6.1287825628431998</c:v>
                </c:pt>
                <c:pt idx="900">
                  <c:v>6.1121968311708397</c:v>
                </c:pt>
                <c:pt idx="901">
                  <c:v>5.9792737181064499</c:v>
                </c:pt>
                <c:pt idx="902">
                  <c:v>6.1457442454826401</c:v>
                </c:pt>
                <c:pt idx="903">
                  <c:v>6.20575118366125</c:v>
                </c:pt>
                <c:pt idx="904">
                  <c:v>6.0187736794408702</c:v>
                </c:pt>
                <c:pt idx="905">
                  <c:v>6.1330557563711698</c:v>
                </c:pt>
                <c:pt idx="906">
                  <c:v>6.0850472041172701</c:v>
                </c:pt>
                <c:pt idx="907">
                  <c:v>6.1038315343723299</c:v>
                </c:pt>
                <c:pt idx="908">
                  <c:v>6.0506108721397602</c:v>
                </c:pt>
                <c:pt idx="909">
                  <c:v>6.32499937429656</c:v>
                </c:pt>
                <c:pt idx="910">
                  <c:v>6.3054218904779598</c:v>
                </c:pt>
                <c:pt idx="911">
                  <c:v>6.55941005099743</c:v>
                </c:pt>
                <c:pt idx="912">
                  <c:v>6.5968081296103902</c:v>
                </c:pt>
                <c:pt idx="913">
                  <c:v>6.2224080600844696</c:v>
                </c:pt>
                <c:pt idx="914">
                  <c:v>6.3566986549186799</c:v>
                </c:pt>
                <c:pt idx="915">
                  <c:v>6.1150162587680503</c:v>
                </c:pt>
                <c:pt idx="916">
                  <c:v>6.6928683465843797</c:v>
                </c:pt>
                <c:pt idx="917">
                  <c:v>5.8816880932702897</c:v>
                </c:pt>
                <c:pt idx="918">
                  <c:v>6.3990816850487002</c:v>
                </c:pt>
                <c:pt idx="919">
                  <c:v>6.26846880531685</c:v>
                </c:pt>
                <c:pt idx="920">
                  <c:v>6.3284263694079801</c:v>
                </c:pt>
                <c:pt idx="921">
                  <c:v>6.1582795598098397</c:v>
                </c:pt>
                <c:pt idx="922">
                  <c:v>6.10125938668941</c:v>
                </c:pt>
                <c:pt idx="923">
                  <c:v>6.2246456651301703</c:v>
                </c:pt>
                <c:pt idx="924">
                  <c:v>6.0691416877510802</c:v>
                </c:pt>
                <c:pt idx="925">
                  <c:v>6.3850211085554802</c:v>
                </c:pt>
                <c:pt idx="926">
                  <c:v>6.0822021978273497</c:v>
                </c:pt>
                <c:pt idx="927">
                  <c:v>6.1344907323423001</c:v>
                </c:pt>
                <c:pt idx="928">
                  <c:v>5.9472288392478001</c:v>
                </c:pt>
                <c:pt idx="929">
                  <c:v>6.1538076551776797</c:v>
                </c:pt>
                <c:pt idx="930">
                  <c:v>6.0678249715704604</c:v>
                </c:pt>
                <c:pt idx="931">
                  <c:v>6.1562192451891997</c:v>
                </c:pt>
                <c:pt idx="932">
                  <c:v>6.0756794112002801</c:v>
                </c:pt>
                <c:pt idx="933">
                  <c:v>6.0683353857344198</c:v>
                </c:pt>
                <c:pt idx="934">
                  <c:v>6.17665483382084</c:v>
                </c:pt>
                <c:pt idx="935">
                  <c:v>6.6396522973241998</c:v>
                </c:pt>
                <c:pt idx="936">
                  <c:v>6.3465596400618098</c:v>
                </c:pt>
                <c:pt idx="937">
                  <c:v>6.3420851284729602</c:v>
                </c:pt>
                <c:pt idx="938">
                  <c:v>6.0686549026315699</c:v>
                </c:pt>
                <c:pt idx="939">
                  <c:v>5.9713929404799897</c:v>
                </c:pt>
                <c:pt idx="940">
                  <c:v>5.8058731946844198</c:v>
                </c:pt>
                <c:pt idx="941">
                  <c:v>6.1896841272664602</c:v>
                </c:pt>
                <c:pt idx="942">
                  <c:v>6.4952822886341002</c:v>
                </c:pt>
                <c:pt idx="943">
                  <c:v>6.4002249308988102</c:v>
                </c:pt>
                <c:pt idx="944">
                  <c:v>6.4467300106245</c:v>
                </c:pt>
                <c:pt idx="945">
                  <c:v>6.0403177160586097</c:v>
                </c:pt>
                <c:pt idx="946">
                  <c:v>6.1801162561816403</c:v>
                </c:pt>
                <c:pt idx="947">
                  <c:v>6.0334710530895697</c:v>
                </c:pt>
                <c:pt idx="948">
                  <c:v>6.1448367848961301</c:v>
                </c:pt>
                <c:pt idx="949">
                  <c:v>6.11982192974114</c:v>
                </c:pt>
                <c:pt idx="950">
                  <c:v>6.2438322317072901</c:v>
                </c:pt>
                <c:pt idx="951">
                  <c:v>6.0724195038960396</c:v>
                </c:pt>
                <c:pt idx="952">
                  <c:v>6.2028835136397698</c:v>
                </c:pt>
                <c:pt idx="953">
                  <c:v>6.0144532236986796</c:v>
                </c:pt>
                <c:pt idx="954">
                  <c:v>6.0569292921174904</c:v>
                </c:pt>
                <c:pt idx="955">
                  <c:v>5.9804352505320901</c:v>
                </c:pt>
                <c:pt idx="956">
                  <c:v>6.2142310854521199</c:v>
                </c:pt>
                <c:pt idx="957">
                  <c:v>6.0936480159144804</c:v>
                </c:pt>
                <c:pt idx="958">
                  <c:v>6.2949911883851497</c:v>
                </c:pt>
                <c:pt idx="959">
                  <c:v>6.5095601381414099</c:v>
                </c:pt>
                <c:pt idx="960">
                  <c:v>6.2877545354715698</c:v>
                </c:pt>
                <c:pt idx="961">
                  <c:v>6.3193412679356502</c:v>
                </c:pt>
                <c:pt idx="962">
                  <c:v>6.3287847078449104</c:v>
                </c:pt>
                <c:pt idx="963">
                  <c:v>5.9760094837608104</c:v>
                </c:pt>
                <c:pt idx="964">
                  <c:v>5.97281566965989</c:v>
                </c:pt>
                <c:pt idx="965">
                  <c:v>6.0511597525520697</c:v>
                </c:pt>
                <c:pt idx="966">
                  <c:v>6.1961000201649004</c:v>
                </c:pt>
                <c:pt idx="967">
                  <c:v>6.1889732860512003</c:v>
                </c:pt>
                <c:pt idx="968">
                  <c:v>6.2819825707388901</c:v>
                </c:pt>
                <c:pt idx="969">
                  <c:v>6.1579226679686503</c:v>
                </c:pt>
                <c:pt idx="970">
                  <c:v>6.2625900150157801</c:v>
                </c:pt>
                <c:pt idx="971">
                  <c:v>6.1023774350128503</c:v>
                </c:pt>
                <c:pt idx="972">
                  <c:v>6.2273165584731602</c:v>
                </c:pt>
                <c:pt idx="973">
                  <c:v>6.1879968883800904</c:v>
                </c:pt>
                <c:pt idx="974">
                  <c:v>6.1771885741581096</c:v>
                </c:pt>
                <c:pt idx="975">
                  <c:v>6.2289686492254104</c:v>
                </c:pt>
                <c:pt idx="976">
                  <c:v>6.1574689705783898</c:v>
                </c:pt>
                <c:pt idx="977">
                  <c:v>6.0765123098766196</c:v>
                </c:pt>
                <c:pt idx="978">
                  <c:v>6.0812196658944897</c:v>
                </c:pt>
                <c:pt idx="979">
                  <c:v>6.1522120168708403</c:v>
                </c:pt>
                <c:pt idx="980">
                  <c:v>6.1597287372027401</c:v>
                </c:pt>
                <c:pt idx="981">
                  <c:v>6.1715969388341501</c:v>
                </c:pt>
                <c:pt idx="982">
                  <c:v>6.24583113748686</c:v>
                </c:pt>
                <c:pt idx="983">
                  <c:v>6.6685295175923898</c:v>
                </c:pt>
                <c:pt idx="984">
                  <c:v>6.4632834998525901</c:v>
                </c:pt>
                <c:pt idx="985">
                  <c:v>6.6772269830350197</c:v>
                </c:pt>
                <c:pt idx="986">
                  <c:v>6.4123325714720201</c:v>
                </c:pt>
                <c:pt idx="987">
                  <c:v>6.2342117648637903</c:v>
                </c:pt>
                <c:pt idx="988">
                  <c:v>6.0870803143355401</c:v>
                </c:pt>
                <c:pt idx="989">
                  <c:v>6.4610820426125199</c:v>
                </c:pt>
                <c:pt idx="990">
                  <c:v>6.3556376218312201</c:v>
                </c:pt>
                <c:pt idx="991">
                  <c:v>6.2132523011384704</c:v>
                </c:pt>
                <c:pt idx="992">
                  <c:v>6.1231500241561401</c:v>
                </c:pt>
                <c:pt idx="993">
                  <c:v>6.0190663323760596</c:v>
                </c:pt>
                <c:pt idx="994">
                  <c:v>6.2529072799313097</c:v>
                </c:pt>
                <c:pt idx="995">
                  <c:v>6.1359909049482297</c:v>
                </c:pt>
                <c:pt idx="996">
                  <c:v>6.1073579186402602</c:v>
                </c:pt>
                <c:pt idx="997">
                  <c:v>6.1319897002097603</c:v>
                </c:pt>
                <c:pt idx="998">
                  <c:v>6.1849537098335796</c:v>
                </c:pt>
                <c:pt idx="999">
                  <c:v>6.1228249708321503</c:v>
                </c:pt>
                <c:pt idx="1000">
                  <c:v>6.0881401336946697</c:v>
                </c:pt>
                <c:pt idx="1001">
                  <c:v>6.1769912603094204</c:v>
                </c:pt>
                <c:pt idx="1002">
                  <c:v>6.0892677862572802</c:v>
                </c:pt>
                <c:pt idx="1003">
                  <c:v>6.2258741797504999</c:v>
                </c:pt>
                <c:pt idx="1004">
                  <c:v>6.1099615614498903</c:v>
                </c:pt>
                <c:pt idx="1005">
                  <c:v>6.05995491030518</c:v>
                </c:pt>
                <c:pt idx="1006">
                  <c:v>6.3532372259461001</c:v>
                </c:pt>
                <c:pt idx="1007">
                  <c:v>6.5293907734530103</c:v>
                </c:pt>
                <c:pt idx="1008">
                  <c:v>6.2859391604027204</c:v>
                </c:pt>
                <c:pt idx="1009">
                  <c:v>6.42272889559825</c:v>
                </c:pt>
                <c:pt idx="1010">
                  <c:v>6.37791254105578</c:v>
                </c:pt>
                <c:pt idx="1011">
                  <c:v>6.4669249790689198</c:v>
                </c:pt>
                <c:pt idx="1012">
                  <c:v>6.2581959909467901</c:v>
                </c:pt>
                <c:pt idx="1013">
                  <c:v>6.5687279781307897</c:v>
                </c:pt>
                <c:pt idx="1014">
                  <c:v>6.4765407540791999</c:v>
                </c:pt>
                <c:pt idx="1015">
                  <c:v>6.4050868294592602</c:v>
                </c:pt>
                <c:pt idx="1016">
                  <c:v>6.1119822557397896</c:v>
                </c:pt>
                <c:pt idx="1017">
                  <c:v>6.0617350572264197</c:v>
                </c:pt>
                <c:pt idx="1018">
                  <c:v>6.0379125834015399</c:v>
                </c:pt>
                <c:pt idx="1019">
                  <c:v>6.0579927816836801</c:v>
                </c:pt>
                <c:pt idx="1020">
                  <c:v>6.0115109682180297</c:v>
                </c:pt>
                <c:pt idx="1021">
                  <c:v>6.1636841485010896</c:v>
                </c:pt>
                <c:pt idx="1022">
                  <c:v>6.1378448794356704</c:v>
                </c:pt>
                <c:pt idx="1023">
                  <c:v>6.1752423004628199</c:v>
                </c:pt>
                <c:pt idx="1024">
                  <c:v>6.1838433976927396</c:v>
                </c:pt>
                <c:pt idx="1025">
                  <c:v>6.18024688617772</c:v>
                </c:pt>
                <c:pt idx="1026">
                  <c:v>6.1966315198415201</c:v>
                </c:pt>
                <c:pt idx="1027">
                  <c:v>6.0803453952066198</c:v>
                </c:pt>
                <c:pt idx="1028">
                  <c:v>6.0402683052615203</c:v>
                </c:pt>
                <c:pt idx="1029">
                  <c:v>6.0285594120642401</c:v>
                </c:pt>
                <c:pt idx="1030">
                  <c:v>6.3107135818396101</c:v>
                </c:pt>
                <c:pt idx="1031">
                  <c:v>6.4771491912605299</c:v>
                </c:pt>
                <c:pt idx="1032">
                  <c:v>6.5345305310561397</c:v>
                </c:pt>
                <c:pt idx="1033">
                  <c:v>6.4685109520132</c:v>
                </c:pt>
                <c:pt idx="1034">
                  <c:v>6.4843657852743499</c:v>
                </c:pt>
                <c:pt idx="1035">
                  <c:v>5.9679323711673904</c:v>
                </c:pt>
                <c:pt idx="1036">
                  <c:v>6.0592770278281103</c:v>
                </c:pt>
                <c:pt idx="1037">
                  <c:v>6.0971121490529603</c:v>
                </c:pt>
                <c:pt idx="1038">
                  <c:v>6.2048908248178298</c:v>
                </c:pt>
                <c:pt idx="1039">
                  <c:v>6.12082142818665</c:v>
                </c:pt>
                <c:pt idx="1040">
                  <c:v>6.3734416750504401</c:v>
                </c:pt>
                <c:pt idx="1041">
                  <c:v>6.1393968450743603</c:v>
                </c:pt>
                <c:pt idx="1042">
                  <c:v>6.00921229060486</c:v>
                </c:pt>
                <c:pt idx="1043">
                  <c:v>6.0742957302631604</c:v>
                </c:pt>
                <c:pt idx="1044">
                  <c:v>6.1231152506171496</c:v>
                </c:pt>
                <c:pt idx="1045">
                  <c:v>6.0600165156339498</c:v>
                </c:pt>
                <c:pt idx="1046">
                  <c:v>6.1292089205745999</c:v>
                </c:pt>
                <c:pt idx="1047">
                  <c:v>6.2413447290409296</c:v>
                </c:pt>
                <c:pt idx="1048">
                  <c:v>6.2361643221670198</c:v>
                </c:pt>
                <c:pt idx="1049">
                  <c:v>6.1846943301140298</c:v>
                </c:pt>
                <c:pt idx="1050">
                  <c:v>6.2289470563323199</c:v>
                </c:pt>
                <c:pt idx="1051">
                  <c:v>6.1147655615939396</c:v>
                </c:pt>
                <c:pt idx="1052">
                  <c:v>6.0316278242252199</c:v>
                </c:pt>
                <c:pt idx="1053">
                  <c:v>6.13645757739034</c:v>
                </c:pt>
                <c:pt idx="1054">
                  <c:v>6.2449464538976702</c:v>
                </c:pt>
                <c:pt idx="1055">
                  <c:v>6.5619885821904003</c:v>
                </c:pt>
                <c:pt idx="1056">
                  <c:v>6.3050249351560499</c:v>
                </c:pt>
                <c:pt idx="1057">
                  <c:v>6.5025652936280602</c:v>
                </c:pt>
                <c:pt idx="1058">
                  <c:v>6.59776533101605</c:v>
                </c:pt>
                <c:pt idx="1059">
                  <c:v>6.3796829130618402</c:v>
                </c:pt>
                <c:pt idx="1060">
                  <c:v>6.3108497308522598</c:v>
                </c:pt>
                <c:pt idx="1061">
                  <c:v>5.9251751331917299</c:v>
                </c:pt>
                <c:pt idx="1062">
                  <c:v>6.3328577006297904</c:v>
                </c:pt>
                <c:pt idx="1063">
                  <c:v>6.0733976289070997</c:v>
                </c:pt>
                <c:pt idx="1064">
                  <c:v>6.2897036434028299</c:v>
                </c:pt>
                <c:pt idx="1065">
                  <c:v>6.1162844159127303</c:v>
                </c:pt>
                <c:pt idx="1066">
                  <c:v>6.1011110712997203</c:v>
                </c:pt>
                <c:pt idx="1067">
                  <c:v>6.0631340803608804</c:v>
                </c:pt>
                <c:pt idx="1068">
                  <c:v>6.0853531344021201</c:v>
                </c:pt>
                <c:pt idx="1069">
                  <c:v>6.0786316284917099</c:v>
                </c:pt>
                <c:pt idx="1070">
                  <c:v>6.1945261630263202</c:v>
                </c:pt>
                <c:pt idx="1071">
                  <c:v>6.15558811003282</c:v>
                </c:pt>
                <c:pt idx="1072">
                  <c:v>6.1740245395268003</c:v>
                </c:pt>
                <c:pt idx="1073">
                  <c:v>6.1180680301043902</c:v>
                </c:pt>
                <c:pt idx="1074">
                  <c:v>6.0282421777979804</c:v>
                </c:pt>
                <c:pt idx="1075">
                  <c:v>6.0240857120253199</c:v>
                </c:pt>
                <c:pt idx="1076">
                  <c:v>6.0329693693738902</c:v>
                </c:pt>
                <c:pt idx="1077">
                  <c:v>6.12374261388935</c:v>
                </c:pt>
                <c:pt idx="1078">
                  <c:v>6.1369009527443801</c:v>
                </c:pt>
                <c:pt idx="1079">
                  <c:v>6.6075090390884403</c:v>
                </c:pt>
                <c:pt idx="1080">
                  <c:v>6.3244230628360496</c:v>
                </c:pt>
                <c:pt idx="1081">
                  <c:v>6.2006095739072196</c:v>
                </c:pt>
                <c:pt idx="1082">
                  <c:v>6.1361388314648204</c:v>
                </c:pt>
                <c:pt idx="1083">
                  <c:v>5.9876184500296104</c:v>
                </c:pt>
                <c:pt idx="1084">
                  <c:v>5.8514576206856903</c:v>
                </c:pt>
                <c:pt idx="1085">
                  <c:v>6.09530818652813</c:v>
                </c:pt>
                <c:pt idx="1086">
                  <c:v>6.4708585179097398</c:v>
                </c:pt>
                <c:pt idx="1087">
                  <c:v>6.2291979701034199</c:v>
                </c:pt>
                <c:pt idx="1088">
                  <c:v>6.09583925748385</c:v>
                </c:pt>
                <c:pt idx="1089">
                  <c:v>6.1336671215124596</c:v>
                </c:pt>
                <c:pt idx="1090">
                  <c:v>6.1416377846022696</c:v>
                </c:pt>
                <c:pt idx="1091">
                  <c:v>6.3422721318745001</c:v>
                </c:pt>
                <c:pt idx="1092">
                  <c:v>6.2757241469990204</c:v>
                </c:pt>
                <c:pt idx="1093">
                  <c:v>6.0351107674829496</c:v>
                </c:pt>
                <c:pt idx="1094">
                  <c:v>6.0605022868871297</c:v>
                </c:pt>
                <c:pt idx="1095">
                  <c:v>6.0968492751652104</c:v>
                </c:pt>
                <c:pt idx="1096">
                  <c:v>6.1837275883602398</c:v>
                </c:pt>
                <c:pt idx="1097">
                  <c:v>6.1925004465159201</c:v>
                </c:pt>
                <c:pt idx="1098">
                  <c:v>6.12030446775813</c:v>
                </c:pt>
                <c:pt idx="1099">
                  <c:v>6.0473855826649601</c:v>
                </c:pt>
                <c:pt idx="1100">
                  <c:v>6.1846219423226403</c:v>
                </c:pt>
                <c:pt idx="1101">
                  <c:v>6.1718528462147999</c:v>
                </c:pt>
                <c:pt idx="1102">
                  <c:v>6.2830617043923498</c:v>
                </c:pt>
                <c:pt idx="1103">
                  <c:v>6.4699013701349699</c:v>
                </c:pt>
                <c:pt idx="1104">
                  <c:v>6.4039392377505502</c:v>
                </c:pt>
                <c:pt idx="1105">
                  <c:v>6.4175642253011898</c:v>
                </c:pt>
                <c:pt idx="1106">
                  <c:v>6.0896357563381898</c:v>
                </c:pt>
                <c:pt idx="1107">
                  <c:v>5.93088819972425</c:v>
                </c:pt>
                <c:pt idx="1108">
                  <c:v>5.74943698352513</c:v>
                </c:pt>
                <c:pt idx="1109">
                  <c:v>6.06552294998707</c:v>
                </c:pt>
                <c:pt idx="1110">
                  <c:v>6.1699575060856304</c:v>
                </c:pt>
                <c:pt idx="1111">
                  <c:v>6.42613519182148</c:v>
                </c:pt>
                <c:pt idx="1112">
                  <c:v>6.06284154484797</c:v>
                </c:pt>
                <c:pt idx="1113">
                  <c:v>6.04009202210844</c:v>
                </c:pt>
                <c:pt idx="1114">
                  <c:v>6.0795400676698996</c:v>
                </c:pt>
                <c:pt idx="1115">
                  <c:v>6.2283533248226703</c:v>
                </c:pt>
                <c:pt idx="1116">
                  <c:v>6.1124976861239997</c:v>
                </c:pt>
                <c:pt idx="1117">
                  <c:v>6.1891337308592602</c:v>
                </c:pt>
                <c:pt idx="1118">
                  <c:v>6.1776803143777599</c:v>
                </c:pt>
                <c:pt idx="1119">
                  <c:v>6.2446434278368503</c:v>
                </c:pt>
                <c:pt idx="1120">
                  <c:v>6.0153578409767601</c:v>
                </c:pt>
                <c:pt idx="1121">
                  <c:v>6.0591494635539096</c:v>
                </c:pt>
                <c:pt idx="1122">
                  <c:v>6.0104042539629203</c:v>
                </c:pt>
                <c:pt idx="1123">
                  <c:v>6.0931530976978401</c:v>
                </c:pt>
                <c:pt idx="1124">
                  <c:v>6.0429666320507103</c:v>
                </c:pt>
                <c:pt idx="1125">
                  <c:v>6.1530187071222899</c:v>
                </c:pt>
                <c:pt idx="1126">
                  <c:v>6.36061993765456</c:v>
                </c:pt>
                <c:pt idx="1127">
                  <c:v>6.5411962358342599</c:v>
                </c:pt>
                <c:pt idx="1128">
                  <c:v>6.5152646938150198</c:v>
                </c:pt>
                <c:pt idx="1129">
                  <c:v>6.5062463468374201</c:v>
                </c:pt>
                <c:pt idx="1130">
                  <c:v>6.2418910330370698</c:v>
                </c:pt>
                <c:pt idx="1131">
                  <c:v>5.8222743958365504</c:v>
                </c:pt>
                <c:pt idx="1132">
                  <c:v>6.1851230049193999</c:v>
                </c:pt>
                <c:pt idx="1133">
                  <c:v>6.3170377264049202</c:v>
                </c:pt>
                <c:pt idx="1134">
                  <c:v>6.3897282241886799</c:v>
                </c:pt>
                <c:pt idx="1135">
                  <c:v>6.3426133757709797</c:v>
                </c:pt>
                <c:pt idx="1136">
                  <c:v>5.9886723328785099</c:v>
                </c:pt>
                <c:pt idx="1137">
                  <c:v>6.0725764121949597</c:v>
                </c:pt>
                <c:pt idx="1138">
                  <c:v>6.1355716809857004</c:v>
                </c:pt>
                <c:pt idx="1139">
                  <c:v>6.2533662861386503</c:v>
                </c:pt>
                <c:pt idx="1140">
                  <c:v>6.1649751239625896</c:v>
                </c:pt>
                <c:pt idx="1141">
                  <c:v>6.1620772850118799</c:v>
                </c:pt>
                <c:pt idx="1142">
                  <c:v>6.0396367268944502</c:v>
                </c:pt>
                <c:pt idx="1143">
                  <c:v>6.0774329731027299</c:v>
                </c:pt>
                <c:pt idx="1144">
                  <c:v>6.1728290885884203</c:v>
                </c:pt>
                <c:pt idx="1145">
                  <c:v>6.0086877189891599</c:v>
                </c:pt>
                <c:pt idx="1146">
                  <c:v>6.2681804810847401</c:v>
                </c:pt>
                <c:pt idx="1147">
                  <c:v>6.1046426568249696</c:v>
                </c:pt>
                <c:pt idx="1148">
                  <c:v>6.18628322426322</c:v>
                </c:pt>
                <c:pt idx="1149">
                  <c:v>6.1998041893347402</c:v>
                </c:pt>
                <c:pt idx="1150">
                  <c:v>6.0512496944503802</c:v>
                </c:pt>
                <c:pt idx="1151">
                  <c:v>6.5542605794184201</c:v>
                </c:pt>
                <c:pt idx="1152">
                  <c:v>6.2572887552070204</c:v>
                </c:pt>
                <c:pt idx="1153">
                  <c:v>6.2194221382327903</c:v>
                </c:pt>
                <c:pt idx="1154">
                  <c:v>5.9347408382733304</c:v>
                </c:pt>
                <c:pt idx="1155">
                  <c:v>6.3382826324575099</c:v>
                </c:pt>
                <c:pt idx="1156">
                  <c:v>6.0575418723379304</c:v>
                </c:pt>
                <c:pt idx="1157">
                  <c:v>5.8504942302134104</c:v>
                </c:pt>
                <c:pt idx="1158">
                  <c:v>6.3545940046989298</c:v>
                </c:pt>
                <c:pt idx="1159">
                  <c:v>6.2464967712461199</c:v>
                </c:pt>
                <c:pt idx="1160">
                  <c:v>6.1080494539717298</c:v>
                </c:pt>
                <c:pt idx="1161">
                  <c:v>6.1984287103803597</c:v>
                </c:pt>
                <c:pt idx="1162">
                  <c:v>6.1118326679707398</c:v>
                </c:pt>
                <c:pt idx="1163">
                  <c:v>6.1893928438149297</c:v>
                </c:pt>
                <c:pt idx="1164">
                  <c:v>6.0464071755417104</c:v>
                </c:pt>
                <c:pt idx="1165">
                  <c:v>6.0701769568085604</c:v>
                </c:pt>
                <c:pt idx="1166">
                  <c:v>6.03916116011069</c:v>
                </c:pt>
                <c:pt idx="1167">
                  <c:v>6.1239180279205199</c:v>
                </c:pt>
                <c:pt idx="1168">
                  <c:v>6.1887466647370699</c:v>
                </c:pt>
                <c:pt idx="1169">
                  <c:v>6.0173986614186497</c:v>
                </c:pt>
                <c:pt idx="1170">
                  <c:v>6.0695229315655501</c:v>
                </c:pt>
                <c:pt idx="1171">
                  <c:v>6.1151296106683199</c:v>
                </c:pt>
                <c:pt idx="1172">
                  <c:v>6.1288034056299701</c:v>
                </c:pt>
                <c:pt idx="1173">
                  <c:v>6.10520940073053</c:v>
                </c:pt>
                <c:pt idx="1174">
                  <c:v>6.2098452923825098</c:v>
                </c:pt>
                <c:pt idx="1175">
                  <c:v>6.4841564402790199</c:v>
                </c:pt>
                <c:pt idx="1176">
                  <c:v>6.0990280302454201</c:v>
                </c:pt>
                <c:pt idx="1177">
                  <c:v>6.1313343034322303</c:v>
                </c:pt>
                <c:pt idx="1178">
                  <c:v>6.1458284804088104</c:v>
                </c:pt>
                <c:pt idx="1179">
                  <c:v>5.98424113581446</c:v>
                </c:pt>
                <c:pt idx="1180">
                  <c:v>6.0958405185532198</c:v>
                </c:pt>
                <c:pt idx="1181">
                  <c:v>6.2675122305281903</c:v>
                </c:pt>
                <c:pt idx="1182">
                  <c:v>6.3996622748352898</c:v>
                </c:pt>
                <c:pt idx="1183">
                  <c:v>6.4539390782484496</c:v>
                </c:pt>
                <c:pt idx="1184">
                  <c:v>6.0710664646463099</c:v>
                </c:pt>
                <c:pt idx="1185">
                  <c:v>6.1412517868762002</c:v>
                </c:pt>
                <c:pt idx="1186">
                  <c:v>6.2112957971846896</c:v>
                </c:pt>
                <c:pt idx="1187">
                  <c:v>6.0596253902986597</c:v>
                </c:pt>
                <c:pt idx="1188">
                  <c:v>6.0831898762588201</c:v>
                </c:pt>
                <c:pt idx="1189">
                  <c:v>6.1482429288206397</c:v>
                </c:pt>
                <c:pt idx="1190">
                  <c:v>6.1389734877455204</c:v>
                </c:pt>
                <c:pt idx="1191">
                  <c:v>6.1835389169146504</c:v>
                </c:pt>
                <c:pt idx="1192">
                  <c:v>6.1398240375405004</c:v>
                </c:pt>
                <c:pt idx="1193">
                  <c:v>6.1326298018828203</c:v>
                </c:pt>
                <c:pt idx="1194">
                  <c:v>6.0735984471429703</c:v>
                </c:pt>
                <c:pt idx="1195">
                  <c:v>6.0946990280772697</c:v>
                </c:pt>
                <c:pt idx="1196">
                  <c:v>6.1343748538538003</c:v>
                </c:pt>
                <c:pt idx="1197">
                  <c:v>6.0884381988955099</c:v>
                </c:pt>
                <c:pt idx="1198">
                  <c:v>6.3007846767275399</c:v>
                </c:pt>
                <c:pt idx="1199">
                  <c:v>6.4018551414862701</c:v>
                </c:pt>
                <c:pt idx="1200">
                  <c:v>6.39588919945803</c:v>
                </c:pt>
                <c:pt idx="1201">
                  <c:v>6.1898830194396401</c:v>
                </c:pt>
                <c:pt idx="1202">
                  <c:v>5.8426546969686397</c:v>
                </c:pt>
                <c:pt idx="1203">
                  <c:v>5.8675827466095498</c:v>
                </c:pt>
                <c:pt idx="1204">
                  <c:v>5.9956867122747504</c:v>
                </c:pt>
                <c:pt idx="1205">
                  <c:v>6.25681365872203</c:v>
                </c:pt>
                <c:pt idx="1206">
                  <c:v>6.1386415230318603</c:v>
                </c:pt>
                <c:pt idx="1207">
                  <c:v>6.1302458852264596</c:v>
                </c:pt>
                <c:pt idx="1208">
                  <c:v>6.0328529488938099</c:v>
                </c:pt>
                <c:pt idx="1209">
                  <c:v>6.1499931385306104</c:v>
                </c:pt>
                <c:pt idx="1210">
                  <c:v>6.0867490717804698</c:v>
                </c:pt>
                <c:pt idx="1211">
                  <c:v>6.1069086744846901</c:v>
                </c:pt>
                <c:pt idx="1212">
                  <c:v>6.0898127329660898</c:v>
                </c:pt>
                <c:pt idx="1213">
                  <c:v>6.1466902197160298</c:v>
                </c:pt>
                <c:pt idx="1214">
                  <c:v>5.9895643646377001</c:v>
                </c:pt>
                <c:pt idx="1215">
                  <c:v>6.1305671548965099</c:v>
                </c:pt>
                <c:pt idx="1216">
                  <c:v>6.1769939763357797</c:v>
                </c:pt>
                <c:pt idx="1217">
                  <c:v>6.1438420647891698</c:v>
                </c:pt>
                <c:pt idx="1218">
                  <c:v>6.1226031300101598</c:v>
                </c:pt>
                <c:pt idx="1219">
                  <c:v>6.0985387984131698</c:v>
                </c:pt>
                <c:pt idx="1220">
                  <c:v>5.9844012713134003</c:v>
                </c:pt>
                <c:pt idx="1221">
                  <c:v>6.4290272447828301</c:v>
                </c:pt>
                <c:pt idx="1222">
                  <c:v>6.18643373534311</c:v>
                </c:pt>
                <c:pt idx="1223">
                  <c:v>6.6749755027505202</c:v>
                </c:pt>
                <c:pt idx="1224">
                  <c:v>6.3234194065031897</c:v>
                </c:pt>
                <c:pt idx="1225">
                  <c:v>6.19634194805049</c:v>
                </c:pt>
                <c:pt idx="1226">
                  <c:v>6.0285746143503296</c:v>
                </c:pt>
                <c:pt idx="1227">
                  <c:v>6.17749369493239</c:v>
                </c:pt>
                <c:pt idx="1228">
                  <c:v>5.7943155916353799</c:v>
                </c:pt>
                <c:pt idx="1229">
                  <c:v>6.3235064098742599</c:v>
                </c:pt>
                <c:pt idx="1230">
                  <c:v>6.0140275024791503</c:v>
                </c:pt>
                <c:pt idx="1231">
                  <c:v>6.1149291585211802</c:v>
                </c:pt>
                <c:pt idx="1232">
                  <c:v>6.1513785604223798</c:v>
                </c:pt>
                <c:pt idx="1233">
                  <c:v>6.1827412778836903</c:v>
                </c:pt>
                <c:pt idx="1234">
                  <c:v>6.12892791564256</c:v>
                </c:pt>
                <c:pt idx="1235">
                  <c:v>6.1273485842516697</c:v>
                </c:pt>
                <c:pt idx="1236">
                  <c:v>6.0569495204496802</c:v>
                </c:pt>
                <c:pt idx="1237">
                  <c:v>6.1810139159849697</c:v>
                </c:pt>
                <c:pt idx="1238">
                  <c:v>6.3288397565135002</c:v>
                </c:pt>
                <c:pt idx="1239">
                  <c:v>6.1520161162299596</c:v>
                </c:pt>
                <c:pt idx="1240">
                  <c:v>6.0821630035591001</c:v>
                </c:pt>
                <c:pt idx="1241">
                  <c:v>6.0417441843389597</c:v>
                </c:pt>
                <c:pt idx="1242">
                  <c:v>6.0410842488099998</c:v>
                </c:pt>
                <c:pt idx="1243">
                  <c:v>6.0957878752571304</c:v>
                </c:pt>
                <c:pt idx="1244">
                  <c:v>6.1548531404106699</c:v>
                </c:pt>
                <c:pt idx="1245">
                  <c:v>6.2006445438038398</c:v>
                </c:pt>
                <c:pt idx="1246">
                  <c:v>5.9818464764505599</c:v>
                </c:pt>
                <c:pt idx="1247">
                  <c:v>6.54583200664187</c:v>
                </c:pt>
                <c:pt idx="1248">
                  <c:v>6.35889433493361</c:v>
                </c:pt>
                <c:pt idx="1249">
                  <c:v>6.4454023799474998</c:v>
                </c:pt>
                <c:pt idx="1250">
                  <c:v>6.3722588697155196</c:v>
                </c:pt>
                <c:pt idx="1251">
                  <c:v>6.0697975069099899</c:v>
                </c:pt>
                <c:pt idx="1252">
                  <c:v>5.7901107285426603</c:v>
                </c:pt>
                <c:pt idx="1253">
                  <c:v>6.4043435190851197</c:v>
                </c:pt>
                <c:pt idx="1254">
                  <c:v>6.5185489518865198</c:v>
                </c:pt>
                <c:pt idx="1255">
                  <c:v>6.05679621510426</c:v>
                </c:pt>
                <c:pt idx="1256">
                  <c:v>6.0754970645950896</c:v>
                </c:pt>
                <c:pt idx="1257">
                  <c:v>6.0671175213871003</c:v>
                </c:pt>
                <c:pt idx="1258">
                  <c:v>6.1150892542525996</c:v>
                </c:pt>
                <c:pt idx="1259">
                  <c:v>6.06778937208525</c:v>
                </c:pt>
                <c:pt idx="1260">
                  <c:v>6.1099571614396897</c:v>
                </c:pt>
                <c:pt idx="1261">
                  <c:v>6.0370908951864397</c:v>
                </c:pt>
                <c:pt idx="1262">
                  <c:v>6.1330090250147498</c:v>
                </c:pt>
                <c:pt idx="1263">
                  <c:v>6.1687322574780099</c:v>
                </c:pt>
                <c:pt idx="1264">
                  <c:v>6.1094226896010904</c:v>
                </c:pt>
                <c:pt idx="1265">
                  <c:v>6.0765552206983902</c:v>
                </c:pt>
                <c:pt idx="1266">
                  <c:v>6.2656196883094601</c:v>
                </c:pt>
                <c:pt idx="1267">
                  <c:v>6.1370263703239001</c:v>
                </c:pt>
                <c:pt idx="1268">
                  <c:v>6.10756066971165</c:v>
                </c:pt>
                <c:pt idx="1269">
                  <c:v>6.1263898582371903</c:v>
                </c:pt>
                <c:pt idx="1270">
                  <c:v>6.2539797073038299</c:v>
                </c:pt>
                <c:pt idx="1271">
                  <c:v>6.6617666135247298</c:v>
                </c:pt>
                <c:pt idx="1272">
                  <c:v>6.3556388840606699</c:v>
                </c:pt>
                <c:pt idx="1273">
                  <c:v>6.2612016134122701</c:v>
                </c:pt>
                <c:pt idx="1274">
                  <c:v>6.1363089965615902</c:v>
                </c:pt>
                <c:pt idx="1275">
                  <c:v>5.9164235249525996</c:v>
                </c:pt>
                <c:pt idx="1276">
                  <c:v>5.9028825229729298</c:v>
                </c:pt>
                <c:pt idx="1277">
                  <c:v>5.7335161257321898</c:v>
                </c:pt>
                <c:pt idx="1278">
                  <c:v>6.3131341514242401</c:v>
                </c:pt>
                <c:pt idx="1279">
                  <c:v>6.3534314510264096</c:v>
                </c:pt>
                <c:pt idx="1280">
                  <c:v>6.2198295170525899</c:v>
                </c:pt>
                <c:pt idx="1281">
                  <c:v>6.0034175376051699</c:v>
                </c:pt>
                <c:pt idx="1282">
                  <c:v>6.1076052596762898</c:v>
                </c:pt>
                <c:pt idx="1283">
                  <c:v>6.1607546132545297</c:v>
                </c:pt>
                <c:pt idx="1284">
                  <c:v>6.4249929932450902</c:v>
                </c:pt>
                <c:pt idx="1285">
                  <c:v>6.08322820880983</c:v>
                </c:pt>
                <c:pt idx="1286">
                  <c:v>6.1327653874837802</c:v>
                </c:pt>
                <c:pt idx="1287">
                  <c:v>6.1782928253768103</c:v>
                </c:pt>
                <c:pt idx="1288">
                  <c:v>6.0507397354149903</c:v>
                </c:pt>
                <c:pt idx="1289">
                  <c:v>6.07273659288039</c:v>
                </c:pt>
                <c:pt idx="1290">
                  <c:v>6.1208914453613996</c:v>
                </c:pt>
                <c:pt idx="1291">
                  <c:v>6.1264404180409198</c:v>
                </c:pt>
                <c:pt idx="1292">
                  <c:v>6.1310949946162401</c:v>
                </c:pt>
                <c:pt idx="1293">
                  <c:v>6.2520586586926497</c:v>
                </c:pt>
                <c:pt idx="1294">
                  <c:v>6.0807525867140102</c:v>
                </c:pt>
                <c:pt idx="1295">
                  <c:v>6.4516571056954897</c:v>
                </c:pt>
                <c:pt idx="1296">
                  <c:v>6.4210112409520104</c:v>
                </c:pt>
                <c:pt idx="1297">
                  <c:v>6.3751645418951899</c:v>
                </c:pt>
                <c:pt idx="1298">
                  <c:v>6.2105984356020896</c:v>
                </c:pt>
                <c:pt idx="1299">
                  <c:v>6.3306270198163297</c:v>
                </c:pt>
                <c:pt idx="1300">
                  <c:v>5.8853937100925604</c:v>
                </c:pt>
                <c:pt idx="1301">
                  <c:v>6.2107057752522499</c:v>
                </c:pt>
                <c:pt idx="1302">
                  <c:v>6.31725326136619</c:v>
                </c:pt>
                <c:pt idx="1303">
                  <c:v>6.1042728622253497</c:v>
                </c:pt>
                <c:pt idx="1304">
                  <c:v>6.2270167986972798</c:v>
                </c:pt>
                <c:pt idx="1305">
                  <c:v>6.0610267506261097</c:v>
                </c:pt>
                <c:pt idx="1306">
                  <c:v>6.1832072158097304</c:v>
                </c:pt>
                <c:pt idx="1307">
                  <c:v>6.1650181445043799</c:v>
                </c:pt>
                <c:pt idx="1308">
                  <c:v>6.1093257846264404</c:v>
                </c:pt>
                <c:pt idx="1309">
                  <c:v>6.2284748689298404</c:v>
                </c:pt>
                <c:pt idx="1310">
                  <c:v>6.1672303973586704</c:v>
                </c:pt>
                <c:pt idx="1311">
                  <c:v>6.1303765434105699</c:v>
                </c:pt>
                <c:pt idx="1312">
                  <c:v>6.0949376123579997</c:v>
                </c:pt>
                <c:pt idx="1313">
                  <c:v>6.13722115575173</c:v>
                </c:pt>
                <c:pt idx="1314">
                  <c:v>5.9981538833103896</c:v>
                </c:pt>
                <c:pt idx="1315">
                  <c:v>6.0181483930942798</c:v>
                </c:pt>
                <c:pt idx="1316">
                  <c:v>6.0980035830635604</c:v>
                </c:pt>
                <c:pt idx="1317">
                  <c:v>6.1355082171583302</c:v>
                </c:pt>
                <c:pt idx="1318">
                  <c:v>6.4300319401681199</c:v>
                </c:pt>
                <c:pt idx="1319">
                  <c:v>6.4082777593533002</c:v>
                </c:pt>
                <c:pt idx="1320">
                  <c:v>6.2223986306911403</c:v>
                </c:pt>
                <c:pt idx="1321">
                  <c:v>6.0573316313180703</c:v>
                </c:pt>
                <c:pt idx="1322">
                  <c:v>6.0732855515605202</c:v>
                </c:pt>
                <c:pt idx="1323">
                  <c:v>6.2437004402647398</c:v>
                </c:pt>
                <c:pt idx="1324">
                  <c:v>5.9757289740881596</c:v>
                </c:pt>
                <c:pt idx="1325">
                  <c:v>6.1175362796988404</c:v>
                </c:pt>
                <c:pt idx="1326">
                  <c:v>6.4413197120261501</c:v>
                </c:pt>
                <c:pt idx="1327">
                  <c:v>6.1807021722109399</c:v>
                </c:pt>
                <c:pt idx="1328">
                  <c:v>6.2445114012229102</c:v>
                </c:pt>
                <c:pt idx="1329">
                  <c:v>6.2974149838073403</c:v>
                </c:pt>
                <c:pt idx="1330">
                  <c:v>6.2397203286099403</c:v>
                </c:pt>
                <c:pt idx="1331">
                  <c:v>6.0437288618115899</c:v>
                </c:pt>
                <c:pt idx="1332">
                  <c:v>6.0231730723202404</c:v>
                </c:pt>
                <c:pt idx="1333">
                  <c:v>6.1038912620321097</c:v>
                </c:pt>
                <c:pt idx="1334">
                  <c:v>6.0516900815285197</c:v>
                </c:pt>
                <c:pt idx="1335">
                  <c:v>6.3105598668704097</c:v>
                </c:pt>
                <c:pt idx="1336">
                  <c:v>6.2118653068467999</c:v>
                </c:pt>
                <c:pt idx="1337">
                  <c:v>6.0625905696656401</c:v>
                </c:pt>
                <c:pt idx="1338">
                  <c:v>6.1923739617932299</c:v>
                </c:pt>
                <c:pt idx="1339">
                  <c:v>5.97480918816039</c:v>
                </c:pt>
                <c:pt idx="1340">
                  <c:v>6.1750775977851804</c:v>
                </c:pt>
                <c:pt idx="1341">
                  <c:v>6.1487550842454999</c:v>
                </c:pt>
                <c:pt idx="1342">
                  <c:v>6.2444037298992496</c:v>
                </c:pt>
                <c:pt idx="1343">
                  <c:v>6.4753999794461903</c:v>
                </c:pt>
                <c:pt idx="1344">
                  <c:v>6.20679091800117</c:v>
                </c:pt>
                <c:pt idx="1345">
                  <c:v>6.2622403944347704</c:v>
                </c:pt>
                <c:pt idx="1346">
                  <c:v>6.3071417065572497</c:v>
                </c:pt>
                <c:pt idx="1347">
                  <c:v>6.1050384703066598</c:v>
                </c:pt>
                <c:pt idx="1348">
                  <c:v>6.1135189155327003</c:v>
                </c:pt>
                <c:pt idx="1349">
                  <c:v>6.11952591533103</c:v>
                </c:pt>
                <c:pt idx="1350">
                  <c:v>6.0415918579775196</c:v>
                </c:pt>
                <c:pt idx="1351">
                  <c:v>6.2242283893820298</c:v>
                </c:pt>
                <c:pt idx="1352">
                  <c:v>6.2144071094745303</c:v>
                </c:pt>
                <c:pt idx="1353">
                  <c:v>6.1204017448717103</c:v>
                </c:pt>
                <c:pt idx="1354">
                  <c:v>6.2530751324568401</c:v>
                </c:pt>
                <c:pt idx="1355">
                  <c:v>6.1370172092549398</c:v>
                </c:pt>
                <c:pt idx="1356">
                  <c:v>5.9669903175364096</c:v>
                </c:pt>
                <c:pt idx="1357">
                  <c:v>6.1424412434215601</c:v>
                </c:pt>
                <c:pt idx="1358">
                  <c:v>6.1123997697839796</c:v>
                </c:pt>
                <c:pt idx="1359">
                  <c:v>6.26820085048106</c:v>
                </c:pt>
                <c:pt idx="1360">
                  <c:v>6.0838157929486503</c:v>
                </c:pt>
                <c:pt idx="1361">
                  <c:v>6.1933509272337703</c:v>
                </c:pt>
                <c:pt idx="1362">
                  <c:v>6.12751572034598</c:v>
                </c:pt>
                <c:pt idx="1363">
                  <c:v>6.1385192789516596</c:v>
                </c:pt>
                <c:pt idx="1364">
                  <c:v>6.0576062388040404</c:v>
                </c:pt>
                <c:pt idx="1365">
                  <c:v>6.1831185035198697</c:v>
                </c:pt>
                <c:pt idx="1366">
                  <c:v>6.2301718574209097</c:v>
                </c:pt>
                <c:pt idx="1367">
                  <c:v>6.5235772131658099</c:v>
                </c:pt>
                <c:pt idx="1368">
                  <c:v>6.2558540314832802</c:v>
                </c:pt>
                <c:pt idx="1369">
                  <c:v>5.7911294566018903</c:v>
                </c:pt>
                <c:pt idx="1370">
                  <c:v>5.4300067401618302</c:v>
                </c:pt>
                <c:pt idx="1371">
                  <c:v>5.7720034836481098</c:v>
                </c:pt>
                <c:pt idx="1372">
                  <c:v>6.0209742741027199</c:v>
                </c:pt>
                <c:pt idx="1373">
                  <c:v>6.1750911071238104</c:v>
                </c:pt>
                <c:pt idx="1374">
                  <c:v>6.3624126375890597</c:v>
                </c:pt>
                <c:pt idx="1375">
                  <c:v>6.1253093673428296</c:v>
                </c:pt>
                <c:pt idx="1376">
                  <c:v>6.1594294360186597</c:v>
                </c:pt>
                <c:pt idx="1377">
                  <c:v>6.1235116034804804</c:v>
                </c:pt>
                <c:pt idx="1378">
                  <c:v>6.0981317351256097</c:v>
                </c:pt>
                <c:pt idx="1379">
                  <c:v>6.1073149216249298</c:v>
                </c:pt>
                <c:pt idx="1380">
                  <c:v>6.0697546931680098</c:v>
                </c:pt>
                <c:pt idx="1381">
                  <c:v>6.1958995072027099</c:v>
                </c:pt>
                <c:pt idx="1382">
                  <c:v>6.0789619046957402</c:v>
                </c:pt>
                <c:pt idx="1383">
                  <c:v>6.0865173458578603</c:v>
                </c:pt>
                <c:pt idx="1384">
                  <c:v>6.0946413928674597</c:v>
                </c:pt>
                <c:pt idx="1385">
                  <c:v>6.1397876751511102</c:v>
                </c:pt>
                <c:pt idx="1386">
                  <c:v>6.2308531423268398</c:v>
                </c:pt>
                <c:pt idx="1387">
                  <c:v>6.0610713667793901</c:v>
                </c:pt>
                <c:pt idx="1388">
                  <c:v>6.1736134178618602</c:v>
                </c:pt>
                <c:pt idx="1389">
                  <c:v>6.3236521978318896</c:v>
                </c:pt>
                <c:pt idx="1390">
                  <c:v>6.2628291732494601</c:v>
                </c:pt>
                <c:pt idx="1391">
                  <c:v>6.4526423104408996</c:v>
                </c:pt>
                <c:pt idx="1392">
                  <c:v>6.2568431007642697</c:v>
                </c:pt>
                <c:pt idx="1393">
                  <c:v>6.4070340223125504</c:v>
                </c:pt>
                <c:pt idx="1394">
                  <c:v>6.3318846653942504</c:v>
                </c:pt>
                <c:pt idx="1395">
                  <c:v>6.2973583621987599</c:v>
                </c:pt>
                <c:pt idx="1396">
                  <c:v>6.2924805409155899</c:v>
                </c:pt>
                <c:pt idx="1397">
                  <c:v>6.2630548087843696</c:v>
                </c:pt>
                <c:pt idx="1398">
                  <c:v>6.1291395236771704</c:v>
                </c:pt>
                <c:pt idx="1399">
                  <c:v>6.1322545713172802</c:v>
                </c:pt>
                <c:pt idx="1400">
                  <c:v>6.3010147096659503</c:v>
                </c:pt>
                <c:pt idx="1401">
                  <c:v>6.1066290724120602</c:v>
                </c:pt>
                <c:pt idx="1402">
                  <c:v>6.1504439908990003</c:v>
                </c:pt>
                <c:pt idx="1403">
                  <c:v>6.1573010342008203</c:v>
                </c:pt>
                <c:pt idx="1404">
                  <c:v>6.1387310687278198</c:v>
                </c:pt>
                <c:pt idx="1405">
                  <c:v>6.0656023910844299</c:v>
                </c:pt>
                <c:pt idx="1406">
                  <c:v>6.0864800252314302</c:v>
                </c:pt>
                <c:pt idx="1407">
                  <c:v>6.1341202177328702</c:v>
                </c:pt>
                <c:pt idx="1408">
                  <c:v>6.0344328347628098</c:v>
                </c:pt>
                <c:pt idx="1409">
                  <c:v>5.9783936964145097</c:v>
                </c:pt>
                <c:pt idx="1410">
                  <c:v>6.1185908589076803</c:v>
                </c:pt>
                <c:pt idx="1411">
                  <c:v>6.1072533296013196</c:v>
                </c:pt>
                <c:pt idx="1412">
                  <c:v>6.0437156794139701</c:v>
                </c:pt>
                <c:pt idx="1413">
                  <c:v>6.06601856303263</c:v>
                </c:pt>
                <c:pt idx="1414">
                  <c:v>6.2354510014391904</c:v>
                </c:pt>
                <c:pt idx="1415">
                  <c:v>6.4486889235283096</c:v>
                </c:pt>
                <c:pt idx="1416">
                  <c:v>6.2646981775860198</c:v>
                </c:pt>
                <c:pt idx="1417">
                  <c:v>6.3134375487564798</c:v>
                </c:pt>
                <c:pt idx="1418">
                  <c:v>6.0984347018465499</c:v>
                </c:pt>
                <c:pt idx="1419">
                  <c:v>5.9950522619466904</c:v>
                </c:pt>
                <c:pt idx="1420">
                  <c:v>6.1843470945992101</c:v>
                </c:pt>
                <c:pt idx="1421">
                  <c:v>6.3244955904376301</c:v>
                </c:pt>
                <c:pt idx="1422">
                  <c:v>6.31535991737133</c:v>
                </c:pt>
                <c:pt idx="1423">
                  <c:v>6.1707224209303702</c:v>
                </c:pt>
                <c:pt idx="1424">
                  <c:v>6.1459180489971903</c:v>
                </c:pt>
                <c:pt idx="1425">
                  <c:v>6.0567913333270296</c:v>
                </c:pt>
                <c:pt idx="1426">
                  <c:v>6.1590089209068104</c:v>
                </c:pt>
                <c:pt idx="1427">
                  <c:v>6.1023253302321603</c:v>
                </c:pt>
                <c:pt idx="1428">
                  <c:v>6.0891318010208204</c:v>
                </c:pt>
                <c:pt idx="1429">
                  <c:v>5.9989183249037401</c:v>
                </c:pt>
                <c:pt idx="1430">
                  <c:v>6.1571251639657198</c:v>
                </c:pt>
                <c:pt idx="1431">
                  <c:v>6.0452826953698198</c:v>
                </c:pt>
                <c:pt idx="1432">
                  <c:v>5.9758724738463496</c:v>
                </c:pt>
                <c:pt idx="1433">
                  <c:v>6.0576956897213803</c:v>
                </c:pt>
                <c:pt idx="1434">
                  <c:v>6.1610409686515704</c:v>
                </c:pt>
                <c:pt idx="1435">
                  <c:v>6.2878025145166596</c:v>
                </c:pt>
                <c:pt idx="1436">
                  <c:v>6.1811550065441399</c:v>
                </c:pt>
                <c:pt idx="1437">
                  <c:v>6.0617872634497703</c:v>
                </c:pt>
                <c:pt idx="1438">
                  <c:v>6.0761735158912797</c:v>
                </c:pt>
                <c:pt idx="1439">
                  <c:v>6.5289189473251401</c:v>
                </c:pt>
                <c:pt idx="1440">
                  <c:v>6.3479274991989501</c:v>
                </c:pt>
                <c:pt idx="1441">
                  <c:v>6.4513150600483202</c:v>
                </c:pt>
                <c:pt idx="1442">
                  <c:v>6.1753873239398303</c:v>
                </c:pt>
                <c:pt idx="1443">
                  <c:v>6.5278601688453497</c:v>
                </c:pt>
                <c:pt idx="1444">
                  <c:v>5.98778038343234</c:v>
                </c:pt>
                <c:pt idx="1445">
                  <c:v>6.21968578025227</c:v>
                </c:pt>
                <c:pt idx="1446">
                  <c:v>6.3506032649246604</c:v>
                </c:pt>
                <c:pt idx="1447">
                  <c:v>6.3102308523062902</c:v>
                </c:pt>
                <c:pt idx="1448">
                  <c:v>6.1977661450989903</c:v>
                </c:pt>
                <c:pt idx="1449">
                  <c:v>5.9965025566368801</c:v>
                </c:pt>
                <c:pt idx="1450">
                  <c:v>6.1821440348672496</c:v>
                </c:pt>
                <c:pt idx="1451">
                  <c:v>6.2800172830498697</c:v>
                </c:pt>
                <c:pt idx="1452">
                  <c:v>6.1132172790502102</c:v>
                </c:pt>
                <c:pt idx="1453">
                  <c:v>6.1110573222990299</c:v>
                </c:pt>
                <c:pt idx="1454">
                  <c:v>6.1348780657598798</c:v>
                </c:pt>
                <c:pt idx="1455">
                  <c:v>6.1025443603704996</c:v>
                </c:pt>
                <c:pt idx="1456">
                  <c:v>6.0677223272366101</c:v>
                </c:pt>
                <c:pt idx="1457">
                  <c:v>6.1738406472092304</c:v>
                </c:pt>
                <c:pt idx="1458">
                  <c:v>6.1808443731162601</c:v>
                </c:pt>
                <c:pt idx="1459">
                  <c:v>6.2156994830838102</c:v>
                </c:pt>
                <c:pt idx="1460">
                  <c:v>6.2436346208918003</c:v>
                </c:pt>
                <c:pt idx="1461">
                  <c:v>6.1326181499237196</c:v>
                </c:pt>
                <c:pt idx="1462">
                  <c:v>6.15827715665933</c:v>
                </c:pt>
                <c:pt idx="1463">
                  <c:v>6.3576837978765104</c:v>
                </c:pt>
                <c:pt idx="1464">
                  <c:v>6.3193156482277102</c:v>
                </c:pt>
                <c:pt idx="1465">
                  <c:v>6.3605820976589298</c:v>
                </c:pt>
                <c:pt idx="1466">
                  <c:v>6.1525856716175804</c:v>
                </c:pt>
                <c:pt idx="1467">
                  <c:v>5.9385636789860197</c:v>
                </c:pt>
                <c:pt idx="1468">
                  <c:v>5.9476575260340701</c:v>
                </c:pt>
                <c:pt idx="1469">
                  <c:v>6.0526381461503496</c:v>
                </c:pt>
                <c:pt idx="1470">
                  <c:v>6.2832929781921996</c:v>
                </c:pt>
                <c:pt idx="1471">
                  <c:v>6.23610490725574</c:v>
                </c:pt>
                <c:pt idx="1472">
                  <c:v>5.9757518249392199</c:v>
                </c:pt>
                <c:pt idx="1473">
                  <c:v>6.0277860111718899</c:v>
                </c:pt>
                <c:pt idx="1474">
                  <c:v>6.0751451893476798</c:v>
                </c:pt>
                <c:pt idx="1475">
                  <c:v>6.0764071541540696</c:v>
                </c:pt>
                <c:pt idx="1476">
                  <c:v>6.0385064904188299</c:v>
                </c:pt>
                <c:pt idx="1477">
                  <c:v>6.1238661992830998</c:v>
                </c:pt>
                <c:pt idx="1478">
                  <c:v>6.0490432525447497</c:v>
                </c:pt>
                <c:pt idx="1479">
                  <c:v>6.0937991524117896</c:v>
                </c:pt>
                <c:pt idx="1480">
                  <c:v>6.1307241470137503</c:v>
                </c:pt>
                <c:pt idx="1481">
                  <c:v>6.0208690852142501</c:v>
                </c:pt>
                <c:pt idx="1482">
                  <c:v>6.0718770408993601</c:v>
                </c:pt>
                <c:pt idx="1483">
                  <c:v>6.0262326332459697</c:v>
                </c:pt>
                <c:pt idx="1484">
                  <c:v>5.9639823691633103</c:v>
                </c:pt>
                <c:pt idx="1485">
                  <c:v>6.2656256405336803</c:v>
                </c:pt>
                <c:pt idx="1486">
                  <c:v>6.2308716345853696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E2-4EA2-84C2-7CD1098CC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9652320"/>
        <c:axId val="299546352"/>
      </c:lineChart>
      <c:catAx>
        <c:axId val="289652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9546352"/>
        <c:crosses val="autoZero"/>
        <c:auto val="1"/>
        <c:lblAlgn val="ctr"/>
        <c:lblOffset val="100"/>
        <c:noMultiLvlLbl val="0"/>
      </c:catAx>
      <c:valAx>
        <c:axId val="299546352"/>
        <c:scaling>
          <c:orientation val="minMax"/>
          <c:max val="7"/>
          <c:min val="3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28965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SpectralGap_VectorLength_11175_!$I$1</c:f>
              <c:strCache>
                <c:ptCount val="1"/>
                <c:pt idx="0">
                  <c:v>Lower-Bound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SpectralGap_VectorLength_11175_!$I$2:$I$631</c:f>
              <c:numCache>
                <c:formatCode>General</c:formatCode>
                <c:ptCount val="63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10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10</c:v>
                </c:pt>
                <c:pt idx="80">
                  <c:v>10</c:v>
                </c:pt>
                <c:pt idx="81">
                  <c:v>10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  <c:pt idx="92">
                  <c:v>10</c:v>
                </c:pt>
                <c:pt idx="93">
                  <c:v>10</c:v>
                </c:pt>
                <c:pt idx="94">
                  <c:v>10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10</c:v>
                </c:pt>
                <c:pt idx="102">
                  <c:v>10</c:v>
                </c:pt>
                <c:pt idx="103">
                  <c:v>10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10</c:v>
                </c:pt>
                <c:pt idx="109">
                  <c:v>10</c:v>
                </c:pt>
                <c:pt idx="110">
                  <c:v>10</c:v>
                </c:pt>
                <c:pt idx="111">
                  <c:v>10</c:v>
                </c:pt>
                <c:pt idx="112">
                  <c:v>10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10</c:v>
                </c:pt>
                <c:pt idx="128">
                  <c:v>10</c:v>
                </c:pt>
                <c:pt idx="129">
                  <c:v>10</c:v>
                </c:pt>
                <c:pt idx="130">
                  <c:v>10</c:v>
                </c:pt>
                <c:pt idx="131">
                  <c:v>10</c:v>
                </c:pt>
                <c:pt idx="132">
                  <c:v>10</c:v>
                </c:pt>
                <c:pt idx="133">
                  <c:v>10</c:v>
                </c:pt>
                <c:pt idx="134">
                  <c:v>10</c:v>
                </c:pt>
                <c:pt idx="135">
                  <c:v>10</c:v>
                </c:pt>
                <c:pt idx="136">
                  <c:v>10</c:v>
                </c:pt>
                <c:pt idx="137">
                  <c:v>10</c:v>
                </c:pt>
                <c:pt idx="138">
                  <c:v>10</c:v>
                </c:pt>
                <c:pt idx="139">
                  <c:v>10</c:v>
                </c:pt>
                <c:pt idx="140">
                  <c:v>10</c:v>
                </c:pt>
                <c:pt idx="141">
                  <c:v>10</c:v>
                </c:pt>
                <c:pt idx="142">
                  <c:v>10</c:v>
                </c:pt>
                <c:pt idx="143">
                  <c:v>10</c:v>
                </c:pt>
                <c:pt idx="144">
                  <c:v>10</c:v>
                </c:pt>
                <c:pt idx="145">
                  <c:v>10</c:v>
                </c:pt>
                <c:pt idx="146">
                  <c:v>10</c:v>
                </c:pt>
                <c:pt idx="147">
                  <c:v>10</c:v>
                </c:pt>
                <c:pt idx="148">
                  <c:v>10</c:v>
                </c:pt>
                <c:pt idx="149">
                  <c:v>10</c:v>
                </c:pt>
                <c:pt idx="150">
                  <c:v>10</c:v>
                </c:pt>
                <c:pt idx="151">
                  <c:v>10</c:v>
                </c:pt>
                <c:pt idx="152">
                  <c:v>10</c:v>
                </c:pt>
                <c:pt idx="153">
                  <c:v>10</c:v>
                </c:pt>
                <c:pt idx="154">
                  <c:v>10</c:v>
                </c:pt>
                <c:pt idx="155">
                  <c:v>10</c:v>
                </c:pt>
                <c:pt idx="156">
                  <c:v>10</c:v>
                </c:pt>
                <c:pt idx="157">
                  <c:v>10</c:v>
                </c:pt>
                <c:pt idx="158">
                  <c:v>10</c:v>
                </c:pt>
                <c:pt idx="159">
                  <c:v>10</c:v>
                </c:pt>
                <c:pt idx="160">
                  <c:v>10</c:v>
                </c:pt>
                <c:pt idx="161">
                  <c:v>10</c:v>
                </c:pt>
                <c:pt idx="162">
                  <c:v>10</c:v>
                </c:pt>
                <c:pt idx="163">
                  <c:v>10</c:v>
                </c:pt>
                <c:pt idx="164">
                  <c:v>10</c:v>
                </c:pt>
                <c:pt idx="165">
                  <c:v>10</c:v>
                </c:pt>
                <c:pt idx="166">
                  <c:v>10</c:v>
                </c:pt>
                <c:pt idx="167">
                  <c:v>10</c:v>
                </c:pt>
                <c:pt idx="168">
                  <c:v>10</c:v>
                </c:pt>
                <c:pt idx="169">
                  <c:v>10</c:v>
                </c:pt>
                <c:pt idx="170">
                  <c:v>10</c:v>
                </c:pt>
                <c:pt idx="171">
                  <c:v>10</c:v>
                </c:pt>
                <c:pt idx="172">
                  <c:v>10</c:v>
                </c:pt>
                <c:pt idx="173">
                  <c:v>10</c:v>
                </c:pt>
                <c:pt idx="174">
                  <c:v>10</c:v>
                </c:pt>
                <c:pt idx="175">
                  <c:v>10</c:v>
                </c:pt>
                <c:pt idx="176">
                  <c:v>10</c:v>
                </c:pt>
                <c:pt idx="177">
                  <c:v>10</c:v>
                </c:pt>
                <c:pt idx="178">
                  <c:v>10</c:v>
                </c:pt>
                <c:pt idx="179">
                  <c:v>10</c:v>
                </c:pt>
                <c:pt idx="180">
                  <c:v>10</c:v>
                </c:pt>
                <c:pt idx="181">
                  <c:v>10</c:v>
                </c:pt>
                <c:pt idx="182">
                  <c:v>10</c:v>
                </c:pt>
                <c:pt idx="183">
                  <c:v>10</c:v>
                </c:pt>
                <c:pt idx="184">
                  <c:v>10</c:v>
                </c:pt>
                <c:pt idx="185">
                  <c:v>10</c:v>
                </c:pt>
                <c:pt idx="186">
                  <c:v>10</c:v>
                </c:pt>
                <c:pt idx="187">
                  <c:v>10</c:v>
                </c:pt>
                <c:pt idx="188">
                  <c:v>10</c:v>
                </c:pt>
                <c:pt idx="189">
                  <c:v>10</c:v>
                </c:pt>
                <c:pt idx="190">
                  <c:v>10</c:v>
                </c:pt>
                <c:pt idx="191">
                  <c:v>10</c:v>
                </c:pt>
                <c:pt idx="192">
                  <c:v>10</c:v>
                </c:pt>
                <c:pt idx="193">
                  <c:v>10</c:v>
                </c:pt>
                <c:pt idx="194">
                  <c:v>10</c:v>
                </c:pt>
                <c:pt idx="195">
                  <c:v>10</c:v>
                </c:pt>
                <c:pt idx="196">
                  <c:v>10</c:v>
                </c:pt>
                <c:pt idx="197">
                  <c:v>10</c:v>
                </c:pt>
                <c:pt idx="198">
                  <c:v>10</c:v>
                </c:pt>
                <c:pt idx="199">
                  <c:v>10</c:v>
                </c:pt>
                <c:pt idx="200">
                  <c:v>10</c:v>
                </c:pt>
                <c:pt idx="201">
                  <c:v>10</c:v>
                </c:pt>
                <c:pt idx="202">
                  <c:v>10</c:v>
                </c:pt>
                <c:pt idx="203">
                  <c:v>10</c:v>
                </c:pt>
                <c:pt idx="204">
                  <c:v>10</c:v>
                </c:pt>
                <c:pt idx="205">
                  <c:v>10</c:v>
                </c:pt>
                <c:pt idx="206">
                  <c:v>10</c:v>
                </c:pt>
                <c:pt idx="207">
                  <c:v>10</c:v>
                </c:pt>
                <c:pt idx="208">
                  <c:v>10</c:v>
                </c:pt>
                <c:pt idx="209">
                  <c:v>10</c:v>
                </c:pt>
                <c:pt idx="210">
                  <c:v>10</c:v>
                </c:pt>
                <c:pt idx="211">
                  <c:v>10</c:v>
                </c:pt>
                <c:pt idx="212">
                  <c:v>10</c:v>
                </c:pt>
                <c:pt idx="213">
                  <c:v>10</c:v>
                </c:pt>
                <c:pt idx="214">
                  <c:v>10</c:v>
                </c:pt>
                <c:pt idx="215">
                  <c:v>10</c:v>
                </c:pt>
                <c:pt idx="216">
                  <c:v>10</c:v>
                </c:pt>
                <c:pt idx="217">
                  <c:v>10</c:v>
                </c:pt>
                <c:pt idx="218">
                  <c:v>10</c:v>
                </c:pt>
                <c:pt idx="219">
                  <c:v>10</c:v>
                </c:pt>
                <c:pt idx="220">
                  <c:v>10</c:v>
                </c:pt>
                <c:pt idx="221">
                  <c:v>10</c:v>
                </c:pt>
                <c:pt idx="222">
                  <c:v>10</c:v>
                </c:pt>
                <c:pt idx="223">
                  <c:v>10</c:v>
                </c:pt>
                <c:pt idx="224">
                  <c:v>10</c:v>
                </c:pt>
                <c:pt idx="225">
                  <c:v>10</c:v>
                </c:pt>
                <c:pt idx="226">
                  <c:v>10</c:v>
                </c:pt>
                <c:pt idx="227">
                  <c:v>10</c:v>
                </c:pt>
                <c:pt idx="228">
                  <c:v>10</c:v>
                </c:pt>
                <c:pt idx="229">
                  <c:v>10</c:v>
                </c:pt>
                <c:pt idx="230">
                  <c:v>10</c:v>
                </c:pt>
                <c:pt idx="231">
                  <c:v>10</c:v>
                </c:pt>
                <c:pt idx="232">
                  <c:v>10</c:v>
                </c:pt>
                <c:pt idx="233">
                  <c:v>10</c:v>
                </c:pt>
                <c:pt idx="234">
                  <c:v>10</c:v>
                </c:pt>
                <c:pt idx="235">
                  <c:v>10</c:v>
                </c:pt>
                <c:pt idx="236">
                  <c:v>10</c:v>
                </c:pt>
                <c:pt idx="237">
                  <c:v>10</c:v>
                </c:pt>
                <c:pt idx="238">
                  <c:v>10</c:v>
                </c:pt>
                <c:pt idx="239">
                  <c:v>10</c:v>
                </c:pt>
                <c:pt idx="240">
                  <c:v>10</c:v>
                </c:pt>
                <c:pt idx="241">
                  <c:v>10</c:v>
                </c:pt>
                <c:pt idx="242">
                  <c:v>10</c:v>
                </c:pt>
                <c:pt idx="243">
                  <c:v>10</c:v>
                </c:pt>
                <c:pt idx="244">
                  <c:v>10</c:v>
                </c:pt>
                <c:pt idx="245">
                  <c:v>10</c:v>
                </c:pt>
                <c:pt idx="246">
                  <c:v>10</c:v>
                </c:pt>
                <c:pt idx="247">
                  <c:v>10</c:v>
                </c:pt>
                <c:pt idx="248">
                  <c:v>10</c:v>
                </c:pt>
                <c:pt idx="249">
                  <c:v>10</c:v>
                </c:pt>
                <c:pt idx="250">
                  <c:v>10</c:v>
                </c:pt>
                <c:pt idx="251">
                  <c:v>10</c:v>
                </c:pt>
                <c:pt idx="252">
                  <c:v>10</c:v>
                </c:pt>
                <c:pt idx="253">
                  <c:v>10</c:v>
                </c:pt>
                <c:pt idx="254">
                  <c:v>10</c:v>
                </c:pt>
                <c:pt idx="255">
                  <c:v>10</c:v>
                </c:pt>
                <c:pt idx="256">
                  <c:v>10</c:v>
                </c:pt>
                <c:pt idx="257">
                  <c:v>10</c:v>
                </c:pt>
                <c:pt idx="258">
                  <c:v>10</c:v>
                </c:pt>
                <c:pt idx="259">
                  <c:v>10</c:v>
                </c:pt>
                <c:pt idx="260">
                  <c:v>10</c:v>
                </c:pt>
                <c:pt idx="261">
                  <c:v>10</c:v>
                </c:pt>
                <c:pt idx="262">
                  <c:v>10</c:v>
                </c:pt>
                <c:pt idx="263">
                  <c:v>10</c:v>
                </c:pt>
                <c:pt idx="264">
                  <c:v>10</c:v>
                </c:pt>
                <c:pt idx="265">
                  <c:v>10</c:v>
                </c:pt>
                <c:pt idx="266">
                  <c:v>10</c:v>
                </c:pt>
                <c:pt idx="267">
                  <c:v>10</c:v>
                </c:pt>
                <c:pt idx="268">
                  <c:v>10</c:v>
                </c:pt>
                <c:pt idx="269">
                  <c:v>10</c:v>
                </c:pt>
                <c:pt idx="270">
                  <c:v>10</c:v>
                </c:pt>
                <c:pt idx="271">
                  <c:v>10</c:v>
                </c:pt>
                <c:pt idx="272">
                  <c:v>10</c:v>
                </c:pt>
                <c:pt idx="273">
                  <c:v>10</c:v>
                </c:pt>
                <c:pt idx="274">
                  <c:v>10</c:v>
                </c:pt>
                <c:pt idx="275">
                  <c:v>10</c:v>
                </c:pt>
                <c:pt idx="276">
                  <c:v>10</c:v>
                </c:pt>
                <c:pt idx="277">
                  <c:v>10</c:v>
                </c:pt>
                <c:pt idx="278">
                  <c:v>10</c:v>
                </c:pt>
                <c:pt idx="279">
                  <c:v>10</c:v>
                </c:pt>
                <c:pt idx="280">
                  <c:v>10</c:v>
                </c:pt>
                <c:pt idx="281">
                  <c:v>10</c:v>
                </c:pt>
                <c:pt idx="282">
                  <c:v>10</c:v>
                </c:pt>
                <c:pt idx="283">
                  <c:v>10</c:v>
                </c:pt>
                <c:pt idx="284">
                  <c:v>10</c:v>
                </c:pt>
                <c:pt idx="285">
                  <c:v>10</c:v>
                </c:pt>
                <c:pt idx="286">
                  <c:v>10</c:v>
                </c:pt>
                <c:pt idx="287">
                  <c:v>10</c:v>
                </c:pt>
                <c:pt idx="288">
                  <c:v>10</c:v>
                </c:pt>
                <c:pt idx="289">
                  <c:v>10</c:v>
                </c:pt>
                <c:pt idx="290">
                  <c:v>10</c:v>
                </c:pt>
                <c:pt idx="291">
                  <c:v>10</c:v>
                </c:pt>
                <c:pt idx="292">
                  <c:v>10</c:v>
                </c:pt>
                <c:pt idx="293">
                  <c:v>10</c:v>
                </c:pt>
                <c:pt idx="294">
                  <c:v>10</c:v>
                </c:pt>
                <c:pt idx="295">
                  <c:v>10</c:v>
                </c:pt>
                <c:pt idx="296">
                  <c:v>10</c:v>
                </c:pt>
                <c:pt idx="297">
                  <c:v>10</c:v>
                </c:pt>
                <c:pt idx="298">
                  <c:v>10</c:v>
                </c:pt>
                <c:pt idx="299">
                  <c:v>10</c:v>
                </c:pt>
                <c:pt idx="300">
                  <c:v>10</c:v>
                </c:pt>
                <c:pt idx="301">
                  <c:v>10</c:v>
                </c:pt>
                <c:pt idx="302">
                  <c:v>10</c:v>
                </c:pt>
                <c:pt idx="303">
                  <c:v>10</c:v>
                </c:pt>
                <c:pt idx="304">
                  <c:v>10</c:v>
                </c:pt>
                <c:pt idx="305">
                  <c:v>10</c:v>
                </c:pt>
                <c:pt idx="306">
                  <c:v>10</c:v>
                </c:pt>
                <c:pt idx="307">
                  <c:v>10</c:v>
                </c:pt>
                <c:pt idx="308">
                  <c:v>10</c:v>
                </c:pt>
                <c:pt idx="309">
                  <c:v>10</c:v>
                </c:pt>
                <c:pt idx="310">
                  <c:v>10</c:v>
                </c:pt>
                <c:pt idx="311">
                  <c:v>10</c:v>
                </c:pt>
                <c:pt idx="312">
                  <c:v>10</c:v>
                </c:pt>
                <c:pt idx="313">
                  <c:v>10</c:v>
                </c:pt>
                <c:pt idx="314">
                  <c:v>10</c:v>
                </c:pt>
                <c:pt idx="315">
                  <c:v>10</c:v>
                </c:pt>
                <c:pt idx="316">
                  <c:v>10</c:v>
                </c:pt>
                <c:pt idx="317">
                  <c:v>10</c:v>
                </c:pt>
                <c:pt idx="318">
                  <c:v>10</c:v>
                </c:pt>
                <c:pt idx="319">
                  <c:v>10</c:v>
                </c:pt>
                <c:pt idx="320">
                  <c:v>10</c:v>
                </c:pt>
                <c:pt idx="321">
                  <c:v>10</c:v>
                </c:pt>
                <c:pt idx="322">
                  <c:v>10</c:v>
                </c:pt>
                <c:pt idx="323">
                  <c:v>10</c:v>
                </c:pt>
                <c:pt idx="324">
                  <c:v>10</c:v>
                </c:pt>
                <c:pt idx="325">
                  <c:v>10</c:v>
                </c:pt>
                <c:pt idx="326">
                  <c:v>10</c:v>
                </c:pt>
                <c:pt idx="327">
                  <c:v>10</c:v>
                </c:pt>
                <c:pt idx="328">
                  <c:v>10</c:v>
                </c:pt>
                <c:pt idx="329">
                  <c:v>10</c:v>
                </c:pt>
                <c:pt idx="330">
                  <c:v>10</c:v>
                </c:pt>
                <c:pt idx="331">
                  <c:v>10</c:v>
                </c:pt>
                <c:pt idx="332">
                  <c:v>10</c:v>
                </c:pt>
                <c:pt idx="333">
                  <c:v>10</c:v>
                </c:pt>
                <c:pt idx="334">
                  <c:v>10</c:v>
                </c:pt>
                <c:pt idx="335">
                  <c:v>10</c:v>
                </c:pt>
                <c:pt idx="336">
                  <c:v>10</c:v>
                </c:pt>
                <c:pt idx="337">
                  <c:v>10</c:v>
                </c:pt>
                <c:pt idx="338">
                  <c:v>10</c:v>
                </c:pt>
                <c:pt idx="339">
                  <c:v>10</c:v>
                </c:pt>
                <c:pt idx="340">
                  <c:v>10</c:v>
                </c:pt>
                <c:pt idx="341">
                  <c:v>10</c:v>
                </c:pt>
                <c:pt idx="342">
                  <c:v>10</c:v>
                </c:pt>
                <c:pt idx="343">
                  <c:v>10</c:v>
                </c:pt>
                <c:pt idx="344">
                  <c:v>10</c:v>
                </c:pt>
                <c:pt idx="345">
                  <c:v>10</c:v>
                </c:pt>
                <c:pt idx="346">
                  <c:v>10</c:v>
                </c:pt>
                <c:pt idx="347">
                  <c:v>10</c:v>
                </c:pt>
                <c:pt idx="348">
                  <c:v>10</c:v>
                </c:pt>
                <c:pt idx="349">
                  <c:v>10</c:v>
                </c:pt>
                <c:pt idx="350">
                  <c:v>10</c:v>
                </c:pt>
                <c:pt idx="351">
                  <c:v>10</c:v>
                </c:pt>
                <c:pt idx="352">
                  <c:v>10</c:v>
                </c:pt>
                <c:pt idx="353">
                  <c:v>10</c:v>
                </c:pt>
                <c:pt idx="354">
                  <c:v>10</c:v>
                </c:pt>
                <c:pt idx="355">
                  <c:v>10</c:v>
                </c:pt>
                <c:pt idx="356">
                  <c:v>10</c:v>
                </c:pt>
                <c:pt idx="357">
                  <c:v>10</c:v>
                </c:pt>
                <c:pt idx="358">
                  <c:v>10</c:v>
                </c:pt>
                <c:pt idx="359">
                  <c:v>10</c:v>
                </c:pt>
                <c:pt idx="360">
                  <c:v>10</c:v>
                </c:pt>
                <c:pt idx="361">
                  <c:v>10</c:v>
                </c:pt>
                <c:pt idx="362">
                  <c:v>10</c:v>
                </c:pt>
                <c:pt idx="363">
                  <c:v>10</c:v>
                </c:pt>
                <c:pt idx="364">
                  <c:v>10</c:v>
                </c:pt>
                <c:pt idx="365">
                  <c:v>10</c:v>
                </c:pt>
                <c:pt idx="366">
                  <c:v>10</c:v>
                </c:pt>
                <c:pt idx="367">
                  <c:v>10</c:v>
                </c:pt>
                <c:pt idx="368">
                  <c:v>10</c:v>
                </c:pt>
                <c:pt idx="369">
                  <c:v>10</c:v>
                </c:pt>
                <c:pt idx="370">
                  <c:v>10</c:v>
                </c:pt>
                <c:pt idx="371">
                  <c:v>10</c:v>
                </c:pt>
                <c:pt idx="372">
                  <c:v>10</c:v>
                </c:pt>
                <c:pt idx="373">
                  <c:v>10</c:v>
                </c:pt>
                <c:pt idx="374">
                  <c:v>10</c:v>
                </c:pt>
                <c:pt idx="375">
                  <c:v>10</c:v>
                </c:pt>
                <c:pt idx="376">
                  <c:v>10</c:v>
                </c:pt>
                <c:pt idx="377">
                  <c:v>10</c:v>
                </c:pt>
                <c:pt idx="378">
                  <c:v>10</c:v>
                </c:pt>
                <c:pt idx="379">
                  <c:v>10</c:v>
                </c:pt>
                <c:pt idx="380">
                  <c:v>10</c:v>
                </c:pt>
                <c:pt idx="381">
                  <c:v>10</c:v>
                </c:pt>
                <c:pt idx="382">
                  <c:v>10</c:v>
                </c:pt>
                <c:pt idx="383">
                  <c:v>10</c:v>
                </c:pt>
                <c:pt idx="384">
                  <c:v>10</c:v>
                </c:pt>
                <c:pt idx="385">
                  <c:v>10</c:v>
                </c:pt>
                <c:pt idx="386">
                  <c:v>10</c:v>
                </c:pt>
                <c:pt idx="387">
                  <c:v>10</c:v>
                </c:pt>
                <c:pt idx="388">
                  <c:v>10</c:v>
                </c:pt>
                <c:pt idx="389">
                  <c:v>10</c:v>
                </c:pt>
                <c:pt idx="390">
                  <c:v>10</c:v>
                </c:pt>
                <c:pt idx="391">
                  <c:v>10</c:v>
                </c:pt>
                <c:pt idx="392">
                  <c:v>10</c:v>
                </c:pt>
                <c:pt idx="393">
                  <c:v>10</c:v>
                </c:pt>
                <c:pt idx="394">
                  <c:v>10</c:v>
                </c:pt>
                <c:pt idx="395">
                  <c:v>10</c:v>
                </c:pt>
                <c:pt idx="396">
                  <c:v>10</c:v>
                </c:pt>
                <c:pt idx="397">
                  <c:v>10</c:v>
                </c:pt>
                <c:pt idx="398">
                  <c:v>10</c:v>
                </c:pt>
                <c:pt idx="399">
                  <c:v>10</c:v>
                </c:pt>
                <c:pt idx="400">
                  <c:v>10</c:v>
                </c:pt>
                <c:pt idx="401">
                  <c:v>10</c:v>
                </c:pt>
                <c:pt idx="402">
                  <c:v>10</c:v>
                </c:pt>
                <c:pt idx="403">
                  <c:v>10</c:v>
                </c:pt>
                <c:pt idx="404">
                  <c:v>10</c:v>
                </c:pt>
                <c:pt idx="405">
                  <c:v>10</c:v>
                </c:pt>
                <c:pt idx="406">
                  <c:v>10</c:v>
                </c:pt>
                <c:pt idx="407">
                  <c:v>10</c:v>
                </c:pt>
                <c:pt idx="408">
                  <c:v>10</c:v>
                </c:pt>
                <c:pt idx="409">
                  <c:v>10</c:v>
                </c:pt>
                <c:pt idx="410">
                  <c:v>10</c:v>
                </c:pt>
                <c:pt idx="411">
                  <c:v>10</c:v>
                </c:pt>
                <c:pt idx="412">
                  <c:v>10</c:v>
                </c:pt>
                <c:pt idx="413">
                  <c:v>10</c:v>
                </c:pt>
                <c:pt idx="414">
                  <c:v>10</c:v>
                </c:pt>
                <c:pt idx="415">
                  <c:v>10</c:v>
                </c:pt>
                <c:pt idx="416">
                  <c:v>10</c:v>
                </c:pt>
                <c:pt idx="417">
                  <c:v>10</c:v>
                </c:pt>
                <c:pt idx="418">
                  <c:v>10</c:v>
                </c:pt>
                <c:pt idx="419">
                  <c:v>10</c:v>
                </c:pt>
                <c:pt idx="420">
                  <c:v>10</c:v>
                </c:pt>
                <c:pt idx="421">
                  <c:v>10</c:v>
                </c:pt>
                <c:pt idx="422">
                  <c:v>10</c:v>
                </c:pt>
                <c:pt idx="423">
                  <c:v>10</c:v>
                </c:pt>
                <c:pt idx="424">
                  <c:v>10</c:v>
                </c:pt>
                <c:pt idx="425">
                  <c:v>10</c:v>
                </c:pt>
                <c:pt idx="426">
                  <c:v>10</c:v>
                </c:pt>
                <c:pt idx="427">
                  <c:v>10</c:v>
                </c:pt>
                <c:pt idx="428">
                  <c:v>10</c:v>
                </c:pt>
                <c:pt idx="429">
                  <c:v>10</c:v>
                </c:pt>
                <c:pt idx="430">
                  <c:v>10</c:v>
                </c:pt>
                <c:pt idx="431">
                  <c:v>10</c:v>
                </c:pt>
                <c:pt idx="432">
                  <c:v>10</c:v>
                </c:pt>
                <c:pt idx="433">
                  <c:v>10</c:v>
                </c:pt>
                <c:pt idx="434">
                  <c:v>10</c:v>
                </c:pt>
                <c:pt idx="435">
                  <c:v>10</c:v>
                </c:pt>
                <c:pt idx="436">
                  <c:v>10</c:v>
                </c:pt>
                <c:pt idx="437">
                  <c:v>10</c:v>
                </c:pt>
                <c:pt idx="438">
                  <c:v>10</c:v>
                </c:pt>
                <c:pt idx="439">
                  <c:v>10</c:v>
                </c:pt>
                <c:pt idx="440">
                  <c:v>10</c:v>
                </c:pt>
                <c:pt idx="441">
                  <c:v>10</c:v>
                </c:pt>
                <c:pt idx="442">
                  <c:v>10</c:v>
                </c:pt>
                <c:pt idx="443">
                  <c:v>10</c:v>
                </c:pt>
                <c:pt idx="444">
                  <c:v>10</c:v>
                </c:pt>
                <c:pt idx="445">
                  <c:v>10</c:v>
                </c:pt>
                <c:pt idx="446">
                  <c:v>10</c:v>
                </c:pt>
                <c:pt idx="447">
                  <c:v>10</c:v>
                </c:pt>
                <c:pt idx="448">
                  <c:v>10</c:v>
                </c:pt>
                <c:pt idx="449">
                  <c:v>10</c:v>
                </c:pt>
                <c:pt idx="450">
                  <c:v>10</c:v>
                </c:pt>
                <c:pt idx="451">
                  <c:v>10</c:v>
                </c:pt>
                <c:pt idx="452">
                  <c:v>10</c:v>
                </c:pt>
                <c:pt idx="453">
                  <c:v>10</c:v>
                </c:pt>
                <c:pt idx="454">
                  <c:v>10</c:v>
                </c:pt>
                <c:pt idx="455">
                  <c:v>10</c:v>
                </c:pt>
                <c:pt idx="456">
                  <c:v>10</c:v>
                </c:pt>
                <c:pt idx="457">
                  <c:v>10</c:v>
                </c:pt>
                <c:pt idx="458">
                  <c:v>10</c:v>
                </c:pt>
                <c:pt idx="459">
                  <c:v>10</c:v>
                </c:pt>
                <c:pt idx="460">
                  <c:v>10</c:v>
                </c:pt>
                <c:pt idx="461">
                  <c:v>10</c:v>
                </c:pt>
                <c:pt idx="462">
                  <c:v>10</c:v>
                </c:pt>
                <c:pt idx="463">
                  <c:v>10</c:v>
                </c:pt>
                <c:pt idx="464">
                  <c:v>10</c:v>
                </c:pt>
                <c:pt idx="465">
                  <c:v>10</c:v>
                </c:pt>
                <c:pt idx="466">
                  <c:v>10</c:v>
                </c:pt>
                <c:pt idx="467">
                  <c:v>10</c:v>
                </c:pt>
                <c:pt idx="468">
                  <c:v>10</c:v>
                </c:pt>
                <c:pt idx="469">
                  <c:v>10</c:v>
                </c:pt>
                <c:pt idx="470">
                  <c:v>10</c:v>
                </c:pt>
                <c:pt idx="471">
                  <c:v>10</c:v>
                </c:pt>
                <c:pt idx="472">
                  <c:v>10</c:v>
                </c:pt>
                <c:pt idx="473">
                  <c:v>10</c:v>
                </c:pt>
                <c:pt idx="474">
                  <c:v>10</c:v>
                </c:pt>
                <c:pt idx="475">
                  <c:v>10</c:v>
                </c:pt>
                <c:pt idx="476">
                  <c:v>10</c:v>
                </c:pt>
                <c:pt idx="477">
                  <c:v>10</c:v>
                </c:pt>
                <c:pt idx="478">
                  <c:v>10</c:v>
                </c:pt>
                <c:pt idx="479">
                  <c:v>10</c:v>
                </c:pt>
                <c:pt idx="480">
                  <c:v>10</c:v>
                </c:pt>
                <c:pt idx="481">
                  <c:v>10</c:v>
                </c:pt>
                <c:pt idx="482">
                  <c:v>10</c:v>
                </c:pt>
                <c:pt idx="483">
                  <c:v>10</c:v>
                </c:pt>
                <c:pt idx="484">
                  <c:v>10</c:v>
                </c:pt>
                <c:pt idx="485">
                  <c:v>10</c:v>
                </c:pt>
                <c:pt idx="486">
                  <c:v>10</c:v>
                </c:pt>
                <c:pt idx="487">
                  <c:v>10</c:v>
                </c:pt>
                <c:pt idx="488">
                  <c:v>10</c:v>
                </c:pt>
                <c:pt idx="489">
                  <c:v>10</c:v>
                </c:pt>
                <c:pt idx="490">
                  <c:v>10</c:v>
                </c:pt>
                <c:pt idx="491">
                  <c:v>10</c:v>
                </c:pt>
                <c:pt idx="492">
                  <c:v>10</c:v>
                </c:pt>
                <c:pt idx="493">
                  <c:v>10</c:v>
                </c:pt>
                <c:pt idx="494">
                  <c:v>10</c:v>
                </c:pt>
                <c:pt idx="495">
                  <c:v>10</c:v>
                </c:pt>
                <c:pt idx="496">
                  <c:v>10</c:v>
                </c:pt>
                <c:pt idx="497">
                  <c:v>10</c:v>
                </c:pt>
                <c:pt idx="498">
                  <c:v>10</c:v>
                </c:pt>
                <c:pt idx="499">
                  <c:v>10</c:v>
                </c:pt>
                <c:pt idx="500">
                  <c:v>10</c:v>
                </c:pt>
                <c:pt idx="501">
                  <c:v>10</c:v>
                </c:pt>
                <c:pt idx="502">
                  <c:v>10</c:v>
                </c:pt>
                <c:pt idx="503">
                  <c:v>10</c:v>
                </c:pt>
                <c:pt idx="504">
                  <c:v>10</c:v>
                </c:pt>
                <c:pt idx="505">
                  <c:v>10</c:v>
                </c:pt>
                <c:pt idx="506">
                  <c:v>10</c:v>
                </c:pt>
                <c:pt idx="507">
                  <c:v>10</c:v>
                </c:pt>
                <c:pt idx="508">
                  <c:v>10</c:v>
                </c:pt>
                <c:pt idx="509">
                  <c:v>10</c:v>
                </c:pt>
                <c:pt idx="510">
                  <c:v>10</c:v>
                </c:pt>
                <c:pt idx="511">
                  <c:v>10</c:v>
                </c:pt>
                <c:pt idx="512">
                  <c:v>10</c:v>
                </c:pt>
                <c:pt idx="513">
                  <c:v>10</c:v>
                </c:pt>
                <c:pt idx="514">
                  <c:v>10</c:v>
                </c:pt>
                <c:pt idx="515">
                  <c:v>10</c:v>
                </c:pt>
                <c:pt idx="516">
                  <c:v>10</c:v>
                </c:pt>
                <c:pt idx="517">
                  <c:v>10</c:v>
                </c:pt>
                <c:pt idx="518">
                  <c:v>10</c:v>
                </c:pt>
                <c:pt idx="519">
                  <c:v>10</c:v>
                </c:pt>
                <c:pt idx="520">
                  <c:v>10</c:v>
                </c:pt>
                <c:pt idx="521">
                  <c:v>10</c:v>
                </c:pt>
                <c:pt idx="522">
                  <c:v>10</c:v>
                </c:pt>
                <c:pt idx="523">
                  <c:v>10</c:v>
                </c:pt>
                <c:pt idx="524">
                  <c:v>10</c:v>
                </c:pt>
                <c:pt idx="525">
                  <c:v>10</c:v>
                </c:pt>
                <c:pt idx="526">
                  <c:v>10</c:v>
                </c:pt>
                <c:pt idx="527">
                  <c:v>10</c:v>
                </c:pt>
                <c:pt idx="528">
                  <c:v>10</c:v>
                </c:pt>
                <c:pt idx="529">
                  <c:v>10</c:v>
                </c:pt>
                <c:pt idx="530">
                  <c:v>10</c:v>
                </c:pt>
                <c:pt idx="531">
                  <c:v>10</c:v>
                </c:pt>
                <c:pt idx="532">
                  <c:v>10</c:v>
                </c:pt>
                <c:pt idx="533">
                  <c:v>10</c:v>
                </c:pt>
                <c:pt idx="534">
                  <c:v>10</c:v>
                </c:pt>
                <c:pt idx="535">
                  <c:v>10</c:v>
                </c:pt>
                <c:pt idx="536">
                  <c:v>10</c:v>
                </c:pt>
                <c:pt idx="537">
                  <c:v>10</c:v>
                </c:pt>
                <c:pt idx="538">
                  <c:v>10</c:v>
                </c:pt>
                <c:pt idx="539">
                  <c:v>10</c:v>
                </c:pt>
                <c:pt idx="540">
                  <c:v>10</c:v>
                </c:pt>
                <c:pt idx="541">
                  <c:v>10</c:v>
                </c:pt>
                <c:pt idx="542">
                  <c:v>10</c:v>
                </c:pt>
                <c:pt idx="543">
                  <c:v>10</c:v>
                </c:pt>
                <c:pt idx="544">
                  <c:v>10</c:v>
                </c:pt>
                <c:pt idx="545">
                  <c:v>10</c:v>
                </c:pt>
                <c:pt idx="546">
                  <c:v>10</c:v>
                </c:pt>
                <c:pt idx="547">
                  <c:v>10</c:v>
                </c:pt>
                <c:pt idx="548">
                  <c:v>10</c:v>
                </c:pt>
                <c:pt idx="549">
                  <c:v>10</c:v>
                </c:pt>
                <c:pt idx="550">
                  <c:v>10</c:v>
                </c:pt>
                <c:pt idx="551">
                  <c:v>10</c:v>
                </c:pt>
                <c:pt idx="552">
                  <c:v>10</c:v>
                </c:pt>
                <c:pt idx="553">
                  <c:v>10</c:v>
                </c:pt>
                <c:pt idx="554">
                  <c:v>10</c:v>
                </c:pt>
                <c:pt idx="555">
                  <c:v>10</c:v>
                </c:pt>
                <c:pt idx="556">
                  <c:v>10</c:v>
                </c:pt>
                <c:pt idx="557">
                  <c:v>10</c:v>
                </c:pt>
                <c:pt idx="558">
                  <c:v>10</c:v>
                </c:pt>
                <c:pt idx="559">
                  <c:v>10</c:v>
                </c:pt>
                <c:pt idx="560">
                  <c:v>10</c:v>
                </c:pt>
                <c:pt idx="561">
                  <c:v>10</c:v>
                </c:pt>
                <c:pt idx="562">
                  <c:v>10</c:v>
                </c:pt>
                <c:pt idx="563">
                  <c:v>10</c:v>
                </c:pt>
                <c:pt idx="564">
                  <c:v>10</c:v>
                </c:pt>
                <c:pt idx="565">
                  <c:v>10</c:v>
                </c:pt>
                <c:pt idx="566">
                  <c:v>10</c:v>
                </c:pt>
                <c:pt idx="567">
                  <c:v>10</c:v>
                </c:pt>
                <c:pt idx="568">
                  <c:v>10</c:v>
                </c:pt>
                <c:pt idx="569">
                  <c:v>10</c:v>
                </c:pt>
                <c:pt idx="570">
                  <c:v>10</c:v>
                </c:pt>
                <c:pt idx="571">
                  <c:v>10</c:v>
                </c:pt>
                <c:pt idx="572">
                  <c:v>10</c:v>
                </c:pt>
                <c:pt idx="573">
                  <c:v>10</c:v>
                </c:pt>
                <c:pt idx="574">
                  <c:v>10</c:v>
                </c:pt>
                <c:pt idx="575">
                  <c:v>10</c:v>
                </c:pt>
                <c:pt idx="576">
                  <c:v>10</c:v>
                </c:pt>
                <c:pt idx="577">
                  <c:v>10</c:v>
                </c:pt>
                <c:pt idx="578">
                  <c:v>10</c:v>
                </c:pt>
                <c:pt idx="579">
                  <c:v>10</c:v>
                </c:pt>
                <c:pt idx="580">
                  <c:v>10</c:v>
                </c:pt>
                <c:pt idx="581">
                  <c:v>10</c:v>
                </c:pt>
                <c:pt idx="582">
                  <c:v>10</c:v>
                </c:pt>
                <c:pt idx="583">
                  <c:v>10</c:v>
                </c:pt>
                <c:pt idx="584">
                  <c:v>10</c:v>
                </c:pt>
                <c:pt idx="585">
                  <c:v>10</c:v>
                </c:pt>
                <c:pt idx="586">
                  <c:v>10</c:v>
                </c:pt>
                <c:pt idx="587">
                  <c:v>10</c:v>
                </c:pt>
                <c:pt idx="588">
                  <c:v>10</c:v>
                </c:pt>
                <c:pt idx="589">
                  <c:v>10</c:v>
                </c:pt>
                <c:pt idx="590">
                  <c:v>10</c:v>
                </c:pt>
                <c:pt idx="591">
                  <c:v>10</c:v>
                </c:pt>
                <c:pt idx="592">
                  <c:v>10</c:v>
                </c:pt>
                <c:pt idx="593">
                  <c:v>10</c:v>
                </c:pt>
                <c:pt idx="594">
                  <c:v>10</c:v>
                </c:pt>
                <c:pt idx="595">
                  <c:v>10</c:v>
                </c:pt>
                <c:pt idx="596">
                  <c:v>10</c:v>
                </c:pt>
                <c:pt idx="597">
                  <c:v>10</c:v>
                </c:pt>
                <c:pt idx="598">
                  <c:v>10</c:v>
                </c:pt>
                <c:pt idx="599">
                  <c:v>10</c:v>
                </c:pt>
                <c:pt idx="600">
                  <c:v>10</c:v>
                </c:pt>
                <c:pt idx="601">
                  <c:v>10</c:v>
                </c:pt>
                <c:pt idx="602">
                  <c:v>10</c:v>
                </c:pt>
                <c:pt idx="603">
                  <c:v>10</c:v>
                </c:pt>
                <c:pt idx="604">
                  <c:v>10</c:v>
                </c:pt>
                <c:pt idx="605">
                  <c:v>10</c:v>
                </c:pt>
                <c:pt idx="606">
                  <c:v>10</c:v>
                </c:pt>
                <c:pt idx="607">
                  <c:v>10</c:v>
                </c:pt>
                <c:pt idx="608">
                  <c:v>10</c:v>
                </c:pt>
                <c:pt idx="609">
                  <c:v>10</c:v>
                </c:pt>
                <c:pt idx="610">
                  <c:v>10</c:v>
                </c:pt>
                <c:pt idx="611">
                  <c:v>10</c:v>
                </c:pt>
                <c:pt idx="612">
                  <c:v>10</c:v>
                </c:pt>
                <c:pt idx="613">
                  <c:v>10</c:v>
                </c:pt>
                <c:pt idx="614">
                  <c:v>10</c:v>
                </c:pt>
                <c:pt idx="615">
                  <c:v>10</c:v>
                </c:pt>
                <c:pt idx="616">
                  <c:v>10</c:v>
                </c:pt>
                <c:pt idx="617">
                  <c:v>10</c:v>
                </c:pt>
                <c:pt idx="618">
                  <c:v>10</c:v>
                </c:pt>
                <c:pt idx="619">
                  <c:v>10</c:v>
                </c:pt>
                <c:pt idx="620">
                  <c:v>10</c:v>
                </c:pt>
                <c:pt idx="621">
                  <c:v>10</c:v>
                </c:pt>
                <c:pt idx="622">
                  <c:v>10</c:v>
                </c:pt>
                <c:pt idx="623">
                  <c:v>10</c:v>
                </c:pt>
                <c:pt idx="624">
                  <c:v>10</c:v>
                </c:pt>
                <c:pt idx="625">
                  <c:v>10</c:v>
                </c:pt>
                <c:pt idx="626">
                  <c:v>10</c:v>
                </c:pt>
                <c:pt idx="627">
                  <c:v>10</c:v>
                </c:pt>
                <c:pt idx="628">
                  <c:v>10</c:v>
                </c:pt>
                <c:pt idx="62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8C-446B-9A39-2C3E236111E3}"/>
            </c:ext>
          </c:extLst>
        </c:ser>
        <c:ser>
          <c:idx val="1"/>
          <c:order val="1"/>
          <c:tx>
            <c:strRef>
              <c:f>SpectralGap_VectorLength_11175_!$J$1</c:f>
              <c:strCache>
                <c:ptCount val="1"/>
                <c:pt idx="0">
                  <c:v>Function's Value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SpectralGap_VectorLength_11175_!$J$2:$J$631</c:f>
              <c:numCache>
                <c:formatCode>General</c:formatCode>
                <c:ptCount val="630"/>
                <c:pt idx="0">
                  <c:v>14.4553302585292</c:v>
                </c:pt>
                <c:pt idx="1">
                  <c:v>14.4553235804006</c:v>
                </c:pt>
                <c:pt idx="2">
                  <c:v>14.455221940970199</c:v>
                </c:pt>
                <c:pt idx="3">
                  <c:v>14.4552688383919</c:v>
                </c:pt>
                <c:pt idx="4">
                  <c:v>14.455323739189</c:v>
                </c:pt>
                <c:pt idx="5">
                  <c:v>14.604653430392601</c:v>
                </c:pt>
                <c:pt idx="6">
                  <c:v>14.604606841436301</c:v>
                </c:pt>
                <c:pt idx="7">
                  <c:v>14.6047507875533</c:v>
                </c:pt>
                <c:pt idx="8">
                  <c:v>14.6047698717583</c:v>
                </c:pt>
                <c:pt idx="9">
                  <c:v>14.604683494154999</c:v>
                </c:pt>
                <c:pt idx="10">
                  <c:v>14.4243558570923</c:v>
                </c:pt>
                <c:pt idx="11">
                  <c:v>14.424356357806101</c:v>
                </c:pt>
                <c:pt idx="12">
                  <c:v>14.424370037166</c:v>
                </c:pt>
                <c:pt idx="13">
                  <c:v>14.4241608562655</c:v>
                </c:pt>
                <c:pt idx="14">
                  <c:v>14.4243707299841</c:v>
                </c:pt>
                <c:pt idx="15">
                  <c:v>14.363939624565401</c:v>
                </c:pt>
                <c:pt idx="16">
                  <c:v>14.3640485019835</c:v>
                </c:pt>
                <c:pt idx="17">
                  <c:v>14.3640565601929</c:v>
                </c:pt>
                <c:pt idx="18">
                  <c:v>14.364124807202399</c:v>
                </c:pt>
                <c:pt idx="19">
                  <c:v>14.36413746024</c:v>
                </c:pt>
                <c:pt idx="20">
                  <c:v>14.336303695128599</c:v>
                </c:pt>
                <c:pt idx="21">
                  <c:v>14.3363077197967</c:v>
                </c:pt>
                <c:pt idx="22">
                  <c:v>14.3363081231068</c:v>
                </c:pt>
                <c:pt idx="23">
                  <c:v>14.336303362562401</c:v>
                </c:pt>
                <c:pt idx="24">
                  <c:v>14.336306521719701</c:v>
                </c:pt>
                <c:pt idx="25">
                  <c:v>14.2660287338848</c:v>
                </c:pt>
                <c:pt idx="26">
                  <c:v>14.265999969905</c:v>
                </c:pt>
                <c:pt idx="27">
                  <c:v>14.266039934653399</c:v>
                </c:pt>
                <c:pt idx="28">
                  <c:v>14.2660389238031</c:v>
                </c:pt>
                <c:pt idx="29">
                  <c:v>14.2660426206249</c:v>
                </c:pt>
                <c:pt idx="30">
                  <c:v>14.247971661225</c:v>
                </c:pt>
                <c:pt idx="31">
                  <c:v>14.2479669315811</c:v>
                </c:pt>
                <c:pt idx="32">
                  <c:v>14.247849378826499</c:v>
                </c:pt>
                <c:pt idx="33">
                  <c:v>14.247663569955</c:v>
                </c:pt>
                <c:pt idx="34">
                  <c:v>14.247973780871</c:v>
                </c:pt>
                <c:pt idx="35">
                  <c:v>14.3081317111308</c:v>
                </c:pt>
                <c:pt idx="36">
                  <c:v>14.308115045938401</c:v>
                </c:pt>
                <c:pt idx="37">
                  <c:v>14.308134146940001</c:v>
                </c:pt>
                <c:pt idx="38">
                  <c:v>14.3081266914492</c:v>
                </c:pt>
                <c:pt idx="39">
                  <c:v>14.3081246952241</c:v>
                </c:pt>
                <c:pt idx="40">
                  <c:v>14.393779092245699</c:v>
                </c:pt>
                <c:pt idx="41">
                  <c:v>14.3938285215257</c:v>
                </c:pt>
                <c:pt idx="42">
                  <c:v>14.3938448353517</c:v>
                </c:pt>
                <c:pt idx="43">
                  <c:v>14.3938394991481</c:v>
                </c:pt>
                <c:pt idx="44">
                  <c:v>14.393825539131701</c:v>
                </c:pt>
                <c:pt idx="45">
                  <c:v>14.3348992397448</c:v>
                </c:pt>
                <c:pt idx="46">
                  <c:v>14.334671832404201</c:v>
                </c:pt>
                <c:pt idx="47">
                  <c:v>14.3348817574494</c:v>
                </c:pt>
                <c:pt idx="48">
                  <c:v>14.3348992209051</c:v>
                </c:pt>
                <c:pt idx="49">
                  <c:v>14.334878303110299</c:v>
                </c:pt>
                <c:pt idx="50">
                  <c:v>14.2744064617095</c:v>
                </c:pt>
                <c:pt idx="51">
                  <c:v>14.2744045361466</c:v>
                </c:pt>
                <c:pt idx="52">
                  <c:v>14.274400342350299</c:v>
                </c:pt>
                <c:pt idx="53">
                  <c:v>14.2743248356712</c:v>
                </c:pt>
                <c:pt idx="54">
                  <c:v>14.2743940132106</c:v>
                </c:pt>
                <c:pt idx="55">
                  <c:v>14.246286553408799</c:v>
                </c:pt>
                <c:pt idx="56">
                  <c:v>14.2465273786687</c:v>
                </c:pt>
                <c:pt idx="57">
                  <c:v>14.2465439474564</c:v>
                </c:pt>
                <c:pt idx="58">
                  <c:v>14.246330332765901</c:v>
                </c:pt>
                <c:pt idx="59">
                  <c:v>14.24653797004</c:v>
                </c:pt>
                <c:pt idx="60">
                  <c:v>14.237124746668901</c:v>
                </c:pt>
                <c:pt idx="61">
                  <c:v>14.2371230887822</c:v>
                </c:pt>
                <c:pt idx="62">
                  <c:v>14.2371237704932</c:v>
                </c:pt>
                <c:pt idx="63">
                  <c:v>14.2371376084589</c:v>
                </c:pt>
                <c:pt idx="64">
                  <c:v>14.236807619464599</c:v>
                </c:pt>
                <c:pt idx="65">
                  <c:v>14.050550513304501</c:v>
                </c:pt>
                <c:pt idx="66">
                  <c:v>14.050420918141199</c:v>
                </c:pt>
                <c:pt idx="67">
                  <c:v>14.050563052780801</c:v>
                </c:pt>
                <c:pt idx="68">
                  <c:v>14.050585441215199</c:v>
                </c:pt>
                <c:pt idx="69">
                  <c:v>14.0505681041752</c:v>
                </c:pt>
                <c:pt idx="70">
                  <c:v>14.0299099802728</c:v>
                </c:pt>
                <c:pt idx="71">
                  <c:v>14.029962169409201</c:v>
                </c:pt>
                <c:pt idx="72">
                  <c:v>14.0300265917499</c:v>
                </c:pt>
                <c:pt idx="73">
                  <c:v>14.0300128744557</c:v>
                </c:pt>
                <c:pt idx="74">
                  <c:v>14.0300509722891</c:v>
                </c:pt>
                <c:pt idx="75">
                  <c:v>14.098955439540401</c:v>
                </c:pt>
                <c:pt idx="76">
                  <c:v>14.0989482112397</c:v>
                </c:pt>
                <c:pt idx="77">
                  <c:v>14.098995838835499</c:v>
                </c:pt>
                <c:pt idx="78">
                  <c:v>14.0989462041821</c:v>
                </c:pt>
                <c:pt idx="79">
                  <c:v>14.098931936377999</c:v>
                </c:pt>
                <c:pt idx="80">
                  <c:v>14.203743785261601</c:v>
                </c:pt>
                <c:pt idx="81">
                  <c:v>14.203659207906901</c:v>
                </c:pt>
                <c:pt idx="82">
                  <c:v>14.2037789252431</c:v>
                </c:pt>
                <c:pt idx="83">
                  <c:v>14.2037733700305</c:v>
                </c:pt>
                <c:pt idx="84">
                  <c:v>14.2037632555492</c:v>
                </c:pt>
                <c:pt idx="85">
                  <c:v>13.851151301220201</c:v>
                </c:pt>
                <c:pt idx="86">
                  <c:v>13.8511667967898</c:v>
                </c:pt>
                <c:pt idx="87">
                  <c:v>13.851036564523101</c:v>
                </c:pt>
                <c:pt idx="88">
                  <c:v>13.8511871035524</c:v>
                </c:pt>
                <c:pt idx="89">
                  <c:v>13.8511831316968</c:v>
                </c:pt>
                <c:pt idx="90">
                  <c:v>13.7151622290286</c:v>
                </c:pt>
                <c:pt idx="91">
                  <c:v>13.715028648736199</c:v>
                </c:pt>
                <c:pt idx="92">
                  <c:v>13.715162953112401</c:v>
                </c:pt>
                <c:pt idx="93">
                  <c:v>13.7151507077809</c:v>
                </c:pt>
                <c:pt idx="94">
                  <c:v>13.715129686034199</c:v>
                </c:pt>
                <c:pt idx="95">
                  <c:v>13.625095007051801</c:v>
                </c:pt>
                <c:pt idx="96">
                  <c:v>13.625150835642</c:v>
                </c:pt>
                <c:pt idx="97">
                  <c:v>13.625149124583499</c:v>
                </c:pt>
                <c:pt idx="98">
                  <c:v>13.6251319807639</c:v>
                </c:pt>
                <c:pt idx="99">
                  <c:v>13.6251240744893</c:v>
                </c:pt>
                <c:pt idx="100">
                  <c:v>13.576335918315401</c:v>
                </c:pt>
                <c:pt idx="101">
                  <c:v>13.5763805115627</c:v>
                </c:pt>
                <c:pt idx="102">
                  <c:v>13.5763649964683</c:v>
                </c:pt>
                <c:pt idx="103">
                  <c:v>13.576359381975401</c:v>
                </c:pt>
                <c:pt idx="104">
                  <c:v>13.576358925582101</c:v>
                </c:pt>
                <c:pt idx="105">
                  <c:v>13.6946664965715</c:v>
                </c:pt>
                <c:pt idx="106">
                  <c:v>13.694661209451899</c:v>
                </c:pt>
                <c:pt idx="107">
                  <c:v>13.694485355905099</c:v>
                </c:pt>
                <c:pt idx="108">
                  <c:v>13.694651018250701</c:v>
                </c:pt>
                <c:pt idx="109">
                  <c:v>13.6945770855205</c:v>
                </c:pt>
                <c:pt idx="110">
                  <c:v>13.672651286109501</c:v>
                </c:pt>
                <c:pt idx="111">
                  <c:v>13.672664875464401</c:v>
                </c:pt>
                <c:pt idx="112">
                  <c:v>13.6726583527344</c:v>
                </c:pt>
                <c:pt idx="113">
                  <c:v>13.6725405026929</c:v>
                </c:pt>
                <c:pt idx="114">
                  <c:v>13.672653079730599</c:v>
                </c:pt>
                <c:pt idx="115">
                  <c:v>13.651841009551701</c:v>
                </c:pt>
                <c:pt idx="116">
                  <c:v>13.651780638732999</c:v>
                </c:pt>
                <c:pt idx="117">
                  <c:v>13.651526290530899</c:v>
                </c:pt>
                <c:pt idx="118">
                  <c:v>13.651855432677801</c:v>
                </c:pt>
                <c:pt idx="119">
                  <c:v>13.6518401006131</c:v>
                </c:pt>
                <c:pt idx="120">
                  <c:v>13.394256159506201</c:v>
                </c:pt>
                <c:pt idx="121">
                  <c:v>13.3942889459087</c:v>
                </c:pt>
                <c:pt idx="122">
                  <c:v>13.394058794368</c:v>
                </c:pt>
                <c:pt idx="123">
                  <c:v>13.394244652223</c:v>
                </c:pt>
                <c:pt idx="124">
                  <c:v>13.394000286965399</c:v>
                </c:pt>
                <c:pt idx="125">
                  <c:v>13.3229513197721</c:v>
                </c:pt>
                <c:pt idx="126">
                  <c:v>13.323151282683799</c:v>
                </c:pt>
                <c:pt idx="127">
                  <c:v>13.3231532610121</c:v>
                </c:pt>
                <c:pt idx="128">
                  <c:v>13.3231373045534</c:v>
                </c:pt>
                <c:pt idx="129">
                  <c:v>13.323139900583399</c:v>
                </c:pt>
                <c:pt idx="130">
                  <c:v>13.3704665068861</c:v>
                </c:pt>
                <c:pt idx="131">
                  <c:v>13.370462821548699</c:v>
                </c:pt>
                <c:pt idx="132">
                  <c:v>13.370488965506</c:v>
                </c:pt>
                <c:pt idx="133">
                  <c:v>13.3704862672939</c:v>
                </c:pt>
                <c:pt idx="134">
                  <c:v>13.3702349470167</c:v>
                </c:pt>
                <c:pt idx="135">
                  <c:v>13.447179867628201</c:v>
                </c:pt>
                <c:pt idx="136">
                  <c:v>13.4470897283411</c:v>
                </c:pt>
                <c:pt idx="137">
                  <c:v>13.446807726416701</c:v>
                </c:pt>
                <c:pt idx="138">
                  <c:v>13.4471783075033</c:v>
                </c:pt>
                <c:pt idx="139">
                  <c:v>13.447163917794001</c:v>
                </c:pt>
                <c:pt idx="140">
                  <c:v>13.461656286859601</c:v>
                </c:pt>
                <c:pt idx="141">
                  <c:v>13.462274744317501</c:v>
                </c:pt>
                <c:pt idx="142">
                  <c:v>13.4619940500647</c:v>
                </c:pt>
                <c:pt idx="143">
                  <c:v>13.4622710256698</c:v>
                </c:pt>
                <c:pt idx="144">
                  <c:v>13.4622688931568</c:v>
                </c:pt>
                <c:pt idx="145">
                  <c:v>13.376887114681301</c:v>
                </c:pt>
                <c:pt idx="146">
                  <c:v>13.3768966064514</c:v>
                </c:pt>
                <c:pt idx="147">
                  <c:v>13.3766319355609</c:v>
                </c:pt>
                <c:pt idx="148">
                  <c:v>13.376879712940701</c:v>
                </c:pt>
                <c:pt idx="149">
                  <c:v>13.376468914403601</c:v>
                </c:pt>
                <c:pt idx="150">
                  <c:v>13.2998503028983</c:v>
                </c:pt>
                <c:pt idx="151">
                  <c:v>13.2998681471379</c:v>
                </c:pt>
                <c:pt idx="152">
                  <c:v>13.2998466426015</c:v>
                </c:pt>
                <c:pt idx="153">
                  <c:v>13.2998459668344</c:v>
                </c:pt>
                <c:pt idx="154">
                  <c:v>13.2998484902485</c:v>
                </c:pt>
                <c:pt idx="155">
                  <c:v>13.205692594911699</c:v>
                </c:pt>
                <c:pt idx="156">
                  <c:v>13.205682922111601</c:v>
                </c:pt>
                <c:pt idx="157">
                  <c:v>13.2056874190976</c:v>
                </c:pt>
                <c:pt idx="158">
                  <c:v>13.205718196263399</c:v>
                </c:pt>
                <c:pt idx="159">
                  <c:v>13.205677551787</c:v>
                </c:pt>
                <c:pt idx="160">
                  <c:v>13.158285069291299</c:v>
                </c:pt>
                <c:pt idx="161">
                  <c:v>13.158078856892301</c:v>
                </c:pt>
                <c:pt idx="162">
                  <c:v>13.158300961475501</c:v>
                </c:pt>
                <c:pt idx="163">
                  <c:v>13.158282630635</c:v>
                </c:pt>
                <c:pt idx="164">
                  <c:v>13.158271424253</c:v>
                </c:pt>
                <c:pt idx="165">
                  <c:v>13.053456511073501</c:v>
                </c:pt>
                <c:pt idx="166">
                  <c:v>13.0534325154355</c:v>
                </c:pt>
                <c:pt idx="167">
                  <c:v>13.0534121266468</c:v>
                </c:pt>
                <c:pt idx="168">
                  <c:v>13.053430116487799</c:v>
                </c:pt>
                <c:pt idx="169">
                  <c:v>13.0527393638015</c:v>
                </c:pt>
                <c:pt idx="170">
                  <c:v>13.0137060282685</c:v>
                </c:pt>
                <c:pt idx="171">
                  <c:v>13.0137167407586</c:v>
                </c:pt>
                <c:pt idx="172">
                  <c:v>13.013729647705</c:v>
                </c:pt>
                <c:pt idx="173">
                  <c:v>13.013729878155001</c:v>
                </c:pt>
                <c:pt idx="174">
                  <c:v>13.0137271564953</c:v>
                </c:pt>
                <c:pt idx="175">
                  <c:v>13.0362511346479</c:v>
                </c:pt>
                <c:pt idx="176">
                  <c:v>13.036237161831799</c:v>
                </c:pt>
                <c:pt idx="177">
                  <c:v>13.036255357759099</c:v>
                </c:pt>
                <c:pt idx="178">
                  <c:v>13.0362455870965</c:v>
                </c:pt>
                <c:pt idx="179">
                  <c:v>13.0360523870285</c:v>
                </c:pt>
                <c:pt idx="180">
                  <c:v>13.0069725403929</c:v>
                </c:pt>
                <c:pt idx="181">
                  <c:v>13.006985580529401</c:v>
                </c:pt>
                <c:pt idx="182">
                  <c:v>13.006965893698201</c:v>
                </c:pt>
                <c:pt idx="183">
                  <c:v>13.0068668670836</c:v>
                </c:pt>
                <c:pt idx="184">
                  <c:v>13.0069762354864</c:v>
                </c:pt>
                <c:pt idx="185">
                  <c:v>13.006137453198599</c:v>
                </c:pt>
                <c:pt idx="186">
                  <c:v>13.006133931621999</c:v>
                </c:pt>
                <c:pt idx="187">
                  <c:v>13.0061459758371</c:v>
                </c:pt>
                <c:pt idx="188">
                  <c:v>13.006150638372</c:v>
                </c:pt>
                <c:pt idx="189">
                  <c:v>13.0061499378818</c:v>
                </c:pt>
                <c:pt idx="190">
                  <c:v>13.027417295388799</c:v>
                </c:pt>
                <c:pt idx="191">
                  <c:v>13.027414736544801</c:v>
                </c:pt>
                <c:pt idx="192">
                  <c:v>13.027389532473901</c:v>
                </c:pt>
                <c:pt idx="193">
                  <c:v>13.0274078983793</c:v>
                </c:pt>
                <c:pt idx="194">
                  <c:v>13.027418860131499</c:v>
                </c:pt>
                <c:pt idx="195">
                  <c:v>13.141411018476999</c:v>
                </c:pt>
                <c:pt idx="196">
                  <c:v>13.1413675490942</c:v>
                </c:pt>
                <c:pt idx="197">
                  <c:v>13.1414025846983</c:v>
                </c:pt>
                <c:pt idx="198">
                  <c:v>13.1414523591276</c:v>
                </c:pt>
                <c:pt idx="199">
                  <c:v>13.141412288899801</c:v>
                </c:pt>
                <c:pt idx="200">
                  <c:v>13.0735495465798</c:v>
                </c:pt>
                <c:pt idx="201">
                  <c:v>13.073565019749999</c:v>
                </c:pt>
                <c:pt idx="202">
                  <c:v>13.0735488616476</c:v>
                </c:pt>
                <c:pt idx="203">
                  <c:v>13.073579518687501</c:v>
                </c:pt>
                <c:pt idx="204">
                  <c:v>13.073606995634099</c:v>
                </c:pt>
                <c:pt idx="205">
                  <c:v>13.1646029037702</c:v>
                </c:pt>
                <c:pt idx="206">
                  <c:v>13.164668509514099</c:v>
                </c:pt>
                <c:pt idx="207">
                  <c:v>13.1646247436096</c:v>
                </c:pt>
                <c:pt idx="208">
                  <c:v>13.1643761679088</c:v>
                </c:pt>
                <c:pt idx="209">
                  <c:v>13.164578346495601</c:v>
                </c:pt>
                <c:pt idx="210">
                  <c:v>13.0830613973037</c:v>
                </c:pt>
                <c:pt idx="211">
                  <c:v>13.083393172893899</c:v>
                </c:pt>
                <c:pt idx="212">
                  <c:v>13.0833862751456</c:v>
                </c:pt>
                <c:pt idx="213">
                  <c:v>13.0832352091285</c:v>
                </c:pt>
                <c:pt idx="214">
                  <c:v>13.083057656894701</c:v>
                </c:pt>
                <c:pt idx="215">
                  <c:v>13.0095772910643</c:v>
                </c:pt>
                <c:pt idx="216">
                  <c:v>13.0095713045098</c:v>
                </c:pt>
                <c:pt idx="217">
                  <c:v>13.0095191448727</c:v>
                </c:pt>
                <c:pt idx="218">
                  <c:v>13.009580947063199</c:v>
                </c:pt>
                <c:pt idx="219">
                  <c:v>13.009601650801301</c:v>
                </c:pt>
                <c:pt idx="220">
                  <c:v>13.0820592085286</c:v>
                </c:pt>
                <c:pt idx="221">
                  <c:v>13.0820278385074</c:v>
                </c:pt>
                <c:pt idx="222">
                  <c:v>13.082151631330399</c:v>
                </c:pt>
                <c:pt idx="223">
                  <c:v>13.0821513532442</c:v>
                </c:pt>
                <c:pt idx="224">
                  <c:v>13.082081771137499</c:v>
                </c:pt>
                <c:pt idx="225">
                  <c:v>13.015939659176301</c:v>
                </c:pt>
                <c:pt idx="226">
                  <c:v>13.016451040713299</c:v>
                </c:pt>
                <c:pt idx="227">
                  <c:v>13.016457643649</c:v>
                </c:pt>
                <c:pt idx="228">
                  <c:v>13.0164289201704</c:v>
                </c:pt>
                <c:pt idx="229">
                  <c:v>13.015639050222999</c:v>
                </c:pt>
                <c:pt idx="230">
                  <c:v>13.0341435460718</c:v>
                </c:pt>
                <c:pt idx="231">
                  <c:v>13.034131690433201</c:v>
                </c:pt>
                <c:pt idx="232">
                  <c:v>13.0339529451755</c:v>
                </c:pt>
                <c:pt idx="233">
                  <c:v>13.034143050194499</c:v>
                </c:pt>
                <c:pt idx="234">
                  <c:v>13.033386306541701</c:v>
                </c:pt>
                <c:pt idx="235">
                  <c:v>13.035531111380701</c:v>
                </c:pt>
                <c:pt idx="236">
                  <c:v>13.035539734267999</c:v>
                </c:pt>
                <c:pt idx="237">
                  <c:v>13.035639442146399</c:v>
                </c:pt>
                <c:pt idx="238">
                  <c:v>13.032344264246101</c:v>
                </c:pt>
                <c:pt idx="239">
                  <c:v>13.0356284580802</c:v>
                </c:pt>
                <c:pt idx="240">
                  <c:v>12.941671558844</c:v>
                </c:pt>
                <c:pt idx="241">
                  <c:v>12.9451050057475</c:v>
                </c:pt>
                <c:pt idx="242">
                  <c:v>12.94508625898</c:v>
                </c:pt>
                <c:pt idx="243">
                  <c:v>12.945158770322999</c:v>
                </c:pt>
                <c:pt idx="244">
                  <c:v>12.944701313995701</c:v>
                </c:pt>
                <c:pt idx="245">
                  <c:v>12.7495019717077</c:v>
                </c:pt>
                <c:pt idx="246">
                  <c:v>12.8328941172814</c:v>
                </c:pt>
                <c:pt idx="247">
                  <c:v>12.7495631895396</c:v>
                </c:pt>
                <c:pt idx="248">
                  <c:v>12.749565444462</c:v>
                </c:pt>
                <c:pt idx="249">
                  <c:v>12.7495697203343</c:v>
                </c:pt>
                <c:pt idx="250">
                  <c:v>12.6616347447344</c:v>
                </c:pt>
                <c:pt idx="251">
                  <c:v>12.663227903534199</c:v>
                </c:pt>
                <c:pt idx="252">
                  <c:v>12.6632938084893</c:v>
                </c:pt>
                <c:pt idx="253">
                  <c:v>12.6632919973176</c:v>
                </c:pt>
                <c:pt idx="254">
                  <c:v>12.6632990408298</c:v>
                </c:pt>
                <c:pt idx="255">
                  <c:v>12.665628820992</c:v>
                </c:pt>
                <c:pt idx="256">
                  <c:v>12.6656421383717</c:v>
                </c:pt>
                <c:pt idx="257">
                  <c:v>12.665524651237201</c:v>
                </c:pt>
                <c:pt idx="258">
                  <c:v>12.665668692134201</c:v>
                </c:pt>
                <c:pt idx="259">
                  <c:v>12.664446578652401</c:v>
                </c:pt>
                <c:pt idx="260">
                  <c:v>12.654093795541501</c:v>
                </c:pt>
                <c:pt idx="261">
                  <c:v>12.6540789410155</c:v>
                </c:pt>
                <c:pt idx="262">
                  <c:v>12.6540989850199</c:v>
                </c:pt>
                <c:pt idx="263">
                  <c:v>12.654088791255401</c:v>
                </c:pt>
                <c:pt idx="264">
                  <c:v>12.654091168638001</c:v>
                </c:pt>
                <c:pt idx="265">
                  <c:v>12.7348446998969</c:v>
                </c:pt>
                <c:pt idx="266">
                  <c:v>12.7327106203228</c:v>
                </c:pt>
                <c:pt idx="267">
                  <c:v>12.7348172765402</c:v>
                </c:pt>
                <c:pt idx="268">
                  <c:v>12.734840982844901</c:v>
                </c:pt>
                <c:pt idx="269">
                  <c:v>12.734819388240499</c:v>
                </c:pt>
                <c:pt idx="270">
                  <c:v>12.707618326348101</c:v>
                </c:pt>
                <c:pt idx="271">
                  <c:v>12.7991625835263</c:v>
                </c:pt>
                <c:pt idx="272">
                  <c:v>12.708395814393</c:v>
                </c:pt>
                <c:pt idx="273">
                  <c:v>12.7066649907621</c:v>
                </c:pt>
                <c:pt idx="274">
                  <c:v>12.7084163097513</c:v>
                </c:pt>
                <c:pt idx="275">
                  <c:v>12.744770441920499</c:v>
                </c:pt>
                <c:pt idx="276">
                  <c:v>12.7447729414499</c:v>
                </c:pt>
                <c:pt idx="277">
                  <c:v>12.744743181831801</c:v>
                </c:pt>
                <c:pt idx="278">
                  <c:v>12.744779433293701</c:v>
                </c:pt>
                <c:pt idx="279">
                  <c:v>12.744767867434</c:v>
                </c:pt>
                <c:pt idx="280">
                  <c:v>12.8378399455198</c:v>
                </c:pt>
                <c:pt idx="281">
                  <c:v>12.8378620858406</c:v>
                </c:pt>
                <c:pt idx="282">
                  <c:v>12.8378293862033</c:v>
                </c:pt>
                <c:pt idx="283">
                  <c:v>12.837839625940999</c:v>
                </c:pt>
                <c:pt idx="284">
                  <c:v>12.836999625417</c:v>
                </c:pt>
                <c:pt idx="285">
                  <c:v>12.7793895670236</c:v>
                </c:pt>
                <c:pt idx="286">
                  <c:v>12.7798493512752</c:v>
                </c:pt>
                <c:pt idx="287">
                  <c:v>12.925662900827501</c:v>
                </c:pt>
                <c:pt idx="288">
                  <c:v>12.7798509222046</c:v>
                </c:pt>
                <c:pt idx="289">
                  <c:v>12.7798537442086</c:v>
                </c:pt>
                <c:pt idx="290">
                  <c:v>12.679696564996</c:v>
                </c:pt>
                <c:pt idx="291">
                  <c:v>12.6810559812641</c:v>
                </c:pt>
                <c:pt idx="292">
                  <c:v>12.6810411531357</c:v>
                </c:pt>
                <c:pt idx="293">
                  <c:v>12.6810470077518</c:v>
                </c:pt>
                <c:pt idx="294">
                  <c:v>12.6797516384103</c:v>
                </c:pt>
                <c:pt idx="295">
                  <c:v>12.7338646807319</c:v>
                </c:pt>
                <c:pt idx="296">
                  <c:v>12.733855946850699</c:v>
                </c:pt>
                <c:pt idx="297">
                  <c:v>12.733637335119299</c:v>
                </c:pt>
                <c:pt idx="298">
                  <c:v>12.7338461182316</c:v>
                </c:pt>
                <c:pt idx="299">
                  <c:v>12.7338516127032</c:v>
                </c:pt>
                <c:pt idx="300">
                  <c:v>12.8016834400768</c:v>
                </c:pt>
                <c:pt idx="301">
                  <c:v>12.8015028446613</c:v>
                </c:pt>
                <c:pt idx="302">
                  <c:v>12.8016383109108</c:v>
                </c:pt>
                <c:pt idx="303">
                  <c:v>12.8016231380779</c:v>
                </c:pt>
                <c:pt idx="304">
                  <c:v>12.801695672639999</c:v>
                </c:pt>
                <c:pt idx="305">
                  <c:v>12.8991259702525</c:v>
                </c:pt>
                <c:pt idx="306">
                  <c:v>12.899435154689399</c:v>
                </c:pt>
                <c:pt idx="307">
                  <c:v>12.8994445323492</c:v>
                </c:pt>
                <c:pt idx="308">
                  <c:v>12.899439716456801</c:v>
                </c:pt>
                <c:pt idx="309">
                  <c:v>12.8994673495159</c:v>
                </c:pt>
                <c:pt idx="310">
                  <c:v>12.8850327332232</c:v>
                </c:pt>
                <c:pt idx="311">
                  <c:v>12.8850247098836</c:v>
                </c:pt>
                <c:pt idx="312">
                  <c:v>12.885042618626199</c:v>
                </c:pt>
                <c:pt idx="313">
                  <c:v>12.8850429361168</c:v>
                </c:pt>
                <c:pt idx="314">
                  <c:v>12.8850353809745</c:v>
                </c:pt>
                <c:pt idx="315">
                  <c:v>12.848915854349301</c:v>
                </c:pt>
                <c:pt idx="316">
                  <c:v>12.848914411172</c:v>
                </c:pt>
                <c:pt idx="317">
                  <c:v>12.8489161384634</c:v>
                </c:pt>
                <c:pt idx="318">
                  <c:v>12.848915173851299</c:v>
                </c:pt>
                <c:pt idx="319">
                  <c:v>12.848917571362801</c:v>
                </c:pt>
                <c:pt idx="320">
                  <c:v>12.887292238919301</c:v>
                </c:pt>
                <c:pt idx="321">
                  <c:v>12.887272138662601</c:v>
                </c:pt>
                <c:pt idx="322">
                  <c:v>12.887627286632499</c:v>
                </c:pt>
                <c:pt idx="323">
                  <c:v>12.887721474522399</c:v>
                </c:pt>
                <c:pt idx="324">
                  <c:v>12.8877049369683</c:v>
                </c:pt>
                <c:pt idx="325">
                  <c:v>12.8864493185882</c:v>
                </c:pt>
                <c:pt idx="326">
                  <c:v>12.886832667037</c:v>
                </c:pt>
                <c:pt idx="327">
                  <c:v>12.8868253391451</c:v>
                </c:pt>
                <c:pt idx="328">
                  <c:v>12.886869167914</c:v>
                </c:pt>
                <c:pt idx="329">
                  <c:v>12.886848340813099</c:v>
                </c:pt>
                <c:pt idx="330">
                  <c:v>12.760990635208399</c:v>
                </c:pt>
                <c:pt idx="331">
                  <c:v>12.760911992823599</c:v>
                </c:pt>
                <c:pt idx="332">
                  <c:v>12.7609875484569</c:v>
                </c:pt>
                <c:pt idx="333">
                  <c:v>12.7609921140953</c:v>
                </c:pt>
                <c:pt idx="334">
                  <c:v>12.7608229964689</c:v>
                </c:pt>
                <c:pt idx="335">
                  <c:v>12.788561385537299</c:v>
                </c:pt>
                <c:pt idx="336">
                  <c:v>12.787786780166201</c:v>
                </c:pt>
                <c:pt idx="337">
                  <c:v>12.7882838944361</c:v>
                </c:pt>
                <c:pt idx="338">
                  <c:v>12.7885686952678</c:v>
                </c:pt>
                <c:pt idx="339">
                  <c:v>12.788564997755699</c:v>
                </c:pt>
                <c:pt idx="340">
                  <c:v>12.767555036413</c:v>
                </c:pt>
                <c:pt idx="341">
                  <c:v>12.7674460161185</c:v>
                </c:pt>
                <c:pt idx="342">
                  <c:v>12.7674879038314</c:v>
                </c:pt>
                <c:pt idx="343">
                  <c:v>12.7676294152288</c:v>
                </c:pt>
                <c:pt idx="344">
                  <c:v>12.767581613248201</c:v>
                </c:pt>
                <c:pt idx="345">
                  <c:v>12.680320245733901</c:v>
                </c:pt>
                <c:pt idx="346">
                  <c:v>12.680326905936401</c:v>
                </c:pt>
                <c:pt idx="347">
                  <c:v>12.680332771929301</c:v>
                </c:pt>
                <c:pt idx="348">
                  <c:v>12.6801492376905</c:v>
                </c:pt>
                <c:pt idx="349">
                  <c:v>12.6802891003535</c:v>
                </c:pt>
                <c:pt idx="350">
                  <c:v>12.682902428319601</c:v>
                </c:pt>
                <c:pt idx="351">
                  <c:v>12.682896165234901</c:v>
                </c:pt>
                <c:pt idx="352">
                  <c:v>12.6830432963358</c:v>
                </c:pt>
                <c:pt idx="353">
                  <c:v>12.682920565817501</c:v>
                </c:pt>
                <c:pt idx="354">
                  <c:v>12.682747581706799</c:v>
                </c:pt>
                <c:pt idx="355">
                  <c:v>12.7994846846325</c:v>
                </c:pt>
                <c:pt idx="356">
                  <c:v>12.7995910083274</c:v>
                </c:pt>
                <c:pt idx="357">
                  <c:v>12.7995946918168</c:v>
                </c:pt>
                <c:pt idx="358">
                  <c:v>12.7995026198847</c:v>
                </c:pt>
                <c:pt idx="359">
                  <c:v>12.7995701320738</c:v>
                </c:pt>
                <c:pt idx="360">
                  <c:v>12.7416695797417</c:v>
                </c:pt>
                <c:pt idx="361">
                  <c:v>12.741483214078301</c:v>
                </c:pt>
                <c:pt idx="362">
                  <c:v>12.7416566179146</c:v>
                </c:pt>
                <c:pt idx="363">
                  <c:v>12.741650608809801</c:v>
                </c:pt>
                <c:pt idx="364">
                  <c:v>12.7416063358072</c:v>
                </c:pt>
                <c:pt idx="365">
                  <c:v>12.662145070622</c:v>
                </c:pt>
                <c:pt idx="366">
                  <c:v>12.6621308223193</c:v>
                </c:pt>
                <c:pt idx="367">
                  <c:v>12.6620970157618</c:v>
                </c:pt>
                <c:pt idx="368">
                  <c:v>12.6621472503502</c:v>
                </c:pt>
                <c:pt idx="369">
                  <c:v>12.6616386508855</c:v>
                </c:pt>
                <c:pt idx="370">
                  <c:v>12.514957975696801</c:v>
                </c:pt>
                <c:pt idx="371">
                  <c:v>12.514950833904599</c:v>
                </c:pt>
                <c:pt idx="372">
                  <c:v>12.5146534680673</c:v>
                </c:pt>
                <c:pt idx="373">
                  <c:v>12.514769025371599</c:v>
                </c:pt>
                <c:pt idx="374">
                  <c:v>12.5143344295155</c:v>
                </c:pt>
                <c:pt idx="375">
                  <c:v>12.514304845029001</c:v>
                </c:pt>
                <c:pt idx="376">
                  <c:v>12.514314155900299</c:v>
                </c:pt>
                <c:pt idx="377">
                  <c:v>12.514186844170499</c:v>
                </c:pt>
                <c:pt idx="378">
                  <c:v>12.512361106384301</c:v>
                </c:pt>
                <c:pt idx="379">
                  <c:v>12.512768921113601</c:v>
                </c:pt>
                <c:pt idx="380">
                  <c:v>12.433423801679799</c:v>
                </c:pt>
                <c:pt idx="381">
                  <c:v>12.432140786785901</c:v>
                </c:pt>
                <c:pt idx="382">
                  <c:v>12.4333514043104</c:v>
                </c:pt>
                <c:pt idx="383">
                  <c:v>12.4334296919557</c:v>
                </c:pt>
                <c:pt idx="384">
                  <c:v>12.433431227626301</c:v>
                </c:pt>
                <c:pt idx="385">
                  <c:v>12.232735163021101</c:v>
                </c:pt>
                <c:pt idx="386">
                  <c:v>12.232720825257299</c:v>
                </c:pt>
                <c:pt idx="387">
                  <c:v>12.2327335250632</c:v>
                </c:pt>
                <c:pt idx="388">
                  <c:v>12.232710011344601</c:v>
                </c:pt>
                <c:pt idx="389">
                  <c:v>12.232724179612401</c:v>
                </c:pt>
                <c:pt idx="390">
                  <c:v>12.2609255782299</c:v>
                </c:pt>
                <c:pt idx="391">
                  <c:v>12.2609502412687</c:v>
                </c:pt>
                <c:pt idx="392">
                  <c:v>12.2609434343207</c:v>
                </c:pt>
                <c:pt idx="393">
                  <c:v>12.260614845101401</c:v>
                </c:pt>
                <c:pt idx="394">
                  <c:v>12.2609473981409</c:v>
                </c:pt>
                <c:pt idx="395">
                  <c:v>12.124342072330901</c:v>
                </c:pt>
                <c:pt idx="396">
                  <c:v>12.124394818449201</c:v>
                </c:pt>
                <c:pt idx="397">
                  <c:v>12.124410262860099</c:v>
                </c:pt>
                <c:pt idx="398">
                  <c:v>12.1244227744328</c:v>
                </c:pt>
                <c:pt idx="399">
                  <c:v>12.235517122548799</c:v>
                </c:pt>
                <c:pt idx="400">
                  <c:v>12.012300570630901</c:v>
                </c:pt>
                <c:pt idx="401">
                  <c:v>12.0123037168274</c:v>
                </c:pt>
                <c:pt idx="402">
                  <c:v>12.012279845065899</c:v>
                </c:pt>
                <c:pt idx="403">
                  <c:v>12.012276082423</c:v>
                </c:pt>
                <c:pt idx="404">
                  <c:v>12.0122956272486</c:v>
                </c:pt>
                <c:pt idx="405">
                  <c:v>11.9547418600031</c:v>
                </c:pt>
                <c:pt idx="406">
                  <c:v>12.246799697406001</c:v>
                </c:pt>
                <c:pt idx="407">
                  <c:v>11.9547343107396</c:v>
                </c:pt>
                <c:pt idx="408">
                  <c:v>11.9547342367472</c:v>
                </c:pt>
                <c:pt idx="409">
                  <c:v>11.9547469887492</c:v>
                </c:pt>
                <c:pt idx="410">
                  <c:v>11.830993948658399</c:v>
                </c:pt>
                <c:pt idx="411">
                  <c:v>11.8309994028922</c:v>
                </c:pt>
                <c:pt idx="412">
                  <c:v>11.8307612995943</c:v>
                </c:pt>
                <c:pt idx="413">
                  <c:v>11.8309876439771</c:v>
                </c:pt>
                <c:pt idx="414">
                  <c:v>11.8309938888469</c:v>
                </c:pt>
                <c:pt idx="415">
                  <c:v>11.821944443861099</c:v>
                </c:pt>
                <c:pt idx="416">
                  <c:v>11.8221922159128</c:v>
                </c:pt>
                <c:pt idx="417">
                  <c:v>11.8221890779737</c:v>
                </c:pt>
                <c:pt idx="418">
                  <c:v>11.822196952569399</c:v>
                </c:pt>
                <c:pt idx="419">
                  <c:v>11.8221361879416</c:v>
                </c:pt>
                <c:pt idx="420">
                  <c:v>11.9090474366305</c:v>
                </c:pt>
                <c:pt idx="421">
                  <c:v>11.909057088188501</c:v>
                </c:pt>
                <c:pt idx="422">
                  <c:v>11.9090147955713</c:v>
                </c:pt>
                <c:pt idx="423">
                  <c:v>11.9087913046097</c:v>
                </c:pt>
                <c:pt idx="424">
                  <c:v>11.9090527262573</c:v>
                </c:pt>
                <c:pt idx="425">
                  <c:v>11.984347063955999</c:v>
                </c:pt>
                <c:pt idx="426">
                  <c:v>11.984982457148099</c:v>
                </c:pt>
                <c:pt idx="427">
                  <c:v>11.984649486906401</c:v>
                </c:pt>
                <c:pt idx="428">
                  <c:v>11.9850348778374</c:v>
                </c:pt>
                <c:pt idx="429">
                  <c:v>11.9850246207304</c:v>
                </c:pt>
                <c:pt idx="430">
                  <c:v>12.080539737967401</c:v>
                </c:pt>
                <c:pt idx="431">
                  <c:v>12.080546417985101</c:v>
                </c:pt>
                <c:pt idx="432">
                  <c:v>12.080527241312</c:v>
                </c:pt>
                <c:pt idx="433">
                  <c:v>12.0804042030726</c:v>
                </c:pt>
                <c:pt idx="434">
                  <c:v>12.080519244135701</c:v>
                </c:pt>
                <c:pt idx="435">
                  <c:v>12.025139311922899</c:v>
                </c:pt>
                <c:pt idx="436">
                  <c:v>12.024876177863201</c:v>
                </c:pt>
                <c:pt idx="437">
                  <c:v>12.0250122947444</c:v>
                </c:pt>
                <c:pt idx="438">
                  <c:v>12.0251554203442</c:v>
                </c:pt>
                <c:pt idx="439">
                  <c:v>12.025145149308299</c:v>
                </c:pt>
                <c:pt idx="440">
                  <c:v>11.950509300594399</c:v>
                </c:pt>
                <c:pt idx="441">
                  <c:v>11.950099602144901</c:v>
                </c:pt>
                <c:pt idx="442">
                  <c:v>11.950542495722701</c:v>
                </c:pt>
                <c:pt idx="443">
                  <c:v>11.950272620384601</c:v>
                </c:pt>
                <c:pt idx="444">
                  <c:v>11.9500779270838</c:v>
                </c:pt>
                <c:pt idx="445">
                  <c:v>11.7929634849846</c:v>
                </c:pt>
                <c:pt idx="446">
                  <c:v>11.792928186161699</c:v>
                </c:pt>
                <c:pt idx="447">
                  <c:v>11.7929352759118</c:v>
                </c:pt>
                <c:pt idx="448">
                  <c:v>11.7929695290224</c:v>
                </c:pt>
                <c:pt idx="449">
                  <c:v>11.792681031467501</c:v>
                </c:pt>
                <c:pt idx="450">
                  <c:v>11.551368969052801</c:v>
                </c:pt>
                <c:pt idx="451">
                  <c:v>11.551342245291099</c:v>
                </c:pt>
                <c:pt idx="452">
                  <c:v>11.551184194628201</c:v>
                </c:pt>
                <c:pt idx="453">
                  <c:v>11.5513873956697</c:v>
                </c:pt>
                <c:pt idx="454">
                  <c:v>11.551363095937299</c:v>
                </c:pt>
                <c:pt idx="455">
                  <c:v>11.437794664632699</c:v>
                </c:pt>
                <c:pt idx="456">
                  <c:v>11.437800018673901</c:v>
                </c:pt>
                <c:pt idx="457">
                  <c:v>11.4378078264252</c:v>
                </c:pt>
                <c:pt idx="458">
                  <c:v>11.437801559389101</c:v>
                </c:pt>
                <c:pt idx="459">
                  <c:v>11.4378171322571</c:v>
                </c:pt>
                <c:pt idx="460">
                  <c:v>11.384481243478399</c:v>
                </c:pt>
                <c:pt idx="461">
                  <c:v>11.3844795699291</c:v>
                </c:pt>
                <c:pt idx="462">
                  <c:v>11.3844811846268</c:v>
                </c:pt>
                <c:pt idx="463">
                  <c:v>11.3844665876757</c:v>
                </c:pt>
                <c:pt idx="464">
                  <c:v>11.384466652519301</c:v>
                </c:pt>
                <c:pt idx="465">
                  <c:v>11.382924875719301</c:v>
                </c:pt>
                <c:pt idx="466">
                  <c:v>11.3827820591133</c:v>
                </c:pt>
                <c:pt idx="467">
                  <c:v>11.383109561686499</c:v>
                </c:pt>
                <c:pt idx="468">
                  <c:v>11.3831321351166</c:v>
                </c:pt>
                <c:pt idx="469">
                  <c:v>11.383137615180701</c:v>
                </c:pt>
                <c:pt idx="470">
                  <c:v>11.3321859640748</c:v>
                </c:pt>
                <c:pt idx="471">
                  <c:v>11.3329799123343</c:v>
                </c:pt>
                <c:pt idx="472">
                  <c:v>11.3321716043371</c:v>
                </c:pt>
                <c:pt idx="473">
                  <c:v>11.3329478710772</c:v>
                </c:pt>
                <c:pt idx="474">
                  <c:v>11.332987505642</c:v>
                </c:pt>
                <c:pt idx="475">
                  <c:v>11.3018021034767</c:v>
                </c:pt>
                <c:pt idx="476">
                  <c:v>11.3017937401097</c:v>
                </c:pt>
                <c:pt idx="477">
                  <c:v>11.301783244191499</c:v>
                </c:pt>
                <c:pt idx="478">
                  <c:v>11.3017969125834</c:v>
                </c:pt>
                <c:pt idx="479">
                  <c:v>11.301799835410799</c:v>
                </c:pt>
                <c:pt idx="480">
                  <c:v>11.303618515524001</c:v>
                </c:pt>
                <c:pt idx="481">
                  <c:v>11.3036126679121</c:v>
                </c:pt>
                <c:pt idx="482">
                  <c:v>11.303617721655799</c:v>
                </c:pt>
                <c:pt idx="483">
                  <c:v>11.3036061573616</c:v>
                </c:pt>
                <c:pt idx="484">
                  <c:v>11.3032161978019</c:v>
                </c:pt>
                <c:pt idx="485">
                  <c:v>11.130922196331101</c:v>
                </c:pt>
                <c:pt idx="486">
                  <c:v>11.131080117510001</c:v>
                </c:pt>
                <c:pt idx="487">
                  <c:v>11.1310789176767</c:v>
                </c:pt>
                <c:pt idx="488">
                  <c:v>11.1309891859272</c:v>
                </c:pt>
                <c:pt idx="489">
                  <c:v>11.130968810514901</c:v>
                </c:pt>
                <c:pt idx="490">
                  <c:v>11.0110806839307</c:v>
                </c:pt>
                <c:pt idx="491">
                  <c:v>11.0109363099831</c:v>
                </c:pt>
                <c:pt idx="492">
                  <c:v>11.0109682684147</c:v>
                </c:pt>
                <c:pt idx="493">
                  <c:v>11.0110643285328</c:v>
                </c:pt>
                <c:pt idx="494">
                  <c:v>11.0110060028298</c:v>
                </c:pt>
                <c:pt idx="495">
                  <c:v>10.895273070435</c:v>
                </c:pt>
                <c:pt idx="496">
                  <c:v>10.895280902354999</c:v>
                </c:pt>
                <c:pt idx="497">
                  <c:v>10.8952042386092</c:v>
                </c:pt>
                <c:pt idx="498">
                  <c:v>10.895288537283101</c:v>
                </c:pt>
                <c:pt idx="499">
                  <c:v>10.8952184795856</c:v>
                </c:pt>
                <c:pt idx="500">
                  <c:v>10.8351994627889</c:v>
                </c:pt>
                <c:pt idx="501">
                  <c:v>10.835204710283</c:v>
                </c:pt>
                <c:pt idx="502">
                  <c:v>10.8351069115865</c:v>
                </c:pt>
                <c:pt idx="503">
                  <c:v>10.8351718598089</c:v>
                </c:pt>
                <c:pt idx="504">
                  <c:v>10.835217560063199</c:v>
                </c:pt>
                <c:pt idx="505">
                  <c:v>10.901243120797099</c:v>
                </c:pt>
                <c:pt idx="506">
                  <c:v>10.9012430363008</c:v>
                </c:pt>
                <c:pt idx="507">
                  <c:v>10.901173270609901</c:v>
                </c:pt>
                <c:pt idx="508">
                  <c:v>10.9012418209913</c:v>
                </c:pt>
                <c:pt idx="509">
                  <c:v>10.9011511501139</c:v>
                </c:pt>
                <c:pt idx="510">
                  <c:v>10.9504938774867</c:v>
                </c:pt>
                <c:pt idx="511">
                  <c:v>10.9503964184926</c:v>
                </c:pt>
                <c:pt idx="512">
                  <c:v>10.950444584249301</c:v>
                </c:pt>
                <c:pt idx="513">
                  <c:v>10.9504631787087</c:v>
                </c:pt>
                <c:pt idx="514">
                  <c:v>10.950461806398801</c:v>
                </c:pt>
                <c:pt idx="515">
                  <c:v>10.9025494481397</c:v>
                </c:pt>
                <c:pt idx="516">
                  <c:v>10.9026715706853</c:v>
                </c:pt>
                <c:pt idx="517">
                  <c:v>10.902657462713</c:v>
                </c:pt>
                <c:pt idx="518">
                  <c:v>10.9026771855474</c:v>
                </c:pt>
                <c:pt idx="519">
                  <c:v>10.902579320488</c:v>
                </c:pt>
                <c:pt idx="520">
                  <c:v>10.9170680607213</c:v>
                </c:pt>
                <c:pt idx="521">
                  <c:v>10.917044175363699</c:v>
                </c:pt>
                <c:pt idx="522">
                  <c:v>10.9169409348193</c:v>
                </c:pt>
                <c:pt idx="523">
                  <c:v>10.917085315231001</c:v>
                </c:pt>
                <c:pt idx="524">
                  <c:v>10.9170122645454</c:v>
                </c:pt>
                <c:pt idx="525">
                  <c:v>10.932633399043601</c:v>
                </c:pt>
                <c:pt idx="526">
                  <c:v>10.9325839650433</c:v>
                </c:pt>
                <c:pt idx="527">
                  <c:v>10.9326556230405</c:v>
                </c:pt>
                <c:pt idx="528">
                  <c:v>10.932626291733699</c:v>
                </c:pt>
                <c:pt idx="529">
                  <c:v>10.9326131588588</c:v>
                </c:pt>
                <c:pt idx="530">
                  <c:v>10.8878934115449</c:v>
                </c:pt>
                <c:pt idx="531">
                  <c:v>10.887922451658699</c:v>
                </c:pt>
                <c:pt idx="532">
                  <c:v>10.8879684342298</c:v>
                </c:pt>
                <c:pt idx="533">
                  <c:v>10.887796731309299</c:v>
                </c:pt>
                <c:pt idx="534">
                  <c:v>10.887948376487399</c:v>
                </c:pt>
                <c:pt idx="535">
                  <c:v>10.7863886606167</c:v>
                </c:pt>
                <c:pt idx="536">
                  <c:v>10.786317976910899</c:v>
                </c:pt>
                <c:pt idx="537">
                  <c:v>10.786333825902</c:v>
                </c:pt>
                <c:pt idx="538">
                  <c:v>10.7862876358144</c:v>
                </c:pt>
                <c:pt idx="539">
                  <c:v>10.786341876577101</c:v>
                </c:pt>
                <c:pt idx="540">
                  <c:v>10.864908771976401</c:v>
                </c:pt>
                <c:pt idx="541">
                  <c:v>10.864866672145601</c:v>
                </c:pt>
                <c:pt idx="542">
                  <c:v>10.8647036260414</c:v>
                </c:pt>
                <c:pt idx="543">
                  <c:v>10.8648756759421</c:v>
                </c:pt>
                <c:pt idx="544">
                  <c:v>10.8646649059992</c:v>
                </c:pt>
                <c:pt idx="545">
                  <c:v>11.0193152001701</c:v>
                </c:pt>
                <c:pt idx="546">
                  <c:v>11.019176165197299</c:v>
                </c:pt>
                <c:pt idx="547">
                  <c:v>11.0193203903399</c:v>
                </c:pt>
                <c:pt idx="548">
                  <c:v>11.018961489420899</c:v>
                </c:pt>
                <c:pt idx="549">
                  <c:v>11.0193277803074</c:v>
                </c:pt>
                <c:pt idx="550">
                  <c:v>11.0644231253934</c:v>
                </c:pt>
                <c:pt idx="551">
                  <c:v>11.0647860215227</c:v>
                </c:pt>
                <c:pt idx="552">
                  <c:v>11.064782438480499</c:v>
                </c:pt>
                <c:pt idx="553">
                  <c:v>11.0645113574812</c:v>
                </c:pt>
                <c:pt idx="554">
                  <c:v>11.064774461021001</c:v>
                </c:pt>
                <c:pt idx="555">
                  <c:v>10.9822179298863</c:v>
                </c:pt>
                <c:pt idx="556">
                  <c:v>10.982216590930699</c:v>
                </c:pt>
                <c:pt idx="557">
                  <c:v>10.9822068995498</c:v>
                </c:pt>
                <c:pt idx="558">
                  <c:v>10.9819099195646</c:v>
                </c:pt>
                <c:pt idx="559">
                  <c:v>10.982214465259601</c:v>
                </c:pt>
                <c:pt idx="560">
                  <c:v>10.9323897747026</c:v>
                </c:pt>
                <c:pt idx="561">
                  <c:v>10.9324137162364</c:v>
                </c:pt>
                <c:pt idx="562">
                  <c:v>10.931938970307399</c:v>
                </c:pt>
                <c:pt idx="563">
                  <c:v>10.9324500234091</c:v>
                </c:pt>
                <c:pt idx="564">
                  <c:v>10.932451173394499</c:v>
                </c:pt>
                <c:pt idx="565">
                  <c:v>10.860385928337999</c:v>
                </c:pt>
                <c:pt idx="566">
                  <c:v>10.8602558044955</c:v>
                </c:pt>
                <c:pt idx="567">
                  <c:v>10.8603928361399</c:v>
                </c:pt>
                <c:pt idx="568">
                  <c:v>10.8603885694792</c:v>
                </c:pt>
                <c:pt idx="569">
                  <c:v>10.860405625289999</c:v>
                </c:pt>
                <c:pt idx="570">
                  <c:v>10.6541791687503</c:v>
                </c:pt>
                <c:pt idx="571">
                  <c:v>10.6541631674847</c:v>
                </c:pt>
                <c:pt idx="572">
                  <c:v>10.654238890261601</c:v>
                </c:pt>
                <c:pt idx="573">
                  <c:v>10.6541324803975</c:v>
                </c:pt>
                <c:pt idx="574">
                  <c:v>10.6542665494212</c:v>
                </c:pt>
                <c:pt idx="575">
                  <c:v>10.562589435515401</c:v>
                </c:pt>
                <c:pt idx="576">
                  <c:v>10.5626043095508</c:v>
                </c:pt>
                <c:pt idx="577">
                  <c:v>10.5626497760228</c:v>
                </c:pt>
                <c:pt idx="578">
                  <c:v>10.5626450784446</c:v>
                </c:pt>
                <c:pt idx="579">
                  <c:v>10.5626569296752</c:v>
                </c:pt>
                <c:pt idx="580">
                  <c:v>10.3982989007926</c:v>
                </c:pt>
                <c:pt idx="581">
                  <c:v>10.398211199194099</c:v>
                </c:pt>
                <c:pt idx="582">
                  <c:v>10.3981273906239</c:v>
                </c:pt>
                <c:pt idx="583">
                  <c:v>10.3983069914255</c:v>
                </c:pt>
                <c:pt idx="584">
                  <c:v>10.398286387221001</c:v>
                </c:pt>
                <c:pt idx="585">
                  <c:v>10.3831386740328</c:v>
                </c:pt>
                <c:pt idx="586">
                  <c:v>10.383139268523299</c:v>
                </c:pt>
                <c:pt idx="587">
                  <c:v>10.383140248226599</c:v>
                </c:pt>
                <c:pt idx="588">
                  <c:v>10.3831075636368</c:v>
                </c:pt>
                <c:pt idx="589">
                  <c:v>10.383130099440899</c:v>
                </c:pt>
                <c:pt idx="590">
                  <c:v>10.223549366976201</c:v>
                </c:pt>
                <c:pt idx="591">
                  <c:v>10.223593230250501</c:v>
                </c:pt>
                <c:pt idx="592">
                  <c:v>10.2235966097938</c:v>
                </c:pt>
                <c:pt idx="593">
                  <c:v>10.2235755059359</c:v>
                </c:pt>
                <c:pt idx="594">
                  <c:v>10.2235915631388</c:v>
                </c:pt>
                <c:pt idx="595">
                  <c:v>10.3174546133431</c:v>
                </c:pt>
                <c:pt idx="596">
                  <c:v>10.317432696688</c:v>
                </c:pt>
                <c:pt idx="597">
                  <c:v>10.3174143328444</c:v>
                </c:pt>
                <c:pt idx="598">
                  <c:v>10.3174470140171</c:v>
                </c:pt>
                <c:pt idx="599">
                  <c:v>10.317414394978901</c:v>
                </c:pt>
                <c:pt idx="600">
                  <c:v>10.243697318283999</c:v>
                </c:pt>
                <c:pt idx="601">
                  <c:v>10.2437354820145</c:v>
                </c:pt>
                <c:pt idx="602">
                  <c:v>10.243531527115699</c:v>
                </c:pt>
                <c:pt idx="603">
                  <c:v>10.2437125654019</c:v>
                </c:pt>
                <c:pt idx="604">
                  <c:v>10.243738678179399</c:v>
                </c:pt>
                <c:pt idx="605">
                  <c:v>10.2463511828132</c:v>
                </c:pt>
                <c:pt idx="606">
                  <c:v>10.2463292771883</c:v>
                </c:pt>
                <c:pt idx="607">
                  <c:v>10.246354775066999</c:v>
                </c:pt>
                <c:pt idx="608">
                  <c:v>10.246339064746399</c:v>
                </c:pt>
                <c:pt idx="609">
                  <c:v>10.2463739281429</c:v>
                </c:pt>
                <c:pt idx="610">
                  <c:v>10.2254675789984</c:v>
                </c:pt>
                <c:pt idx="611">
                  <c:v>10.2255438061798</c:v>
                </c:pt>
                <c:pt idx="612">
                  <c:v>10.2255848444976</c:v>
                </c:pt>
                <c:pt idx="613">
                  <c:v>10.225573820175301</c:v>
                </c:pt>
                <c:pt idx="614">
                  <c:v>10.225576216949801</c:v>
                </c:pt>
                <c:pt idx="615">
                  <c:v>10.322551968342699</c:v>
                </c:pt>
                <c:pt idx="616">
                  <c:v>10.3225510553481</c:v>
                </c:pt>
                <c:pt idx="617">
                  <c:v>10.3225494403732</c:v>
                </c:pt>
                <c:pt idx="618">
                  <c:v>10.322254385582699</c:v>
                </c:pt>
                <c:pt idx="619">
                  <c:v>10.3225102041069</c:v>
                </c:pt>
                <c:pt idx="620">
                  <c:v>10.1660788980593</c:v>
                </c:pt>
                <c:pt idx="621">
                  <c:v>10.1661788515636</c:v>
                </c:pt>
                <c:pt idx="622">
                  <c:v>10.1661549740656</c:v>
                </c:pt>
                <c:pt idx="623">
                  <c:v>10.1660984023103</c:v>
                </c:pt>
                <c:pt idx="624">
                  <c:v>10.166167570505699</c:v>
                </c:pt>
                <c:pt idx="625">
                  <c:v>9.9850487808566601</c:v>
                </c:pt>
                <c:pt idx="626">
                  <c:v>9.9850515603495005</c:v>
                </c:pt>
                <c:pt idx="627">
                  <c:v>9.9850754564616402</c:v>
                </c:pt>
                <c:pt idx="628">
                  <c:v>9.9850290690419108</c:v>
                </c:pt>
                <c:pt idx="629">
                  <c:v>9.9850759404789606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8C-446B-9A39-2C3E23611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9637920"/>
        <c:axId val="296956480"/>
      </c:lineChart>
      <c:catAx>
        <c:axId val="289637920"/>
        <c:scaling>
          <c:orientation val="minMax"/>
        </c:scaling>
        <c:delete val="1"/>
        <c:axPos val="b"/>
        <c:majorTickMark val="none"/>
        <c:minorTickMark val="none"/>
        <c:tickLblPos val="nextTo"/>
        <c:crossAx val="296956480"/>
        <c:crosses val="autoZero"/>
        <c:auto val="1"/>
        <c:lblAlgn val="ctr"/>
        <c:lblOffset val="100"/>
        <c:noMultiLvlLbl val="0"/>
      </c:catAx>
      <c:valAx>
        <c:axId val="296956480"/>
        <c:scaling>
          <c:orientation val="minMax"/>
          <c:min val="8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28963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[SpectralGap_VectorLength_11175_Nodes_5_Iterations_500.csv]Sheet1!PivotTable1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Sheet1!$B$5:$B$131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111755</c:v>
                </c:pt>
                <c:pt idx="7">
                  <c:v>111755</c:v>
                </c:pt>
                <c:pt idx="8">
                  <c:v>111755</c:v>
                </c:pt>
                <c:pt idx="9">
                  <c:v>111755</c:v>
                </c:pt>
                <c:pt idx="10">
                  <c:v>111755</c:v>
                </c:pt>
                <c:pt idx="11">
                  <c:v>111755</c:v>
                </c:pt>
                <c:pt idx="12">
                  <c:v>111755</c:v>
                </c:pt>
                <c:pt idx="13">
                  <c:v>111755</c:v>
                </c:pt>
                <c:pt idx="14">
                  <c:v>223510</c:v>
                </c:pt>
                <c:pt idx="15">
                  <c:v>223510</c:v>
                </c:pt>
                <c:pt idx="16">
                  <c:v>223510</c:v>
                </c:pt>
                <c:pt idx="17">
                  <c:v>223510</c:v>
                </c:pt>
                <c:pt idx="18">
                  <c:v>223510</c:v>
                </c:pt>
                <c:pt idx="19">
                  <c:v>223510</c:v>
                </c:pt>
                <c:pt idx="20">
                  <c:v>223510</c:v>
                </c:pt>
                <c:pt idx="21">
                  <c:v>223510</c:v>
                </c:pt>
                <c:pt idx="22">
                  <c:v>335265</c:v>
                </c:pt>
                <c:pt idx="23">
                  <c:v>335265</c:v>
                </c:pt>
                <c:pt idx="24">
                  <c:v>335265</c:v>
                </c:pt>
                <c:pt idx="25">
                  <c:v>335265</c:v>
                </c:pt>
                <c:pt idx="26">
                  <c:v>335265</c:v>
                </c:pt>
                <c:pt idx="27">
                  <c:v>335265</c:v>
                </c:pt>
                <c:pt idx="28">
                  <c:v>447020</c:v>
                </c:pt>
                <c:pt idx="29">
                  <c:v>447020</c:v>
                </c:pt>
                <c:pt idx="30">
                  <c:v>447020</c:v>
                </c:pt>
                <c:pt idx="31">
                  <c:v>447020</c:v>
                </c:pt>
                <c:pt idx="32">
                  <c:v>447020</c:v>
                </c:pt>
                <c:pt idx="33">
                  <c:v>558775</c:v>
                </c:pt>
                <c:pt idx="34">
                  <c:v>558775</c:v>
                </c:pt>
                <c:pt idx="35">
                  <c:v>558775</c:v>
                </c:pt>
                <c:pt idx="36">
                  <c:v>558775</c:v>
                </c:pt>
                <c:pt idx="37">
                  <c:v>558775</c:v>
                </c:pt>
                <c:pt idx="38">
                  <c:v>558775</c:v>
                </c:pt>
                <c:pt idx="39">
                  <c:v>558775</c:v>
                </c:pt>
                <c:pt idx="40">
                  <c:v>670530</c:v>
                </c:pt>
                <c:pt idx="41">
                  <c:v>670530</c:v>
                </c:pt>
                <c:pt idx="42">
                  <c:v>670530</c:v>
                </c:pt>
                <c:pt idx="43">
                  <c:v>670530</c:v>
                </c:pt>
                <c:pt idx="44">
                  <c:v>670530</c:v>
                </c:pt>
                <c:pt idx="45">
                  <c:v>670530</c:v>
                </c:pt>
                <c:pt idx="46">
                  <c:v>782285</c:v>
                </c:pt>
                <c:pt idx="47">
                  <c:v>782285</c:v>
                </c:pt>
                <c:pt idx="48">
                  <c:v>894040</c:v>
                </c:pt>
                <c:pt idx="49">
                  <c:v>894040</c:v>
                </c:pt>
                <c:pt idx="50">
                  <c:v>894040</c:v>
                </c:pt>
                <c:pt idx="51">
                  <c:v>894040</c:v>
                </c:pt>
                <c:pt idx="52">
                  <c:v>894040</c:v>
                </c:pt>
                <c:pt idx="53">
                  <c:v>1005795</c:v>
                </c:pt>
                <c:pt idx="54">
                  <c:v>1005795</c:v>
                </c:pt>
                <c:pt idx="55">
                  <c:v>1005795</c:v>
                </c:pt>
                <c:pt idx="56">
                  <c:v>1005795</c:v>
                </c:pt>
                <c:pt idx="57">
                  <c:v>1117550</c:v>
                </c:pt>
                <c:pt idx="58">
                  <c:v>1117550</c:v>
                </c:pt>
                <c:pt idx="59">
                  <c:v>1117550</c:v>
                </c:pt>
                <c:pt idx="60">
                  <c:v>1117550</c:v>
                </c:pt>
                <c:pt idx="61">
                  <c:v>1117550</c:v>
                </c:pt>
                <c:pt idx="62">
                  <c:v>1117550</c:v>
                </c:pt>
                <c:pt idx="63">
                  <c:v>1229305</c:v>
                </c:pt>
                <c:pt idx="64">
                  <c:v>1229305</c:v>
                </c:pt>
                <c:pt idx="65">
                  <c:v>1229305</c:v>
                </c:pt>
                <c:pt idx="66">
                  <c:v>1341060</c:v>
                </c:pt>
                <c:pt idx="67">
                  <c:v>1341060</c:v>
                </c:pt>
                <c:pt idx="68">
                  <c:v>1341060</c:v>
                </c:pt>
                <c:pt idx="69">
                  <c:v>1341060</c:v>
                </c:pt>
                <c:pt idx="70">
                  <c:v>1452815</c:v>
                </c:pt>
                <c:pt idx="71">
                  <c:v>1452815</c:v>
                </c:pt>
                <c:pt idx="72">
                  <c:v>1452815</c:v>
                </c:pt>
                <c:pt idx="73">
                  <c:v>1452815</c:v>
                </c:pt>
                <c:pt idx="74">
                  <c:v>1452815</c:v>
                </c:pt>
                <c:pt idx="75">
                  <c:v>1564570</c:v>
                </c:pt>
                <c:pt idx="76">
                  <c:v>1564570</c:v>
                </c:pt>
                <c:pt idx="77">
                  <c:v>1564570</c:v>
                </c:pt>
                <c:pt idx="78">
                  <c:v>1564570</c:v>
                </c:pt>
                <c:pt idx="79">
                  <c:v>1676325</c:v>
                </c:pt>
                <c:pt idx="80">
                  <c:v>1676325</c:v>
                </c:pt>
                <c:pt idx="81">
                  <c:v>1676325</c:v>
                </c:pt>
                <c:pt idx="82">
                  <c:v>1788080</c:v>
                </c:pt>
                <c:pt idx="83">
                  <c:v>1788080</c:v>
                </c:pt>
                <c:pt idx="84">
                  <c:v>1788080</c:v>
                </c:pt>
                <c:pt idx="85">
                  <c:v>1899835</c:v>
                </c:pt>
                <c:pt idx="86">
                  <c:v>1899835</c:v>
                </c:pt>
                <c:pt idx="87">
                  <c:v>2011590</c:v>
                </c:pt>
                <c:pt idx="88">
                  <c:v>2011590</c:v>
                </c:pt>
                <c:pt idx="89">
                  <c:v>2011590</c:v>
                </c:pt>
                <c:pt idx="90">
                  <c:v>2123345</c:v>
                </c:pt>
                <c:pt idx="91">
                  <c:v>2123345</c:v>
                </c:pt>
                <c:pt idx="92">
                  <c:v>2123345</c:v>
                </c:pt>
                <c:pt idx="93">
                  <c:v>2235100</c:v>
                </c:pt>
                <c:pt idx="94">
                  <c:v>2235100</c:v>
                </c:pt>
                <c:pt idx="95">
                  <c:v>2235100</c:v>
                </c:pt>
                <c:pt idx="96">
                  <c:v>2346855</c:v>
                </c:pt>
                <c:pt idx="97">
                  <c:v>2458610</c:v>
                </c:pt>
                <c:pt idx="98">
                  <c:v>2570365</c:v>
                </c:pt>
                <c:pt idx="99">
                  <c:v>2682120</c:v>
                </c:pt>
                <c:pt idx="100">
                  <c:v>2793875</c:v>
                </c:pt>
                <c:pt idx="101">
                  <c:v>2793875</c:v>
                </c:pt>
                <c:pt idx="102">
                  <c:v>2905630</c:v>
                </c:pt>
                <c:pt idx="103">
                  <c:v>2905630</c:v>
                </c:pt>
                <c:pt idx="104">
                  <c:v>3017385</c:v>
                </c:pt>
                <c:pt idx="105">
                  <c:v>3129140</c:v>
                </c:pt>
                <c:pt idx="106">
                  <c:v>3240895</c:v>
                </c:pt>
                <c:pt idx="107">
                  <c:v>3352650</c:v>
                </c:pt>
                <c:pt idx="108">
                  <c:v>3352650</c:v>
                </c:pt>
                <c:pt idx="109">
                  <c:v>3464405</c:v>
                </c:pt>
                <c:pt idx="110">
                  <c:v>3576160</c:v>
                </c:pt>
                <c:pt idx="111">
                  <c:v>3687915</c:v>
                </c:pt>
                <c:pt idx="112">
                  <c:v>3799670</c:v>
                </c:pt>
                <c:pt idx="113">
                  <c:v>3911425</c:v>
                </c:pt>
                <c:pt idx="114">
                  <c:v>4023180</c:v>
                </c:pt>
                <c:pt idx="115">
                  <c:v>4134935</c:v>
                </c:pt>
                <c:pt idx="116">
                  <c:v>4246690</c:v>
                </c:pt>
                <c:pt idx="117">
                  <c:v>4358445</c:v>
                </c:pt>
                <c:pt idx="118">
                  <c:v>4470200</c:v>
                </c:pt>
                <c:pt idx="119">
                  <c:v>4581955</c:v>
                </c:pt>
                <c:pt idx="120">
                  <c:v>4693710</c:v>
                </c:pt>
                <c:pt idx="121">
                  <c:v>4805465</c:v>
                </c:pt>
                <c:pt idx="122">
                  <c:v>4917220</c:v>
                </c:pt>
                <c:pt idx="123">
                  <c:v>5028975</c:v>
                </c:pt>
                <c:pt idx="124">
                  <c:v>5140730</c:v>
                </c:pt>
                <c:pt idx="125">
                  <c:v>5252485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31-4321-9418-0852763A6D3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Naive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Sheet1!$C$5:$C$131</c:f>
              <c:numCache>
                <c:formatCode>General</c:formatCode>
                <c:ptCount val="126"/>
                <c:pt idx="0">
                  <c:v>55875</c:v>
                </c:pt>
                <c:pt idx="1">
                  <c:v>111750</c:v>
                </c:pt>
                <c:pt idx="2">
                  <c:v>167625</c:v>
                </c:pt>
                <c:pt idx="3">
                  <c:v>223500</c:v>
                </c:pt>
                <c:pt idx="4">
                  <c:v>279375</c:v>
                </c:pt>
                <c:pt idx="5">
                  <c:v>335250</c:v>
                </c:pt>
                <c:pt idx="6">
                  <c:v>391125</c:v>
                </c:pt>
                <c:pt idx="7">
                  <c:v>447000</c:v>
                </c:pt>
                <c:pt idx="8">
                  <c:v>502875</c:v>
                </c:pt>
                <c:pt idx="9">
                  <c:v>558750</c:v>
                </c:pt>
                <c:pt idx="10">
                  <c:v>614625</c:v>
                </c:pt>
                <c:pt idx="11">
                  <c:v>670500</c:v>
                </c:pt>
                <c:pt idx="12">
                  <c:v>726375</c:v>
                </c:pt>
                <c:pt idx="13">
                  <c:v>782250</c:v>
                </c:pt>
                <c:pt idx="14">
                  <c:v>838125</c:v>
                </c:pt>
                <c:pt idx="15">
                  <c:v>894000</c:v>
                </c:pt>
                <c:pt idx="16">
                  <c:v>949875</c:v>
                </c:pt>
                <c:pt idx="17">
                  <c:v>1005750</c:v>
                </c:pt>
                <c:pt idx="18">
                  <c:v>1061625</c:v>
                </c:pt>
                <c:pt idx="19">
                  <c:v>1117500</c:v>
                </c:pt>
                <c:pt idx="20">
                  <c:v>1173375</c:v>
                </c:pt>
                <c:pt idx="21">
                  <c:v>1229250</c:v>
                </c:pt>
                <c:pt idx="22">
                  <c:v>1285125</c:v>
                </c:pt>
                <c:pt idx="23">
                  <c:v>1341000</c:v>
                </c:pt>
                <c:pt idx="24">
                  <c:v>1396875</c:v>
                </c:pt>
                <c:pt idx="25">
                  <c:v>1452750</c:v>
                </c:pt>
                <c:pt idx="26">
                  <c:v>1508625</c:v>
                </c:pt>
                <c:pt idx="27">
                  <c:v>1564500</c:v>
                </c:pt>
                <c:pt idx="28">
                  <c:v>1620375</c:v>
                </c:pt>
                <c:pt idx="29">
                  <c:v>1676250</c:v>
                </c:pt>
                <c:pt idx="30">
                  <c:v>1732125</c:v>
                </c:pt>
                <c:pt idx="31">
                  <c:v>1788000</c:v>
                </c:pt>
                <c:pt idx="32">
                  <c:v>1843875</c:v>
                </c:pt>
                <c:pt idx="33">
                  <c:v>1899750</c:v>
                </c:pt>
                <c:pt idx="34">
                  <c:v>1955625</c:v>
                </c:pt>
                <c:pt idx="35">
                  <c:v>2011500</c:v>
                </c:pt>
                <c:pt idx="36">
                  <c:v>2067375</c:v>
                </c:pt>
                <c:pt idx="37">
                  <c:v>2123250</c:v>
                </c:pt>
                <c:pt idx="38">
                  <c:v>2179125</c:v>
                </c:pt>
                <c:pt idx="39">
                  <c:v>2235000</c:v>
                </c:pt>
                <c:pt idx="40">
                  <c:v>2290875</c:v>
                </c:pt>
                <c:pt idx="41">
                  <c:v>2346750</c:v>
                </c:pt>
                <c:pt idx="42">
                  <c:v>2402625</c:v>
                </c:pt>
                <c:pt idx="43">
                  <c:v>2458500</c:v>
                </c:pt>
                <c:pt idx="44">
                  <c:v>2514375</c:v>
                </c:pt>
                <c:pt idx="45">
                  <c:v>2570250</c:v>
                </c:pt>
                <c:pt idx="46">
                  <c:v>2626125</c:v>
                </c:pt>
                <c:pt idx="47">
                  <c:v>2682000</c:v>
                </c:pt>
                <c:pt idx="48">
                  <c:v>2737875</c:v>
                </c:pt>
                <c:pt idx="49">
                  <c:v>2793750</c:v>
                </c:pt>
                <c:pt idx="50">
                  <c:v>2849625</c:v>
                </c:pt>
                <c:pt idx="51">
                  <c:v>2905500</c:v>
                </c:pt>
                <c:pt idx="52">
                  <c:v>2961375</c:v>
                </c:pt>
                <c:pt idx="53">
                  <c:v>3017250</c:v>
                </c:pt>
                <c:pt idx="54">
                  <c:v>3073125</c:v>
                </c:pt>
                <c:pt idx="55">
                  <c:v>3129000</c:v>
                </c:pt>
                <c:pt idx="56">
                  <c:v>3184875</c:v>
                </c:pt>
                <c:pt idx="57">
                  <c:v>3240750</c:v>
                </c:pt>
                <c:pt idx="58">
                  <c:v>3296625</c:v>
                </c:pt>
                <c:pt idx="59">
                  <c:v>3352500</c:v>
                </c:pt>
                <c:pt idx="60">
                  <c:v>3408375</c:v>
                </c:pt>
                <c:pt idx="61">
                  <c:v>3464250</c:v>
                </c:pt>
                <c:pt idx="62">
                  <c:v>3520125</c:v>
                </c:pt>
                <c:pt idx="63">
                  <c:v>3576000</c:v>
                </c:pt>
                <c:pt idx="64">
                  <c:v>3631875</c:v>
                </c:pt>
                <c:pt idx="65">
                  <c:v>3687750</c:v>
                </c:pt>
                <c:pt idx="66">
                  <c:v>3743625</c:v>
                </c:pt>
                <c:pt idx="67">
                  <c:v>3799500</c:v>
                </c:pt>
                <c:pt idx="68">
                  <c:v>3855375</c:v>
                </c:pt>
                <c:pt idx="69">
                  <c:v>3911250</c:v>
                </c:pt>
                <c:pt idx="70">
                  <c:v>3967125</c:v>
                </c:pt>
                <c:pt idx="71">
                  <c:v>4023000</c:v>
                </c:pt>
                <c:pt idx="72">
                  <c:v>4078875</c:v>
                </c:pt>
                <c:pt idx="73">
                  <c:v>4134750</c:v>
                </c:pt>
                <c:pt idx="74">
                  <c:v>4190625</c:v>
                </c:pt>
                <c:pt idx="75">
                  <c:v>4246500</c:v>
                </c:pt>
                <c:pt idx="76">
                  <c:v>4302375</c:v>
                </c:pt>
                <c:pt idx="77">
                  <c:v>4358250</c:v>
                </c:pt>
                <c:pt idx="78">
                  <c:v>4414125</c:v>
                </c:pt>
                <c:pt idx="79">
                  <c:v>4470000</c:v>
                </c:pt>
                <c:pt idx="80">
                  <c:v>4525875</c:v>
                </c:pt>
                <c:pt idx="81">
                  <c:v>4581750</c:v>
                </c:pt>
                <c:pt idx="82">
                  <c:v>4637625</c:v>
                </c:pt>
                <c:pt idx="83">
                  <c:v>4693500</c:v>
                </c:pt>
                <c:pt idx="84">
                  <c:v>4749375</c:v>
                </c:pt>
                <c:pt idx="85">
                  <c:v>4805250</c:v>
                </c:pt>
                <c:pt idx="86">
                  <c:v>4861125</c:v>
                </c:pt>
                <c:pt idx="87">
                  <c:v>4917000</c:v>
                </c:pt>
                <c:pt idx="88">
                  <c:v>4972875</c:v>
                </c:pt>
                <c:pt idx="89">
                  <c:v>5028750</c:v>
                </c:pt>
                <c:pt idx="90">
                  <c:v>5084625</c:v>
                </c:pt>
                <c:pt idx="91">
                  <c:v>5140500</c:v>
                </c:pt>
                <c:pt idx="92">
                  <c:v>5196375</c:v>
                </c:pt>
                <c:pt idx="93">
                  <c:v>5252250</c:v>
                </c:pt>
                <c:pt idx="94">
                  <c:v>5308125</c:v>
                </c:pt>
                <c:pt idx="95">
                  <c:v>5364000</c:v>
                </c:pt>
                <c:pt idx="96">
                  <c:v>5419875</c:v>
                </c:pt>
                <c:pt idx="97">
                  <c:v>5475750</c:v>
                </c:pt>
                <c:pt idx="98">
                  <c:v>5531625</c:v>
                </c:pt>
                <c:pt idx="99">
                  <c:v>5587500</c:v>
                </c:pt>
                <c:pt idx="100">
                  <c:v>5643375</c:v>
                </c:pt>
                <c:pt idx="101">
                  <c:v>5699250</c:v>
                </c:pt>
                <c:pt idx="102">
                  <c:v>5755125</c:v>
                </c:pt>
                <c:pt idx="103">
                  <c:v>5811000</c:v>
                </c:pt>
                <c:pt idx="104">
                  <c:v>5866875</c:v>
                </c:pt>
                <c:pt idx="105">
                  <c:v>5922750</c:v>
                </c:pt>
                <c:pt idx="106">
                  <c:v>5978625</c:v>
                </c:pt>
                <c:pt idx="107">
                  <c:v>6034500</c:v>
                </c:pt>
                <c:pt idx="108">
                  <c:v>6090375</c:v>
                </c:pt>
                <c:pt idx="109">
                  <c:v>6146250</c:v>
                </c:pt>
                <c:pt idx="110">
                  <c:v>6202125</c:v>
                </c:pt>
                <c:pt idx="111">
                  <c:v>6258000</c:v>
                </c:pt>
                <c:pt idx="112">
                  <c:v>6313875</c:v>
                </c:pt>
                <c:pt idx="113">
                  <c:v>6369750</c:v>
                </c:pt>
                <c:pt idx="114">
                  <c:v>6425625</c:v>
                </c:pt>
                <c:pt idx="115">
                  <c:v>6481500</c:v>
                </c:pt>
                <c:pt idx="116">
                  <c:v>6537375</c:v>
                </c:pt>
                <c:pt idx="117">
                  <c:v>6593250</c:v>
                </c:pt>
                <c:pt idx="118">
                  <c:v>6649125</c:v>
                </c:pt>
                <c:pt idx="119">
                  <c:v>6705000</c:v>
                </c:pt>
                <c:pt idx="120">
                  <c:v>6760875</c:v>
                </c:pt>
                <c:pt idx="121">
                  <c:v>6816750</c:v>
                </c:pt>
                <c:pt idx="122">
                  <c:v>6872625</c:v>
                </c:pt>
                <c:pt idx="123">
                  <c:v>6928500</c:v>
                </c:pt>
                <c:pt idx="124">
                  <c:v>6984375</c:v>
                </c:pt>
                <c:pt idx="125">
                  <c:v>7040250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31-4321-9418-0852763A6D3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Sheet1!$D$5:$D$131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111750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31-4321-9418-0852763A6D3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Sheet1!$E$5:$E$131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4</c:v>
                </c:pt>
                <c:pt idx="8">
                  <c:v>8</c:v>
                </c:pt>
                <c:pt idx="9">
                  <c:v>14</c:v>
                </c:pt>
                <c:pt idx="10">
                  <c:v>22</c:v>
                </c:pt>
                <c:pt idx="11">
                  <c:v>22</c:v>
                </c:pt>
                <c:pt idx="12">
                  <c:v>32</c:v>
                </c:pt>
                <c:pt idx="13">
                  <c:v>111787</c:v>
                </c:pt>
                <c:pt idx="14">
                  <c:v>111787</c:v>
                </c:pt>
                <c:pt idx="15">
                  <c:v>111787</c:v>
                </c:pt>
                <c:pt idx="16">
                  <c:v>111787</c:v>
                </c:pt>
                <c:pt idx="17">
                  <c:v>111787</c:v>
                </c:pt>
                <c:pt idx="18">
                  <c:v>111787</c:v>
                </c:pt>
                <c:pt idx="19">
                  <c:v>111787</c:v>
                </c:pt>
                <c:pt idx="20">
                  <c:v>111787</c:v>
                </c:pt>
                <c:pt idx="21">
                  <c:v>111791</c:v>
                </c:pt>
                <c:pt idx="22">
                  <c:v>111791</c:v>
                </c:pt>
                <c:pt idx="23">
                  <c:v>223546</c:v>
                </c:pt>
                <c:pt idx="24">
                  <c:v>223546</c:v>
                </c:pt>
                <c:pt idx="25">
                  <c:v>223546</c:v>
                </c:pt>
                <c:pt idx="26">
                  <c:v>223546</c:v>
                </c:pt>
                <c:pt idx="27">
                  <c:v>223546</c:v>
                </c:pt>
                <c:pt idx="28">
                  <c:v>223554</c:v>
                </c:pt>
                <c:pt idx="29">
                  <c:v>335309</c:v>
                </c:pt>
                <c:pt idx="30">
                  <c:v>335309</c:v>
                </c:pt>
                <c:pt idx="31">
                  <c:v>335309</c:v>
                </c:pt>
                <c:pt idx="32">
                  <c:v>335309</c:v>
                </c:pt>
                <c:pt idx="33">
                  <c:v>335313</c:v>
                </c:pt>
                <c:pt idx="34">
                  <c:v>335313</c:v>
                </c:pt>
                <c:pt idx="35">
                  <c:v>335319</c:v>
                </c:pt>
                <c:pt idx="36">
                  <c:v>335327</c:v>
                </c:pt>
                <c:pt idx="37">
                  <c:v>447082</c:v>
                </c:pt>
                <c:pt idx="38">
                  <c:v>447082</c:v>
                </c:pt>
                <c:pt idx="39">
                  <c:v>447082</c:v>
                </c:pt>
                <c:pt idx="40">
                  <c:v>447082</c:v>
                </c:pt>
                <c:pt idx="41">
                  <c:v>447086</c:v>
                </c:pt>
                <c:pt idx="42">
                  <c:v>447086</c:v>
                </c:pt>
                <c:pt idx="43">
                  <c:v>447096</c:v>
                </c:pt>
                <c:pt idx="44">
                  <c:v>558851</c:v>
                </c:pt>
                <c:pt idx="45">
                  <c:v>558851</c:v>
                </c:pt>
                <c:pt idx="46">
                  <c:v>558851</c:v>
                </c:pt>
                <c:pt idx="47">
                  <c:v>558851</c:v>
                </c:pt>
                <c:pt idx="48">
                  <c:v>558859</c:v>
                </c:pt>
                <c:pt idx="49">
                  <c:v>670614</c:v>
                </c:pt>
                <c:pt idx="50">
                  <c:v>670614</c:v>
                </c:pt>
                <c:pt idx="51">
                  <c:v>670614</c:v>
                </c:pt>
                <c:pt idx="52">
                  <c:v>670614</c:v>
                </c:pt>
                <c:pt idx="53">
                  <c:v>670614</c:v>
                </c:pt>
                <c:pt idx="54">
                  <c:v>670618</c:v>
                </c:pt>
                <c:pt idx="55">
                  <c:v>782373</c:v>
                </c:pt>
                <c:pt idx="56">
                  <c:v>782373</c:v>
                </c:pt>
                <c:pt idx="57">
                  <c:v>782373</c:v>
                </c:pt>
                <c:pt idx="58">
                  <c:v>782373</c:v>
                </c:pt>
                <c:pt idx="59">
                  <c:v>782377</c:v>
                </c:pt>
                <c:pt idx="60">
                  <c:v>782385</c:v>
                </c:pt>
                <c:pt idx="61">
                  <c:v>782389</c:v>
                </c:pt>
                <c:pt idx="62">
                  <c:v>894144</c:v>
                </c:pt>
                <c:pt idx="63">
                  <c:v>894144</c:v>
                </c:pt>
                <c:pt idx="64">
                  <c:v>894144</c:v>
                </c:pt>
                <c:pt idx="65">
                  <c:v>894144</c:v>
                </c:pt>
                <c:pt idx="66">
                  <c:v>894150</c:v>
                </c:pt>
                <c:pt idx="67">
                  <c:v>894160</c:v>
                </c:pt>
                <c:pt idx="68">
                  <c:v>1005915</c:v>
                </c:pt>
                <c:pt idx="69">
                  <c:v>1005915</c:v>
                </c:pt>
                <c:pt idx="70">
                  <c:v>1005915</c:v>
                </c:pt>
                <c:pt idx="71">
                  <c:v>1005915</c:v>
                </c:pt>
                <c:pt idx="72">
                  <c:v>1005919</c:v>
                </c:pt>
                <c:pt idx="73">
                  <c:v>1117674</c:v>
                </c:pt>
                <c:pt idx="74">
                  <c:v>1117674</c:v>
                </c:pt>
                <c:pt idx="75">
                  <c:v>1117674</c:v>
                </c:pt>
                <c:pt idx="76">
                  <c:v>1117678</c:v>
                </c:pt>
                <c:pt idx="77">
                  <c:v>1117688</c:v>
                </c:pt>
                <c:pt idx="78">
                  <c:v>1229443</c:v>
                </c:pt>
                <c:pt idx="79">
                  <c:v>1229443</c:v>
                </c:pt>
                <c:pt idx="80">
                  <c:v>1229449</c:v>
                </c:pt>
                <c:pt idx="81">
                  <c:v>1229455</c:v>
                </c:pt>
                <c:pt idx="82">
                  <c:v>1341210</c:v>
                </c:pt>
                <c:pt idx="83">
                  <c:v>1341210</c:v>
                </c:pt>
                <c:pt idx="84">
                  <c:v>1341210</c:v>
                </c:pt>
                <c:pt idx="85">
                  <c:v>1341214</c:v>
                </c:pt>
                <c:pt idx="86">
                  <c:v>1341220</c:v>
                </c:pt>
                <c:pt idx="87">
                  <c:v>1452975</c:v>
                </c:pt>
                <c:pt idx="88">
                  <c:v>1452975</c:v>
                </c:pt>
                <c:pt idx="89">
                  <c:v>1452975</c:v>
                </c:pt>
                <c:pt idx="90">
                  <c:v>1564730</c:v>
                </c:pt>
                <c:pt idx="91">
                  <c:v>1564730</c:v>
                </c:pt>
                <c:pt idx="92">
                  <c:v>1564730</c:v>
                </c:pt>
                <c:pt idx="93">
                  <c:v>1676485</c:v>
                </c:pt>
                <c:pt idx="94">
                  <c:v>1676485</c:v>
                </c:pt>
                <c:pt idx="95">
                  <c:v>1676485</c:v>
                </c:pt>
                <c:pt idx="96">
                  <c:v>1788240</c:v>
                </c:pt>
                <c:pt idx="97">
                  <c:v>1788248</c:v>
                </c:pt>
                <c:pt idx="98">
                  <c:v>1900003</c:v>
                </c:pt>
                <c:pt idx="99">
                  <c:v>1900007</c:v>
                </c:pt>
                <c:pt idx="100">
                  <c:v>2011762</c:v>
                </c:pt>
                <c:pt idx="101">
                  <c:v>2011762</c:v>
                </c:pt>
                <c:pt idx="102">
                  <c:v>2011770</c:v>
                </c:pt>
                <c:pt idx="103">
                  <c:v>2123525</c:v>
                </c:pt>
                <c:pt idx="104">
                  <c:v>2123531</c:v>
                </c:pt>
                <c:pt idx="105">
                  <c:v>2235286</c:v>
                </c:pt>
                <c:pt idx="106">
                  <c:v>2235294</c:v>
                </c:pt>
                <c:pt idx="107">
                  <c:v>2347049</c:v>
                </c:pt>
                <c:pt idx="108">
                  <c:v>2347049</c:v>
                </c:pt>
                <c:pt idx="109">
                  <c:v>2458804</c:v>
                </c:pt>
                <c:pt idx="110">
                  <c:v>2458812</c:v>
                </c:pt>
                <c:pt idx="111">
                  <c:v>2570567</c:v>
                </c:pt>
                <c:pt idx="112">
                  <c:v>2570571</c:v>
                </c:pt>
                <c:pt idx="113">
                  <c:v>2682326</c:v>
                </c:pt>
                <c:pt idx="114">
                  <c:v>2794081</c:v>
                </c:pt>
                <c:pt idx="115">
                  <c:v>2905836</c:v>
                </c:pt>
                <c:pt idx="116">
                  <c:v>3017591</c:v>
                </c:pt>
                <c:pt idx="117">
                  <c:v>3129346</c:v>
                </c:pt>
                <c:pt idx="118">
                  <c:v>3241101</c:v>
                </c:pt>
                <c:pt idx="119">
                  <c:v>3352856</c:v>
                </c:pt>
                <c:pt idx="120">
                  <c:v>3464611</c:v>
                </c:pt>
                <c:pt idx="121">
                  <c:v>3576366</c:v>
                </c:pt>
                <c:pt idx="122">
                  <c:v>3688121</c:v>
                </c:pt>
                <c:pt idx="123">
                  <c:v>3799876</c:v>
                </c:pt>
                <c:pt idx="124">
                  <c:v>3911631</c:v>
                </c:pt>
                <c:pt idx="125">
                  <c:v>4023386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31-4321-9418-0852763A6D3E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Sheet1!$F$5:$F$131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44700</c:v>
                </c:pt>
                <c:pt idx="7">
                  <c:v>44700</c:v>
                </c:pt>
                <c:pt idx="8">
                  <c:v>44700</c:v>
                </c:pt>
                <c:pt idx="9">
                  <c:v>44700</c:v>
                </c:pt>
                <c:pt idx="10">
                  <c:v>89400</c:v>
                </c:pt>
                <c:pt idx="11">
                  <c:v>89400</c:v>
                </c:pt>
                <c:pt idx="12">
                  <c:v>89400</c:v>
                </c:pt>
                <c:pt idx="13">
                  <c:v>134100</c:v>
                </c:pt>
                <c:pt idx="14">
                  <c:v>134100</c:v>
                </c:pt>
                <c:pt idx="15">
                  <c:v>201150</c:v>
                </c:pt>
                <c:pt idx="16">
                  <c:v>245850</c:v>
                </c:pt>
                <c:pt idx="17">
                  <c:v>245850</c:v>
                </c:pt>
                <c:pt idx="18">
                  <c:v>245850</c:v>
                </c:pt>
                <c:pt idx="19">
                  <c:v>245850</c:v>
                </c:pt>
                <c:pt idx="20">
                  <c:v>245850</c:v>
                </c:pt>
                <c:pt idx="21">
                  <c:v>290550</c:v>
                </c:pt>
                <c:pt idx="22">
                  <c:v>290550</c:v>
                </c:pt>
                <c:pt idx="23">
                  <c:v>290550</c:v>
                </c:pt>
                <c:pt idx="24">
                  <c:v>335250</c:v>
                </c:pt>
                <c:pt idx="25">
                  <c:v>379950</c:v>
                </c:pt>
                <c:pt idx="26">
                  <c:v>447000</c:v>
                </c:pt>
                <c:pt idx="27">
                  <c:v>447000</c:v>
                </c:pt>
                <c:pt idx="28">
                  <c:v>491700</c:v>
                </c:pt>
                <c:pt idx="29">
                  <c:v>491700</c:v>
                </c:pt>
                <c:pt idx="30">
                  <c:v>491700</c:v>
                </c:pt>
                <c:pt idx="31">
                  <c:v>536400</c:v>
                </c:pt>
                <c:pt idx="32">
                  <c:v>536400</c:v>
                </c:pt>
                <c:pt idx="33">
                  <c:v>603450</c:v>
                </c:pt>
                <c:pt idx="34">
                  <c:v>603450</c:v>
                </c:pt>
                <c:pt idx="35">
                  <c:v>648150</c:v>
                </c:pt>
                <c:pt idx="36">
                  <c:v>648150</c:v>
                </c:pt>
                <c:pt idx="37">
                  <c:v>692850</c:v>
                </c:pt>
                <c:pt idx="38">
                  <c:v>692850</c:v>
                </c:pt>
                <c:pt idx="39">
                  <c:v>692850</c:v>
                </c:pt>
                <c:pt idx="40">
                  <c:v>782250</c:v>
                </c:pt>
                <c:pt idx="41">
                  <c:v>826950</c:v>
                </c:pt>
                <c:pt idx="42">
                  <c:v>826950</c:v>
                </c:pt>
                <c:pt idx="43">
                  <c:v>826950</c:v>
                </c:pt>
                <c:pt idx="44">
                  <c:v>826950</c:v>
                </c:pt>
                <c:pt idx="45">
                  <c:v>871650</c:v>
                </c:pt>
                <c:pt idx="46">
                  <c:v>938700</c:v>
                </c:pt>
                <c:pt idx="47">
                  <c:v>1005750</c:v>
                </c:pt>
                <c:pt idx="48">
                  <c:v>1005750</c:v>
                </c:pt>
                <c:pt idx="49">
                  <c:v>1117500</c:v>
                </c:pt>
                <c:pt idx="50">
                  <c:v>1117500</c:v>
                </c:pt>
                <c:pt idx="51">
                  <c:v>1117500</c:v>
                </c:pt>
                <c:pt idx="52">
                  <c:v>1117500</c:v>
                </c:pt>
                <c:pt idx="53">
                  <c:v>1206900</c:v>
                </c:pt>
                <c:pt idx="54">
                  <c:v>1206900</c:v>
                </c:pt>
                <c:pt idx="55">
                  <c:v>1296300</c:v>
                </c:pt>
                <c:pt idx="56">
                  <c:v>1296300</c:v>
                </c:pt>
                <c:pt idx="57">
                  <c:v>1296300</c:v>
                </c:pt>
                <c:pt idx="58">
                  <c:v>1385700</c:v>
                </c:pt>
                <c:pt idx="59">
                  <c:v>1430400</c:v>
                </c:pt>
                <c:pt idx="60">
                  <c:v>1430400</c:v>
                </c:pt>
                <c:pt idx="61">
                  <c:v>1497450</c:v>
                </c:pt>
                <c:pt idx="62">
                  <c:v>1564500</c:v>
                </c:pt>
                <c:pt idx="63">
                  <c:v>1564500</c:v>
                </c:pt>
                <c:pt idx="64">
                  <c:v>1631550</c:v>
                </c:pt>
                <c:pt idx="65">
                  <c:v>1676250</c:v>
                </c:pt>
                <c:pt idx="66">
                  <c:v>1765650</c:v>
                </c:pt>
                <c:pt idx="67">
                  <c:v>1765650</c:v>
                </c:pt>
                <c:pt idx="68">
                  <c:v>1832700</c:v>
                </c:pt>
                <c:pt idx="69">
                  <c:v>1832700</c:v>
                </c:pt>
                <c:pt idx="70">
                  <c:v>1899750</c:v>
                </c:pt>
                <c:pt idx="71">
                  <c:v>1944450</c:v>
                </c:pt>
                <c:pt idx="72">
                  <c:v>1989150</c:v>
                </c:pt>
                <c:pt idx="73">
                  <c:v>2033850</c:v>
                </c:pt>
                <c:pt idx="74">
                  <c:v>2078550</c:v>
                </c:pt>
                <c:pt idx="75">
                  <c:v>2145600</c:v>
                </c:pt>
                <c:pt idx="76">
                  <c:v>2212650</c:v>
                </c:pt>
                <c:pt idx="77">
                  <c:v>2279700</c:v>
                </c:pt>
                <c:pt idx="78">
                  <c:v>2324400</c:v>
                </c:pt>
                <c:pt idx="79">
                  <c:v>2413800</c:v>
                </c:pt>
                <c:pt idx="80">
                  <c:v>2480850</c:v>
                </c:pt>
                <c:pt idx="81">
                  <c:v>2570250</c:v>
                </c:pt>
                <c:pt idx="82">
                  <c:v>2659650</c:v>
                </c:pt>
                <c:pt idx="83">
                  <c:v>2726700</c:v>
                </c:pt>
                <c:pt idx="84">
                  <c:v>2793750</c:v>
                </c:pt>
                <c:pt idx="85">
                  <c:v>2860800</c:v>
                </c:pt>
                <c:pt idx="86">
                  <c:v>2950200</c:v>
                </c:pt>
                <c:pt idx="87">
                  <c:v>3039600</c:v>
                </c:pt>
                <c:pt idx="88">
                  <c:v>3084300</c:v>
                </c:pt>
                <c:pt idx="89">
                  <c:v>3173700</c:v>
                </c:pt>
                <c:pt idx="90">
                  <c:v>3229575</c:v>
                </c:pt>
                <c:pt idx="91">
                  <c:v>3229575</c:v>
                </c:pt>
                <c:pt idx="92">
                  <c:v>3229575</c:v>
                </c:pt>
                <c:pt idx="93">
                  <c:v>3341325</c:v>
                </c:pt>
                <c:pt idx="94">
                  <c:v>3341325</c:v>
                </c:pt>
                <c:pt idx="95">
                  <c:v>3386025</c:v>
                </c:pt>
                <c:pt idx="96">
                  <c:v>3430725</c:v>
                </c:pt>
                <c:pt idx="97">
                  <c:v>3542475</c:v>
                </c:pt>
                <c:pt idx="98">
                  <c:v>3631875</c:v>
                </c:pt>
                <c:pt idx="99">
                  <c:v>3721275</c:v>
                </c:pt>
                <c:pt idx="100">
                  <c:v>3833025</c:v>
                </c:pt>
                <c:pt idx="101">
                  <c:v>3900075</c:v>
                </c:pt>
                <c:pt idx="102">
                  <c:v>4011825</c:v>
                </c:pt>
                <c:pt idx="103">
                  <c:v>4101225</c:v>
                </c:pt>
                <c:pt idx="104">
                  <c:v>4190625</c:v>
                </c:pt>
                <c:pt idx="105">
                  <c:v>4246500</c:v>
                </c:pt>
                <c:pt idx="106">
                  <c:v>4291200</c:v>
                </c:pt>
                <c:pt idx="107">
                  <c:v>4380600</c:v>
                </c:pt>
                <c:pt idx="108">
                  <c:v>4447650</c:v>
                </c:pt>
                <c:pt idx="109">
                  <c:v>4559400</c:v>
                </c:pt>
                <c:pt idx="110">
                  <c:v>4626450</c:v>
                </c:pt>
                <c:pt idx="111">
                  <c:v>4682325</c:v>
                </c:pt>
                <c:pt idx="112">
                  <c:v>4727025</c:v>
                </c:pt>
                <c:pt idx="113">
                  <c:v>4782900</c:v>
                </c:pt>
                <c:pt idx="114">
                  <c:v>4872300</c:v>
                </c:pt>
                <c:pt idx="115">
                  <c:v>4984050</c:v>
                </c:pt>
                <c:pt idx="116">
                  <c:v>5073450</c:v>
                </c:pt>
                <c:pt idx="117">
                  <c:v>5185200</c:v>
                </c:pt>
                <c:pt idx="118">
                  <c:v>5241075</c:v>
                </c:pt>
                <c:pt idx="119">
                  <c:v>5296950</c:v>
                </c:pt>
                <c:pt idx="120">
                  <c:v>5352825</c:v>
                </c:pt>
                <c:pt idx="121">
                  <c:v>5408700</c:v>
                </c:pt>
                <c:pt idx="122">
                  <c:v>5464575</c:v>
                </c:pt>
                <c:pt idx="123">
                  <c:v>5553975</c:v>
                </c:pt>
                <c:pt idx="124">
                  <c:v>5609850</c:v>
                </c:pt>
                <c:pt idx="125">
                  <c:v>5665725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D31-4321-9418-0852763A6D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9652320"/>
        <c:axId val="299546352"/>
      </c:lineChart>
      <c:catAx>
        <c:axId val="289652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9546352"/>
        <c:crosses val="autoZero"/>
        <c:auto val="1"/>
        <c:lblAlgn val="ctr"/>
        <c:lblOffset val="100"/>
        <c:noMultiLvlLbl val="0"/>
      </c:catAx>
      <c:valAx>
        <c:axId val="299546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28965232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[SpectralGap_VectorLength_11175_Nodes_5_Iterations_500.csv]Sheet1!PivotTable1</c:name>
    <c:fmtId val="1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Sheet1!$B$5:$B$131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7</c:v>
                </c:pt>
                <c:pt idx="47">
                  <c:v>7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12</c:v>
                </c:pt>
                <c:pt idx="67">
                  <c:v>12</c:v>
                </c:pt>
                <c:pt idx="68">
                  <c:v>12</c:v>
                </c:pt>
                <c:pt idx="69">
                  <c:v>12</c:v>
                </c:pt>
                <c:pt idx="70">
                  <c:v>13</c:v>
                </c:pt>
                <c:pt idx="71">
                  <c:v>13</c:v>
                </c:pt>
                <c:pt idx="72">
                  <c:v>13</c:v>
                </c:pt>
                <c:pt idx="73">
                  <c:v>13</c:v>
                </c:pt>
                <c:pt idx="74">
                  <c:v>13</c:v>
                </c:pt>
                <c:pt idx="75">
                  <c:v>14</c:v>
                </c:pt>
                <c:pt idx="76">
                  <c:v>14</c:v>
                </c:pt>
                <c:pt idx="77">
                  <c:v>14</c:v>
                </c:pt>
                <c:pt idx="78">
                  <c:v>14</c:v>
                </c:pt>
                <c:pt idx="79">
                  <c:v>15</c:v>
                </c:pt>
                <c:pt idx="80">
                  <c:v>15</c:v>
                </c:pt>
                <c:pt idx="81">
                  <c:v>15</c:v>
                </c:pt>
                <c:pt idx="82">
                  <c:v>16</c:v>
                </c:pt>
                <c:pt idx="83">
                  <c:v>16</c:v>
                </c:pt>
                <c:pt idx="84">
                  <c:v>16</c:v>
                </c:pt>
                <c:pt idx="85">
                  <c:v>17</c:v>
                </c:pt>
                <c:pt idx="86">
                  <c:v>17</c:v>
                </c:pt>
                <c:pt idx="87">
                  <c:v>18</c:v>
                </c:pt>
                <c:pt idx="88">
                  <c:v>18</c:v>
                </c:pt>
                <c:pt idx="89">
                  <c:v>18</c:v>
                </c:pt>
                <c:pt idx="90">
                  <c:v>19</c:v>
                </c:pt>
                <c:pt idx="91">
                  <c:v>19</c:v>
                </c:pt>
                <c:pt idx="92">
                  <c:v>19</c:v>
                </c:pt>
                <c:pt idx="93">
                  <c:v>20</c:v>
                </c:pt>
                <c:pt idx="94">
                  <c:v>20</c:v>
                </c:pt>
                <c:pt idx="95">
                  <c:v>20</c:v>
                </c:pt>
                <c:pt idx="96">
                  <c:v>21</c:v>
                </c:pt>
                <c:pt idx="97">
                  <c:v>22</c:v>
                </c:pt>
                <c:pt idx="98">
                  <c:v>23</c:v>
                </c:pt>
                <c:pt idx="99">
                  <c:v>24</c:v>
                </c:pt>
                <c:pt idx="100">
                  <c:v>25</c:v>
                </c:pt>
                <c:pt idx="101">
                  <c:v>25</c:v>
                </c:pt>
                <c:pt idx="102">
                  <c:v>26</c:v>
                </c:pt>
                <c:pt idx="103">
                  <c:v>26</c:v>
                </c:pt>
                <c:pt idx="104">
                  <c:v>27</c:v>
                </c:pt>
                <c:pt idx="105">
                  <c:v>28</c:v>
                </c:pt>
                <c:pt idx="106">
                  <c:v>29</c:v>
                </c:pt>
                <c:pt idx="107">
                  <c:v>30</c:v>
                </c:pt>
                <c:pt idx="108">
                  <c:v>30</c:v>
                </c:pt>
                <c:pt idx="109">
                  <c:v>31</c:v>
                </c:pt>
                <c:pt idx="110">
                  <c:v>32</c:v>
                </c:pt>
                <c:pt idx="111">
                  <c:v>33</c:v>
                </c:pt>
                <c:pt idx="112">
                  <c:v>34</c:v>
                </c:pt>
                <c:pt idx="113">
                  <c:v>35</c:v>
                </c:pt>
                <c:pt idx="114">
                  <c:v>36</c:v>
                </c:pt>
                <c:pt idx="115">
                  <c:v>37</c:v>
                </c:pt>
                <c:pt idx="116">
                  <c:v>38</c:v>
                </c:pt>
                <c:pt idx="117">
                  <c:v>39</c:v>
                </c:pt>
                <c:pt idx="118">
                  <c:v>40</c:v>
                </c:pt>
                <c:pt idx="119">
                  <c:v>41</c:v>
                </c:pt>
                <c:pt idx="120">
                  <c:v>42</c:v>
                </c:pt>
                <c:pt idx="121">
                  <c:v>43</c:v>
                </c:pt>
                <c:pt idx="122">
                  <c:v>44</c:v>
                </c:pt>
                <c:pt idx="123">
                  <c:v>45</c:v>
                </c:pt>
                <c:pt idx="124">
                  <c:v>46</c:v>
                </c:pt>
                <c:pt idx="125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29-40E8-9393-04402ED08BF7}"/>
            </c:ext>
          </c:extLst>
        </c:ser>
        <c:ser>
          <c:idx val="2"/>
          <c:order val="1"/>
          <c:tx>
            <c:strRef>
              <c:f>Sheet1!$D$3:$D$4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Sheet1!$D$5:$D$131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29-40E8-9393-04402ED08BF7}"/>
            </c:ext>
          </c:extLst>
        </c:ser>
        <c:ser>
          <c:idx val="3"/>
          <c:order val="2"/>
          <c:tx>
            <c:strRef>
              <c:f>Sheet1!$E$3:$E$4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Sheet1!$E$5:$E$131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10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11</c:v>
                </c:pt>
                <c:pt idx="79">
                  <c:v>11</c:v>
                </c:pt>
                <c:pt idx="80">
                  <c:v>11</c:v>
                </c:pt>
                <c:pt idx="81">
                  <c:v>11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13</c:v>
                </c:pt>
                <c:pt idx="88">
                  <c:v>13</c:v>
                </c:pt>
                <c:pt idx="89">
                  <c:v>13</c:v>
                </c:pt>
                <c:pt idx="90">
                  <c:v>14</c:v>
                </c:pt>
                <c:pt idx="91">
                  <c:v>14</c:v>
                </c:pt>
                <c:pt idx="92">
                  <c:v>14</c:v>
                </c:pt>
                <c:pt idx="93">
                  <c:v>15</c:v>
                </c:pt>
                <c:pt idx="94">
                  <c:v>15</c:v>
                </c:pt>
                <c:pt idx="95">
                  <c:v>15</c:v>
                </c:pt>
                <c:pt idx="96">
                  <c:v>16</c:v>
                </c:pt>
                <c:pt idx="97">
                  <c:v>16</c:v>
                </c:pt>
                <c:pt idx="98">
                  <c:v>17</c:v>
                </c:pt>
                <c:pt idx="99">
                  <c:v>17</c:v>
                </c:pt>
                <c:pt idx="100">
                  <c:v>18</c:v>
                </c:pt>
                <c:pt idx="101">
                  <c:v>18</c:v>
                </c:pt>
                <c:pt idx="102">
                  <c:v>18</c:v>
                </c:pt>
                <c:pt idx="103">
                  <c:v>19</c:v>
                </c:pt>
                <c:pt idx="104">
                  <c:v>19</c:v>
                </c:pt>
                <c:pt idx="105">
                  <c:v>20</c:v>
                </c:pt>
                <c:pt idx="106">
                  <c:v>20</c:v>
                </c:pt>
                <c:pt idx="107">
                  <c:v>21</c:v>
                </c:pt>
                <c:pt idx="108">
                  <c:v>21</c:v>
                </c:pt>
                <c:pt idx="109">
                  <c:v>22</c:v>
                </c:pt>
                <c:pt idx="110">
                  <c:v>22</c:v>
                </c:pt>
                <c:pt idx="111">
                  <c:v>23</c:v>
                </c:pt>
                <c:pt idx="112">
                  <c:v>23</c:v>
                </c:pt>
                <c:pt idx="113">
                  <c:v>24</c:v>
                </c:pt>
                <c:pt idx="114">
                  <c:v>25</c:v>
                </c:pt>
                <c:pt idx="115">
                  <c:v>26</c:v>
                </c:pt>
                <c:pt idx="116">
                  <c:v>27</c:v>
                </c:pt>
                <c:pt idx="117">
                  <c:v>28</c:v>
                </c:pt>
                <c:pt idx="118">
                  <c:v>29</c:v>
                </c:pt>
                <c:pt idx="119">
                  <c:v>30</c:v>
                </c:pt>
                <c:pt idx="120">
                  <c:v>31</c:v>
                </c:pt>
                <c:pt idx="121">
                  <c:v>32</c:v>
                </c:pt>
                <c:pt idx="122">
                  <c:v>33</c:v>
                </c:pt>
                <c:pt idx="123">
                  <c:v>34</c:v>
                </c:pt>
                <c:pt idx="124">
                  <c:v>35</c:v>
                </c:pt>
                <c:pt idx="125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29-40E8-9393-04402ED08BF7}"/>
            </c:ext>
          </c:extLst>
        </c:ser>
        <c:ser>
          <c:idx val="4"/>
          <c:order val="3"/>
          <c:tx>
            <c:strRef>
              <c:f>Sheet1!$F$3:$F$4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Sheet1!$F$5:$F$131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3</c:v>
                </c:pt>
                <c:pt idx="112">
                  <c:v>3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5</c:v>
                </c:pt>
                <c:pt idx="119">
                  <c:v>6</c:v>
                </c:pt>
                <c:pt idx="120">
                  <c:v>7</c:v>
                </c:pt>
                <c:pt idx="121">
                  <c:v>8</c:v>
                </c:pt>
                <c:pt idx="122">
                  <c:v>9</c:v>
                </c:pt>
                <c:pt idx="123">
                  <c:v>9</c:v>
                </c:pt>
                <c:pt idx="124">
                  <c:v>10</c:v>
                </c:pt>
                <c:pt idx="125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29-40E8-9393-04402ED08B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9652320"/>
        <c:axId val="299546352"/>
      </c:lineChart>
      <c:catAx>
        <c:axId val="289652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9546352"/>
        <c:crosses val="autoZero"/>
        <c:auto val="1"/>
        <c:lblAlgn val="ctr"/>
        <c:lblOffset val="100"/>
        <c:noMultiLvlLbl val="0"/>
      </c:catAx>
      <c:valAx>
        <c:axId val="299546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28965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[F2_VecSize_2444_Iters_5000_Nodes_10_Epsilon_200000.csv]Sheet1!PivotTable2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Sheet1!$A$5:$A$638</c:f>
              <c:strCache>
                <c:ptCount val="6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</c:strCache>
            </c:strRef>
          </c:cat>
          <c:val>
            <c:numRef>
              <c:f>Sheet1!$B$5:$B$638</c:f>
              <c:numCache>
                <c:formatCode>General</c:formatCode>
                <c:ptCount val="6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12</c:v>
                </c:pt>
                <c:pt idx="113">
                  <c:v>12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  <c:pt idx="118">
                  <c:v>12</c:v>
                </c:pt>
                <c:pt idx="119">
                  <c:v>12</c:v>
                </c:pt>
                <c:pt idx="120">
                  <c:v>12</c:v>
                </c:pt>
                <c:pt idx="121">
                  <c:v>12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12</c:v>
                </c:pt>
                <c:pt idx="132">
                  <c:v>12</c:v>
                </c:pt>
                <c:pt idx="133">
                  <c:v>12</c:v>
                </c:pt>
                <c:pt idx="134">
                  <c:v>16</c:v>
                </c:pt>
                <c:pt idx="135">
                  <c:v>16</c:v>
                </c:pt>
                <c:pt idx="136">
                  <c:v>16</c:v>
                </c:pt>
                <c:pt idx="137">
                  <c:v>16</c:v>
                </c:pt>
                <c:pt idx="138">
                  <c:v>16</c:v>
                </c:pt>
                <c:pt idx="139">
                  <c:v>16</c:v>
                </c:pt>
                <c:pt idx="140">
                  <c:v>16</c:v>
                </c:pt>
                <c:pt idx="141">
                  <c:v>16</c:v>
                </c:pt>
                <c:pt idx="142">
                  <c:v>16</c:v>
                </c:pt>
                <c:pt idx="143">
                  <c:v>16</c:v>
                </c:pt>
                <c:pt idx="144">
                  <c:v>16</c:v>
                </c:pt>
                <c:pt idx="145">
                  <c:v>16</c:v>
                </c:pt>
                <c:pt idx="146">
                  <c:v>16</c:v>
                </c:pt>
                <c:pt idx="147">
                  <c:v>16</c:v>
                </c:pt>
                <c:pt idx="148">
                  <c:v>16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16</c:v>
                </c:pt>
                <c:pt idx="153">
                  <c:v>16</c:v>
                </c:pt>
                <c:pt idx="154">
                  <c:v>16</c:v>
                </c:pt>
                <c:pt idx="155">
                  <c:v>16</c:v>
                </c:pt>
                <c:pt idx="156">
                  <c:v>16</c:v>
                </c:pt>
                <c:pt idx="157">
                  <c:v>16</c:v>
                </c:pt>
                <c:pt idx="158">
                  <c:v>16</c:v>
                </c:pt>
                <c:pt idx="159">
                  <c:v>16</c:v>
                </c:pt>
                <c:pt idx="160">
                  <c:v>20</c:v>
                </c:pt>
                <c:pt idx="161">
                  <c:v>20</c:v>
                </c:pt>
                <c:pt idx="162">
                  <c:v>20</c:v>
                </c:pt>
                <c:pt idx="163">
                  <c:v>20</c:v>
                </c:pt>
                <c:pt idx="164">
                  <c:v>20</c:v>
                </c:pt>
                <c:pt idx="165">
                  <c:v>20</c:v>
                </c:pt>
                <c:pt idx="166">
                  <c:v>20</c:v>
                </c:pt>
                <c:pt idx="167">
                  <c:v>20</c:v>
                </c:pt>
                <c:pt idx="168">
                  <c:v>20</c:v>
                </c:pt>
                <c:pt idx="169">
                  <c:v>20</c:v>
                </c:pt>
                <c:pt idx="170">
                  <c:v>20</c:v>
                </c:pt>
                <c:pt idx="171">
                  <c:v>20</c:v>
                </c:pt>
                <c:pt idx="172">
                  <c:v>20</c:v>
                </c:pt>
                <c:pt idx="173">
                  <c:v>20</c:v>
                </c:pt>
                <c:pt idx="174">
                  <c:v>20</c:v>
                </c:pt>
                <c:pt idx="175">
                  <c:v>20</c:v>
                </c:pt>
                <c:pt idx="176">
                  <c:v>20</c:v>
                </c:pt>
                <c:pt idx="177">
                  <c:v>20</c:v>
                </c:pt>
                <c:pt idx="178">
                  <c:v>20</c:v>
                </c:pt>
                <c:pt idx="179">
                  <c:v>20</c:v>
                </c:pt>
                <c:pt idx="180">
                  <c:v>20</c:v>
                </c:pt>
                <c:pt idx="181">
                  <c:v>20</c:v>
                </c:pt>
                <c:pt idx="182">
                  <c:v>20</c:v>
                </c:pt>
                <c:pt idx="183">
                  <c:v>20</c:v>
                </c:pt>
                <c:pt idx="184">
                  <c:v>20</c:v>
                </c:pt>
                <c:pt idx="185">
                  <c:v>20</c:v>
                </c:pt>
                <c:pt idx="186">
                  <c:v>20</c:v>
                </c:pt>
                <c:pt idx="187">
                  <c:v>24</c:v>
                </c:pt>
                <c:pt idx="188">
                  <c:v>24</c:v>
                </c:pt>
                <c:pt idx="189">
                  <c:v>24</c:v>
                </c:pt>
                <c:pt idx="190">
                  <c:v>24</c:v>
                </c:pt>
                <c:pt idx="191">
                  <c:v>24</c:v>
                </c:pt>
                <c:pt idx="192">
                  <c:v>24</c:v>
                </c:pt>
                <c:pt idx="193">
                  <c:v>24</c:v>
                </c:pt>
                <c:pt idx="194">
                  <c:v>24</c:v>
                </c:pt>
                <c:pt idx="195">
                  <c:v>24</c:v>
                </c:pt>
                <c:pt idx="196">
                  <c:v>24</c:v>
                </c:pt>
                <c:pt idx="197">
                  <c:v>24</c:v>
                </c:pt>
                <c:pt idx="198">
                  <c:v>24</c:v>
                </c:pt>
                <c:pt idx="199">
                  <c:v>24</c:v>
                </c:pt>
                <c:pt idx="200">
                  <c:v>24</c:v>
                </c:pt>
                <c:pt idx="201">
                  <c:v>24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5">
                  <c:v>24</c:v>
                </c:pt>
                <c:pt idx="206">
                  <c:v>24</c:v>
                </c:pt>
                <c:pt idx="207">
                  <c:v>24</c:v>
                </c:pt>
                <c:pt idx="208">
                  <c:v>24</c:v>
                </c:pt>
                <c:pt idx="209">
                  <c:v>24</c:v>
                </c:pt>
                <c:pt idx="210">
                  <c:v>24</c:v>
                </c:pt>
                <c:pt idx="211">
                  <c:v>24</c:v>
                </c:pt>
                <c:pt idx="212">
                  <c:v>24</c:v>
                </c:pt>
                <c:pt idx="213">
                  <c:v>24</c:v>
                </c:pt>
                <c:pt idx="214">
                  <c:v>28</c:v>
                </c:pt>
                <c:pt idx="215">
                  <c:v>28</c:v>
                </c:pt>
                <c:pt idx="216">
                  <c:v>28</c:v>
                </c:pt>
                <c:pt idx="217">
                  <c:v>28</c:v>
                </c:pt>
                <c:pt idx="218">
                  <c:v>28</c:v>
                </c:pt>
                <c:pt idx="219">
                  <c:v>28</c:v>
                </c:pt>
                <c:pt idx="220">
                  <c:v>28</c:v>
                </c:pt>
                <c:pt idx="221">
                  <c:v>28</c:v>
                </c:pt>
                <c:pt idx="222">
                  <c:v>28</c:v>
                </c:pt>
                <c:pt idx="223">
                  <c:v>28</c:v>
                </c:pt>
                <c:pt idx="224">
                  <c:v>28</c:v>
                </c:pt>
                <c:pt idx="225">
                  <c:v>28</c:v>
                </c:pt>
                <c:pt idx="226">
                  <c:v>28</c:v>
                </c:pt>
                <c:pt idx="227">
                  <c:v>32</c:v>
                </c:pt>
                <c:pt idx="228">
                  <c:v>32</c:v>
                </c:pt>
                <c:pt idx="229">
                  <c:v>32</c:v>
                </c:pt>
                <c:pt idx="230">
                  <c:v>32</c:v>
                </c:pt>
                <c:pt idx="231">
                  <c:v>32</c:v>
                </c:pt>
                <c:pt idx="232">
                  <c:v>32</c:v>
                </c:pt>
                <c:pt idx="233">
                  <c:v>32</c:v>
                </c:pt>
                <c:pt idx="234">
                  <c:v>32</c:v>
                </c:pt>
                <c:pt idx="235">
                  <c:v>32</c:v>
                </c:pt>
                <c:pt idx="236">
                  <c:v>32</c:v>
                </c:pt>
                <c:pt idx="237">
                  <c:v>32</c:v>
                </c:pt>
                <c:pt idx="238">
                  <c:v>32</c:v>
                </c:pt>
                <c:pt idx="239">
                  <c:v>32</c:v>
                </c:pt>
                <c:pt idx="240">
                  <c:v>32</c:v>
                </c:pt>
                <c:pt idx="241">
                  <c:v>32</c:v>
                </c:pt>
                <c:pt idx="242">
                  <c:v>32</c:v>
                </c:pt>
                <c:pt idx="243">
                  <c:v>32</c:v>
                </c:pt>
                <c:pt idx="244">
                  <c:v>32</c:v>
                </c:pt>
                <c:pt idx="245">
                  <c:v>32</c:v>
                </c:pt>
                <c:pt idx="246">
                  <c:v>32</c:v>
                </c:pt>
                <c:pt idx="247">
                  <c:v>32</c:v>
                </c:pt>
                <c:pt idx="248">
                  <c:v>32</c:v>
                </c:pt>
                <c:pt idx="249">
                  <c:v>32</c:v>
                </c:pt>
                <c:pt idx="250">
                  <c:v>32</c:v>
                </c:pt>
                <c:pt idx="251">
                  <c:v>32</c:v>
                </c:pt>
                <c:pt idx="252">
                  <c:v>32</c:v>
                </c:pt>
                <c:pt idx="253">
                  <c:v>32</c:v>
                </c:pt>
                <c:pt idx="254">
                  <c:v>36</c:v>
                </c:pt>
                <c:pt idx="255">
                  <c:v>36</c:v>
                </c:pt>
                <c:pt idx="256">
                  <c:v>36</c:v>
                </c:pt>
                <c:pt idx="257">
                  <c:v>36</c:v>
                </c:pt>
                <c:pt idx="258">
                  <c:v>36</c:v>
                </c:pt>
                <c:pt idx="259">
                  <c:v>36</c:v>
                </c:pt>
                <c:pt idx="260">
                  <c:v>36</c:v>
                </c:pt>
                <c:pt idx="261">
                  <c:v>36</c:v>
                </c:pt>
                <c:pt idx="262">
                  <c:v>36</c:v>
                </c:pt>
                <c:pt idx="263">
                  <c:v>36</c:v>
                </c:pt>
                <c:pt idx="264">
                  <c:v>36</c:v>
                </c:pt>
                <c:pt idx="265">
                  <c:v>36</c:v>
                </c:pt>
                <c:pt idx="266">
                  <c:v>36</c:v>
                </c:pt>
                <c:pt idx="267">
                  <c:v>40</c:v>
                </c:pt>
                <c:pt idx="268">
                  <c:v>40</c:v>
                </c:pt>
                <c:pt idx="269">
                  <c:v>40</c:v>
                </c:pt>
                <c:pt idx="270">
                  <c:v>40</c:v>
                </c:pt>
                <c:pt idx="271">
                  <c:v>40</c:v>
                </c:pt>
                <c:pt idx="272">
                  <c:v>40</c:v>
                </c:pt>
                <c:pt idx="273">
                  <c:v>40</c:v>
                </c:pt>
                <c:pt idx="274">
                  <c:v>40</c:v>
                </c:pt>
                <c:pt idx="275">
                  <c:v>40</c:v>
                </c:pt>
                <c:pt idx="276">
                  <c:v>40</c:v>
                </c:pt>
                <c:pt idx="277">
                  <c:v>40</c:v>
                </c:pt>
                <c:pt idx="278">
                  <c:v>40</c:v>
                </c:pt>
                <c:pt idx="279">
                  <c:v>40</c:v>
                </c:pt>
                <c:pt idx="280">
                  <c:v>40</c:v>
                </c:pt>
                <c:pt idx="281">
                  <c:v>44</c:v>
                </c:pt>
                <c:pt idx="282">
                  <c:v>44</c:v>
                </c:pt>
                <c:pt idx="283">
                  <c:v>44</c:v>
                </c:pt>
                <c:pt idx="284">
                  <c:v>44</c:v>
                </c:pt>
                <c:pt idx="285">
                  <c:v>44</c:v>
                </c:pt>
                <c:pt idx="286">
                  <c:v>44</c:v>
                </c:pt>
                <c:pt idx="287">
                  <c:v>44</c:v>
                </c:pt>
                <c:pt idx="288">
                  <c:v>44</c:v>
                </c:pt>
                <c:pt idx="289">
                  <c:v>44</c:v>
                </c:pt>
                <c:pt idx="290">
                  <c:v>44</c:v>
                </c:pt>
                <c:pt idx="291">
                  <c:v>44</c:v>
                </c:pt>
                <c:pt idx="292">
                  <c:v>44</c:v>
                </c:pt>
                <c:pt idx="293">
                  <c:v>44</c:v>
                </c:pt>
                <c:pt idx="294">
                  <c:v>48</c:v>
                </c:pt>
                <c:pt idx="295">
                  <c:v>48</c:v>
                </c:pt>
                <c:pt idx="296">
                  <c:v>48</c:v>
                </c:pt>
                <c:pt idx="297">
                  <c:v>48</c:v>
                </c:pt>
                <c:pt idx="298">
                  <c:v>48</c:v>
                </c:pt>
                <c:pt idx="299">
                  <c:v>48</c:v>
                </c:pt>
                <c:pt idx="300">
                  <c:v>48</c:v>
                </c:pt>
                <c:pt idx="301">
                  <c:v>48</c:v>
                </c:pt>
                <c:pt idx="302">
                  <c:v>48</c:v>
                </c:pt>
                <c:pt idx="303">
                  <c:v>48</c:v>
                </c:pt>
                <c:pt idx="304">
                  <c:v>48</c:v>
                </c:pt>
                <c:pt idx="305">
                  <c:v>48</c:v>
                </c:pt>
                <c:pt idx="306">
                  <c:v>48</c:v>
                </c:pt>
                <c:pt idx="307">
                  <c:v>48</c:v>
                </c:pt>
                <c:pt idx="308">
                  <c:v>52</c:v>
                </c:pt>
                <c:pt idx="309">
                  <c:v>52</c:v>
                </c:pt>
                <c:pt idx="310">
                  <c:v>52</c:v>
                </c:pt>
                <c:pt idx="311">
                  <c:v>52</c:v>
                </c:pt>
                <c:pt idx="312">
                  <c:v>52</c:v>
                </c:pt>
                <c:pt idx="313">
                  <c:v>52</c:v>
                </c:pt>
                <c:pt idx="314">
                  <c:v>56</c:v>
                </c:pt>
                <c:pt idx="315">
                  <c:v>56</c:v>
                </c:pt>
                <c:pt idx="316">
                  <c:v>56</c:v>
                </c:pt>
                <c:pt idx="317">
                  <c:v>56</c:v>
                </c:pt>
                <c:pt idx="318">
                  <c:v>56</c:v>
                </c:pt>
                <c:pt idx="319">
                  <c:v>56</c:v>
                </c:pt>
                <c:pt idx="320">
                  <c:v>56</c:v>
                </c:pt>
                <c:pt idx="321">
                  <c:v>56</c:v>
                </c:pt>
                <c:pt idx="322">
                  <c:v>56</c:v>
                </c:pt>
                <c:pt idx="323">
                  <c:v>56</c:v>
                </c:pt>
                <c:pt idx="324">
                  <c:v>56</c:v>
                </c:pt>
                <c:pt idx="325">
                  <c:v>56</c:v>
                </c:pt>
                <c:pt idx="326">
                  <c:v>56</c:v>
                </c:pt>
                <c:pt idx="327">
                  <c:v>60</c:v>
                </c:pt>
                <c:pt idx="328">
                  <c:v>60</c:v>
                </c:pt>
                <c:pt idx="329">
                  <c:v>60</c:v>
                </c:pt>
                <c:pt idx="330">
                  <c:v>60</c:v>
                </c:pt>
                <c:pt idx="331">
                  <c:v>60</c:v>
                </c:pt>
                <c:pt idx="332">
                  <c:v>60</c:v>
                </c:pt>
                <c:pt idx="333">
                  <c:v>60</c:v>
                </c:pt>
                <c:pt idx="334">
                  <c:v>64</c:v>
                </c:pt>
                <c:pt idx="335">
                  <c:v>64</c:v>
                </c:pt>
                <c:pt idx="336">
                  <c:v>64</c:v>
                </c:pt>
                <c:pt idx="337">
                  <c:v>64</c:v>
                </c:pt>
                <c:pt idx="338">
                  <c:v>64</c:v>
                </c:pt>
                <c:pt idx="339">
                  <c:v>64</c:v>
                </c:pt>
                <c:pt idx="340">
                  <c:v>64</c:v>
                </c:pt>
                <c:pt idx="341">
                  <c:v>68</c:v>
                </c:pt>
                <c:pt idx="342">
                  <c:v>68</c:v>
                </c:pt>
                <c:pt idx="343">
                  <c:v>68</c:v>
                </c:pt>
                <c:pt idx="344">
                  <c:v>68</c:v>
                </c:pt>
                <c:pt idx="345">
                  <c:v>68</c:v>
                </c:pt>
                <c:pt idx="346">
                  <c:v>68</c:v>
                </c:pt>
                <c:pt idx="347">
                  <c:v>68</c:v>
                </c:pt>
                <c:pt idx="348">
                  <c:v>72</c:v>
                </c:pt>
                <c:pt idx="349">
                  <c:v>72</c:v>
                </c:pt>
                <c:pt idx="350">
                  <c:v>72</c:v>
                </c:pt>
                <c:pt idx="351">
                  <c:v>72</c:v>
                </c:pt>
                <c:pt idx="352">
                  <c:v>72</c:v>
                </c:pt>
                <c:pt idx="353">
                  <c:v>72</c:v>
                </c:pt>
                <c:pt idx="354">
                  <c:v>72</c:v>
                </c:pt>
                <c:pt idx="355">
                  <c:v>76</c:v>
                </c:pt>
                <c:pt idx="356">
                  <c:v>76</c:v>
                </c:pt>
                <c:pt idx="357">
                  <c:v>76</c:v>
                </c:pt>
                <c:pt idx="358">
                  <c:v>80</c:v>
                </c:pt>
                <c:pt idx="359">
                  <c:v>80</c:v>
                </c:pt>
                <c:pt idx="360">
                  <c:v>80</c:v>
                </c:pt>
                <c:pt idx="361">
                  <c:v>80</c:v>
                </c:pt>
                <c:pt idx="362">
                  <c:v>80</c:v>
                </c:pt>
                <c:pt idx="363">
                  <c:v>80</c:v>
                </c:pt>
                <c:pt idx="364">
                  <c:v>80</c:v>
                </c:pt>
                <c:pt idx="365">
                  <c:v>80</c:v>
                </c:pt>
                <c:pt idx="366">
                  <c:v>80</c:v>
                </c:pt>
                <c:pt idx="367">
                  <c:v>80</c:v>
                </c:pt>
                <c:pt idx="368">
                  <c:v>80</c:v>
                </c:pt>
                <c:pt idx="369">
                  <c:v>80</c:v>
                </c:pt>
                <c:pt idx="370">
                  <c:v>80</c:v>
                </c:pt>
                <c:pt idx="371">
                  <c:v>80</c:v>
                </c:pt>
                <c:pt idx="372">
                  <c:v>80</c:v>
                </c:pt>
                <c:pt idx="373">
                  <c:v>80</c:v>
                </c:pt>
                <c:pt idx="374">
                  <c:v>80</c:v>
                </c:pt>
                <c:pt idx="375">
                  <c:v>80</c:v>
                </c:pt>
                <c:pt idx="376">
                  <c:v>80</c:v>
                </c:pt>
                <c:pt idx="377">
                  <c:v>80</c:v>
                </c:pt>
                <c:pt idx="378">
                  <c:v>80</c:v>
                </c:pt>
                <c:pt idx="379">
                  <c:v>80</c:v>
                </c:pt>
                <c:pt idx="380">
                  <c:v>80</c:v>
                </c:pt>
                <c:pt idx="381">
                  <c:v>80</c:v>
                </c:pt>
                <c:pt idx="382">
                  <c:v>80</c:v>
                </c:pt>
                <c:pt idx="383">
                  <c:v>80</c:v>
                </c:pt>
                <c:pt idx="384">
                  <c:v>84</c:v>
                </c:pt>
                <c:pt idx="385">
                  <c:v>84</c:v>
                </c:pt>
                <c:pt idx="386">
                  <c:v>84</c:v>
                </c:pt>
                <c:pt idx="387">
                  <c:v>84</c:v>
                </c:pt>
                <c:pt idx="388">
                  <c:v>84</c:v>
                </c:pt>
                <c:pt idx="389">
                  <c:v>84</c:v>
                </c:pt>
                <c:pt idx="390">
                  <c:v>84</c:v>
                </c:pt>
                <c:pt idx="391">
                  <c:v>84</c:v>
                </c:pt>
                <c:pt idx="392">
                  <c:v>84</c:v>
                </c:pt>
                <c:pt idx="393">
                  <c:v>84</c:v>
                </c:pt>
                <c:pt idx="394">
                  <c:v>84</c:v>
                </c:pt>
                <c:pt idx="395">
                  <c:v>84</c:v>
                </c:pt>
                <c:pt idx="396">
                  <c:v>84</c:v>
                </c:pt>
                <c:pt idx="397">
                  <c:v>84</c:v>
                </c:pt>
                <c:pt idx="398">
                  <c:v>88</c:v>
                </c:pt>
                <c:pt idx="399">
                  <c:v>88</c:v>
                </c:pt>
                <c:pt idx="400">
                  <c:v>88</c:v>
                </c:pt>
                <c:pt idx="401">
                  <c:v>88</c:v>
                </c:pt>
                <c:pt idx="402">
                  <c:v>88</c:v>
                </c:pt>
                <c:pt idx="403">
                  <c:v>88</c:v>
                </c:pt>
                <c:pt idx="404">
                  <c:v>88</c:v>
                </c:pt>
                <c:pt idx="405">
                  <c:v>92</c:v>
                </c:pt>
                <c:pt idx="406">
                  <c:v>96</c:v>
                </c:pt>
                <c:pt idx="407">
                  <c:v>96</c:v>
                </c:pt>
                <c:pt idx="408">
                  <c:v>96</c:v>
                </c:pt>
                <c:pt idx="409">
                  <c:v>96</c:v>
                </c:pt>
                <c:pt idx="410">
                  <c:v>96</c:v>
                </c:pt>
                <c:pt idx="411">
                  <c:v>96</c:v>
                </c:pt>
                <c:pt idx="412">
                  <c:v>96</c:v>
                </c:pt>
                <c:pt idx="413">
                  <c:v>100</c:v>
                </c:pt>
                <c:pt idx="414">
                  <c:v>100</c:v>
                </c:pt>
                <c:pt idx="415">
                  <c:v>100</c:v>
                </c:pt>
                <c:pt idx="416">
                  <c:v>104</c:v>
                </c:pt>
                <c:pt idx="417">
                  <c:v>104</c:v>
                </c:pt>
                <c:pt idx="418">
                  <c:v>104</c:v>
                </c:pt>
                <c:pt idx="419">
                  <c:v>108</c:v>
                </c:pt>
                <c:pt idx="420">
                  <c:v>108</c:v>
                </c:pt>
                <c:pt idx="421">
                  <c:v>108</c:v>
                </c:pt>
                <c:pt idx="422">
                  <c:v>108</c:v>
                </c:pt>
                <c:pt idx="423">
                  <c:v>108</c:v>
                </c:pt>
                <c:pt idx="424">
                  <c:v>108</c:v>
                </c:pt>
                <c:pt idx="425">
                  <c:v>108</c:v>
                </c:pt>
                <c:pt idx="426">
                  <c:v>108</c:v>
                </c:pt>
                <c:pt idx="427">
                  <c:v>108</c:v>
                </c:pt>
                <c:pt idx="428">
                  <c:v>108</c:v>
                </c:pt>
                <c:pt idx="429">
                  <c:v>108</c:v>
                </c:pt>
                <c:pt idx="430">
                  <c:v>108</c:v>
                </c:pt>
                <c:pt idx="431">
                  <c:v>108</c:v>
                </c:pt>
                <c:pt idx="432">
                  <c:v>112</c:v>
                </c:pt>
                <c:pt idx="433">
                  <c:v>112</c:v>
                </c:pt>
                <c:pt idx="434">
                  <c:v>116</c:v>
                </c:pt>
                <c:pt idx="435">
                  <c:v>120</c:v>
                </c:pt>
                <c:pt idx="436">
                  <c:v>120</c:v>
                </c:pt>
                <c:pt idx="437">
                  <c:v>120</c:v>
                </c:pt>
                <c:pt idx="438">
                  <c:v>120</c:v>
                </c:pt>
                <c:pt idx="439">
                  <c:v>124</c:v>
                </c:pt>
                <c:pt idx="440">
                  <c:v>128</c:v>
                </c:pt>
                <c:pt idx="441">
                  <c:v>128</c:v>
                </c:pt>
                <c:pt idx="442">
                  <c:v>128</c:v>
                </c:pt>
                <c:pt idx="443">
                  <c:v>132</c:v>
                </c:pt>
                <c:pt idx="444">
                  <c:v>132</c:v>
                </c:pt>
                <c:pt idx="445">
                  <c:v>136</c:v>
                </c:pt>
                <c:pt idx="446">
                  <c:v>142</c:v>
                </c:pt>
                <c:pt idx="447">
                  <c:v>142</c:v>
                </c:pt>
                <c:pt idx="448">
                  <c:v>142</c:v>
                </c:pt>
                <c:pt idx="449">
                  <c:v>142</c:v>
                </c:pt>
                <c:pt idx="450">
                  <c:v>142</c:v>
                </c:pt>
                <c:pt idx="451">
                  <c:v>142</c:v>
                </c:pt>
                <c:pt idx="452">
                  <c:v>142</c:v>
                </c:pt>
                <c:pt idx="453">
                  <c:v>142</c:v>
                </c:pt>
                <c:pt idx="454">
                  <c:v>142</c:v>
                </c:pt>
                <c:pt idx="455">
                  <c:v>142</c:v>
                </c:pt>
                <c:pt idx="456">
                  <c:v>142</c:v>
                </c:pt>
                <c:pt idx="457">
                  <c:v>142</c:v>
                </c:pt>
                <c:pt idx="458">
                  <c:v>142</c:v>
                </c:pt>
                <c:pt idx="459">
                  <c:v>142</c:v>
                </c:pt>
                <c:pt idx="460">
                  <c:v>142</c:v>
                </c:pt>
                <c:pt idx="461">
                  <c:v>142</c:v>
                </c:pt>
                <c:pt idx="462">
                  <c:v>142</c:v>
                </c:pt>
                <c:pt idx="463">
                  <c:v>142</c:v>
                </c:pt>
                <c:pt idx="464">
                  <c:v>146</c:v>
                </c:pt>
                <c:pt idx="465">
                  <c:v>146</c:v>
                </c:pt>
                <c:pt idx="466">
                  <c:v>146</c:v>
                </c:pt>
                <c:pt idx="467">
                  <c:v>146</c:v>
                </c:pt>
                <c:pt idx="468">
                  <c:v>146</c:v>
                </c:pt>
                <c:pt idx="469">
                  <c:v>146</c:v>
                </c:pt>
                <c:pt idx="470">
                  <c:v>146</c:v>
                </c:pt>
                <c:pt idx="471">
                  <c:v>146</c:v>
                </c:pt>
                <c:pt idx="472">
                  <c:v>146</c:v>
                </c:pt>
                <c:pt idx="473">
                  <c:v>150</c:v>
                </c:pt>
                <c:pt idx="474">
                  <c:v>154</c:v>
                </c:pt>
                <c:pt idx="475">
                  <c:v>154</c:v>
                </c:pt>
                <c:pt idx="476">
                  <c:v>154</c:v>
                </c:pt>
                <c:pt idx="477">
                  <c:v>154</c:v>
                </c:pt>
                <c:pt idx="478">
                  <c:v>154</c:v>
                </c:pt>
                <c:pt idx="479">
                  <c:v>154</c:v>
                </c:pt>
                <c:pt idx="480">
                  <c:v>154</c:v>
                </c:pt>
                <c:pt idx="481">
                  <c:v>158</c:v>
                </c:pt>
                <c:pt idx="482">
                  <c:v>162</c:v>
                </c:pt>
                <c:pt idx="483">
                  <c:v>162</c:v>
                </c:pt>
                <c:pt idx="484">
                  <c:v>162</c:v>
                </c:pt>
                <c:pt idx="485">
                  <c:v>162</c:v>
                </c:pt>
                <c:pt idx="486">
                  <c:v>162</c:v>
                </c:pt>
                <c:pt idx="487">
                  <c:v>162</c:v>
                </c:pt>
                <c:pt idx="488">
                  <c:v>162</c:v>
                </c:pt>
                <c:pt idx="489">
                  <c:v>162</c:v>
                </c:pt>
                <c:pt idx="490">
                  <c:v>162</c:v>
                </c:pt>
                <c:pt idx="491">
                  <c:v>166</c:v>
                </c:pt>
                <c:pt idx="492">
                  <c:v>166</c:v>
                </c:pt>
                <c:pt idx="493">
                  <c:v>166</c:v>
                </c:pt>
                <c:pt idx="494">
                  <c:v>166</c:v>
                </c:pt>
                <c:pt idx="495">
                  <c:v>170</c:v>
                </c:pt>
                <c:pt idx="496">
                  <c:v>170</c:v>
                </c:pt>
                <c:pt idx="497">
                  <c:v>176</c:v>
                </c:pt>
                <c:pt idx="498">
                  <c:v>176</c:v>
                </c:pt>
                <c:pt idx="499">
                  <c:v>180</c:v>
                </c:pt>
                <c:pt idx="500">
                  <c:v>180</c:v>
                </c:pt>
                <c:pt idx="501">
                  <c:v>180</c:v>
                </c:pt>
                <c:pt idx="502">
                  <c:v>180</c:v>
                </c:pt>
                <c:pt idx="503">
                  <c:v>184</c:v>
                </c:pt>
                <c:pt idx="504">
                  <c:v>184</c:v>
                </c:pt>
                <c:pt idx="505">
                  <c:v>188</c:v>
                </c:pt>
                <c:pt idx="506">
                  <c:v>192</c:v>
                </c:pt>
                <c:pt idx="507">
                  <c:v>196</c:v>
                </c:pt>
                <c:pt idx="508">
                  <c:v>196</c:v>
                </c:pt>
                <c:pt idx="509">
                  <c:v>196</c:v>
                </c:pt>
                <c:pt idx="510">
                  <c:v>196</c:v>
                </c:pt>
                <c:pt idx="511">
                  <c:v>200</c:v>
                </c:pt>
                <c:pt idx="512">
                  <c:v>204</c:v>
                </c:pt>
                <c:pt idx="513">
                  <c:v>208</c:v>
                </c:pt>
                <c:pt idx="514">
                  <c:v>208</c:v>
                </c:pt>
                <c:pt idx="515">
                  <c:v>208</c:v>
                </c:pt>
                <c:pt idx="516">
                  <c:v>212</c:v>
                </c:pt>
                <c:pt idx="517">
                  <c:v>216</c:v>
                </c:pt>
                <c:pt idx="518">
                  <c:v>220</c:v>
                </c:pt>
                <c:pt idx="519">
                  <c:v>224</c:v>
                </c:pt>
                <c:pt idx="520">
                  <c:v>228</c:v>
                </c:pt>
                <c:pt idx="521">
                  <c:v>232</c:v>
                </c:pt>
                <c:pt idx="522">
                  <c:v>232</c:v>
                </c:pt>
                <c:pt idx="523">
                  <c:v>236</c:v>
                </c:pt>
                <c:pt idx="524">
                  <c:v>240</c:v>
                </c:pt>
                <c:pt idx="525">
                  <c:v>240</c:v>
                </c:pt>
                <c:pt idx="526">
                  <c:v>246</c:v>
                </c:pt>
                <c:pt idx="527">
                  <c:v>252</c:v>
                </c:pt>
                <c:pt idx="528">
                  <c:v>256</c:v>
                </c:pt>
                <c:pt idx="529">
                  <c:v>262</c:v>
                </c:pt>
                <c:pt idx="530">
                  <c:v>276</c:v>
                </c:pt>
                <c:pt idx="531">
                  <c:v>49166</c:v>
                </c:pt>
                <c:pt idx="532">
                  <c:v>49166</c:v>
                </c:pt>
                <c:pt idx="533">
                  <c:v>49166</c:v>
                </c:pt>
                <c:pt idx="534">
                  <c:v>49166</c:v>
                </c:pt>
                <c:pt idx="535">
                  <c:v>49166</c:v>
                </c:pt>
                <c:pt idx="536">
                  <c:v>49166</c:v>
                </c:pt>
                <c:pt idx="537">
                  <c:v>49166</c:v>
                </c:pt>
                <c:pt idx="538">
                  <c:v>49166</c:v>
                </c:pt>
                <c:pt idx="539">
                  <c:v>49166</c:v>
                </c:pt>
                <c:pt idx="540">
                  <c:v>49166</c:v>
                </c:pt>
                <c:pt idx="541">
                  <c:v>49170</c:v>
                </c:pt>
                <c:pt idx="542">
                  <c:v>49170</c:v>
                </c:pt>
                <c:pt idx="543">
                  <c:v>49170</c:v>
                </c:pt>
                <c:pt idx="544">
                  <c:v>49170</c:v>
                </c:pt>
                <c:pt idx="545">
                  <c:v>49170</c:v>
                </c:pt>
                <c:pt idx="546">
                  <c:v>49174</c:v>
                </c:pt>
                <c:pt idx="547">
                  <c:v>49174</c:v>
                </c:pt>
                <c:pt idx="548">
                  <c:v>49174</c:v>
                </c:pt>
                <c:pt idx="549">
                  <c:v>49178</c:v>
                </c:pt>
                <c:pt idx="550">
                  <c:v>49178</c:v>
                </c:pt>
                <c:pt idx="551">
                  <c:v>49178</c:v>
                </c:pt>
                <c:pt idx="552">
                  <c:v>49178</c:v>
                </c:pt>
                <c:pt idx="553">
                  <c:v>49178</c:v>
                </c:pt>
                <c:pt idx="554">
                  <c:v>49182</c:v>
                </c:pt>
                <c:pt idx="555">
                  <c:v>49182</c:v>
                </c:pt>
                <c:pt idx="556">
                  <c:v>49182</c:v>
                </c:pt>
                <c:pt idx="557">
                  <c:v>49182</c:v>
                </c:pt>
                <c:pt idx="558">
                  <c:v>49182</c:v>
                </c:pt>
                <c:pt idx="559">
                  <c:v>49186</c:v>
                </c:pt>
                <c:pt idx="560">
                  <c:v>49186</c:v>
                </c:pt>
                <c:pt idx="561">
                  <c:v>49186</c:v>
                </c:pt>
                <c:pt idx="562">
                  <c:v>49186</c:v>
                </c:pt>
                <c:pt idx="563">
                  <c:v>49186</c:v>
                </c:pt>
                <c:pt idx="564">
                  <c:v>49186</c:v>
                </c:pt>
                <c:pt idx="565">
                  <c:v>49190</c:v>
                </c:pt>
                <c:pt idx="566">
                  <c:v>49190</c:v>
                </c:pt>
                <c:pt idx="567">
                  <c:v>49190</c:v>
                </c:pt>
                <c:pt idx="568">
                  <c:v>49194</c:v>
                </c:pt>
                <c:pt idx="569">
                  <c:v>49194</c:v>
                </c:pt>
                <c:pt idx="570">
                  <c:v>49194</c:v>
                </c:pt>
                <c:pt idx="571">
                  <c:v>49198</c:v>
                </c:pt>
                <c:pt idx="572">
                  <c:v>49198</c:v>
                </c:pt>
                <c:pt idx="573">
                  <c:v>49198</c:v>
                </c:pt>
                <c:pt idx="574">
                  <c:v>49198</c:v>
                </c:pt>
                <c:pt idx="575">
                  <c:v>49198</c:v>
                </c:pt>
                <c:pt idx="576">
                  <c:v>49202</c:v>
                </c:pt>
                <c:pt idx="577">
                  <c:v>49202</c:v>
                </c:pt>
                <c:pt idx="578">
                  <c:v>49202</c:v>
                </c:pt>
                <c:pt idx="579">
                  <c:v>49206</c:v>
                </c:pt>
                <c:pt idx="580">
                  <c:v>49206</c:v>
                </c:pt>
                <c:pt idx="581">
                  <c:v>49206</c:v>
                </c:pt>
                <c:pt idx="582">
                  <c:v>49206</c:v>
                </c:pt>
                <c:pt idx="583">
                  <c:v>49206</c:v>
                </c:pt>
                <c:pt idx="584">
                  <c:v>49210</c:v>
                </c:pt>
                <c:pt idx="585">
                  <c:v>49210</c:v>
                </c:pt>
                <c:pt idx="586">
                  <c:v>49214</c:v>
                </c:pt>
                <c:pt idx="587">
                  <c:v>49214</c:v>
                </c:pt>
                <c:pt idx="588">
                  <c:v>49214</c:v>
                </c:pt>
                <c:pt idx="589">
                  <c:v>49218</c:v>
                </c:pt>
                <c:pt idx="590">
                  <c:v>49218</c:v>
                </c:pt>
                <c:pt idx="591">
                  <c:v>49218</c:v>
                </c:pt>
                <c:pt idx="592">
                  <c:v>49218</c:v>
                </c:pt>
                <c:pt idx="593">
                  <c:v>49218</c:v>
                </c:pt>
                <c:pt idx="594">
                  <c:v>49222</c:v>
                </c:pt>
                <c:pt idx="595">
                  <c:v>49226</c:v>
                </c:pt>
                <c:pt idx="596">
                  <c:v>49230</c:v>
                </c:pt>
                <c:pt idx="597">
                  <c:v>49234</c:v>
                </c:pt>
                <c:pt idx="598">
                  <c:v>49234</c:v>
                </c:pt>
                <c:pt idx="599">
                  <c:v>49234</c:v>
                </c:pt>
                <c:pt idx="600">
                  <c:v>49234</c:v>
                </c:pt>
                <c:pt idx="601">
                  <c:v>49234</c:v>
                </c:pt>
                <c:pt idx="602">
                  <c:v>49234</c:v>
                </c:pt>
                <c:pt idx="603">
                  <c:v>49238</c:v>
                </c:pt>
                <c:pt idx="604">
                  <c:v>49238</c:v>
                </c:pt>
                <c:pt idx="605">
                  <c:v>49238</c:v>
                </c:pt>
                <c:pt idx="606">
                  <c:v>49238</c:v>
                </c:pt>
                <c:pt idx="607">
                  <c:v>49238</c:v>
                </c:pt>
                <c:pt idx="608">
                  <c:v>49238</c:v>
                </c:pt>
                <c:pt idx="609">
                  <c:v>49242</c:v>
                </c:pt>
                <c:pt idx="610">
                  <c:v>49246</c:v>
                </c:pt>
                <c:pt idx="611">
                  <c:v>49246</c:v>
                </c:pt>
                <c:pt idx="612">
                  <c:v>49250</c:v>
                </c:pt>
                <c:pt idx="613">
                  <c:v>49250</c:v>
                </c:pt>
                <c:pt idx="614">
                  <c:v>49254</c:v>
                </c:pt>
                <c:pt idx="615">
                  <c:v>49254</c:v>
                </c:pt>
                <c:pt idx="616">
                  <c:v>49254</c:v>
                </c:pt>
                <c:pt idx="617">
                  <c:v>49258</c:v>
                </c:pt>
                <c:pt idx="618">
                  <c:v>49262</c:v>
                </c:pt>
                <c:pt idx="619">
                  <c:v>49268</c:v>
                </c:pt>
                <c:pt idx="620">
                  <c:v>49272</c:v>
                </c:pt>
                <c:pt idx="621">
                  <c:v>49276</c:v>
                </c:pt>
                <c:pt idx="622">
                  <c:v>49276</c:v>
                </c:pt>
                <c:pt idx="623">
                  <c:v>49276</c:v>
                </c:pt>
                <c:pt idx="624">
                  <c:v>49284</c:v>
                </c:pt>
                <c:pt idx="625">
                  <c:v>49290</c:v>
                </c:pt>
                <c:pt idx="626">
                  <c:v>49302</c:v>
                </c:pt>
                <c:pt idx="627">
                  <c:v>49308</c:v>
                </c:pt>
                <c:pt idx="628">
                  <c:v>49314</c:v>
                </c:pt>
                <c:pt idx="629">
                  <c:v>49324</c:v>
                </c:pt>
                <c:pt idx="630">
                  <c:v>49338</c:v>
                </c:pt>
                <c:pt idx="631">
                  <c:v>49358</c:v>
                </c:pt>
                <c:pt idx="632">
                  <c:v>98248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BD-4115-9FC7-CF1AF510EF9B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Sheet1!$A$5:$A$638</c:f>
              <c:strCache>
                <c:ptCount val="6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</c:strCache>
            </c:strRef>
          </c:cat>
          <c:val>
            <c:numRef>
              <c:f>Sheet1!$C$5:$C$638</c:f>
              <c:numCache>
                <c:formatCode>General</c:formatCode>
                <c:ptCount val="6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48880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BD-4115-9FC7-CF1AF510EF9B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SKD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Sheet1!$A$5:$A$638</c:f>
              <c:strCache>
                <c:ptCount val="6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</c:strCache>
            </c:strRef>
          </c:cat>
          <c:val>
            <c:numRef>
              <c:f>Sheet1!$D$5:$D$638</c:f>
              <c:numCache>
                <c:formatCode>General</c:formatCode>
                <c:ptCount val="6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12</c:v>
                </c:pt>
                <c:pt idx="113">
                  <c:v>12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  <c:pt idx="118">
                  <c:v>12</c:v>
                </c:pt>
                <c:pt idx="119">
                  <c:v>12</c:v>
                </c:pt>
                <c:pt idx="120">
                  <c:v>12</c:v>
                </c:pt>
                <c:pt idx="121">
                  <c:v>12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12</c:v>
                </c:pt>
                <c:pt idx="132">
                  <c:v>12</c:v>
                </c:pt>
                <c:pt idx="133">
                  <c:v>12</c:v>
                </c:pt>
                <c:pt idx="134">
                  <c:v>16</c:v>
                </c:pt>
                <c:pt idx="135">
                  <c:v>16</c:v>
                </c:pt>
                <c:pt idx="136">
                  <c:v>16</c:v>
                </c:pt>
                <c:pt idx="137">
                  <c:v>16</c:v>
                </c:pt>
                <c:pt idx="138">
                  <c:v>16</c:v>
                </c:pt>
                <c:pt idx="139">
                  <c:v>16</c:v>
                </c:pt>
                <c:pt idx="140">
                  <c:v>16</c:v>
                </c:pt>
                <c:pt idx="141">
                  <c:v>16</c:v>
                </c:pt>
                <c:pt idx="142">
                  <c:v>16</c:v>
                </c:pt>
                <c:pt idx="143">
                  <c:v>16</c:v>
                </c:pt>
                <c:pt idx="144">
                  <c:v>16</c:v>
                </c:pt>
                <c:pt idx="145">
                  <c:v>16</c:v>
                </c:pt>
                <c:pt idx="146">
                  <c:v>16</c:v>
                </c:pt>
                <c:pt idx="147">
                  <c:v>20</c:v>
                </c:pt>
                <c:pt idx="148">
                  <c:v>20</c:v>
                </c:pt>
                <c:pt idx="149">
                  <c:v>20</c:v>
                </c:pt>
                <c:pt idx="150">
                  <c:v>20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24</c:v>
                </c:pt>
                <c:pt idx="155">
                  <c:v>24</c:v>
                </c:pt>
                <c:pt idx="156">
                  <c:v>24</c:v>
                </c:pt>
                <c:pt idx="157">
                  <c:v>24</c:v>
                </c:pt>
                <c:pt idx="158">
                  <c:v>24</c:v>
                </c:pt>
                <c:pt idx="159">
                  <c:v>24</c:v>
                </c:pt>
                <c:pt idx="160">
                  <c:v>24</c:v>
                </c:pt>
                <c:pt idx="161">
                  <c:v>24</c:v>
                </c:pt>
                <c:pt idx="162">
                  <c:v>24</c:v>
                </c:pt>
                <c:pt idx="163">
                  <c:v>24</c:v>
                </c:pt>
                <c:pt idx="164">
                  <c:v>24</c:v>
                </c:pt>
                <c:pt idx="165">
                  <c:v>24</c:v>
                </c:pt>
                <c:pt idx="166">
                  <c:v>24</c:v>
                </c:pt>
                <c:pt idx="167">
                  <c:v>24</c:v>
                </c:pt>
                <c:pt idx="168">
                  <c:v>24</c:v>
                </c:pt>
                <c:pt idx="169">
                  <c:v>24</c:v>
                </c:pt>
                <c:pt idx="170">
                  <c:v>24</c:v>
                </c:pt>
                <c:pt idx="171">
                  <c:v>24</c:v>
                </c:pt>
                <c:pt idx="172">
                  <c:v>24</c:v>
                </c:pt>
                <c:pt idx="173">
                  <c:v>24</c:v>
                </c:pt>
                <c:pt idx="174">
                  <c:v>24</c:v>
                </c:pt>
                <c:pt idx="175">
                  <c:v>24</c:v>
                </c:pt>
                <c:pt idx="176">
                  <c:v>24</c:v>
                </c:pt>
                <c:pt idx="177">
                  <c:v>24</c:v>
                </c:pt>
                <c:pt idx="178">
                  <c:v>24</c:v>
                </c:pt>
                <c:pt idx="179">
                  <c:v>24</c:v>
                </c:pt>
                <c:pt idx="180">
                  <c:v>28</c:v>
                </c:pt>
                <c:pt idx="181">
                  <c:v>28</c:v>
                </c:pt>
                <c:pt idx="182">
                  <c:v>28</c:v>
                </c:pt>
                <c:pt idx="183">
                  <c:v>28</c:v>
                </c:pt>
                <c:pt idx="184">
                  <c:v>28</c:v>
                </c:pt>
                <c:pt idx="185">
                  <c:v>28</c:v>
                </c:pt>
                <c:pt idx="186">
                  <c:v>28</c:v>
                </c:pt>
                <c:pt idx="187">
                  <c:v>28</c:v>
                </c:pt>
                <c:pt idx="188">
                  <c:v>28</c:v>
                </c:pt>
                <c:pt idx="189">
                  <c:v>28</c:v>
                </c:pt>
                <c:pt idx="190">
                  <c:v>28</c:v>
                </c:pt>
                <c:pt idx="191">
                  <c:v>28</c:v>
                </c:pt>
                <c:pt idx="192">
                  <c:v>28</c:v>
                </c:pt>
                <c:pt idx="193">
                  <c:v>28</c:v>
                </c:pt>
                <c:pt idx="194">
                  <c:v>32</c:v>
                </c:pt>
                <c:pt idx="195">
                  <c:v>32</c:v>
                </c:pt>
                <c:pt idx="196">
                  <c:v>32</c:v>
                </c:pt>
                <c:pt idx="197">
                  <c:v>32</c:v>
                </c:pt>
                <c:pt idx="198">
                  <c:v>32</c:v>
                </c:pt>
                <c:pt idx="199">
                  <c:v>32</c:v>
                </c:pt>
                <c:pt idx="200">
                  <c:v>32</c:v>
                </c:pt>
                <c:pt idx="201">
                  <c:v>32</c:v>
                </c:pt>
                <c:pt idx="202">
                  <c:v>32</c:v>
                </c:pt>
                <c:pt idx="203">
                  <c:v>32</c:v>
                </c:pt>
                <c:pt idx="204">
                  <c:v>32</c:v>
                </c:pt>
                <c:pt idx="205">
                  <c:v>32</c:v>
                </c:pt>
                <c:pt idx="206">
                  <c:v>32</c:v>
                </c:pt>
                <c:pt idx="207">
                  <c:v>32</c:v>
                </c:pt>
                <c:pt idx="208">
                  <c:v>36</c:v>
                </c:pt>
                <c:pt idx="209">
                  <c:v>36</c:v>
                </c:pt>
                <c:pt idx="210">
                  <c:v>36</c:v>
                </c:pt>
                <c:pt idx="211">
                  <c:v>36</c:v>
                </c:pt>
                <c:pt idx="212">
                  <c:v>36</c:v>
                </c:pt>
                <c:pt idx="213">
                  <c:v>36</c:v>
                </c:pt>
                <c:pt idx="214">
                  <c:v>36</c:v>
                </c:pt>
                <c:pt idx="215">
                  <c:v>36</c:v>
                </c:pt>
                <c:pt idx="216">
                  <c:v>36</c:v>
                </c:pt>
                <c:pt idx="217">
                  <c:v>36</c:v>
                </c:pt>
                <c:pt idx="218">
                  <c:v>36</c:v>
                </c:pt>
                <c:pt idx="219">
                  <c:v>36</c:v>
                </c:pt>
                <c:pt idx="220">
                  <c:v>36</c:v>
                </c:pt>
                <c:pt idx="221">
                  <c:v>36</c:v>
                </c:pt>
                <c:pt idx="222">
                  <c:v>36</c:v>
                </c:pt>
                <c:pt idx="223">
                  <c:v>36</c:v>
                </c:pt>
                <c:pt idx="224">
                  <c:v>36</c:v>
                </c:pt>
                <c:pt idx="225">
                  <c:v>36</c:v>
                </c:pt>
                <c:pt idx="226">
                  <c:v>36</c:v>
                </c:pt>
                <c:pt idx="227">
                  <c:v>36</c:v>
                </c:pt>
                <c:pt idx="228">
                  <c:v>36</c:v>
                </c:pt>
                <c:pt idx="229">
                  <c:v>36</c:v>
                </c:pt>
                <c:pt idx="230">
                  <c:v>36</c:v>
                </c:pt>
                <c:pt idx="231">
                  <c:v>36</c:v>
                </c:pt>
                <c:pt idx="232">
                  <c:v>36</c:v>
                </c:pt>
                <c:pt idx="233">
                  <c:v>36</c:v>
                </c:pt>
                <c:pt idx="234">
                  <c:v>36</c:v>
                </c:pt>
                <c:pt idx="235">
                  <c:v>40</c:v>
                </c:pt>
                <c:pt idx="236">
                  <c:v>40</c:v>
                </c:pt>
                <c:pt idx="237">
                  <c:v>40</c:v>
                </c:pt>
                <c:pt idx="238">
                  <c:v>40</c:v>
                </c:pt>
                <c:pt idx="239">
                  <c:v>40</c:v>
                </c:pt>
                <c:pt idx="240">
                  <c:v>40</c:v>
                </c:pt>
                <c:pt idx="241">
                  <c:v>40</c:v>
                </c:pt>
                <c:pt idx="242">
                  <c:v>40</c:v>
                </c:pt>
                <c:pt idx="243">
                  <c:v>40</c:v>
                </c:pt>
                <c:pt idx="244">
                  <c:v>40</c:v>
                </c:pt>
                <c:pt idx="245">
                  <c:v>40</c:v>
                </c:pt>
                <c:pt idx="246">
                  <c:v>40</c:v>
                </c:pt>
                <c:pt idx="247">
                  <c:v>40</c:v>
                </c:pt>
                <c:pt idx="248">
                  <c:v>40</c:v>
                </c:pt>
                <c:pt idx="249">
                  <c:v>40</c:v>
                </c:pt>
                <c:pt idx="250">
                  <c:v>40</c:v>
                </c:pt>
                <c:pt idx="251">
                  <c:v>40</c:v>
                </c:pt>
                <c:pt idx="252">
                  <c:v>40</c:v>
                </c:pt>
                <c:pt idx="253">
                  <c:v>40</c:v>
                </c:pt>
                <c:pt idx="254">
                  <c:v>40</c:v>
                </c:pt>
                <c:pt idx="255">
                  <c:v>40</c:v>
                </c:pt>
                <c:pt idx="256">
                  <c:v>40</c:v>
                </c:pt>
                <c:pt idx="257">
                  <c:v>40</c:v>
                </c:pt>
                <c:pt idx="258">
                  <c:v>40</c:v>
                </c:pt>
                <c:pt idx="259">
                  <c:v>40</c:v>
                </c:pt>
                <c:pt idx="260">
                  <c:v>40</c:v>
                </c:pt>
                <c:pt idx="261">
                  <c:v>44</c:v>
                </c:pt>
                <c:pt idx="262">
                  <c:v>44</c:v>
                </c:pt>
                <c:pt idx="263">
                  <c:v>44</c:v>
                </c:pt>
                <c:pt idx="264">
                  <c:v>44</c:v>
                </c:pt>
                <c:pt idx="265">
                  <c:v>44</c:v>
                </c:pt>
                <c:pt idx="266">
                  <c:v>44</c:v>
                </c:pt>
                <c:pt idx="267">
                  <c:v>44</c:v>
                </c:pt>
                <c:pt idx="268">
                  <c:v>44</c:v>
                </c:pt>
                <c:pt idx="269">
                  <c:v>44</c:v>
                </c:pt>
                <c:pt idx="270">
                  <c:v>44</c:v>
                </c:pt>
                <c:pt idx="271">
                  <c:v>44</c:v>
                </c:pt>
                <c:pt idx="272">
                  <c:v>44</c:v>
                </c:pt>
                <c:pt idx="273">
                  <c:v>44</c:v>
                </c:pt>
                <c:pt idx="274">
                  <c:v>44</c:v>
                </c:pt>
                <c:pt idx="275">
                  <c:v>48</c:v>
                </c:pt>
                <c:pt idx="276">
                  <c:v>48</c:v>
                </c:pt>
                <c:pt idx="277">
                  <c:v>48</c:v>
                </c:pt>
                <c:pt idx="278">
                  <c:v>48</c:v>
                </c:pt>
                <c:pt idx="279">
                  <c:v>48</c:v>
                </c:pt>
                <c:pt idx="280">
                  <c:v>48</c:v>
                </c:pt>
                <c:pt idx="281">
                  <c:v>52</c:v>
                </c:pt>
                <c:pt idx="282">
                  <c:v>52</c:v>
                </c:pt>
                <c:pt idx="283">
                  <c:v>52</c:v>
                </c:pt>
                <c:pt idx="284">
                  <c:v>52</c:v>
                </c:pt>
                <c:pt idx="285">
                  <c:v>52</c:v>
                </c:pt>
                <c:pt idx="286">
                  <c:v>52</c:v>
                </c:pt>
                <c:pt idx="287">
                  <c:v>52</c:v>
                </c:pt>
                <c:pt idx="288">
                  <c:v>52</c:v>
                </c:pt>
                <c:pt idx="289">
                  <c:v>52</c:v>
                </c:pt>
                <c:pt idx="290">
                  <c:v>52</c:v>
                </c:pt>
                <c:pt idx="291">
                  <c:v>52</c:v>
                </c:pt>
                <c:pt idx="292">
                  <c:v>52</c:v>
                </c:pt>
                <c:pt idx="293">
                  <c:v>52</c:v>
                </c:pt>
                <c:pt idx="294">
                  <c:v>52</c:v>
                </c:pt>
                <c:pt idx="295">
                  <c:v>56</c:v>
                </c:pt>
                <c:pt idx="296">
                  <c:v>56</c:v>
                </c:pt>
                <c:pt idx="297">
                  <c:v>56</c:v>
                </c:pt>
                <c:pt idx="298">
                  <c:v>56</c:v>
                </c:pt>
                <c:pt idx="299">
                  <c:v>56</c:v>
                </c:pt>
                <c:pt idx="300">
                  <c:v>56</c:v>
                </c:pt>
                <c:pt idx="301">
                  <c:v>56</c:v>
                </c:pt>
                <c:pt idx="302">
                  <c:v>56</c:v>
                </c:pt>
                <c:pt idx="303">
                  <c:v>56</c:v>
                </c:pt>
                <c:pt idx="304">
                  <c:v>56</c:v>
                </c:pt>
                <c:pt idx="305">
                  <c:v>56</c:v>
                </c:pt>
                <c:pt idx="306">
                  <c:v>56</c:v>
                </c:pt>
                <c:pt idx="307">
                  <c:v>56</c:v>
                </c:pt>
                <c:pt idx="308">
                  <c:v>56</c:v>
                </c:pt>
                <c:pt idx="309">
                  <c:v>56</c:v>
                </c:pt>
                <c:pt idx="310">
                  <c:v>56</c:v>
                </c:pt>
                <c:pt idx="311">
                  <c:v>56</c:v>
                </c:pt>
                <c:pt idx="312">
                  <c:v>56</c:v>
                </c:pt>
                <c:pt idx="313">
                  <c:v>56</c:v>
                </c:pt>
                <c:pt idx="314">
                  <c:v>56</c:v>
                </c:pt>
                <c:pt idx="315">
                  <c:v>56</c:v>
                </c:pt>
                <c:pt idx="316">
                  <c:v>56</c:v>
                </c:pt>
                <c:pt idx="317">
                  <c:v>56</c:v>
                </c:pt>
                <c:pt idx="318">
                  <c:v>56</c:v>
                </c:pt>
                <c:pt idx="319">
                  <c:v>56</c:v>
                </c:pt>
                <c:pt idx="320">
                  <c:v>56</c:v>
                </c:pt>
                <c:pt idx="321">
                  <c:v>60</c:v>
                </c:pt>
                <c:pt idx="322">
                  <c:v>60</c:v>
                </c:pt>
                <c:pt idx="323">
                  <c:v>60</c:v>
                </c:pt>
                <c:pt idx="324">
                  <c:v>60</c:v>
                </c:pt>
                <c:pt idx="325">
                  <c:v>60</c:v>
                </c:pt>
                <c:pt idx="326">
                  <c:v>60</c:v>
                </c:pt>
                <c:pt idx="327">
                  <c:v>60</c:v>
                </c:pt>
                <c:pt idx="328">
                  <c:v>64</c:v>
                </c:pt>
                <c:pt idx="329">
                  <c:v>64</c:v>
                </c:pt>
                <c:pt idx="330">
                  <c:v>64</c:v>
                </c:pt>
                <c:pt idx="331">
                  <c:v>64</c:v>
                </c:pt>
                <c:pt idx="332">
                  <c:v>64</c:v>
                </c:pt>
                <c:pt idx="333">
                  <c:v>64</c:v>
                </c:pt>
                <c:pt idx="334">
                  <c:v>64</c:v>
                </c:pt>
                <c:pt idx="335">
                  <c:v>64</c:v>
                </c:pt>
                <c:pt idx="336">
                  <c:v>64</c:v>
                </c:pt>
                <c:pt idx="337">
                  <c:v>64</c:v>
                </c:pt>
                <c:pt idx="338">
                  <c:v>64</c:v>
                </c:pt>
                <c:pt idx="339">
                  <c:v>64</c:v>
                </c:pt>
                <c:pt idx="340">
                  <c:v>64</c:v>
                </c:pt>
                <c:pt idx="341">
                  <c:v>64</c:v>
                </c:pt>
                <c:pt idx="342">
                  <c:v>64</c:v>
                </c:pt>
                <c:pt idx="343">
                  <c:v>64</c:v>
                </c:pt>
                <c:pt idx="344">
                  <c:v>64</c:v>
                </c:pt>
                <c:pt idx="345">
                  <c:v>64</c:v>
                </c:pt>
                <c:pt idx="346">
                  <c:v>64</c:v>
                </c:pt>
                <c:pt idx="347">
                  <c:v>64</c:v>
                </c:pt>
                <c:pt idx="348">
                  <c:v>64</c:v>
                </c:pt>
                <c:pt idx="349">
                  <c:v>64</c:v>
                </c:pt>
                <c:pt idx="350">
                  <c:v>64</c:v>
                </c:pt>
                <c:pt idx="351">
                  <c:v>64</c:v>
                </c:pt>
                <c:pt idx="352">
                  <c:v>64</c:v>
                </c:pt>
                <c:pt idx="353">
                  <c:v>64</c:v>
                </c:pt>
                <c:pt idx="354">
                  <c:v>64</c:v>
                </c:pt>
                <c:pt idx="355">
                  <c:v>68</c:v>
                </c:pt>
                <c:pt idx="356">
                  <c:v>68</c:v>
                </c:pt>
                <c:pt idx="357">
                  <c:v>68</c:v>
                </c:pt>
                <c:pt idx="358">
                  <c:v>68</c:v>
                </c:pt>
                <c:pt idx="359">
                  <c:v>68</c:v>
                </c:pt>
                <c:pt idx="360">
                  <c:v>68</c:v>
                </c:pt>
                <c:pt idx="361">
                  <c:v>68</c:v>
                </c:pt>
                <c:pt idx="362">
                  <c:v>72</c:v>
                </c:pt>
                <c:pt idx="363">
                  <c:v>72</c:v>
                </c:pt>
                <c:pt idx="364">
                  <c:v>72</c:v>
                </c:pt>
                <c:pt idx="365">
                  <c:v>76</c:v>
                </c:pt>
                <c:pt idx="366">
                  <c:v>76</c:v>
                </c:pt>
                <c:pt idx="367">
                  <c:v>76</c:v>
                </c:pt>
                <c:pt idx="368">
                  <c:v>76</c:v>
                </c:pt>
                <c:pt idx="369">
                  <c:v>76</c:v>
                </c:pt>
                <c:pt idx="370">
                  <c:v>76</c:v>
                </c:pt>
                <c:pt idx="371">
                  <c:v>76</c:v>
                </c:pt>
                <c:pt idx="372">
                  <c:v>80</c:v>
                </c:pt>
                <c:pt idx="373">
                  <c:v>80</c:v>
                </c:pt>
                <c:pt idx="374">
                  <c:v>80</c:v>
                </c:pt>
                <c:pt idx="375">
                  <c:v>84</c:v>
                </c:pt>
                <c:pt idx="376">
                  <c:v>88</c:v>
                </c:pt>
                <c:pt idx="377">
                  <c:v>88</c:v>
                </c:pt>
                <c:pt idx="378">
                  <c:v>92</c:v>
                </c:pt>
                <c:pt idx="379">
                  <c:v>92</c:v>
                </c:pt>
                <c:pt idx="380">
                  <c:v>92</c:v>
                </c:pt>
                <c:pt idx="381">
                  <c:v>92</c:v>
                </c:pt>
                <c:pt idx="382">
                  <c:v>92</c:v>
                </c:pt>
                <c:pt idx="383">
                  <c:v>92</c:v>
                </c:pt>
                <c:pt idx="384">
                  <c:v>92</c:v>
                </c:pt>
                <c:pt idx="385">
                  <c:v>92</c:v>
                </c:pt>
                <c:pt idx="386">
                  <c:v>92</c:v>
                </c:pt>
                <c:pt idx="387">
                  <c:v>92</c:v>
                </c:pt>
                <c:pt idx="388">
                  <c:v>92</c:v>
                </c:pt>
                <c:pt idx="389">
                  <c:v>92</c:v>
                </c:pt>
                <c:pt idx="390">
                  <c:v>92</c:v>
                </c:pt>
                <c:pt idx="391">
                  <c:v>92</c:v>
                </c:pt>
                <c:pt idx="392">
                  <c:v>96</c:v>
                </c:pt>
                <c:pt idx="393">
                  <c:v>96</c:v>
                </c:pt>
                <c:pt idx="394">
                  <c:v>96</c:v>
                </c:pt>
                <c:pt idx="395">
                  <c:v>96</c:v>
                </c:pt>
                <c:pt idx="396">
                  <c:v>96</c:v>
                </c:pt>
                <c:pt idx="397">
                  <c:v>96</c:v>
                </c:pt>
                <c:pt idx="398">
                  <c:v>96</c:v>
                </c:pt>
                <c:pt idx="399">
                  <c:v>96</c:v>
                </c:pt>
                <c:pt idx="400">
                  <c:v>96</c:v>
                </c:pt>
                <c:pt idx="401">
                  <c:v>96</c:v>
                </c:pt>
                <c:pt idx="402">
                  <c:v>96</c:v>
                </c:pt>
                <c:pt idx="403">
                  <c:v>96</c:v>
                </c:pt>
                <c:pt idx="404">
                  <c:v>96</c:v>
                </c:pt>
                <c:pt idx="405">
                  <c:v>96</c:v>
                </c:pt>
                <c:pt idx="406">
                  <c:v>100</c:v>
                </c:pt>
                <c:pt idx="407">
                  <c:v>100</c:v>
                </c:pt>
                <c:pt idx="408">
                  <c:v>100</c:v>
                </c:pt>
                <c:pt idx="409">
                  <c:v>104</c:v>
                </c:pt>
                <c:pt idx="410">
                  <c:v>104</c:v>
                </c:pt>
                <c:pt idx="411">
                  <c:v>104</c:v>
                </c:pt>
                <c:pt idx="412">
                  <c:v>104</c:v>
                </c:pt>
                <c:pt idx="413">
                  <c:v>104</c:v>
                </c:pt>
                <c:pt idx="414">
                  <c:v>104</c:v>
                </c:pt>
                <c:pt idx="415">
                  <c:v>104</c:v>
                </c:pt>
                <c:pt idx="416">
                  <c:v>104</c:v>
                </c:pt>
                <c:pt idx="417">
                  <c:v>104</c:v>
                </c:pt>
                <c:pt idx="418">
                  <c:v>104</c:v>
                </c:pt>
                <c:pt idx="419">
                  <c:v>104</c:v>
                </c:pt>
                <c:pt idx="420">
                  <c:v>104</c:v>
                </c:pt>
                <c:pt idx="421">
                  <c:v>104</c:v>
                </c:pt>
                <c:pt idx="422">
                  <c:v>104</c:v>
                </c:pt>
                <c:pt idx="423">
                  <c:v>104</c:v>
                </c:pt>
                <c:pt idx="424">
                  <c:v>104</c:v>
                </c:pt>
                <c:pt idx="425">
                  <c:v>104</c:v>
                </c:pt>
                <c:pt idx="426">
                  <c:v>104</c:v>
                </c:pt>
                <c:pt idx="427">
                  <c:v>104</c:v>
                </c:pt>
                <c:pt idx="428">
                  <c:v>104</c:v>
                </c:pt>
                <c:pt idx="429">
                  <c:v>104</c:v>
                </c:pt>
                <c:pt idx="430">
                  <c:v>104</c:v>
                </c:pt>
                <c:pt idx="431">
                  <c:v>104</c:v>
                </c:pt>
                <c:pt idx="432">
                  <c:v>104</c:v>
                </c:pt>
                <c:pt idx="433">
                  <c:v>104</c:v>
                </c:pt>
                <c:pt idx="434">
                  <c:v>104</c:v>
                </c:pt>
                <c:pt idx="435">
                  <c:v>108</c:v>
                </c:pt>
                <c:pt idx="436">
                  <c:v>108</c:v>
                </c:pt>
                <c:pt idx="437">
                  <c:v>108</c:v>
                </c:pt>
                <c:pt idx="438">
                  <c:v>108</c:v>
                </c:pt>
                <c:pt idx="439">
                  <c:v>112</c:v>
                </c:pt>
                <c:pt idx="440">
                  <c:v>116</c:v>
                </c:pt>
                <c:pt idx="441">
                  <c:v>116</c:v>
                </c:pt>
                <c:pt idx="442">
                  <c:v>116</c:v>
                </c:pt>
                <c:pt idx="443">
                  <c:v>120</c:v>
                </c:pt>
                <c:pt idx="444">
                  <c:v>124</c:v>
                </c:pt>
                <c:pt idx="445">
                  <c:v>124</c:v>
                </c:pt>
                <c:pt idx="446">
                  <c:v>128</c:v>
                </c:pt>
                <c:pt idx="447">
                  <c:v>128</c:v>
                </c:pt>
                <c:pt idx="448">
                  <c:v>128</c:v>
                </c:pt>
                <c:pt idx="449">
                  <c:v>128</c:v>
                </c:pt>
                <c:pt idx="450">
                  <c:v>128</c:v>
                </c:pt>
                <c:pt idx="451">
                  <c:v>128</c:v>
                </c:pt>
                <c:pt idx="452">
                  <c:v>128</c:v>
                </c:pt>
                <c:pt idx="453">
                  <c:v>134</c:v>
                </c:pt>
                <c:pt idx="454">
                  <c:v>134</c:v>
                </c:pt>
                <c:pt idx="455">
                  <c:v>138</c:v>
                </c:pt>
                <c:pt idx="456">
                  <c:v>142</c:v>
                </c:pt>
                <c:pt idx="457">
                  <c:v>142</c:v>
                </c:pt>
                <c:pt idx="458">
                  <c:v>142</c:v>
                </c:pt>
                <c:pt idx="459">
                  <c:v>142</c:v>
                </c:pt>
                <c:pt idx="460">
                  <c:v>142</c:v>
                </c:pt>
                <c:pt idx="461">
                  <c:v>142</c:v>
                </c:pt>
                <c:pt idx="462">
                  <c:v>142</c:v>
                </c:pt>
                <c:pt idx="463">
                  <c:v>142</c:v>
                </c:pt>
                <c:pt idx="464">
                  <c:v>142</c:v>
                </c:pt>
                <c:pt idx="465">
                  <c:v>142</c:v>
                </c:pt>
                <c:pt idx="466">
                  <c:v>142</c:v>
                </c:pt>
                <c:pt idx="467">
                  <c:v>142</c:v>
                </c:pt>
                <c:pt idx="468">
                  <c:v>142</c:v>
                </c:pt>
                <c:pt idx="469">
                  <c:v>146</c:v>
                </c:pt>
                <c:pt idx="470">
                  <c:v>150</c:v>
                </c:pt>
                <c:pt idx="471">
                  <c:v>154</c:v>
                </c:pt>
                <c:pt idx="472">
                  <c:v>154</c:v>
                </c:pt>
                <c:pt idx="473">
                  <c:v>154</c:v>
                </c:pt>
                <c:pt idx="474">
                  <c:v>154</c:v>
                </c:pt>
                <c:pt idx="475">
                  <c:v>154</c:v>
                </c:pt>
                <c:pt idx="476">
                  <c:v>154</c:v>
                </c:pt>
                <c:pt idx="477">
                  <c:v>154</c:v>
                </c:pt>
                <c:pt idx="478">
                  <c:v>158</c:v>
                </c:pt>
                <c:pt idx="479">
                  <c:v>162</c:v>
                </c:pt>
                <c:pt idx="480">
                  <c:v>162</c:v>
                </c:pt>
                <c:pt idx="481">
                  <c:v>166</c:v>
                </c:pt>
                <c:pt idx="482">
                  <c:v>174</c:v>
                </c:pt>
                <c:pt idx="483">
                  <c:v>178</c:v>
                </c:pt>
                <c:pt idx="484">
                  <c:v>188</c:v>
                </c:pt>
                <c:pt idx="485">
                  <c:v>194</c:v>
                </c:pt>
                <c:pt idx="486">
                  <c:v>194</c:v>
                </c:pt>
                <c:pt idx="487">
                  <c:v>194</c:v>
                </c:pt>
                <c:pt idx="488">
                  <c:v>194</c:v>
                </c:pt>
                <c:pt idx="489">
                  <c:v>194</c:v>
                </c:pt>
                <c:pt idx="490">
                  <c:v>194</c:v>
                </c:pt>
                <c:pt idx="491">
                  <c:v>194</c:v>
                </c:pt>
                <c:pt idx="492">
                  <c:v>194</c:v>
                </c:pt>
                <c:pt idx="493">
                  <c:v>194</c:v>
                </c:pt>
                <c:pt idx="494">
                  <c:v>198</c:v>
                </c:pt>
                <c:pt idx="495">
                  <c:v>204</c:v>
                </c:pt>
                <c:pt idx="496">
                  <c:v>204</c:v>
                </c:pt>
                <c:pt idx="497">
                  <c:v>204</c:v>
                </c:pt>
                <c:pt idx="498">
                  <c:v>204</c:v>
                </c:pt>
                <c:pt idx="499">
                  <c:v>212</c:v>
                </c:pt>
                <c:pt idx="500">
                  <c:v>212</c:v>
                </c:pt>
                <c:pt idx="501">
                  <c:v>216</c:v>
                </c:pt>
                <c:pt idx="502">
                  <c:v>216</c:v>
                </c:pt>
                <c:pt idx="503">
                  <c:v>220</c:v>
                </c:pt>
                <c:pt idx="504">
                  <c:v>224</c:v>
                </c:pt>
                <c:pt idx="505">
                  <c:v>228</c:v>
                </c:pt>
                <c:pt idx="506">
                  <c:v>236</c:v>
                </c:pt>
                <c:pt idx="507">
                  <c:v>240</c:v>
                </c:pt>
                <c:pt idx="508">
                  <c:v>240</c:v>
                </c:pt>
                <c:pt idx="509">
                  <c:v>240</c:v>
                </c:pt>
                <c:pt idx="510">
                  <c:v>240</c:v>
                </c:pt>
                <c:pt idx="511">
                  <c:v>240</c:v>
                </c:pt>
                <c:pt idx="512">
                  <c:v>244</c:v>
                </c:pt>
                <c:pt idx="513">
                  <c:v>250</c:v>
                </c:pt>
                <c:pt idx="514">
                  <c:v>256</c:v>
                </c:pt>
                <c:pt idx="515">
                  <c:v>256</c:v>
                </c:pt>
                <c:pt idx="516">
                  <c:v>256</c:v>
                </c:pt>
                <c:pt idx="517">
                  <c:v>260</c:v>
                </c:pt>
                <c:pt idx="518">
                  <c:v>264</c:v>
                </c:pt>
                <c:pt idx="519">
                  <c:v>270</c:v>
                </c:pt>
                <c:pt idx="520">
                  <c:v>270</c:v>
                </c:pt>
                <c:pt idx="521">
                  <c:v>274</c:v>
                </c:pt>
                <c:pt idx="522">
                  <c:v>278</c:v>
                </c:pt>
                <c:pt idx="523">
                  <c:v>282</c:v>
                </c:pt>
                <c:pt idx="524">
                  <c:v>290</c:v>
                </c:pt>
                <c:pt idx="525">
                  <c:v>294</c:v>
                </c:pt>
                <c:pt idx="526">
                  <c:v>306</c:v>
                </c:pt>
                <c:pt idx="527">
                  <c:v>314</c:v>
                </c:pt>
                <c:pt idx="528">
                  <c:v>320</c:v>
                </c:pt>
                <c:pt idx="529">
                  <c:v>330</c:v>
                </c:pt>
                <c:pt idx="530">
                  <c:v>346</c:v>
                </c:pt>
                <c:pt idx="531">
                  <c:v>54194</c:v>
                </c:pt>
                <c:pt idx="532">
                  <c:v>54194</c:v>
                </c:pt>
                <c:pt idx="533">
                  <c:v>54194</c:v>
                </c:pt>
                <c:pt idx="534">
                  <c:v>54194</c:v>
                </c:pt>
                <c:pt idx="535">
                  <c:v>54194</c:v>
                </c:pt>
                <c:pt idx="536">
                  <c:v>54194</c:v>
                </c:pt>
                <c:pt idx="537">
                  <c:v>54194</c:v>
                </c:pt>
                <c:pt idx="538">
                  <c:v>54194</c:v>
                </c:pt>
                <c:pt idx="539">
                  <c:v>54194</c:v>
                </c:pt>
                <c:pt idx="540">
                  <c:v>54194</c:v>
                </c:pt>
                <c:pt idx="541">
                  <c:v>54198</c:v>
                </c:pt>
                <c:pt idx="542">
                  <c:v>54198</c:v>
                </c:pt>
                <c:pt idx="543">
                  <c:v>54198</c:v>
                </c:pt>
                <c:pt idx="544">
                  <c:v>54198</c:v>
                </c:pt>
                <c:pt idx="545">
                  <c:v>54198</c:v>
                </c:pt>
                <c:pt idx="546">
                  <c:v>54202</c:v>
                </c:pt>
                <c:pt idx="547">
                  <c:v>54202</c:v>
                </c:pt>
                <c:pt idx="548">
                  <c:v>54202</c:v>
                </c:pt>
                <c:pt idx="549">
                  <c:v>54202</c:v>
                </c:pt>
                <c:pt idx="550">
                  <c:v>54202</c:v>
                </c:pt>
                <c:pt idx="551">
                  <c:v>54206</c:v>
                </c:pt>
                <c:pt idx="552">
                  <c:v>54206</c:v>
                </c:pt>
                <c:pt idx="553">
                  <c:v>54206</c:v>
                </c:pt>
                <c:pt idx="554">
                  <c:v>54206</c:v>
                </c:pt>
                <c:pt idx="555">
                  <c:v>54206</c:v>
                </c:pt>
                <c:pt idx="556">
                  <c:v>54210</c:v>
                </c:pt>
                <c:pt idx="557">
                  <c:v>54210</c:v>
                </c:pt>
                <c:pt idx="558">
                  <c:v>54210</c:v>
                </c:pt>
                <c:pt idx="559">
                  <c:v>54210</c:v>
                </c:pt>
                <c:pt idx="560">
                  <c:v>54210</c:v>
                </c:pt>
                <c:pt idx="561">
                  <c:v>54210</c:v>
                </c:pt>
                <c:pt idx="562">
                  <c:v>54214</c:v>
                </c:pt>
                <c:pt idx="563">
                  <c:v>54214</c:v>
                </c:pt>
                <c:pt idx="564">
                  <c:v>54214</c:v>
                </c:pt>
                <c:pt idx="565">
                  <c:v>54214</c:v>
                </c:pt>
                <c:pt idx="566">
                  <c:v>54214</c:v>
                </c:pt>
                <c:pt idx="567">
                  <c:v>54218</c:v>
                </c:pt>
                <c:pt idx="568">
                  <c:v>54218</c:v>
                </c:pt>
                <c:pt idx="569">
                  <c:v>54218</c:v>
                </c:pt>
                <c:pt idx="570">
                  <c:v>54222</c:v>
                </c:pt>
                <c:pt idx="571">
                  <c:v>54222</c:v>
                </c:pt>
                <c:pt idx="572">
                  <c:v>54222</c:v>
                </c:pt>
                <c:pt idx="573">
                  <c:v>54226</c:v>
                </c:pt>
                <c:pt idx="574">
                  <c:v>54230</c:v>
                </c:pt>
                <c:pt idx="575">
                  <c:v>54230</c:v>
                </c:pt>
                <c:pt idx="576">
                  <c:v>54230</c:v>
                </c:pt>
                <c:pt idx="577">
                  <c:v>54230</c:v>
                </c:pt>
                <c:pt idx="578">
                  <c:v>54230</c:v>
                </c:pt>
                <c:pt idx="579">
                  <c:v>54234</c:v>
                </c:pt>
                <c:pt idx="580">
                  <c:v>54234</c:v>
                </c:pt>
                <c:pt idx="581">
                  <c:v>54234</c:v>
                </c:pt>
                <c:pt idx="582">
                  <c:v>54234</c:v>
                </c:pt>
                <c:pt idx="583">
                  <c:v>54234</c:v>
                </c:pt>
                <c:pt idx="584">
                  <c:v>54238</c:v>
                </c:pt>
                <c:pt idx="585">
                  <c:v>54238</c:v>
                </c:pt>
                <c:pt idx="586">
                  <c:v>54238</c:v>
                </c:pt>
                <c:pt idx="587">
                  <c:v>54242</c:v>
                </c:pt>
                <c:pt idx="588">
                  <c:v>54242</c:v>
                </c:pt>
                <c:pt idx="589">
                  <c:v>54242</c:v>
                </c:pt>
                <c:pt idx="590">
                  <c:v>54246</c:v>
                </c:pt>
                <c:pt idx="591">
                  <c:v>54246</c:v>
                </c:pt>
                <c:pt idx="592">
                  <c:v>54246</c:v>
                </c:pt>
                <c:pt idx="593">
                  <c:v>54246</c:v>
                </c:pt>
                <c:pt idx="594">
                  <c:v>54246</c:v>
                </c:pt>
                <c:pt idx="595">
                  <c:v>54250</c:v>
                </c:pt>
                <c:pt idx="596">
                  <c:v>54254</c:v>
                </c:pt>
                <c:pt idx="597">
                  <c:v>54254</c:v>
                </c:pt>
                <c:pt idx="598">
                  <c:v>54254</c:v>
                </c:pt>
                <c:pt idx="599">
                  <c:v>54258</c:v>
                </c:pt>
                <c:pt idx="600">
                  <c:v>54262</c:v>
                </c:pt>
                <c:pt idx="601">
                  <c:v>54262</c:v>
                </c:pt>
                <c:pt idx="602">
                  <c:v>54266</c:v>
                </c:pt>
                <c:pt idx="603">
                  <c:v>54270</c:v>
                </c:pt>
                <c:pt idx="604">
                  <c:v>54270</c:v>
                </c:pt>
                <c:pt idx="605">
                  <c:v>54270</c:v>
                </c:pt>
                <c:pt idx="606">
                  <c:v>54274</c:v>
                </c:pt>
                <c:pt idx="607">
                  <c:v>54278</c:v>
                </c:pt>
                <c:pt idx="608">
                  <c:v>54282</c:v>
                </c:pt>
                <c:pt idx="609">
                  <c:v>54282</c:v>
                </c:pt>
                <c:pt idx="610">
                  <c:v>54286</c:v>
                </c:pt>
                <c:pt idx="611">
                  <c:v>54286</c:v>
                </c:pt>
                <c:pt idx="612">
                  <c:v>54286</c:v>
                </c:pt>
                <c:pt idx="613">
                  <c:v>54286</c:v>
                </c:pt>
                <c:pt idx="614">
                  <c:v>54286</c:v>
                </c:pt>
                <c:pt idx="615">
                  <c:v>54286</c:v>
                </c:pt>
                <c:pt idx="616">
                  <c:v>54294</c:v>
                </c:pt>
                <c:pt idx="617">
                  <c:v>54298</c:v>
                </c:pt>
                <c:pt idx="618">
                  <c:v>54298</c:v>
                </c:pt>
                <c:pt idx="619">
                  <c:v>54298</c:v>
                </c:pt>
                <c:pt idx="620">
                  <c:v>54302</c:v>
                </c:pt>
                <c:pt idx="621">
                  <c:v>54306</c:v>
                </c:pt>
                <c:pt idx="622">
                  <c:v>54312</c:v>
                </c:pt>
                <c:pt idx="623">
                  <c:v>54318</c:v>
                </c:pt>
                <c:pt idx="624">
                  <c:v>54326</c:v>
                </c:pt>
                <c:pt idx="625">
                  <c:v>54326</c:v>
                </c:pt>
                <c:pt idx="626">
                  <c:v>54332</c:v>
                </c:pt>
                <c:pt idx="627">
                  <c:v>54342</c:v>
                </c:pt>
                <c:pt idx="628">
                  <c:v>54348</c:v>
                </c:pt>
                <c:pt idx="629">
                  <c:v>54360</c:v>
                </c:pt>
                <c:pt idx="630">
                  <c:v>54370</c:v>
                </c:pt>
                <c:pt idx="631">
                  <c:v>54388</c:v>
                </c:pt>
                <c:pt idx="632">
                  <c:v>108192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BD-4115-9FC7-CF1AF510EF9B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SKV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Sheet1!$A$5:$A$638</c:f>
              <c:strCache>
                <c:ptCount val="6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</c:strCache>
            </c:strRef>
          </c:cat>
          <c:val>
            <c:numRef>
              <c:f>Sheet1!$E$5:$E$638</c:f>
              <c:numCache>
                <c:formatCode>General</c:formatCode>
                <c:ptCount val="6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12</c:v>
                </c:pt>
                <c:pt idx="75">
                  <c:v>12</c:v>
                </c:pt>
                <c:pt idx="76">
                  <c:v>12</c:v>
                </c:pt>
                <c:pt idx="77">
                  <c:v>12</c:v>
                </c:pt>
                <c:pt idx="78">
                  <c:v>12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16</c:v>
                </c:pt>
                <c:pt idx="85">
                  <c:v>16</c:v>
                </c:pt>
                <c:pt idx="86">
                  <c:v>16</c:v>
                </c:pt>
                <c:pt idx="87">
                  <c:v>20</c:v>
                </c:pt>
                <c:pt idx="88">
                  <c:v>20</c:v>
                </c:pt>
                <c:pt idx="89">
                  <c:v>20</c:v>
                </c:pt>
                <c:pt idx="90">
                  <c:v>20</c:v>
                </c:pt>
                <c:pt idx="91">
                  <c:v>20</c:v>
                </c:pt>
                <c:pt idx="92">
                  <c:v>20</c:v>
                </c:pt>
                <c:pt idx="93">
                  <c:v>20</c:v>
                </c:pt>
                <c:pt idx="94">
                  <c:v>20</c:v>
                </c:pt>
                <c:pt idx="95">
                  <c:v>20</c:v>
                </c:pt>
                <c:pt idx="96">
                  <c:v>24</c:v>
                </c:pt>
                <c:pt idx="97">
                  <c:v>24</c:v>
                </c:pt>
                <c:pt idx="98">
                  <c:v>24</c:v>
                </c:pt>
                <c:pt idx="99">
                  <c:v>24</c:v>
                </c:pt>
                <c:pt idx="100">
                  <c:v>24</c:v>
                </c:pt>
                <c:pt idx="101">
                  <c:v>24</c:v>
                </c:pt>
                <c:pt idx="102">
                  <c:v>24</c:v>
                </c:pt>
                <c:pt idx="103">
                  <c:v>24</c:v>
                </c:pt>
                <c:pt idx="104">
                  <c:v>28</c:v>
                </c:pt>
                <c:pt idx="105">
                  <c:v>28</c:v>
                </c:pt>
                <c:pt idx="106">
                  <c:v>28</c:v>
                </c:pt>
                <c:pt idx="107">
                  <c:v>28</c:v>
                </c:pt>
                <c:pt idx="108">
                  <c:v>28</c:v>
                </c:pt>
                <c:pt idx="109">
                  <c:v>28</c:v>
                </c:pt>
                <c:pt idx="110">
                  <c:v>28</c:v>
                </c:pt>
                <c:pt idx="111">
                  <c:v>32</c:v>
                </c:pt>
                <c:pt idx="112">
                  <c:v>36</c:v>
                </c:pt>
                <c:pt idx="113">
                  <c:v>42</c:v>
                </c:pt>
                <c:pt idx="114">
                  <c:v>42</c:v>
                </c:pt>
                <c:pt idx="115">
                  <c:v>46</c:v>
                </c:pt>
                <c:pt idx="116">
                  <c:v>46</c:v>
                </c:pt>
                <c:pt idx="117">
                  <c:v>46</c:v>
                </c:pt>
                <c:pt idx="118">
                  <c:v>46</c:v>
                </c:pt>
                <c:pt idx="119">
                  <c:v>46</c:v>
                </c:pt>
                <c:pt idx="120">
                  <c:v>46</c:v>
                </c:pt>
                <c:pt idx="121">
                  <c:v>46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54</c:v>
                </c:pt>
                <c:pt idx="126">
                  <c:v>54</c:v>
                </c:pt>
                <c:pt idx="127">
                  <c:v>54</c:v>
                </c:pt>
                <c:pt idx="128">
                  <c:v>54</c:v>
                </c:pt>
                <c:pt idx="129">
                  <c:v>54</c:v>
                </c:pt>
                <c:pt idx="130">
                  <c:v>54</c:v>
                </c:pt>
                <c:pt idx="131">
                  <c:v>58</c:v>
                </c:pt>
                <c:pt idx="132">
                  <c:v>58</c:v>
                </c:pt>
                <c:pt idx="133">
                  <c:v>58</c:v>
                </c:pt>
                <c:pt idx="134">
                  <c:v>62</c:v>
                </c:pt>
                <c:pt idx="135">
                  <c:v>66</c:v>
                </c:pt>
                <c:pt idx="136">
                  <c:v>66</c:v>
                </c:pt>
                <c:pt idx="137">
                  <c:v>66</c:v>
                </c:pt>
                <c:pt idx="138">
                  <c:v>70</c:v>
                </c:pt>
                <c:pt idx="139">
                  <c:v>70</c:v>
                </c:pt>
                <c:pt idx="140">
                  <c:v>70</c:v>
                </c:pt>
                <c:pt idx="141">
                  <c:v>70</c:v>
                </c:pt>
                <c:pt idx="142">
                  <c:v>70</c:v>
                </c:pt>
                <c:pt idx="143">
                  <c:v>70</c:v>
                </c:pt>
                <c:pt idx="144">
                  <c:v>76</c:v>
                </c:pt>
                <c:pt idx="145">
                  <c:v>76</c:v>
                </c:pt>
                <c:pt idx="146">
                  <c:v>80</c:v>
                </c:pt>
                <c:pt idx="147">
                  <c:v>84</c:v>
                </c:pt>
                <c:pt idx="148">
                  <c:v>88</c:v>
                </c:pt>
                <c:pt idx="149">
                  <c:v>92</c:v>
                </c:pt>
                <c:pt idx="150">
                  <c:v>92</c:v>
                </c:pt>
                <c:pt idx="151">
                  <c:v>92</c:v>
                </c:pt>
                <c:pt idx="152">
                  <c:v>96</c:v>
                </c:pt>
                <c:pt idx="153">
                  <c:v>96</c:v>
                </c:pt>
                <c:pt idx="154">
                  <c:v>96</c:v>
                </c:pt>
                <c:pt idx="155">
                  <c:v>96</c:v>
                </c:pt>
                <c:pt idx="156">
                  <c:v>96</c:v>
                </c:pt>
                <c:pt idx="157">
                  <c:v>100</c:v>
                </c:pt>
                <c:pt idx="158">
                  <c:v>106</c:v>
                </c:pt>
                <c:pt idx="159">
                  <c:v>106</c:v>
                </c:pt>
                <c:pt idx="160">
                  <c:v>110</c:v>
                </c:pt>
                <c:pt idx="161">
                  <c:v>114</c:v>
                </c:pt>
                <c:pt idx="162">
                  <c:v>118</c:v>
                </c:pt>
                <c:pt idx="163">
                  <c:v>122</c:v>
                </c:pt>
                <c:pt idx="164">
                  <c:v>126</c:v>
                </c:pt>
                <c:pt idx="165">
                  <c:v>126</c:v>
                </c:pt>
                <c:pt idx="166">
                  <c:v>130</c:v>
                </c:pt>
                <c:pt idx="167">
                  <c:v>134</c:v>
                </c:pt>
                <c:pt idx="168">
                  <c:v>138</c:v>
                </c:pt>
                <c:pt idx="169">
                  <c:v>142</c:v>
                </c:pt>
                <c:pt idx="170">
                  <c:v>148</c:v>
                </c:pt>
                <c:pt idx="171">
                  <c:v>156</c:v>
                </c:pt>
                <c:pt idx="172">
                  <c:v>164</c:v>
                </c:pt>
                <c:pt idx="173">
                  <c:v>168</c:v>
                </c:pt>
                <c:pt idx="174">
                  <c:v>176</c:v>
                </c:pt>
                <c:pt idx="175">
                  <c:v>190</c:v>
                </c:pt>
                <c:pt idx="176">
                  <c:v>264</c:v>
                </c:pt>
                <c:pt idx="177">
                  <c:v>268</c:v>
                </c:pt>
                <c:pt idx="178">
                  <c:v>274</c:v>
                </c:pt>
                <c:pt idx="179">
                  <c:v>278</c:v>
                </c:pt>
                <c:pt idx="180">
                  <c:v>286</c:v>
                </c:pt>
                <c:pt idx="181">
                  <c:v>294</c:v>
                </c:pt>
                <c:pt idx="182">
                  <c:v>304</c:v>
                </c:pt>
                <c:pt idx="183">
                  <c:v>318</c:v>
                </c:pt>
                <c:pt idx="184">
                  <c:v>676</c:v>
                </c:pt>
                <c:pt idx="185">
                  <c:v>1396</c:v>
                </c:pt>
                <c:pt idx="186">
                  <c:v>1754</c:v>
                </c:pt>
                <c:pt idx="187">
                  <c:v>1758</c:v>
                </c:pt>
                <c:pt idx="188">
                  <c:v>1764</c:v>
                </c:pt>
                <c:pt idx="189">
                  <c:v>1770</c:v>
                </c:pt>
                <c:pt idx="190">
                  <c:v>1776</c:v>
                </c:pt>
                <c:pt idx="191">
                  <c:v>1790</c:v>
                </c:pt>
                <c:pt idx="192">
                  <c:v>2148</c:v>
                </c:pt>
                <c:pt idx="193">
                  <c:v>3582</c:v>
                </c:pt>
                <c:pt idx="194">
                  <c:v>3588</c:v>
                </c:pt>
                <c:pt idx="195">
                  <c:v>3594</c:v>
                </c:pt>
                <c:pt idx="196">
                  <c:v>3602</c:v>
                </c:pt>
                <c:pt idx="197">
                  <c:v>3612</c:v>
                </c:pt>
                <c:pt idx="198">
                  <c:v>5046</c:v>
                </c:pt>
                <c:pt idx="199">
                  <c:v>5050</c:v>
                </c:pt>
                <c:pt idx="200">
                  <c:v>5056</c:v>
                </c:pt>
                <c:pt idx="201">
                  <c:v>5066</c:v>
                </c:pt>
                <c:pt idx="202">
                  <c:v>5072</c:v>
                </c:pt>
                <c:pt idx="203">
                  <c:v>5088</c:v>
                </c:pt>
                <c:pt idx="204">
                  <c:v>5260</c:v>
                </c:pt>
                <c:pt idx="205">
                  <c:v>5264</c:v>
                </c:pt>
                <c:pt idx="206">
                  <c:v>5270</c:v>
                </c:pt>
                <c:pt idx="207">
                  <c:v>5276</c:v>
                </c:pt>
                <c:pt idx="208">
                  <c:v>5284</c:v>
                </c:pt>
                <c:pt idx="209">
                  <c:v>5292</c:v>
                </c:pt>
                <c:pt idx="210">
                  <c:v>5306</c:v>
                </c:pt>
                <c:pt idx="211">
                  <c:v>5664</c:v>
                </c:pt>
                <c:pt idx="212">
                  <c:v>5670</c:v>
                </c:pt>
                <c:pt idx="213">
                  <c:v>5676</c:v>
                </c:pt>
                <c:pt idx="214">
                  <c:v>5684</c:v>
                </c:pt>
                <c:pt idx="215">
                  <c:v>5700</c:v>
                </c:pt>
                <c:pt idx="216">
                  <c:v>5714</c:v>
                </c:pt>
                <c:pt idx="217">
                  <c:v>7148</c:v>
                </c:pt>
                <c:pt idx="218">
                  <c:v>7152</c:v>
                </c:pt>
                <c:pt idx="219">
                  <c:v>7158</c:v>
                </c:pt>
                <c:pt idx="220">
                  <c:v>7164</c:v>
                </c:pt>
                <c:pt idx="221">
                  <c:v>7174</c:v>
                </c:pt>
                <c:pt idx="222">
                  <c:v>7182</c:v>
                </c:pt>
                <c:pt idx="223">
                  <c:v>7256</c:v>
                </c:pt>
                <c:pt idx="224">
                  <c:v>7260</c:v>
                </c:pt>
                <c:pt idx="225">
                  <c:v>7268</c:v>
                </c:pt>
                <c:pt idx="226">
                  <c:v>7278</c:v>
                </c:pt>
                <c:pt idx="227">
                  <c:v>7292</c:v>
                </c:pt>
                <c:pt idx="228">
                  <c:v>7464</c:v>
                </c:pt>
                <c:pt idx="229">
                  <c:v>7474</c:v>
                </c:pt>
                <c:pt idx="230">
                  <c:v>7482</c:v>
                </c:pt>
                <c:pt idx="231">
                  <c:v>7840</c:v>
                </c:pt>
                <c:pt idx="232">
                  <c:v>10692</c:v>
                </c:pt>
                <c:pt idx="233">
                  <c:v>10692</c:v>
                </c:pt>
                <c:pt idx="234">
                  <c:v>10696</c:v>
                </c:pt>
                <c:pt idx="235">
                  <c:v>10700</c:v>
                </c:pt>
                <c:pt idx="236">
                  <c:v>10704</c:v>
                </c:pt>
                <c:pt idx="237">
                  <c:v>10708</c:v>
                </c:pt>
                <c:pt idx="238">
                  <c:v>10714</c:v>
                </c:pt>
                <c:pt idx="239">
                  <c:v>10718</c:v>
                </c:pt>
                <c:pt idx="240">
                  <c:v>10722</c:v>
                </c:pt>
                <c:pt idx="241">
                  <c:v>10728</c:v>
                </c:pt>
                <c:pt idx="242">
                  <c:v>10738</c:v>
                </c:pt>
                <c:pt idx="243">
                  <c:v>10758</c:v>
                </c:pt>
                <c:pt idx="244">
                  <c:v>11116</c:v>
                </c:pt>
                <c:pt idx="245">
                  <c:v>11120</c:v>
                </c:pt>
                <c:pt idx="246">
                  <c:v>11126</c:v>
                </c:pt>
                <c:pt idx="247">
                  <c:v>11134</c:v>
                </c:pt>
                <c:pt idx="248">
                  <c:v>11144</c:v>
                </c:pt>
                <c:pt idx="249">
                  <c:v>11158</c:v>
                </c:pt>
                <c:pt idx="250">
                  <c:v>11170</c:v>
                </c:pt>
                <c:pt idx="251">
                  <c:v>11890</c:v>
                </c:pt>
                <c:pt idx="252">
                  <c:v>11894</c:v>
                </c:pt>
                <c:pt idx="253">
                  <c:v>11902</c:v>
                </c:pt>
                <c:pt idx="254">
                  <c:v>11910</c:v>
                </c:pt>
                <c:pt idx="255">
                  <c:v>11918</c:v>
                </c:pt>
                <c:pt idx="256">
                  <c:v>11930</c:v>
                </c:pt>
                <c:pt idx="257">
                  <c:v>12650</c:v>
                </c:pt>
                <c:pt idx="258">
                  <c:v>12650</c:v>
                </c:pt>
                <c:pt idx="259">
                  <c:v>12654</c:v>
                </c:pt>
                <c:pt idx="260">
                  <c:v>12660</c:v>
                </c:pt>
                <c:pt idx="261">
                  <c:v>12664</c:v>
                </c:pt>
                <c:pt idx="262">
                  <c:v>12668</c:v>
                </c:pt>
                <c:pt idx="263">
                  <c:v>12676</c:v>
                </c:pt>
                <c:pt idx="264">
                  <c:v>12680</c:v>
                </c:pt>
                <c:pt idx="265">
                  <c:v>12688</c:v>
                </c:pt>
                <c:pt idx="266">
                  <c:v>12692</c:v>
                </c:pt>
                <c:pt idx="267">
                  <c:v>12712</c:v>
                </c:pt>
                <c:pt idx="268">
                  <c:v>14144</c:v>
                </c:pt>
                <c:pt idx="269">
                  <c:v>14156</c:v>
                </c:pt>
                <c:pt idx="270">
                  <c:v>14156</c:v>
                </c:pt>
                <c:pt idx="271">
                  <c:v>14160</c:v>
                </c:pt>
                <c:pt idx="272">
                  <c:v>14160</c:v>
                </c:pt>
                <c:pt idx="273">
                  <c:v>14168</c:v>
                </c:pt>
                <c:pt idx="274">
                  <c:v>14172</c:v>
                </c:pt>
                <c:pt idx="275">
                  <c:v>14176</c:v>
                </c:pt>
                <c:pt idx="276">
                  <c:v>14184</c:v>
                </c:pt>
                <c:pt idx="277">
                  <c:v>14190</c:v>
                </c:pt>
                <c:pt idx="278">
                  <c:v>14204</c:v>
                </c:pt>
                <c:pt idx="279">
                  <c:v>14212</c:v>
                </c:pt>
                <c:pt idx="280">
                  <c:v>14226</c:v>
                </c:pt>
                <c:pt idx="281">
                  <c:v>15660</c:v>
                </c:pt>
                <c:pt idx="282">
                  <c:v>15666</c:v>
                </c:pt>
                <c:pt idx="283">
                  <c:v>15672</c:v>
                </c:pt>
                <c:pt idx="284">
                  <c:v>15682</c:v>
                </c:pt>
                <c:pt idx="285">
                  <c:v>15698</c:v>
                </c:pt>
                <c:pt idx="286">
                  <c:v>17132</c:v>
                </c:pt>
                <c:pt idx="287">
                  <c:v>17138</c:v>
                </c:pt>
                <c:pt idx="288">
                  <c:v>17144</c:v>
                </c:pt>
                <c:pt idx="289">
                  <c:v>17152</c:v>
                </c:pt>
                <c:pt idx="290">
                  <c:v>17166</c:v>
                </c:pt>
                <c:pt idx="291">
                  <c:v>17338</c:v>
                </c:pt>
                <c:pt idx="292">
                  <c:v>17346</c:v>
                </c:pt>
                <c:pt idx="293">
                  <c:v>17354</c:v>
                </c:pt>
                <c:pt idx="294">
                  <c:v>17374</c:v>
                </c:pt>
                <c:pt idx="295">
                  <c:v>18094</c:v>
                </c:pt>
                <c:pt idx="296">
                  <c:v>18100</c:v>
                </c:pt>
                <c:pt idx="297">
                  <c:v>18108</c:v>
                </c:pt>
                <c:pt idx="298">
                  <c:v>18120</c:v>
                </c:pt>
                <c:pt idx="299">
                  <c:v>18140</c:v>
                </c:pt>
                <c:pt idx="300">
                  <c:v>18860</c:v>
                </c:pt>
                <c:pt idx="301">
                  <c:v>18866</c:v>
                </c:pt>
                <c:pt idx="302">
                  <c:v>18874</c:v>
                </c:pt>
                <c:pt idx="303">
                  <c:v>18886</c:v>
                </c:pt>
                <c:pt idx="304">
                  <c:v>18904</c:v>
                </c:pt>
                <c:pt idx="305">
                  <c:v>19262</c:v>
                </c:pt>
                <c:pt idx="306">
                  <c:v>19268</c:v>
                </c:pt>
                <c:pt idx="307">
                  <c:v>19274</c:v>
                </c:pt>
                <c:pt idx="308">
                  <c:v>19282</c:v>
                </c:pt>
                <c:pt idx="309">
                  <c:v>19288</c:v>
                </c:pt>
                <c:pt idx="310">
                  <c:v>20722</c:v>
                </c:pt>
                <c:pt idx="311">
                  <c:v>20730</c:v>
                </c:pt>
                <c:pt idx="312">
                  <c:v>20740</c:v>
                </c:pt>
                <c:pt idx="313">
                  <c:v>23592</c:v>
                </c:pt>
                <c:pt idx="314">
                  <c:v>23596</c:v>
                </c:pt>
                <c:pt idx="315">
                  <c:v>23600</c:v>
                </c:pt>
                <c:pt idx="316">
                  <c:v>23604</c:v>
                </c:pt>
                <c:pt idx="317">
                  <c:v>23610</c:v>
                </c:pt>
                <c:pt idx="318">
                  <c:v>23616</c:v>
                </c:pt>
                <c:pt idx="319">
                  <c:v>23626</c:v>
                </c:pt>
                <c:pt idx="320">
                  <c:v>23634</c:v>
                </c:pt>
                <c:pt idx="321">
                  <c:v>23642</c:v>
                </c:pt>
                <c:pt idx="322">
                  <c:v>23656</c:v>
                </c:pt>
                <c:pt idx="323">
                  <c:v>26508</c:v>
                </c:pt>
                <c:pt idx="324">
                  <c:v>26512</c:v>
                </c:pt>
                <c:pt idx="325">
                  <c:v>26516</c:v>
                </c:pt>
                <c:pt idx="326">
                  <c:v>26522</c:v>
                </c:pt>
                <c:pt idx="327">
                  <c:v>26526</c:v>
                </c:pt>
                <c:pt idx="328">
                  <c:v>26530</c:v>
                </c:pt>
                <c:pt idx="329">
                  <c:v>26540</c:v>
                </c:pt>
                <c:pt idx="330">
                  <c:v>26546</c:v>
                </c:pt>
                <c:pt idx="331">
                  <c:v>26562</c:v>
                </c:pt>
                <c:pt idx="332">
                  <c:v>26734</c:v>
                </c:pt>
                <c:pt idx="333">
                  <c:v>26738</c:v>
                </c:pt>
                <c:pt idx="334">
                  <c:v>26744</c:v>
                </c:pt>
                <c:pt idx="335">
                  <c:v>26754</c:v>
                </c:pt>
                <c:pt idx="336">
                  <c:v>26764</c:v>
                </c:pt>
                <c:pt idx="337">
                  <c:v>26774</c:v>
                </c:pt>
                <c:pt idx="338">
                  <c:v>26946</c:v>
                </c:pt>
                <c:pt idx="339">
                  <c:v>26954</c:v>
                </c:pt>
                <c:pt idx="340">
                  <c:v>26968</c:v>
                </c:pt>
                <c:pt idx="341">
                  <c:v>27688</c:v>
                </c:pt>
                <c:pt idx="342">
                  <c:v>27694</c:v>
                </c:pt>
                <c:pt idx="343">
                  <c:v>27700</c:v>
                </c:pt>
                <c:pt idx="344">
                  <c:v>27710</c:v>
                </c:pt>
                <c:pt idx="345">
                  <c:v>27722</c:v>
                </c:pt>
                <c:pt idx="346">
                  <c:v>28080</c:v>
                </c:pt>
                <c:pt idx="347">
                  <c:v>28088</c:v>
                </c:pt>
                <c:pt idx="348">
                  <c:v>28104</c:v>
                </c:pt>
                <c:pt idx="349">
                  <c:v>28178</c:v>
                </c:pt>
                <c:pt idx="350">
                  <c:v>29612</c:v>
                </c:pt>
                <c:pt idx="351">
                  <c:v>29618</c:v>
                </c:pt>
                <c:pt idx="352">
                  <c:v>29628</c:v>
                </c:pt>
                <c:pt idx="353">
                  <c:v>31062</c:v>
                </c:pt>
                <c:pt idx="354">
                  <c:v>31066</c:v>
                </c:pt>
                <c:pt idx="355">
                  <c:v>31072</c:v>
                </c:pt>
                <c:pt idx="356">
                  <c:v>31078</c:v>
                </c:pt>
                <c:pt idx="357">
                  <c:v>31084</c:v>
                </c:pt>
                <c:pt idx="358">
                  <c:v>31092</c:v>
                </c:pt>
                <c:pt idx="359">
                  <c:v>31112</c:v>
                </c:pt>
                <c:pt idx="360">
                  <c:v>31186</c:v>
                </c:pt>
                <c:pt idx="361">
                  <c:v>31192</c:v>
                </c:pt>
                <c:pt idx="362">
                  <c:v>31200</c:v>
                </c:pt>
                <c:pt idx="363">
                  <c:v>31208</c:v>
                </c:pt>
                <c:pt idx="364">
                  <c:v>31226</c:v>
                </c:pt>
                <c:pt idx="365">
                  <c:v>31946</c:v>
                </c:pt>
                <c:pt idx="366">
                  <c:v>31958</c:v>
                </c:pt>
                <c:pt idx="367">
                  <c:v>34808</c:v>
                </c:pt>
                <c:pt idx="368">
                  <c:v>34812</c:v>
                </c:pt>
                <c:pt idx="369">
                  <c:v>34816</c:v>
                </c:pt>
                <c:pt idx="370">
                  <c:v>34820</c:v>
                </c:pt>
                <c:pt idx="371">
                  <c:v>34826</c:v>
                </c:pt>
                <c:pt idx="372">
                  <c:v>34832</c:v>
                </c:pt>
                <c:pt idx="373">
                  <c:v>34842</c:v>
                </c:pt>
                <c:pt idx="374">
                  <c:v>34850</c:v>
                </c:pt>
                <c:pt idx="375">
                  <c:v>34856</c:v>
                </c:pt>
                <c:pt idx="376">
                  <c:v>34856</c:v>
                </c:pt>
                <c:pt idx="377">
                  <c:v>34856</c:v>
                </c:pt>
                <c:pt idx="378">
                  <c:v>34862</c:v>
                </c:pt>
                <c:pt idx="379">
                  <c:v>34866</c:v>
                </c:pt>
                <c:pt idx="380">
                  <c:v>34874</c:v>
                </c:pt>
                <c:pt idx="381">
                  <c:v>34878</c:v>
                </c:pt>
                <c:pt idx="382">
                  <c:v>34884</c:v>
                </c:pt>
                <c:pt idx="383">
                  <c:v>34894</c:v>
                </c:pt>
                <c:pt idx="384">
                  <c:v>34912</c:v>
                </c:pt>
                <c:pt idx="385">
                  <c:v>35270</c:v>
                </c:pt>
                <c:pt idx="386">
                  <c:v>38122</c:v>
                </c:pt>
                <c:pt idx="387">
                  <c:v>38126</c:v>
                </c:pt>
                <c:pt idx="388">
                  <c:v>38130</c:v>
                </c:pt>
                <c:pt idx="389">
                  <c:v>38136</c:v>
                </c:pt>
                <c:pt idx="390">
                  <c:v>38146</c:v>
                </c:pt>
                <c:pt idx="391">
                  <c:v>38154</c:v>
                </c:pt>
                <c:pt idx="392">
                  <c:v>38164</c:v>
                </c:pt>
                <c:pt idx="393">
                  <c:v>38172</c:v>
                </c:pt>
                <c:pt idx="394">
                  <c:v>38192</c:v>
                </c:pt>
                <c:pt idx="395">
                  <c:v>38550</c:v>
                </c:pt>
                <c:pt idx="396">
                  <c:v>38554</c:v>
                </c:pt>
                <c:pt idx="397">
                  <c:v>38560</c:v>
                </c:pt>
                <c:pt idx="398">
                  <c:v>38568</c:v>
                </c:pt>
                <c:pt idx="399">
                  <c:v>38578</c:v>
                </c:pt>
                <c:pt idx="400">
                  <c:v>38592</c:v>
                </c:pt>
                <c:pt idx="401">
                  <c:v>41444</c:v>
                </c:pt>
                <c:pt idx="402">
                  <c:v>41450</c:v>
                </c:pt>
                <c:pt idx="403">
                  <c:v>41456</c:v>
                </c:pt>
                <c:pt idx="404">
                  <c:v>41464</c:v>
                </c:pt>
                <c:pt idx="405">
                  <c:v>41478</c:v>
                </c:pt>
                <c:pt idx="406">
                  <c:v>44328</c:v>
                </c:pt>
                <c:pt idx="407">
                  <c:v>44334</c:v>
                </c:pt>
                <c:pt idx="408">
                  <c:v>44334</c:v>
                </c:pt>
                <c:pt idx="409">
                  <c:v>44334</c:v>
                </c:pt>
                <c:pt idx="410">
                  <c:v>44340</c:v>
                </c:pt>
                <c:pt idx="411">
                  <c:v>44352</c:v>
                </c:pt>
                <c:pt idx="412">
                  <c:v>44362</c:v>
                </c:pt>
                <c:pt idx="413">
                  <c:v>44368</c:v>
                </c:pt>
                <c:pt idx="414">
                  <c:v>44380</c:v>
                </c:pt>
                <c:pt idx="415">
                  <c:v>44738</c:v>
                </c:pt>
                <c:pt idx="416">
                  <c:v>44744</c:v>
                </c:pt>
                <c:pt idx="417">
                  <c:v>44750</c:v>
                </c:pt>
                <c:pt idx="418">
                  <c:v>44760</c:v>
                </c:pt>
                <c:pt idx="419">
                  <c:v>44772</c:v>
                </c:pt>
                <c:pt idx="420">
                  <c:v>45130</c:v>
                </c:pt>
                <c:pt idx="421">
                  <c:v>45302</c:v>
                </c:pt>
                <c:pt idx="422">
                  <c:v>45312</c:v>
                </c:pt>
                <c:pt idx="423">
                  <c:v>45330</c:v>
                </c:pt>
                <c:pt idx="424">
                  <c:v>45502</c:v>
                </c:pt>
                <c:pt idx="425">
                  <c:v>45576</c:v>
                </c:pt>
                <c:pt idx="426">
                  <c:v>45650</c:v>
                </c:pt>
                <c:pt idx="427">
                  <c:v>45670</c:v>
                </c:pt>
                <c:pt idx="428">
                  <c:v>48522</c:v>
                </c:pt>
                <c:pt idx="429">
                  <c:v>48534</c:v>
                </c:pt>
                <c:pt idx="430">
                  <c:v>48552</c:v>
                </c:pt>
                <c:pt idx="431">
                  <c:v>49272</c:v>
                </c:pt>
                <c:pt idx="432">
                  <c:v>49288</c:v>
                </c:pt>
                <c:pt idx="433">
                  <c:v>50008</c:v>
                </c:pt>
                <c:pt idx="434">
                  <c:v>50022</c:v>
                </c:pt>
                <c:pt idx="435">
                  <c:v>52874</c:v>
                </c:pt>
                <c:pt idx="436">
                  <c:v>52882</c:v>
                </c:pt>
                <c:pt idx="437">
                  <c:v>52896</c:v>
                </c:pt>
                <c:pt idx="438">
                  <c:v>53616</c:v>
                </c:pt>
                <c:pt idx="439">
                  <c:v>53620</c:v>
                </c:pt>
                <c:pt idx="440">
                  <c:v>53624</c:v>
                </c:pt>
                <c:pt idx="441">
                  <c:v>53630</c:v>
                </c:pt>
                <c:pt idx="442">
                  <c:v>53634</c:v>
                </c:pt>
                <c:pt idx="443">
                  <c:v>53642</c:v>
                </c:pt>
                <c:pt idx="444">
                  <c:v>53648</c:v>
                </c:pt>
                <c:pt idx="445">
                  <c:v>53656</c:v>
                </c:pt>
                <c:pt idx="446">
                  <c:v>53676</c:v>
                </c:pt>
                <c:pt idx="447">
                  <c:v>54396</c:v>
                </c:pt>
                <c:pt idx="448">
                  <c:v>54404</c:v>
                </c:pt>
                <c:pt idx="449">
                  <c:v>54416</c:v>
                </c:pt>
                <c:pt idx="450">
                  <c:v>54434</c:v>
                </c:pt>
                <c:pt idx="451">
                  <c:v>54508</c:v>
                </c:pt>
                <c:pt idx="452">
                  <c:v>54526</c:v>
                </c:pt>
                <c:pt idx="453">
                  <c:v>54884</c:v>
                </c:pt>
                <c:pt idx="454">
                  <c:v>54900</c:v>
                </c:pt>
                <c:pt idx="455">
                  <c:v>55620</c:v>
                </c:pt>
                <c:pt idx="456">
                  <c:v>55628</c:v>
                </c:pt>
                <c:pt idx="457">
                  <c:v>55638</c:v>
                </c:pt>
                <c:pt idx="458">
                  <c:v>55810</c:v>
                </c:pt>
                <c:pt idx="459">
                  <c:v>61488</c:v>
                </c:pt>
                <c:pt idx="460">
                  <c:v>61504</c:v>
                </c:pt>
                <c:pt idx="461">
                  <c:v>61676</c:v>
                </c:pt>
                <c:pt idx="462">
                  <c:v>61684</c:v>
                </c:pt>
                <c:pt idx="463">
                  <c:v>61696</c:v>
                </c:pt>
                <c:pt idx="464">
                  <c:v>64548</c:v>
                </c:pt>
                <c:pt idx="465">
                  <c:v>64906</c:v>
                </c:pt>
                <c:pt idx="466">
                  <c:v>64914</c:v>
                </c:pt>
                <c:pt idx="467">
                  <c:v>64932</c:v>
                </c:pt>
                <c:pt idx="468">
                  <c:v>65006</c:v>
                </c:pt>
                <c:pt idx="469">
                  <c:v>65012</c:v>
                </c:pt>
                <c:pt idx="470">
                  <c:v>65022</c:v>
                </c:pt>
                <c:pt idx="471">
                  <c:v>65038</c:v>
                </c:pt>
                <c:pt idx="472">
                  <c:v>65758</c:v>
                </c:pt>
                <c:pt idx="473">
                  <c:v>65764</c:v>
                </c:pt>
                <c:pt idx="474">
                  <c:v>65776</c:v>
                </c:pt>
                <c:pt idx="475">
                  <c:v>65948</c:v>
                </c:pt>
                <c:pt idx="476">
                  <c:v>65954</c:v>
                </c:pt>
                <c:pt idx="477">
                  <c:v>65966</c:v>
                </c:pt>
                <c:pt idx="478">
                  <c:v>65978</c:v>
                </c:pt>
                <c:pt idx="479">
                  <c:v>66150</c:v>
                </c:pt>
                <c:pt idx="480">
                  <c:v>66156</c:v>
                </c:pt>
                <c:pt idx="481">
                  <c:v>66166</c:v>
                </c:pt>
                <c:pt idx="482">
                  <c:v>66184</c:v>
                </c:pt>
                <c:pt idx="483">
                  <c:v>66258</c:v>
                </c:pt>
                <c:pt idx="484">
                  <c:v>66268</c:v>
                </c:pt>
                <c:pt idx="485">
                  <c:v>66288</c:v>
                </c:pt>
                <c:pt idx="486">
                  <c:v>69140</c:v>
                </c:pt>
                <c:pt idx="487">
                  <c:v>69152</c:v>
                </c:pt>
                <c:pt idx="488">
                  <c:v>69324</c:v>
                </c:pt>
                <c:pt idx="489">
                  <c:v>70758</c:v>
                </c:pt>
                <c:pt idx="490">
                  <c:v>70764</c:v>
                </c:pt>
                <c:pt idx="491">
                  <c:v>70774</c:v>
                </c:pt>
                <c:pt idx="492">
                  <c:v>70792</c:v>
                </c:pt>
                <c:pt idx="493">
                  <c:v>70964</c:v>
                </c:pt>
                <c:pt idx="494">
                  <c:v>70972</c:v>
                </c:pt>
                <c:pt idx="495">
                  <c:v>70984</c:v>
                </c:pt>
                <c:pt idx="496">
                  <c:v>70998</c:v>
                </c:pt>
                <c:pt idx="497">
                  <c:v>73848</c:v>
                </c:pt>
                <c:pt idx="498">
                  <c:v>73862</c:v>
                </c:pt>
                <c:pt idx="499">
                  <c:v>73870</c:v>
                </c:pt>
                <c:pt idx="500">
                  <c:v>73878</c:v>
                </c:pt>
                <c:pt idx="501">
                  <c:v>73886</c:v>
                </c:pt>
                <c:pt idx="502">
                  <c:v>73900</c:v>
                </c:pt>
                <c:pt idx="503">
                  <c:v>76752</c:v>
                </c:pt>
                <c:pt idx="504">
                  <c:v>76760</c:v>
                </c:pt>
                <c:pt idx="505">
                  <c:v>76774</c:v>
                </c:pt>
                <c:pt idx="506">
                  <c:v>76794</c:v>
                </c:pt>
                <c:pt idx="507">
                  <c:v>76966</c:v>
                </c:pt>
                <c:pt idx="508">
                  <c:v>76982</c:v>
                </c:pt>
                <c:pt idx="509">
                  <c:v>77702</c:v>
                </c:pt>
                <c:pt idx="510">
                  <c:v>78060</c:v>
                </c:pt>
                <c:pt idx="511">
                  <c:v>79494</c:v>
                </c:pt>
                <c:pt idx="512">
                  <c:v>82346</c:v>
                </c:pt>
                <c:pt idx="513">
                  <c:v>82354</c:v>
                </c:pt>
                <c:pt idx="514">
                  <c:v>82368</c:v>
                </c:pt>
                <c:pt idx="515">
                  <c:v>83802</c:v>
                </c:pt>
                <c:pt idx="516">
                  <c:v>83810</c:v>
                </c:pt>
                <c:pt idx="517">
                  <c:v>83826</c:v>
                </c:pt>
                <c:pt idx="518">
                  <c:v>83846</c:v>
                </c:pt>
                <c:pt idx="519">
                  <c:v>85280</c:v>
                </c:pt>
                <c:pt idx="520">
                  <c:v>85292</c:v>
                </c:pt>
                <c:pt idx="521">
                  <c:v>85464</c:v>
                </c:pt>
                <c:pt idx="522">
                  <c:v>86898</c:v>
                </c:pt>
                <c:pt idx="523">
                  <c:v>86916</c:v>
                </c:pt>
                <c:pt idx="524">
                  <c:v>87274</c:v>
                </c:pt>
                <c:pt idx="525">
                  <c:v>88708</c:v>
                </c:pt>
                <c:pt idx="526">
                  <c:v>89428</c:v>
                </c:pt>
                <c:pt idx="527">
                  <c:v>89502</c:v>
                </c:pt>
                <c:pt idx="528">
                  <c:v>95178</c:v>
                </c:pt>
                <c:pt idx="529">
                  <c:v>95196</c:v>
                </c:pt>
                <c:pt idx="530">
                  <c:v>95204</c:v>
                </c:pt>
                <c:pt idx="531">
                  <c:v>95216</c:v>
                </c:pt>
                <c:pt idx="532">
                  <c:v>95228</c:v>
                </c:pt>
                <c:pt idx="533">
                  <c:v>95948</c:v>
                </c:pt>
                <c:pt idx="534">
                  <c:v>96120</c:v>
                </c:pt>
                <c:pt idx="535">
                  <c:v>98972</c:v>
                </c:pt>
                <c:pt idx="536">
                  <c:v>98986</c:v>
                </c:pt>
                <c:pt idx="537">
                  <c:v>99344</c:v>
                </c:pt>
                <c:pt idx="538">
                  <c:v>100778</c:v>
                </c:pt>
                <c:pt idx="539">
                  <c:v>103630</c:v>
                </c:pt>
                <c:pt idx="540">
                  <c:v>104350</c:v>
                </c:pt>
                <c:pt idx="541">
                  <c:v>107202</c:v>
                </c:pt>
                <c:pt idx="542">
                  <c:v>107210</c:v>
                </c:pt>
                <c:pt idx="543">
                  <c:v>107224</c:v>
                </c:pt>
                <c:pt idx="544">
                  <c:v>107944</c:v>
                </c:pt>
                <c:pt idx="545">
                  <c:v>109378</c:v>
                </c:pt>
                <c:pt idx="546">
                  <c:v>110812</c:v>
                </c:pt>
                <c:pt idx="547">
                  <c:v>111532</c:v>
                </c:pt>
                <c:pt idx="548">
                  <c:v>112966</c:v>
                </c:pt>
                <c:pt idx="549">
                  <c:v>118642</c:v>
                </c:pt>
                <c:pt idx="550">
                  <c:v>118648</c:v>
                </c:pt>
                <c:pt idx="551">
                  <c:v>124326</c:v>
                </c:pt>
                <c:pt idx="552">
                  <c:v>130004</c:v>
                </c:pt>
                <c:pt idx="553">
                  <c:v>131438</c:v>
                </c:pt>
                <c:pt idx="554">
                  <c:v>134290</c:v>
                </c:pt>
                <c:pt idx="555">
                  <c:v>187148</c:v>
                </c:pt>
                <c:pt idx="556">
                  <c:v>187148</c:v>
                </c:pt>
                <c:pt idx="557">
                  <c:v>187148</c:v>
                </c:pt>
                <c:pt idx="558">
                  <c:v>187148</c:v>
                </c:pt>
                <c:pt idx="559">
                  <c:v>187148</c:v>
                </c:pt>
                <c:pt idx="560">
                  <c:v>187148</c:v>
                </c:pt>
                <c:pt idx="561">
                  <c:v>187148</c:v>
                </c:pt>
                <c:pt idx="562">
                  <c:v>187148</c:v>
                </c:pt>
                <c:pt idx="563">
                  <c:v>187152</c:v>
                </c:pt>
                <c:pt idx="564">
                  <c:v>187152</c:v>
                </c:pt>
                <c:pt idx="565">
                  <c:v>187152</c:v>
                </c:pt>
                <c:pt idx="566">
                  <c:v>187152</c:v>
                </c:pt>
                <c:pt idx="567">
                  <c:v>187156</c:v>
                </c:pt>
                <c:pt idx="568">
                  <c:v>187156</c:v>
                </c:pt>
                <c:pt idx="569">
                  <c:v>187156</c:v>
                </c:pt>
                <c:pt idx="570">
                  <c:v>187156</c:v>
                </c:pt>
                <c:pt idx="571">
                  <c:v>187160</c:v>
                </c:pt>
                <c:pt idx="572">
                  <c:v>187160</c:v>
                </c:pt>
                <c:pt idx="573">
                  <c:v>187160</c:v>
                </c:pt>
                <c:pt idx="574">
                  <c:v>187164</c:v>
                </c:pt>
                <c:pt idx="575">
                  <c:v>187164</c:v>
                </c:pt>
                <c:pt idx="576">
                  <c:v>187168</c:v>
                </c:pt>
                <c:pt idx="577">
                  <c:v>187168</c:v>
                </c:pt>
                <c:pt idx="578">
                  <c:v>187168</c:v>
                </c:pt>
                <c:pt idx="579">
                  <c:v>187172</c:v>
                </c:pt>
                <c:pt idx="580">
                  <c:v>187172</c:v>
                </c:pt>
                <c:pt idx="581">
                  <c:v>187176</c:v>
                </c:pt>
                <c:pt idx="582">
                  <c:v>187180</c:v>
                </c:pt>
                <c:pt idx="583">
                  <c:v>187184</c:v>
                </c:pt>
                <c:pt idx="584">
                  <c:v>187184</c:v>
                </c:pt>
                <c:pt idx="585">
                  <c:v>187184</c:v>
                </c:pt>
                <c:pt idx="586">
                  <c:v>187188</c:v>
                </c:pt>
                <c:pt idx="587">
                  <c:v>187188</c:v>
                </c:pt>
                <c:pt idx="588">
                  <c:v>187188</c:v>
                </c:pt>
                <c:pt idx="589">
                  <c:v>187192</c:v>
                </c:pt>
                <c:pt idx="590">
                  <c:v>187196</c:v>
                </c:pt>
                <c:pt idx="591">
                  <c:v>187196</c:v>
                </c:pt>
                <c:pt idx="592">
                  <c:v>187196</c:v>
                </c:pt>
                <c:pt idx="593">
                  <c:v>187200</c:v>
                </c:pt>
                <c:pt idx="594">
                  <c:v>187200</c:v>
                </c:pt>
                <c:pt idx="595">
                  <c:v>187204</c:v>
                </c:pt>
                <c:pt idx="596">
                  <c:v>187208</c:v>
                </c:pt>
                <c:pt idx="597">
                  <c:v>187212</c:v>
                </c:pt>
                <c:pt idx="598">
                  <c:v>187212</c:v>
                </c:pt>
                <c:pt idx="599">
                  <c:v>187216</c:v>
                </c:pt>
                <c:pt idx="600">
                  <c:v>187216</c:v>
                </c:pt>
                <c:pt idx="601">
                  <c:v>187220</c:v>
                </c:pt>
                <c:pt idx="602">
                  <c:v>187224</c:v>
                </c:pt>
                <c:pt idx="603">
                  <c:v>187230</c:v>
                </c:pt>
                <c:pt idx="604">
                  <c:v>187234</c:v>
                </c:pt>
                <c:pt idx="605">
                  <c:v>187238</c:v>
                </c:pt>
                <c:pt idx="606">
                  <c:v>187246</c:v>
                </c:pt>
                <c:pt idx="607">
                  <c:v>187256</c:v>
                </c:pt>
                <c:pt idx="608">
                  <c:v>187266</c:v>
                </c:pt>
                <c:pt idx="609">
                  <c:v>187278</c:v>
                </c:pt>
                <c:pt idx="610">
                  <c:v>187292</c:v>
                </c:pt>
                <c:pt idx="611">
                  <c:v>241030</c:v>
                </c:pt>
                <c:pt idx="612">
                  <c:v>241030</c:v>
                </c:pt>
                <c:pt idx="613">
                  <c:v>241030</c:v>
                </c:pt>
                <c:pt idx="614">
                  <c:v>241034</c:v>
                </c:pt>
                <c:pt idx="615">
                  <c:v>241038</c:v>
                </c:pt>
                <c:pt idx="616">
                  <c:v>241042</c:v>
                </c:pt>
                <c:pt idx="617">
                  <c:v>241046</c:v>
                </c:pt>
                <c:pt idx="618">
                  <c:v>241050</c:v>
                </c:pt>
                <c:pt idx="619">
                  <c:v>241054</c:v>
                </c:pt>
                <c:pt idx="620">
                  <c:v>241058</c:v>
                </c:pt>
                <c:pt idx="621">
                  <c:v>241062</c:v>
                </c:pt>
                <c:pt idx="622">
                  <c:v>241066</c:v>
                </c:pt>
                <c:pt idx="623">
                  <c:v>241072</c:v>
                </c:pt>
                <c:pt idx="624">
                  <c:v>241078</c:v>
                </c:pt>
                <c:pt idx="625">
                  <c:v>241086</c:v>
                </c:pt>
                <c:pt idx="626">
                  <c:v>241090</c:v>
                </c:pt>
                <c:pt idx="627">
                  <c:v>241096</c:v>
                </c:pt>
                <c:pt idx="628">
                  <c:v>241106</c:v>
                </c:pt>
                <c:pt idx="629">
                  <c:v>241122</c:v>
                </c:pt>
                <c:pt idx="630">
                  <c:v>294706</c:v>
                </c:pt>
                <c:pt idx="631">
                  <c:v>294720</c:v>
                </c:pt>
                <c:pt idx="632">
                  <c:v>346412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BD-4115-9FC7-CF1AF510EF9B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Sheet1!$A$5:$A$638</c:f>
              <c:strCache>
                <c:ptCount val="6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</c:strCache>
            </c:strRef>
          </c:cat>
          <c:val>
            <c:numRef>
              <c:f>Sheet1!$F$5:$F$638</c:f>
              <c:numCache>
                <c:formatCode>General</c:formatCode>
                <c:ptCount val="6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8</c:v>
                </c:pt>
                <c:pt idx="77">
                  <c:v>8</c:v>
                </c:pt>
                <c:pt idx="78">
                  <c:v>8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16</c:v>
                </c:pt>
                <c:pt idx="90">
                  <c:v>16</c:v>
                </c:pt>
                <c:pt idx="91">
                  <c:v>16</c:v>
                </c:pt>
                <c:pt idx="92">
                  <c:v>16</c:v>
                </c:pt>
                <c:pt idx="93">
                  <c:v>16</c:v>
                </c:pt>
                <c:pt idx="94">
                  <c:v>20</c:v>
                </c:pt>
                <c:pt idx="95">
                  <c:v>20</c:v>
                </c:pt>
                <c:pt idx="96">
                  <c:v>24</c:v>
                </c:pt>
                <c:pt idx="97">
                  <c:v>24</c:v>
                </c:pt>
                <c:pt idx="98">
                  <c:v>24</c:v>
                </c:pt>
                <c:pt idx="99">
                  <c:v>24</c:v>
                </c:pt>
                <c:pt idx="100">
                  <c:v>24</c:v>
                </c:pt>
                <c:pt idx="101">
                  <c:v>24</c:v>
                </c:pt>
                <c:pt idx="102">
                  <c:v>24</c:v>
                </c:pt>
                <c:pt idx="103">
                  <c:v>24</c:v>
                </c:pt>
                <c:pt idx="104">
                  <c:v>28</c:v>
                </c:pt>
                <c:pt idx="105">
                  <c:v>28</c:v>
                </c:pt>
                <c:pt idx="106">
                  <c:v>28</c:v>
                </c:pt>
                <c:pt idx="107">
                  <c:v>28</c:v>
                </c:pt>
                <c:pt idx="108">
                  <c:v>28</c:v>
                </c:pt>
                <c:pt idx="109">
                  <c:v>28</c:v>
                </c:pt>
                <c:pt idx="110">
                  <c:v>28</c:v>
                </c:pt>
                <c:pt idx="111">
                  <c:v>32</c:v>
                </c:pt>
                <c:pt idx="112">
                  <c:v>32</c:v>
                </c:pt>
                <c:pt idx="113">
                  <c:v>32</c:v>
                </c:pt>
                <c:pt idx="114">
                  <c:v>32</c:v>
                </c:pt>
                <c:pt idx="115">
                  <c:v>36</c:v>
                </c:pt>
                <c:pt idx="116">
                  <c:v>36</c:v>
                </c:pt>
                <c:pt idx="117">
                  <c:v>36</c:v>
                </c:pt>
                <c:pt idx="118">
                  <c:v>40</c:v>
                </c:pt>
                <c:pt idx="119">
                  <c:v>40</c:v>
                </c:pt>
                <c:pt idx="120">
                  <c:v>40</c:v>
                </c:pt>
                <c:pt idx="121">
                  <c:v>40</c:v>
                </c:pt>
                <c:pt idx="122">
                  <c:v>44</c:v>
                </c:pt>
                <c:pt idx="123">
                  <c:v>44</c:v>
                </c:pt>
                <c:pt idx="124">
                  <c:v>44</c:v>
                </c:pt>
                <c:pt idx="125">
                  <c:v>44</c:v>
                </c:pt>
                <c:pt idx="126">
                  <c:v>44</c:v>
                </c:pt>
                <c:pt idx="127">
                  <c:v>44</c:v>
                </c:pt>
                <c:pt idx="128">
                  <c:v>48</c:v>
                </c:pt>
                <c:pt idx="129">
                  <c:v>48</c:v>
                </c:pt>
                <c:pt idx="130">
                  <c:v>48</c:v>
                </c:pt>
                <c:pt idx="131">
                  <c:v>52</c:v>
                </c:pt>
                <c:pt idx="132">
                  <c:v>52</c:v>
                </c:pt>
                <c:pt idx="133">
                  <c:v>56</c:v>
                </c:pt>
                <c:pt idx="134">
                  <c:v>60</c:v>
                </c:pt>
                <c:pt idx="135">
                  <c:v>64</c:v>
                </c:pt>
                <c:pt idx="136">
                  <c:v>64</c:v>
                </c:pt>
                <c:pt idx="137">
                  <c:v>64</c:v>
                </c:pt>
                <c:pt idx="138">
                  <c:v>64</c:v>
                </c:pt>
                <c:pt idx="139">
                  <c:v>64</c:v>
                </c:pt>
                <c:pt idx="140">
                  <c:v>64</c:v>
                </c:pt>
                <c:pt idx="141">
                  <c:v>68</c:v>
                </c:pt>
                <c:pt idx="142">
                  <c:v>72</c:v>
                </c:pt>
                <c:pt idx="143">
                  <c:v>72</c:v>
                </c:pt>
                <c:pt idx="144">
                  <c:v>72</c:v>
                </c:pt>
                <c:pt idx="145">
                  <c:v>72</c:v>
                </c:pt>
                <c:pt idx="146">
                  <c:v>72</c:v>
                </c:pt>
                <c:pt idx="147">
                  <c:v>76</c:v>
                </c:pt>
                <c:pt idx="148">
                  <c:v>76</c:v>
                </c:pt>
                <c:pt idx="149">
                  <c:v>76</c:v>
                </c:pt>
                <c:pt idx="150">
                  <c:v>80</c:v>
                </c:pt>
                <c:pt idx="151">
                  <c:v>84</c:v>
                </c:pt>
                <c:pt idx="152">
                  <c:v>84</c:v>
                </c:pt>
                <c:pt idx="153">
                  <c:v>88</c:v>
                </c:pt>
                <c:pt idx="154">
                  <c:v>94</c:v>
                </c:pt>
                <c:pt idx="155">
                  <c:v>100</c:v>
                </c:pt>
                <c:pt idx="156">
                  <c:v>100</c:v>
                </c:pt>
                <c:pt idx="157">
                  <c:v>108</c:v>
                </c:pt>
                <c:pt idx="158">
                  <c:v>108</c:v>
                </c:pt>
                <c:pt idx="159">
                  <c:v>108</c:v>
                </c:pt>
                <c:pt idx="160">
                  <c:v>112</c:v>
                </c:pt>
                <c:pt idx="161">
                  <c:v>116</c:v>
                </c:pt>
                <c:pt idx="162">
                  <c:v>120</c:v>
                </c:pt>
                <c:pt idx="163">
                  <c:v>124</c:v>
                </c:pt>
                <c:pt idx="164">
                  <c:v>124</c:v>
                </c:pt>
                <c:pt idx="165">
                  <c:v>128</c:v>
                </c:pt>
                <c:pt idx="166">
                  <c:v>134</c:v>
                </c:pt>
                <c:pt idx="167">
                  <c:v>142</c:v>
                </c:pt>
                <c:pt idx="168">
                  <c:v>146</c:v>
                </c:pt>
                <c:pt idx="169">
                  <c:v>152</c:v>
                </c:pt>
                <c:pt idx="170">
                  <c:v>158</c:v>
                </c:pt>
                <c:pt idx="171">
                  <c:v>164</c:v>
                </c:pt>
                <c:pt idx="172">
                  <c:v>168</c:v>
                </c:pt>
                <c:pt idx="173">
                  <c:v>180</c:v>
                </c:pt>
                <c:pt idx="174">
                  <c:v>186</c:v>
                </c:pt>
                <c:pt idx="175">
                  <c:v>200</c:v>
                </c:pt>
                <c:pt idx="176">
                  <c:v>49090</c:v>
                </c:pt>
                <c:pt idx="177">
                  <c:v>49090</c:v>
                </c:pt>
                <c:pt idx="178">
                  <c:v>49090</c:v>
                </c:pt>
                <c:pt idx="179">
                  <c:v>49090</c:v>
                </c:pt>
                <c:pt idx="180">
                  <c:v>49090</c:v>
                </c:pt>
                <c:pt idx="181">
                  <c:v>49090</c:v>
                </c:pt>
                <c:pt idx="182">
                  <c:v>49090</c:v>
                </c:pt>
                <c:pt idx="183">
                  <c:v>49090</c:v>
                </c:pt>
                <c:pt idx="184">
                  <c:v>49090</c:v>
                </c:pt>
                <c:pt idx="185">
                  <c:v>49090</c:v>
                </c:pt>
                <c:pt idx="186">
                  <c:v>49090</c:v>
                </c:pt>
                <c:pt idx="187">
                  <c:v>49090</c:v>
                </c:pt>
                <c:pt idx="188">
                  <c:v>49090</c:v>
                </c:pt>
                <c:pt idx="189">
                  <c:v>49090</c:v>
                </c:pt>
                <c:pt idx="190">
                  <c:v>49090</c:v>
                </c:pt>
                <c:pt idx="191">
                  <c:v>49090</c:v>
                </c:pt>
                <c:pt idx="192">
                  <c:v>49090</c:v>
                </c:pt>
                <c:pt idx="193">
                  <c:v>49090</c:v>
                </c:pt>
                <c:pt idx="194">
                  <c:v>49090</c:v>
                </c:pt>
                <c:pt idx="195">
                  <c:v>49090</c:v>
                </c:pt>
                <c:pt idx="196">
                  <c:v>49090</c:v>
                </c:pt>
                <c:pt idx="197">
                  <c:v>49090</c:v>
                </c:pt>
                <c:pt idx="198">
                  <c:v>49090</c:v>
                </c:pt>
                <c:pt idx="199">
                  <c:v>49090</c:v>
                </c:pt>
                <c:pt idx="200">
                  <c:v>49090</c:v>
                </c:pt>
                <c:pt idx="201">
                  <c:v>49090</c:v>
                </c:pt>
                <c:pt idx="202">
                  <c:v>49090</c:v>
                </c:pt>
                <c:pt idx="203">
                  <c:v>49090</c:v>
                </c:pt>
                <c:pt idx="204">
                  <c:v>49090</c:v>
                </c:pt>
                <c:pt idx="205">
                  <c:v>49090</c:v>
                </c:pt>
                <c:pt idx="206">
                  <c:v>49090</c:v>
                </c:pt>
                <c:pt idx="207">
                  <c:v>49090</c:v>
                </c:pt>
                <c:pt idx="208">
                  <c:v>49090</c:v>
                </c:pt>
                <c:pt idx="209">
                  <c:v>49090</c:v>
                </c:pt>
                <c:pt idx="210">
                  <c:v>49090</c:v>
                </c:pt>
                <c:pt idx="211">
                  <c:v>49090</c:v>
                </c:pt>
                <c:pt idx="212">
                  <c:v>49090</c:v>
                </c:pt>
                <c:pt idx="213">
                  <c:v>49090</c:v>
                </c:pt>
                <c:pt idx="214">
                  <c:v>49090</c:v>
                </c:pt>
                <c:pt idx="215">
                  <c:v>49090</c:v>
                </c:pt>
                <c:pt idx="216">
                  <c:v>49090</c:v>
                </c:pt>
                <c:pt idx="217">
                  <c:v>49090</c:v>
                </c:pt>
                <c:pt idx="218">
                  <c:v>49090</c:v>
                </c:pt>
                <c:pt idx="219">
                  <c:v>49090</c:v>
                </c:pt>
                <c:pt idx="220">
                  <c:v>49094</c:v>
                </c:pt>
                <c:pt idx="221">
                  <c:v>49094</c:v>
                </c:pt>
                <c:pt idx="222">
                  <c:v>49094</c:v>
                </c:pt>
                <c:pt idx="223">
                  <c:v>49094</c:v>
                </c:pt>
                <c:pt idx="224">
                  <c:v>49094</c:v>
                </c:pt>
                <c:pt idx="225">
                  <c:v>49094</c:v>
                </c:pt>
                <c:pt idx="226">
                  <c:v>49094</c:v>
                </c:pt>
                <c:pt idx="227">
                  <c:v>49094</c:v>
                </c:pt>
                <c:pt idx="228">
                  <c:v>49094</c:v>
                </c:pt>
                <c:pt idx="229">
                  <c:v>49094</c:v>
                </c:pt>
                <c:pt idx="230">
                  <c:v>49094</c:v>
                </c:pt>
                <c:pt idx="231">
                  <c:v>49094</c:v>
                </c:pt>
                <c:pt idx="232">
                  <c:v>49094</c:v>
                </c:pt>
                <c:pt idx="233">
                  <c:v>49098</c:v>
                </c:pt>
                <c:pt idx="234">
                  <c:v>49098</c:v>
                </c:pt>
                <c:pt idx="235">
                  <c:v>49098</c:v>
                </c:pt>
                <c:pt idx="236">
                  <c:v>49098</c:v>
                </c:pt>
                <c:pt idx="237">
                  <c:v>49098</c:v>
                </c:pt>
                <c:pt idx="238">
                  <c:v>49098</c:v>
                </c:pt>
                <c:pt idx="239">
                  <c:v>49098</c:v>
                </c:pt>
                <c:pt idx="240">
                  <c:v>49098</c:v>
                </c:pt>
                <c:pt idx="241">
                  <c:v>49098</c:v>
                </c:pt>
                <c:pt idx="242">
                  <c:v>49098</c:v>
                </c:pt>
                <c:pt idx="243">
                  <c:v>49098</c:v>
                </c:pt>
                <c:pt idx="244">
                  <c:v>49102</c:v>
                </c:pt>
                <c:pt idx="245">
                  <c:v>49102</c:v>
                </c:pt>
                <c:pt idx="246">
                  <c:v>49102</c:v>
                </c:pt>
                <c:pt idx="247">
                  <c:v>49102</c:v>
                </c:pt>
                <c:pt idx="248">
                  <c:v>49102</c:v>
                </c:pt>
                <c:pt idx="249">
                  <c:v>49102</c:v>
                </c:pt>
                <c:pt idx="250">
                  <c:v>49102</c:v>
                </c:pt>
                <c:pt idx="251">
                  <c:v>49102</c:v>
                </c:pt>
                <c:pt idx="252">
                  <c:v>49102</c:v>
                </c:pt>
                <c:pt idx="253">
                  <c:v>49102</c:v>
                </c:pt>
                <c:pt idx="254">
                  <c:v>49106</c:v>
                </c:pt>
                <c:pt idx="255">
                  <c:v>49106</c:v>
                </c:pt>
                <c:pt idx="256">
                  <c:v>49106</c:v>
                </c:pt>
                <c:pt idx="257">
                  <c:v>49106</c:v>
                </c:pt>
                <c:pt idx="258">
                  <c:v>49106</c:v>
                </c:pt>
                <c:pt idx="259">
                  <c:v>49106</c:v>
                </c:pt>
                <c:pt idx="260">
                  <c:v>49106</c:v>
                </c:pt>
                <c:pt idx="261">
                  <c:v>49106</c:v>
                </c:pt>
                <c:pt idx="262">
                  <c:v>49110</c:v>
                </c:pt>
                <c:pt idx="263">
                  <c:v>49110</c:v>
                </c:pt>
                <c:pt idx="264">
                  <c:v>49110</c:v>
                </c:pt>
                <c:pt idx="265">
                  <c:v>49110</c:v>
                </c:pt>
                <c:pt idx="266">
                  <c:v>49114</c:v>
                </c:pt>
                <c:pt idx="267">
                  <c:v>49114</c:v>
                </c:pt>
                <c:pt idx="268">
                  <c:v>49114</c:v>
                </c:pt>
                <c:pt idx="269">
                  <c:v>49114</c:v>
                </c:pt>
                <c:pt idx="270">
                  <c:v>49118</c:v>
                </c:pt>
                <c:pt idx="271">
                  <c:v>49118</c:v>
                </c:pt>
                <c:pt idx="272">
                  <c:v>49118</c:v>
                </c:pt>
                <c:pt idx="273">
                  <c:v>49118</c:v>
                </c:pt>
                <c:pt idx="274">
                  <c:v>49118</c:v>
                </c:pt>
                <c:pt idx="275">
                  <c:v>49118</c:v>
                </c:pt>
                <c:pt idx="276">
                  <c:v>49118</c:v>
                </c:pt>
                <c:pt idx="277">
                  <c:v>49118</c:v>
                </c:pt>
                <c:pt idx="278">
                  <c:v>49122</c:v>
                </c:pt>
                <c:pt idx="279">
                  <c:v>49122</c:v>
                </c:pt>
                <c:pt idx="280">
                  <c:v>49122</c:v>
                </c:pt>
                <c:pt idx="281">
                  <c:v>49122</c:v>
                </c:pt>
                <c:pt idx="282">
                  <c:v>49122</c:v>
                </c:pt>
                <c:pt idx="283">
                  <c:v>49122</c:v>
                </c:pt>
                <c:pt idx="284">
                  <c:v>49122</c:v>
                </c:pt>
                <c:pt idx="285">
                  <c:v>49126</c:v>
                </c:pt>
                <c:pt idx="286">
                  <c:v>49126</c:v>
                </c:pt>
                <c:pt idx="287">
                  <c:v>49126</c:v>
                </c:pt>
                <c:pt idx="288">
                  <c:v>49130</c:v>
                </c:pt>
                <c:pt idx="289">
                  <c:v>49130</c:v>
                </c:pt>
                <c:pt idx="290">
                  <c:v>49130</c:v>
                </c:pt>
                <c:pt idx="291">
                  <c:v>49130</c:v>
                </c:pt>
                <c:pt idx="292">
                  <c:v>49130</c:v>
                </c:pt>
                <c:pt idx="293">
                  <c:v>49130</c:v>
                </c:pt>
                <c:pt idx="294">
                  <c:v>49130</c:v>
                </c:pt>
                <c:pt idx="295">
                  <c:v>49134</c:v>
                </c:pt>
                <c:pt idx="296">
                  <c:v>49134</c:v>
                </c:pt>
                <c:pt idx="297">
                  <c:v>49134</c:v>
                </c:pt>
                <c:pt idx="298">
                  <c:v>49138</c:v>
                </c:pt>
                <c:pt idx="299">
                  <c:v>49138</c:v>
                </c:pt>
                <c:pt idx="300">
                  <c:v>49142</c:v>
                </c:pt>
                <c:pt idx="301">
                  <c:v>49142</c:v>
                </c:pt>
                <c:pt idx="302">
                  <c:v>49142</c:v>
                </c:pt>
                <c:pt idx="303">
                  <c:v>49142</c:v>
                </c:pt>
                <c:pt idx="304">
                  <c:v>49142</c:v>
                </c:pt>
                <c:pt idx="305">
                  <c:v>49142</c:v>
                </c:pt>
                <c:pt idx="306">
                  <c:v>49146</c:v>
                </c:pt>
                <c:pt idx="307">
                  <c:v>49146</c:v>
                </c:pt>
                <c:pt idx="308">
                  <c:v>49146</c:v>
                </c:pt>
                <c:pt idx="309">
                  <c:v>49146</c:v>
                </c:pt>
                <c:pt idx="310">
                  <c:v>49146</c:v>
                </c:pt>
                <c:pt idx="311">
                  <c:v>49150</c:v>
                </c:pt>
                <c:pt idx="312">
                  <c:v>49150</c:v>
                </c:pt>
                <c:pt idx="313">
                  <c:v>49150</c:v>
                </c:pt>
                <c:pt idx="314">
                  <c:v>49154</c:v>
                </c:pt>
                <c:pt idx="315">
                  <c:v>49154</c:v>
                </c:pt>
                <c:pt idx="316">
                  <c:v>49154</c:v>
                </c:pt>
                <c:pt idx="317">
                  <c:v>49158</c:v>
                </c:pt>
                <c:pt idx="318">
                  <c:v>49158</c:v>
                </c:pt>
                <c:pt idx="319">
                  <c:v>49162</c:v>
                </c:pt>
                <c:pt idx="320">
                  <c:v>49168</c:v>
                </c:pt>
                <c:pt idx="321">
                  <c:v>49168</c:v>
                </c:pt>
                <c:pt idx="322">
                  <c:v>49172</c:v>
                </c:pt>
                <c:pt idx="323">
                  <c:v>49176</c:v>
                </c:pt>
                <c:pt idx="324">
                  <c:v>49176</c:v>
                </c:pt>
                <c:pt idx="325">
                  <c:v>49180</c:v>
                </c:pt>
                <c:pt idx="326">
                  <c:v>49184</c:v>
                </c:pt>
                <c:pt idx="327">
                  <c:v>49184</c:v>
                </c:pt>
                <c:pt idx="328">
                  <c:v>49188</c:v>
                </c:pt>
                <c:pt idx="329">
                  <c:v>49192</c:v>
                </c:pt>
                <c:pt idx="330">
                  <c:v>49196</c:v>
                </c:pt>
                <c:pt idx="331">
                  <c:v>49200</c:v>
                </c:pt>
                <c:pt idx="332">
                  <c:v>49204</c:v>
                </c:pt>
                <c:pt idx="333">
                  <c:v>49210</c:v>
                </c:pt>
                <c:pt idx="334">
                  <c:v>49214</c:v>
                </c:pt>
                <c:pt idx="335">
                  <c:v>49220</c:v>
                </c:pt>
                <c:pt idx="336">
                  <c:v>49220</c:v>
                </c:pt>
                <c:pt idx="337">
                  <c:v>49224</c:v>
                </c:pt>
                <c:pt idx="338">
                  <c:v>49228</c:v>
                </c:pt>
                <c:pt idx="339">
                  <c:v>49238</c:v>
                </c:pt>
                <c:pt idx="340">
                  <c:v>49246</c:v>
                </c:pt>
                <c:pt idx="341">
                  <c:v>49256</c:v>
                </c:pt>
                <c:pt idx="342">
                  <c:v>49266</c:v>
                </c:pt>
                <c:pt idx="343">
                  <c:v>98156</c:v>
                </c:pt>
                <c:pt idx="344">
                  <c:v>98156</c:v>
                </c:pt>
                <c:pt idx="345">
                  <c:v>98156</c:v>
                </c:pt>
                <c:pt idx="346">
                  <c:v>98156</c:v>
                </c:pt>
                <c:pt idx="347">
                  <c:v>98156</c:v>
                </c:pt>
                <c:pt idx="348">
                  <c:v>98156</c:v>
                </c:pt>
                <c:pt idx="349">
                  <c:v>98156</c:v>
                </c:pt>
                <c:pt idx="350">
                  <c:v>98156</c:v>
                </c:pt>
                <c:pt idx="351">
                  <c:v>98156</c:v>
                </c:pt>
                <c:pt idx="352">
                  <c:v>98156</c:v>
                </c:pt>
                <c:pt idx="353">
                  <c:v>98156</c:v>
                </c:pt>
                <c:pt idx="354">
                  <c:v>98156</c:v>
                </c:pt>
                <c:pt idx="355">
                  <c:v>98156</c:v>
                </c:pt>
                <c:pt idx="356">
                  <c:v>98156</c:v>
                </c:pt>
                <c:pt idx="357">
                  <c:v>98156</c:v>
                </c:pt>
                <c:pt idx="358">
                  <c:v>98156</c:v>
                </c:pt>
                <c:pt idx="359">
                  <c:v>98156</c:v>
                </c:pt>
                <c:pt idx="360">
                  <c:v>98156</c:v>
                </c:pt>
                <c:pt idx="361">
                  <c:v>98156</c:v>
                </c:pt>
                <c:pt idx="362">
                  <c:v>98156</c:v>
                </c:pt>
                <c:pt idx="363">
                  <c:v>98156</c:v>
                </c:pt>
                <c:pt idx="364">
                  <c:v>98156</c:v>
                </c:pt>
                <c:pt idx="365">
                  <c:v>98156</c:v>
                </c:pt>
                <c:pt idx="366">
                  <c:v>98156</c:v>
                </c:pt>
                <c:pt idx="367">
                  <c:v>98156</c:v>
                </c:pt>
                <c:pt idx="368">
                  <c:v>98156</c:v>
                </c:pt>
                <c:pt idx="369">
                  <c:v>98156</c:v>
                </c:pt>
                <c:pt idx="370">
                  <c:v>98156</c:v>
                </c:pt>
                <c:pt idx="371">
                  <c:v>98156</c:v>
                </c:pt>
                <c:pt idx="372">
                  <c:v>98160</c:v>
                </c:pt>
                <c:pt idx="373">
                  <c:v>98160</c:v>
                </c:pt>
                <c:pt idx="374">
                  <c:v>98160</c:v>
                </c:pt>
                <c:pt idx="375">
                  <c:v>98160</c:v>
                </c:pt>
                <c:pt idx="376">
                  <c:v>98160</c:v>
                </c:pt>
                <c:pt idx="377">
                  <c:v>98160</c:v>
                </c:pt>
                <c:pt idx="378">
                  <c:v>98160</c:v>
                </c:pt>
                <c:pt idx="379">
                  <c:v>98160</c:v>
                </c:pt>
                <c:pt idx="380">
                  <c:v>98160</c:v>
                </c:pt>
                <c:pt idx="381">
                  <c:v>98160</c:v>
                </c:pt>
                <c:pt idx="382">
                  <c:v>98160</c:v>
                </c:pt>
                <c:pt idx="383">
                  <c:v>98164</c:v>
                </c:pt>
                <c:pt idx="384">
                  <c:v>98164</c:v>
                </c:pt>
                <c:pt idx="385">
                  <c:v>98164</c:v>
                </c:pt>
                <c:pt idx="386">
                  <c:v>98164</c:v>
                </c:pt>
                <c:pt idx="387">
                  <c:v>98164</c:v>
                </c:pt>
                <c:pt idx="388">
                  <c:v>98164</c:v>
                </c:pt>
                <c:pt idx="389">
                  <c:v>98164</c:v>
                </c:pt>
                <c:pt idx="390">
                  <c:v>98164</c:v>
                </c:pt>
                <c:pt idx="391">
                  <c:v>98164</c:v>
                </c:pt>
                <c:pt idx="392">
                  <c:v>98168</c:v>
                </c:pt>
                <c:pt idx="393">
                  <c:v>98168</c:v>
                </c:pt>
                <c:pt idx="394">
                  <c:v>98168</c:v>
                </c:pt>
                <c:pt idx="395">
                  <c:v>98168</c:v>
                </c:pt>
                <c:pt idx="396">
                  <c:v>98168</c:v>
                </c:pt>
                <c:pt idx="397">
                  <c:v>98168</c:v>
                </c:pt>
                <c:pt idx="398">
                  <c:v>98168</c:v>
                </c:pt>
                <c:pt idx="399">
                  <c:v>98168</c:v>
                </c:pt>
                <c:pt idx="400">
                  <c:v>98168</c:v>
                </c:pt>
                <c:pt idx="401">
                  <c:v>98172</c:v>
                </c:pt>
                <c:pt idx="402">
                  <c:v>98172</c:v>
                </c:pt>
                <c:pt idx="403">
                  <c:v>98172</c:v>
                </c:pt>
                <c:pt idx="404">
                  <c:v>98172</c:v>
                </c:pt>
                <c:pt idx="405">
                  <c:v>98172</c:v>
                </c:pt>
                <c:pt idx="406">
                  <c:v>98172</c:v>
                </c:pt>
                <c:pt idx="407">
                  <c:v>98172</c:v>
                </c:pt>
                <c:pt idx="408">
                  <c:v>98172</c:v>
                </c:pt>
                <c:pt idx="409">
                  <c:v>98176</c:v>
                </c:pt>
                <c:pt idx="410">
                  <c:v>98176</c:v>
                </c:pt>
                <c:pt idx="411">
                  <c:v>98176</c:v>
                </c:pt>
                <c:pt idx="412">
                  <c:v>98180</c:v>
                </c:pt>
                <c:pt idx="413">
                  <c:v>98180</c:v>
                </c:pt>
                <c:pt idx="414">
                  <c:v>98180</c:v>
                </c:pt>
                <c:pt idx="415">
                  <c:v>98180</c:v>
                </c:pt>
                <c:pt idx="416">
                  <c:v>98180</c:v>
                </c:pt>
                <c:pt idx="417">
                  <c:v>98180</c:v>
                </c:pt>
                <c:pt idx="418">
                  <c:v>98184</c:v>
                </c:pt>
                <c:pt idx="419">
                  <c:v>98184</c:v>
                </c:pt>
                <c:pt idx="420">
                  <c:v>98184</c:v>
                </c:pt>
                <c:pt idx="421">
                  <c:v>98184</c:v>
                </c:pt>
                <c:pt idx="422">
                  <c:v>98184</c:v>
                </c:pt>
                <c:pt idx="423">
                  <c:v>98184</c:v>
                </c:pt>
                <c:pt idx="424">
                  <c:v>98184</c:v>
                </c:pt>
                <c:pt idx="425">
                  <c:v>98188</c:v>
                </c:pt>
                <c:pt idx="426">
                  <c:v>98192</c:v>
                </c:pt>
                <c:pt idx="427">
                  <c:v>98192</c:v>
                </c:pt>
                <c:pt idx="428">
                  <c:v>98192</c:v>
                </c:pt>
                <c:pt idx="429">
                  <c:v>98196</c:v>
                </c:pt>
                <c:pt idx="430">
                  <c:v>98196</c:v>
                </c:pt>
                <c:pt idx="431">
                  <c:v>98196</c:v>
                </c:pt>
                <c:pt idx="432">
                  <c:v>98196</c:v>
                </c:pt>
                <c:pt idx="433">
                  <c:v>98196</c:v>
                </c:pt>
                <c:pt idx="434">
                  <c:v>98196</c:v>
                </c:pt>
                <c:pt idx="435">
                  <c:v>98200</c:v>
                </c:pt>
                <c:pt idx="436">
                  <c:v>98200</c:v>
                </c:pt>
                <c:pt idx="437">
                  <c:v>98200</c:v>
                </c:pt>
                <c:pt idx="438">
                  <c:v>98204</c:v>
                </c:pt>
                <c:pt idx="439">
                  <c:v>98204</c:v>
                </c:pt>
                <c:pt idx="440">
                  <c:v>98204</c:v>
                </c:pt>
                <c:pt idx="441">
                  <c:v>98210</c:v>
                </c:pt>
                <c:pt idx="442">
                  <c:v>98210</c:v>
                </c:pt>
                <c:pt idx="443">
                  <c:v>98210</c:v>
                </c:pt>
                <c:pt idx="444">
                  <c:v>98210</c:v>
                </c:pt>
                <c:pt idx="445">
                  <c:v>98214</c:v>
                </c:pt>
                <c:pt idx="446">
                  <c:v>98218</c:v>
                </c:pt>
                <c:pt idx="447">
                  <c:v>98218</c:v>
                </c:pt>
                <c:pt idx="448">
                  <c:v>98218</c:v>
                </c:pt>
                <c:pt idx="449">
                  <c:v>98222</c:v>
                </c:pt>
                <c:pt idx="450">
                  <c:v>98222</c:v>
                </c:pt>
                <c:pt idx="451">
                  <c:v>98226</c:v>
                </c:pt>
                <c:pt idx="452">
                  <c:v>98226</c:v>
                </c:pt>
                <c:pt idx="453">
                  <c:v>98226</c:v>
                </c:pt>
                <c:pt idx="454">
                  <c:v>98226</c:v>
                </c:pt>
                <c:pt idx="455">
                  <c:v>98226</c:v>
                </c:pt>
                <c:pt idx="456">
                  <c:v>98230</c:v>
                </c:pt>
                <c:pt idx="457">
                  <c:v>98230</c:v>
                </c:pt>
                <c:pt idx="458">
                  <c:v>98230</c:v>
                </c:pt>
                <c:pt idx="459">
                  <c:v>98236</c:v>
                </c:pt>
                <c:pt idx="460">
                  <c:v>98240</c:v>
                </c:pt>
                <c:pt idx="461">
                  <c:v>98244</c:v>
                </c:pt>
                <c:pt idx="462">
                  <c:v>98248</c:v>
                </c:pt>
                <c:pt idx="463">
                  <c:v>98252</c:v>
                </c:pt>
                <c:pt idx="464">
                  <c:v>98256</c:v>
                </c:pt>
                <c:pt idx="465">
                  <c:v>98260</c:v>
                </c:pt>
                <c:pt idx="466">
                  <c:v>98260</c:v>
                </c:pt>
                <c:pt idx="467">
                  <c:v>98264</c:v>
                </c:pt>
                <c:pt idx="468">
                  <c:v>98264</c:v>
                </c:pt>
                <c:pt idx="469">
                  <c:v>98268</c:v>
                </c:pt>
                <c:pt idx="470">
                  <c:v>98276</c:v>
                </c:pt>
                <c:pt idx="471">
                  <c:v>98284</c:v>
                </c:pt>
                <c:pt idx="472">
                  <c:v>98290</c:v>
                </c:pt>
                <c:pt idx="473">
                  <c:v>98294</c:v>
                </c:pt>
                <c:pt idx="474">
                  <c:v>98304</c:v>
                </c:pt>
                <c:pt idx="475">
                  <c:v>98310</c:v>
                </c:pt>
                <c:pt idx="476">
                  <c:v>98318</c:v>
                </c:pt>
                <c:pt idx="477">
                  <c:v>98328</c:v>
                </c:pt>
                <c:pt idx="478">
                  <c:v>98334</c:v>
                </c:pt>
                <c:pt idx="479">
                  <c:v>98346</c:v>
                </c:pt>
                <c:pt idx="480">
                  <c:v>147236</c:v>
                </c:pt>
                <c:pt idx="481">
                  <c:v>147236</c:v>
                </c:pt>
                <c:pt idx="482">
                  <c:v>147236</c:v>
                </c:pt>
                <c:pt idx="483">
                  <c:v>147236</c:v>
                </c:pt>
                <c:pt idx="484">
                  <c:v>147236</c:v>
                </c:pt>
                <c:pt idx="485">
                  <c:v>147236</c:v>
                </c:pt>
                <c:pt idx="486">
                  <c:v>147236</c:v>
                </c:pt>
                <c:pt idx="487">
                  <c:v>147236</c:v>
                </c:pt>
                <c:pt idx="488">
                  <c:v>147236</c:v>
                </c:pt>
                <c:pt idx="489">
                  <c:v>147236</c:v>
                </c:pt>
                <c:pt idx="490">
                  <c:v>147236</c:v>
                </c:pt>
                <c:pt idx="491">
                  <c:v>147236</c:v>
                </c:pt>
                <c:pt idx="492">
                  <c:v>147236</c:v>
                </c:pt>
                <c:pt idx="493">
                  <c:v>147236</c:v>
                </c:pt>
                <c:pt idx="494">
                  <c:v>147236</c:v>
                </c:pt>
                <c:pt idx="495">
                  <c:v>147236</c:v>
                </c:pt>
                <c:pt idx="496">
                  <c:v>147240</c:v>
                </c:pt>
                <c:pt idx="497">
                  <c:v>147240</c:v>
                </c:pt>
                <c:pt idx="498">
                  <c:v>147240</c:v>
                </c:pt>
                <c:pt idx="499">
                  <c:v>147240</c:v>
                </c:pt>
                <c:pt idx="500">
                  <c:v>147240</c:v>
                </c:pt>
                <c:pt idx="501">
                  <c:v>147240</c:v>
                </c:pt>
                <c:pt idx="502">
                  <c:v>147244</c:v>
                </c:pt>
                <c:pt idx="503">
                  <c:v>147244</c:v>
                </c:pt>
                <c:pt idx="504">
                  <c:v>147244</c:v>
                </c:pt>
                <c:pt idx="505">
                  <c:v>147244</c:v>
                </c:pt>
                <c:pt idx="506">
                  <c:v>147244</c:v>
                </c:pt>
                <c:pt idx="507">
                  <c:v>147244</c:v>
                </c:pt>
                <c:pt idx="508">
                  <c:v>147248</c:v>
                </c:pt>
                <c:pt idx="509">
                  <c:v>147248</c:v>
                </c:pt>
                <c:pt idx="510">
                  <c:v>147248</c:v>
                </c:pt>
                <c:pt idx="511">
                  <c:v>147248</c:v>
                </c:pt>
                <c:pt idx="512">
                  <c:v>147248</c:v>
                </c:pt>
                <c:pt idx="513">
                  <c:v>147252</c:v>
                </c:pt>
                <c:pt idx="514">
                  <c:v>147252</c:v>
                </c:pt>
                <c:pt idx="515">
                  <c:v>147252</c:v>
                </c:pt>
                <c:pt idx="516">
                  <c:v>147252</c:v>
                </c:pt>
                <c:pt idx="517">
                  <c:v>147252</c:v>
                </c:pt>
                <c:pt idx="518">
                  <c:v>147252</c:v>
                </c:pt>
                <c:pt idx="519">
                  <c:v>147256</c:v>
                </c:pt>
                <c:pt idx="520">
                  <c:v>147256</c:v>
                </c:pt>
                <c:pt idx="521">
                  <c:v>147256</c:v>
                </c:pt>
                <c:pt idx="522">
                  <c:v>147256</c:v>
                </c:pt>
                <c:pt idx="523">
                  <c:v>147256</c:v>
                </c:pt>
                <c:pt idx="524">
                  <c:v>147260</c:v>
                </c:pt>
                <c:pt idx="525">
                  <c:v>147260</c:v>
                </c:pt>
                <c:pt idx="526">
                  <c:v>147260</c:v>
                </c:pt>
                <c:pt idx="527">
                  <c:v>147260</c:v>
                </c:pt>
                <c:pt idx="528">
                  <c:v>147264</c:v>
                </c:pt>
                <c:pt idx="529">
                  <c:v>147264</c:v>
                </c:pt>
                <c:pt idx="530">
                  <c:v>147264</c:v>
                </c:pt>
                <c:pt idx="531">
                  <c:v>147268</c:v>
                </c:pt>
                <c:pt idx="532">
                  <c:v>147268</c:v>
                </c:pt>
                <c:pt idx="533">
                  <c:v>147272</c:v>
                </c:pt>
                <c:pt idx="534">
                  <c:v>147272</c:v>
                </c:pt>
                <c:pt idx="535">
                  <c:v>147272</c:v>
                </c:pt>
                <c:pt idx="536">
                  <c:v>147272</c:v>
                </c:pt>
                <c:pt idx="537">
                  <c:v>147276</c:v>
                </c:pt>
                <c:pt idx="538">
                  <c:v>147276</c:v>
                </c:pt>
                <c:pt idx="539">
                  <c:v>147276</c:v>
                </c:pt>
                <c:pt idx="540">
                  <c:v>147276</c:v>
                </c:pt>
                <c:pt idx="541">
                  <c:v>147280</c:v>
                </c:pt>
                <c:pt idx="542">
                  <c:v>147280</c:v>
                </c:pt>
                <c:pt idx="543">
                  <c:v>147284</c:v>
                </c:pt>
                <c:pt idx="544">
                  <c:v>147284</c:v>
                </c:pt>
                <c:pt idx="545">
                  <c:v>147284</c:v>
                </c:pt>
                <c:pt idx="546">
                  <c:v>147284</c:v>
                </c:pt>
                <c:pt idx="547">
                  <c:v>147288</c:v>
                </c:pt>
                <c:pt idx="548">
                  <c:v>147288</c:v>
                </c:pt>
                <c:pt idx="549">
                  <c:v>147292</c:v>
                </c:pt>
                <c:pt idx="550">
                  <c:v>147296</c:v>
                </c:pt>
                <c:pt idx="551">
                  <c:v>147296</c:v>
                </c:pt>
                <c:pt idx="552">
                  <c:v>147300</c:v>
                </c:pt>
                <c:pt idx="553">
                  <c:v>147300</c:v>
                </c:pt>
                <c:pt idx="554">
                  <c:v>147304</c:v>
                </c:pt>
                <c:pt idx="555">
                  <c:v>147308</c:v>
                </c:pt>
                <c:pt idx="556">
                  <c:v>147308</c:v>
                </c:pt>
                <c:pt idx="557">
                  <c:v>147312</c:v>
                </c:pt>
                <c:pt idx="558">
                  <c:v>147312</c:v>
                </c:pt>
                <c:pt idx="559">
                  <c:v>147318</c:v>
                </c:pt>
                <c:pt idx="560">
                  <c:v>147322</c:v>
                </c:pt>
                <c:pt idx="561">
                  <c:v>147328</c:v>
                </c:pt>
                <c:pt idx="562">
                  <c:v>147332</c:v>
                </c:pt>
                <c:pt idx="563">
                  <c:v>147336</c:v>
                </c:pt>
                <c:pt idx="564">
                  <c:v>147336</c:v>
                </c:pt>
                <c:pt idx="565">
                  <c:v>147344</c:v>
                </c:pt>
                <c:pt idx="566">
                  <c:v>147352</c:v>
                </c:pt>
                <c:pt idx="567">
                  <c:v>147358</c:v>
                </c:pt>
                <c:pt idx="568">
                  <c:v>147368</c:v>
                </c:pt>
                <c:pt idx="569">
                  <c:v>147380</c:v>
                </c:pt>
                <c:pt idx="570">
                  <c:v>147394</c:v>
                </c:pt>
                <c:pt idx="571">
                  <c:v>196284</c:v>
                </c:pt>
                <c:pt idx="572">
                  <c:v>196284</c:v>
                </c:pt>
                <c:pt idx="573">
                  <c:v>196284</c:v>
                </c:pt>
                <c:pt idx="574">
                  <c:v>196284</c:v>
                </c:pt>
                <c:pt idx="575">
                  <c:v>196284</c:v>
                </c:pt>
                <c:pt idx="576">
                  <c:v>196284</c:v>
                </c:pt>
                <c:pt idx="577">
                  <c:v>196284</c:v>
                </c:pt>
                <c:pt idx="578">
                  <c:v>196288</c:v>
                </c:pt>
                <c:pt idx="579">
                  <c:v>196288</c:v>
                </c:pt>
                <c:pt idx="580">
                  <c:v>196288</c:v>
                </c:pt>
                <c:pt idx="581">
                  <c:v>196292</c:v>
                </c:pt>
                <c:pt idx="582">
                  <c:v>196296</c:v>
                </c:pt>
                <c:pt idx="583">
                  <c:v>196296</c:v>
                </c:pt>
                <c:pt idx="584">
                  <c:v>196296</c:v>
                </c:pt>
                <c:pt idx="585">
                  <c:v>196300</c:v>
                </c:pt>
                <c:pt idx="586">
                  <c:v>196300</c:v>
                </c:pt>
                <c:pt idx="587">
                  <c:v>196300</c:v>
                </c:pt>
                <c:pt idx="588">
                  <c:v>196306</c:v>
                </c:pt>
                <c:pt idx="589">
                  <c:v>196306</c:v>
                </c:pt>
                <c:pt idx="590">
                  <c:v>196310</c:v>
                </c:pt>
                <c:pt idx="591">
                  <c:v>196310</c:v>
                </c:pt>
                <c:pt idx="592">
                  <c:v>196314</c:v>
                </c:pt>
                <c:pt idx="593">
                  <c:v>196314</c:v>
                </c:pt>
                <c:pt idx="594">
                  <c:v>196314</c:v>
                </c:pt>
                <c:pt idx="595">
                  <c:v>196318</c:v>
                </c:pt>
                <c:pt idx="596">
                  <c:v>196318</c:v>
                </c:pt>
                <c:pt idx="597">
                  <c:v>196322</c:v>
                </c:pt>
                <c:pt idx="598">
                  <c:v>196328</c:v>
                </c:pt>
                <c:pt idx="599">
                  <c:v>196328</c:v>
                </c:pt>
                <c:pt idx="600">
                  <c:v>196332</c:v>
                </c:pt>
                <c:pt idx="601">
                  <c:v>196336</c:v>
                </c:pt>
                <c:pt idx="602">
                  <c:v>196340</c:v>
                </c:pt>
                <c:pt idx="603">
                  <c:v>196344</c:v>
                </c:pt>
                <c:pt idx="604">
                  <c:v>196348</c:v>
                </c:pt>
                <c:pt idx="605">
                  <c:v>196352</c:v>
                </c:pt>
                <c:pt idx="606">
                  <c:v>196356</c:v>
                </c:pt>
                <c:pt idx="607">
                  <c:v>196360</c:v>
                </c:pt>
                <c:pt idx="608">
                  <c:v>196366</c:v>
                </c:pt>
                <c:pt idx="609">
                  <c:v>196370</c:v>
                </c:pt>
                <c:pt idx="610">
                  <c:v>196374</c:v>
                </c:pt>
                <c:pt idx="611">
                  <c:v>196382</c:v>
                </c:pt>
                <c:pt idx="612">
                  <c:v>196390</c:v>
                </c:pt>
                <c:pt idx="613">
                  <c:v>196396</c:v>
                </c:pt>
                <c:pt idx="614">
                  <c:v>196410</c:v>
                </c:pt>
                <c:pt idx="615">
                  <c:v>196422</c:v>
                </c:pt>
                <c:pt idx="616">
                  <c:v>196430</c:v>
                </c:pt>
                <c:pt idx="617">
                  <c:v>245320</c:v>
                </c:pt>
                <c:pt idx="618">
                  <c:v>245320</c:v>
                </c:pt>
                <c:pt idx="619">
                  <c:v>245324</c:v>
                </c:pt>
                <c:pt idx="620">
                  <c:v>245328</c:v>
                </c:pt>
                <c:pt idx="621">
                  <c:v>245332</c:v>
                </c:pt>
                <c:pt idx="622">
                  <c:v>245336</c:v>
                </c:pt>
                <c:pt idx="623">
                  <c:v>245340</c:v>
                </c:pt>
                <c:pt idx="624">
                  <c:v>245346</c:v>
                </c:pt>
                <c:pt idx="625">
                  <c:v>245350</c:v>
                </c:pt>
                <c:pt idx="626">
                  <c:v>245354</c:v>
                </c:pt>
                <c:pt idx="627">
                  <c:v>245362</c:v>
                </c:pt>
                <c:pt idx="628">
                  <c:v>245366</c:v>
                </c:pt>
                <c:pt idx="629">
                  <c:v>245376</c:v>
                </c:pt>
                <c:pt idx="630">
                  <c:v>245394</c:v>
                </c:pt>
                <c:pt idx="631">
                  <c:v>294284</c:v>
                </c:pt>
                <c:pt idx="632">
                  <c:v>343174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9BD-4115-9FC7-CF1AF510EF9B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Sheet1!$A$5:$A$638</c:f>
              <c:strCache>
                <c:ptCount val="6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</c:strCache>
            </c:strRef>
          </c:cat>
          <c:val>
            <c:numRef>
              <c:f>Sheet1!$G$5:$G$638</c:f>
              <c:numCache>
                <c:formatCode>General</c:formatCode>
                <c:ptCount val="6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9776</c:v>
                </c:pt>
                <c:pt idx="57">
                  <c:v>9776</c:v>
                </c:pt>
                <c:pt idx="58">
                  <c:v>9776</c:v>
                </c:pt>
                <c:pt idx="59">
                  <c:v>9776</c:v>
                </c:pt>
                <c:pt idx="60">
                  <c:v>9776</c:v>
                </c:pt>
                <c:pt idx="61">
                  <c:v>9776</c:v>
                </c:pt>
                <c:pt idx="62">
                  <c:v>9776</c:v>
                </c:pt>
                <c:pt idx="63">
                  <c:v>9776</c:v>
                </c:pt>
                <c:pt idx="64">
                  <c:v>9776</c:v>
                </c:pt>
                <c:pt idx="65">
                  <c:v>9776</c:v>
                </c:pt>
                <c:pt idx="66">
                  <c:v>9776</c:v>
                </c:pt>
                <c:pt idx="67">
                  <c:v>9776</c:v>
                </c:pt>
                <c:pt idx="68">
                  <c:v>9776</c:v>
                </c:pt>
                <c:pt idx="69">
                  <c:v>9776</c:v>
                </c:pt>
                <c:pt idx="70">
                  <c:v>9776</c:v>
                </c:pt>
                <c:pt idx="71">
                  <c:v>9776</c:v>
                </c:pt>
                <c:pt idx="72">
                  <c:v>9776</c:v>
                </c:pt>
                <c:pt idx="73">
                  <c:v>9776</c:v>
                </c:pt>
                <c:pt idx="74">
                  <c:v>9776</c:v>
                </c:pt>
                <c:pt idx="75">
                  <c:v>9776</c:v>
                </c:pt>
                <c:pt idx="76">
                  <c:v>9776</c:v>
                </c:pt>
                <c:pt idx="77">
                  <c:v>9776</c:v>
                </c:pt>
                <c:pt idx="78">
                  <c:v>9776</c:v>
                </c:pt>
                <c:pt idx="79">
                  <c:v>9776</c:v>
                </c:pt>
                <c:pt idx="80">
                  <c:v>9776</c:v>
                </c:pt>
                <c:pt idx="81">
                  <c:v>9776</c:v>
                </c:pt>
                <c:pt idx="82">
                  <c:v>9776</c:v>
                </c:pt>
                <c:pt idx="83">
                  <c:v>9776</c:v>
                </c:pt>
                <c:pt idx="84">
                  <c:v>19552</c:v>
                </c:pt>
                <c:pt idx="85">
                  <c:v>19552</c:v>
                </c:pt>
                <c:pt idx="86">
                  <c:v>19552</c:v>
                </c:pt>
                <c:pt idx="87">
                  <c:v>19552</c:v>
                </c:pt>
                <c:pt idx="88">
                  <c:v>19552</c:v>
                </c:pt>
                <c:pt idx="89">
                  <c:v>19552</c:v>
                </c:pt>
                <c:pt idx="90">
                  <c:v>19552</c:v>
                </c:pt>
                <c:pt idx="91">
                  <c:v>19552</c:v>
                </c:pt>
                <c:pt idx="92">
                  <c:v>19552</c:v>
                </c:pt>
                <c:pt idx="93">
                  <c:v>19552</c:v>
                </c:pt>
                <c:pt idx="94">
                  <c:v>19552</c:v>
                </c:pt>
                <c:pt idx="95">
                  <c:v>19552</c:v>
                </c:pt>
                <c:pt idx="96">
                  <c:v>19552</c:v>
                </c:pt>
                <c:pt idx="97">
                  <c:v>19552</c:v>
                </c:pt>
                <c:pt idx="98">
                  <c:v>19552</c:v>
                </c:pt>
                <c:pt idx="99">
                  <c:v>19552</c:v>
                </c:pt>
                <c:pt idx="100">
                  <c:v>19552</c:v>
                </c:pt>
                <c:pt idx="101">
                  <c:v>19552</c:v>
                </c:pt>
                <c:pt idx="102">
                  <c:v>19552</c:v>
                </c:pt>
                <c:pt idx="103">
                  <c:v>19552</c:v>
                </c:pt>
                <c:pt idx="104">
                  <c:v>19552</c:v>
                </c:pt>
                <c:pt idx="105">
                  <c:v>19552</c:v>
                </c:pt>
                <c:pt idx="106">
                  <c:v>19552</c:v>
                </c:pt>
                <c:pt idx="107">
                  <c:v>19552</c:v>
                </c:pt>
                <c:pt idx="108">
                  <c:v>19552</c:v>
                </c:pt>
                <c:pt idx="109">
                  <c:v>19552</c:v>
                </c:pt>
                <c:pt idx="110">
                  <c:v>19552</c:v>
                </c:pt>
                <c:pt idx="111">
                  <c:v>29328</c:v>
                </c:pt>
                <c:pt idx="112">
                  <c:v>29328</c:v>
                </c:pt>
                <c:pt idx="113">
                  <c:v>29328</c:v>
                </c:pt>
                <c:pt idx="114">
                  <c:v>29328</c:v>
                </c:pt>
                <c:pt idx="115">
                  <c:v>29328</c:v>
                </c:pt>
                <c:pt idx="116">
                  <c:v>29328</c:v>
                </c:pt>
                <c:pt idx="117">
                  <c:v>29328</c:v>
                </c:pt>
                <c:pt idx="118">
                  <c:v>29328</c:v>
                </c:pt>
                <c:pt idx="119">
                  <c:v>29328</c:v>
                </c:pt>
                <c:pt idx="120">
                  <c:v>29328</c:v>
                </c:pt>
                <c:pt idx="121">
                  <c:v>29328</c:v>
                </c:pt>
                <c:pt idx="122">
                  <c:v>29328</c:v>
                </c:pt>
                <c:pt idx="123">
                  <c:v>29328</c:v>
                </c:pt>
                <c:pt idx="124">
                  <c:v>29328</c:v>
                </c:pt>
                <c:pt idx="125">
                  <c:v>29328</c:v>
                </c:pt>
                <c:pt idx="126">
                  <c:v>29328</c:v>
                </c:pt>
                <c:pt idx="127">
                  <c:v>29328</c:v>
                </c:pt>
                <c:pt idx="128">
                  <c:v>29328</c:v>
                </c:pt>
                <c:pt idx="129">
                  <c:v>29328</c:v>
                </c:pt>
                <c:pt idx="130">
                  <c:v>29328</c:v>
                </c:pt>
                <c:pt idx="131">
                  <c:v>29328</c:v>
                </c:pt>
                <c:pt idx="132">
                  <c:v>29328</c:v>
                </c:pt>
                <c:pt idx="133">
                  <c:v>29328</c:v>
                </c:pt>
                <c:pt idx="134">
                  <c:v>29328</c:v>
                </c:pt>
                <c:pt idx="135">
                  <c:v>29328</c:v>
                </c:pt>
                <c:pt idx="136">
                  <c:v>29328</c:v>
                </c:pt>
                <c:pt idx="137">
                  <c:v>29328</c:v>
                </c:pt>
                <c:pt idx="138">
                  <c:v>39104</c:v>
                </c:pt>
                <c:pt idx="139">
                  <c:v>39104</c:v>
                </c:pt>
                <c:pt idx="140">
                  <c:v>39104</c:v>
                </c:pt>
                <c:pt idx="141">
                  <c:v>39104</c:v>
                </c:pt>
                <c:pt idx="142">
                  <c:v>39104</c:v>
                </c:pt>
                <c:pt idx="143">
                  <c:v>39104</c:v>
                </c:pt>
                <c:pt idx="144">
                  <c:v>39104</c:v>
                </c:pt>
                <c:pt idx="145">
                  <c:v>39104</c:v>
                </c:pt>
                <c:pt idx="146">
                  <c:v>39104</c:v>
                </c:pt>
                <c:pt idx="147">
                  <c:v>39104</c:v>
                </c:pt>
                <c:pt idx="148">
                  <c:v>39104</c:v>
                </c:pt>
                <c:pt idx="149">
                  <c:v>39104</c:v>
                </c:pt>
                <c:pt idx="150">
                  <c:v>39104</c:v>
                </c:pt>
                <c:pt idx="151">
                  <c:v>39104</c:v>
                </c:pt>
                <c:pt idx="152">
                  <c:v>39104</c:v>
                </c:pt>
                <c:pt idx="153">
                  <c:v>39104</c:v>
                </c:pt>
                <c:pt idx="154">
                  <c:v>39104</c:v>
                </c:pt>
                <c:pt idx="155">
                  <c:v>39104</c:v>
                </c:pt>
                <c:pt idx="156">
                  <c:v>39104</c:v>
                </c:pt>
                <c:pt idx="157">
                  <c:v>39104</c:v>
                </c:pt>
                <c:pt idx="158">
                  <c:v>39104</c:v>
                </c:pt>
                <c:pt idx="159">
                  <c:v>39104</c:v>
                </c:pt>
                <c:pt idx="160">
                  <c:v>39104</c:v>
                </c:pt>
                <c:pt idx="161">
                  <c:v>39104</c:v>
                </c:pt>
                <c:pt idx="162">
                  <c:v>39104</c:v>
                </c:pt>
                <c:pt idx="163">
                  <c:v>39104</c:v>
                </c:pt>
                <c:pt idx="164">
                  <c:v>39104</c:v>
                </c:pt>
                <c:pt idx="165">
                  <c:v>39104</c:v>
                </c:pt>
                <c:pt idx="166">
                  <c:v>48880</c:v>
                </c:pt>
                <c:pt idx="167">
                  <c:v>48880</c:v>
                </c:pt>
                <c:pt idx="168">
                  <c:v>48880</c:v>
                </c:pt>
                <c:pt idx="169">
                  <c:v>48880</c:v>
                </c:pt>
                <c:pt idx="170">
                  <c:v>48880</c:v>
                </c:pt>
                <c:pt idx="171">
                  <c:v>48880</c:v>
                </c:pt>
                <c:pt idx="172">
                  <c:v>48880</c:v>
                </c:pt>
                <c:pt idx="173">
                  <c:v>48880</c:v>
                </c:pt>
                <c:pt idx="174">
                  <c:v>48880</c:v>
                </c:pt>
                <c:pt idx="175">
                  <c:v>48880</c:v>
                </c:pt>
                <c:pt idx="176">
                  <c:v>48880</c:v>
                </c:pt>
                <c:pt idx="177">
                  <c:v>48880</c:v>
                </c:pt>
                <c:pt idx="178">
                  <c:v>48880</c:v>
                </c:pt>
                <c:pt idx="179">
                  <c:v>48880</c:v>
                </c:pt>
                <c:pt idx="180">
                  <c:v>58656</c:v>
                </c:pt>
                <c:pt idx="181">
                  <c:v>58656</c:v>
                </c:pt>
                <c:pt idx="182">
                  <c:v>58656</c:v>
                </c:pt>
                <c:pt idx="183">
                  <c:v>58656</c:v>
                </c:pt>
                <c:pt idx="184">
                  <c:v>58656</c:v>
                </c:pt>
                <c:pt idx="185">
                  <c:v>58656</c:v>
                </c:pt>
                <c:pt idx="186">
                  <c:v>58656</c:v>
                </c:pt>
                <c:pt idx="187">
                  <c:v>58656</c:v>
                </c:pt>
                <c:pt idx="188">
                  <c:v>58656</c:v>
                </c:pt>
                <c:pt idx="189">
                  <c:v>58656</c:v>
                </c:pt>
                <c:pt idx="190">
                  <c:v>58656</c:v>
                </c:pt>
                <c:pt idx="191">
                  <c:v>58656</c:v>
                </c:pt>
                <c:pt idx="192">
                  <c:v>58656</c:v>
                </c:pt>
                <c:pt idx="193">
                  <c:v>58656</c:v>
                </c:pt>
                <c:pt idx="194">
                  <c:v>68432</c:v>
                </c:pt>
                <c:pt idx="195">
                  <c:v>68432</c:v>
                </c:pt>
                <c:pt idx="196">
                  <c:v>68432</c:v>
                </c:pt>
                <c:pt idx="197">
                  <c:v>68432</c:v>
                </c:pt>
                <c:pt idx="198">
                  <c:v>68432</c:v>
                </c:pt>
                <c:pt idx="199">
                  <c:v>68432</c:v>
                </c:pt>
                <c:pt idx="200">
                  <c:v>68432</c:v>
                </c:pt>
                <c:pt idx="201">
                  <c:v>68432</c:v>
                </c:pt>
                <c:pt idx="202">
                  <c:v>78208</c:v>
                </c:pt>
                <c:pt idx="203">
                  <c:v>78208</c:v>
                </c:pt>
                <c:pt idx="204">
                  <c:v>78208</c:v>
                </c:pt>
                <c:pt idx="205">
                  <c:v>78208</c:v>
                </c:pt>
                <c:pt idx="206">
                  <c:v>78208</c:v>
                </c:pt>
                <c:pt idx="207">
                  <c:v>78208</c:v>
                </c:pt>
                <c:pt idx="208">
                  <c:v>78208</c:v>
                </c:pt>
                <c:pt idx="209">
                  <c:v>87984</c:v>
                </c:pt>
                <c:pt idx="210">
                  <c:v>87984</c:v>
                </c:pt>
                <c:pt idx="211">
                  <c:v>87984</c:v>
                </c:pt>
                <c:pt idx="212">
                  <c:v>87984</c:v>
                </c:pt>
                <c:pt idx="213">
                  <c:v>87984</c:v>
                </c:pt>
                <c:pt idx="214">
                  <c:v>87984</c:v>
                </c:pt>
                <c:pt idx="215">
                  <c:v>87984</c:v>
                </c:pt>
                <c:pt idx="216">
                  <c:v>87984</c:v>
                </c:pt>
                <c:pt idx="217">
                  <c:v>87984</c:v>
                </c:pt>
                <c:pt idx="218">
                  <c:v>87984</c:v>
                </c:pt>
                <c:pt idx="219">
                  <c:v>87984</c:v>
                </c:pt>
                <c:pt idx="220">
                  <c:v>87984</c:v>
                </c:pt>
                <c:pt idx="221">
                  <c:v>87984</c:v>
                </c:pt>
                <c:pt idx="222">
                  <c:v>87984</c:v>
                </c:pt>
                <c:pt idx="223">
                  <c:v>87984</c:v>
                </c:pt>
                <c:pt idx="224">
                  <c:v>87984</c:v>
                </c:pt>
                <c:pt idx="225">
                  <c:v>87984</c:v>
                </c:pt>
                <c:pt idx="226">
                  <c:v>87984</c:v>
                </c:pt>
                <c:pt idx="227">
                  <c:v>87984</c:v>
                </c:pt>
                <c:pt idx="228">
                  <c:v>87984</c:v>
                </c:pt>
                <c:pt idx="229">
                  <c:v>87984</c:v>
                </c:pt>
                <c:pt idx="230">
                  <c:v>87984</c:v>
                </c:pt>
                <c:pt idx="231">
                  <c:v>87984</c:v>
                </c:pt>
                <c:pt idx="232">
                  <c:v>87984</c:v>
                </c:pt>
                <c:pt idx="233">
                  <c:v>87984</c:v>
                </c:pt>
                <c:pt idx="234">
                  <c:v>87984</c:v>
                </c:pt>
                <c:pt idx="235">
                  <c:v>87984</c:v>
                </c:pt>
                <c:pt idx="236">
                  <c:v>87984</c:v>
                </c:pt>
                <c:pt idx="237">
                  <c:v>97760</c:v>
                </c:pt>
                <c:pt idx="238">
                  <c:v>97760</c:v>
                </c:pt>
                <c:pt idx="239">
                  <c:v>97760</c:v>
                </c:pt>
                <c:pt idx="240">
                  <c:v>97760</c:v>
                </c:pt>
                <c:pt idx="241">
                  <c:v>97760</c:v>
                </c:pt>
                <c:pt idx="242">
                  <c:v>97760</c:v>
                </c:pt>
                <c:pt idx="243">
                  <c:v>97760</c:v>
                </c:pt>
                <c:pt idx="244">
                  <c:v>97760</c:v>
                </c:pt>
                <c:pt idx="245">
                  <c:v>97760</c:v>
                </c:pt>
                <c:pt idx="246">
                  <c:v>97760</c:v>
                </c:pt>
                <c:pt idx="247">
                  <c:v>97760</c:v>
                </c:pt>
                <c:pt idx="248">
                  <c:v>97760</c:v>
                </c:pt>
                <c:pt idx="249">
                  <c:v>97760</c:v>
                </c:pt>
                <c:pt idx="250">
                  <c:v>97760</c:v>
                </c:pt>
                <c:pt idx="251">
                  <c:v>97760</c:v>
                </c:pt>
                <c:pt idx="252">
                  <c:v>97760</c:v>
                </c:pt>
                <c:pt idx="253">
                  <c:v>97760</c:v>
                </c:pt>
                <c:pt idx="254">
                  <c:v>97760</c:v>
                </c:pt>
                <c:pt idx="255">
                  <c:v>97760</c:v>
                </c:pt>
                <c:pt idx="256">
                  <c:v>97760</c:v>
                </c:pt>
                <c:pt idx="257">
                  <c:v>97760</c:v>
                </c:pt>
                <c:pt idx="258">
                  <c:v>97760</c:v>
                </c:pt>
                <c:pt idx="259">
                  <c:v>97760</c:v>
                </c:pt>
                <c:pt idx="260">
                  <c:v>97760</c:v>
                </c:pt>
                <c:pt idx="261">
                  <c:v>97760</c:v>
                </c:pt>
                <c:pt idx="262">
                  <c:v>97760</c:v>
                </c:pt>
                <c:pt idx="263">
                  <c:v>97760</c:v>
                </c:pt>
                <c:pt idx="264">
                  <c:v>97760</c:v>
                </c:pt>
                <c:pt idx="265">
                  <c:v>107536</c:v>
                </c:pt>
                <c:pt idx="266">
                  <c:v>107536</c:v>
                </c:pt>
                <c:pt idx="267">
                  <c:v>107536</c:v>
                </c:pt>
                <c:pt idx="268">
                  <c:v>107536</c:v>
                </c:pt>
                <c:pt idx="269">
                  <c:v>107536</c:v>
                </c:pt>
                <c:pt idx="270">
                  <c:v>107536</c:v>
                </c:pt>
                <c:pt idx="271">
                  <c:v>107536</c:v>
                </c:pt>
                <c:pt idx="272">
                  <c:v>107536</c:v>
                </c:pt>
                <c:pt idx="273">
                  <c:v>107536</c:v>
                </c:pt>
                <c:pt idx="274">
                  <c:v>107536</c:v>
                </c:pt>
                <c:pt idx="275">
                  <c:v>107536</c:v>
                </c:pt>
                <c:pt idx="276">
                  <c:v>107536</c:v>
                </c:pt>
                <c:pt idx="277">
                  <c:v>107536</c:v>
                </c:pt>
                <c:pt idx="278">
                  <c:v>107536</c:v>
                </c:pt>
                <c:pt idx="279">
                  <c:v>107536</c:v>
                </c:pt>
                <c:pt idx="280">
                  <c:v>107536</c:v>
                </c:pt>
                <c:pt idx="281">
                  <c:v>107536</c:v>
                </c:pt>
                <c:pt idx="282">
                  <c:v>107536</c:v>
                </c:pt>
                <c:pt idx="283">
                  <c:v>107536</c:v>
                </c:pt>
                <c:pt idx="284">
                  <c:v>107536</c:v>
                </c:pt>
                <c:pt idx="285">
                  <c:v>107536</c:v>
                </c:pt>
                <c:pt idx="286">
                  <c:v>107536</c:v>
                </c:pt>
                <c:pt idx="287">
                  <c:v>107536</c:v>
                </c:pt>
                <c:pt idx="288">
                  <c:v>107536</c:v>
                </c:pt>
                <c:pt idx="289">
                  <c:v>107536</c:v>
                </c:pt>
                <c:pt idx="290">
                  <c:v>107536</c:v>
                </c:pt>
                <c:pt idx="291">
                  <c:v>107536</c:v>
                </c:pt>
                <c:pt idx="292">
                  <c:v>107536</c:v>
                </c:pt>
                <c:pt idx="293">
                  <c:v>117312</c:v>
                </c:pt>
                <c:pt idx="294">
                  <c:v>117312</c:v>
                </c:pt>
                <c:pt idx="295">
                  <c:v>117312</c:v>
                </c:pt>
                <c:pt idx="296">
                  <c:v>117312</c:v>
                </c:pt>
                <c:pt idx="297">
                  <c:v>117312</c:v>
                </c:pt>
                <c:pt idx="298">
                  <c:v>117312</c:v>
                </c:pt>
                <c:pt idx="299">
                  <c:v>117312</c:v>
                </c:pt>
                <c:pt idx="300">
                  <c:v>117312</c:v>
                </c:pt>
                <c:pt idx="301">
                  <c:v>117312</c:v>
                </c:pt>
                <c:pt idx="302">
                  <c:v>117312</c:v>
                </c:pt>
                <c:pt idx="303">
                  <c:v>117312</c:v>
                </c:pt>
                <c:pt idx="304">
                  <c:v>117312</c:v>
                </c:pt>
                <c:pt idx="305">
                  <c:v>117312</c:v>
                </c:pt>
                <c:pt idx="306">
                  <c:v>117312</c:v>
                </c:pt>
                <c:pt idx="307">
                  <c:v>127088</c:v>
                </c:pt>
                <c:pt idx="308">
                  <c:v>127088</c:v>
                </c:pt>
                <c:pt idx="309">
                  <c:v>127088</c:v>
                </c:pt>
                <c:pt idx="310">
                  <c:v>127088</c:v>
                </c:pt>
                <c:pt idx="311">
                  <c:v>127088</c:v>
                </c:pt>
                <c:pt idx="312">
                  <c:v>127088</c:v>
                </c:pt>
                <c:pt idx="313">
                  <c:v>127088</c:v>
                </c:pt>
                <c:pt idx="314">
                  <c:v>127088</c:v>
                </c:pt>
                <c:pt idx="315">
                  <c:v>127088</c:v>
                </c:pt>
                <c:pt idx="316">
                  <c:v>127088</c:v>
                </c:pt>
                <c:pt idx="317">
                  <c:v>127088</c:v>
                </c:pt>
                <c:pt idx="318">
                  <c:v>127088</c:v>
                </c:pt>
                <c:pt idx="319">
                  <c:v>127088</c:v>
                </c:pt>
                <c:pt idx="320">
                  <c:v>127088</c:v>
                </c:pt>
                <c:pt idx="321">
                  <c:v>127088</c:v>
                </c:pt>
                <c:pt idx="322">
                  <c:v>127088</c:v>
                </c:pt>
                <c:pt idx="323">
                  <c:v>127088</c:v>
                </c:pt>
                <c:pt idx="324">
                  <c:v>127088</c:v>
                </c:pt>
                <c:pt idx="325">
                  <c:v>127088</c:v>
                </c:pt>
                <c:pt idx="326">
                  <c:v>127088</c:v>
                </c:pt>
                <c:pt idx="327">
                  <c:v>127088</c:v>
                </c:pt>
                <c:pt idx="328">
                  <c:v>127088</c:v>
                </c:pt>
                <c:pt idx="329">
                  <c:v>127088</c:v>
                </c:pt>
                <c:pt idx="330">
                  <c:v>127088</c:v>
                </c:pt>
                <c:pt idx="331">
                  <c:v>127088</c:v>
                </c:pt>
                <c:pt idx="332">
                  <c:v>127088</c:v>
                </c:pt>
                <c:pt idx="333">
                  <c:v>127088</c:v>
                </c:pt>
                <c:pt idx="334">
                  <c:v>127088</c:v>
                </c:pt>
                <c:pt idx="335">
                  <c:v>136864</c:v>
                </c:pt>
                <c:pt idx="336">
                  <c:v>136864</c:v>
                </c:pt>
                <c:pt idx="337">
                  <c:v>136864</c:v>
                </c:pt>
                <c:pt idx="338">
                  <c:v>136864</c:v>
                </c:pt>
                <c:pt idx="339">
                  <c:v>136864</c:v>
                </c:pt>
                <c:pt idx="340">
                  <c:v>136864</c:v>
                </c:pt>
                <c:pt idx="341">
                  <c:v>136864</c:v>
                </c:pt>
                <c:pt idx="342">
                  <c:v>136864</c:v>
                </c:pt>
                <c:pt idx="343">
                  <c:v>136864</c:v>
                </c:pt>
                <c:pt idx="344">
                  <c:v>136864</c:v>
                </c:pt>
                <c:pt idx="345">
                  <c:v>136864</c:v>
                </c:pt>
                <c:pt idx="346">
                  <c:v>136864</c:v>
                </c:pt>
                <c:pt idx="347">
                  <c:v>136864</c:v>
                </c:pt>
                <c:pt idx="348">
                  <c:v>136864</c:v>
                </c:pt>
                <c:pt idx="349">
                  <c:v>136864</c:v>
                </c:pt>
                <c:pt idx="350">
                  <c:v>146640</c:v>
                </c:pt>
                <c:pt idx="351">
                  <c:v>146640</c:v>
                </c:pt>
                <c:pt idx="352">
                  <c:v>146640</c:v>
                </c:pt>
                <c:pt idx="353">
                  <c:v>146640</c:v>
                </c:pt>
                <c:pt idx="354">
                  <c:v>146640</c:v>
                </c:pt>
                <c:pt idx="355">
                  <c:v>146640</c:v>
                </c:pt>
                <c:pt idx="356">
                  <c:v>146640</c:v>
                </c:pt>
                <c:pt idx="357">
                  <c:v>156416</c:v>
                </c:pt>
                <c:pt idx="358">
                  <c:v>156416</c:v>
                </c:pt>
                <c:pt idx="359">
                  <c:v>156416</c:v>
                </c:pt>
                <c:pt idx="360">
                  <c:v>156416</c:v>
                </c:pt>
                <c:pt idx="361">
                  <c:v>156416</c:v>
                </c:pt>
                <c:pt idx="362">
                  <c:v>156416</c:v>
                </c:pt>
                <c:pt idx="363">
                  <c:v>156416</c:v>
                </c:pt>
                <c:pt idx="364">
                  <c:v>156416</c:v>
                </c:pt>
                <c:pt idx="365">
                  <c:v>156416</c:v>
                </c:pt>
                <c:pt idx="366">
                  <c:v>156416</c:v>
                </c:pt>
                <c:pt idx="367">
                  <c:v>156416</c:v>
                </c:pt>
                <c:pt idx="368">
                  <c:v>156416</c:v>
                </c:pt>
                <c:pt idx="369">
                  <c:v>156416</c:v>
                </c:pt>
                <c:pt idx="370">
                  <c:v>156416</c:v>
                </c:pt>
                <c:pt idx="371">
                  <c:v>166192</c:v>
                </c:pt>
                <c:pt idx="372">
                  <c:v>166192</c:v>
                </c:pt>
                <c:pt idx="373">
                  <c:v>166192</c:v>
                </c:pt>
                <c:pt idx="374">
                  <c:v>175968</c:v>
                </c:pt>
                <c:pt idx="375">
                  <c:v>175968</c:v>
                </c:pt>
                <c:pt idx="376">
                  <c:v>175968</c:v>
                </c:pt>
                <c:pt idx="377">
                  <c:v>175968</c:v>
                </c:pt>
                <c:pt idx="378">
                  <c:v>185744</c:v>
                </c:pt>
                <c:pt idx="379">
                  <c:v>185744</c:v>
                </c:pt>
                <c:pt idx="380">
                  <c:v>185744</c:v>
                </c:pt>
                <c:pt idx="381">
                  <c:v>185744</c:v>
                </c:pt>
                <c:pt idx="382">
                  <c:v>185744</c:v>
                </c:pt>
                <c:pt idx="383">
                  <c:v>185744</c:v>
                </c:pt>
                <c:pt idx="384">
                  <c:v>185744</c:v>
                </c:pt>
                <c:pt idx="385">
                  <c:v>185744</c:v>
                </c:pt>
                <c:pt idx="386">
                  <c:v>185744</c:v>
                </c:pt>
                <c:pt idx="387">
                  <c:v>185744</c:v>
                </c:pt>
                <c:pt idx="388">
                  <c:v>185744</c:v>
                </c:pt>
                <c:pt idx="389">
                  <c:v>185744</c:v>
                </c:pt>
                <c:pt idx="390">
                  <c:v>185744</c:v>
                </c:pt>
                <c:pt idx="391">
                  <c:v>185744</c:v>
                </c:pt>
                <c:pt idx="392">
                  <c:v>195520</c:v>
                </c:pt>
                <c:pt idx="393">
                  <c:v>195520</c:v>
                </c:pt>
                <c:pt idx="394">
                  <c:v>195520</c:v>
                </c:pt>
                <c:pt idx="395">
                  <c:v>195520</c:v>
                </c:pt>
                <c:pt idx="396">
                  <c:v>195520</c:v>
                </c:pt>
                <c:pt idx="397">
                  <c:v>195520</c:v>
                </c:pt>
                <c:pt idx="398">
                  <c:v>195520</c:v>
                </c:pt>
                <c:pt idx="399">
                  <c:v>195520</c:v>
                </c:pt>
                <c:pt idx="400">
                  <c:v>195520</c:v>
                </c:pt>
                <c:pt idx="401">
                  <c:v>195520</c:v>
                </c:pt>
                <c:pt idx="402">
                  <c:v>195520</c:v>
                </c:pt>
                <c:pt idx="403">
                  <c:v>195520</c:v>
                </c:pt>
                <c:pt idx="404">
                  <c:v>195520</c:v>
                </c:pt>
                <c:pt idx="405">
                  <c:v>195520</c:v>
                </c:pt>
                <c:pt idx="406">
                  <c:v>195520</c:v>
                </c:pt>
                <c:pt idx="407">
                  <c:v>205296</c:v>
                </c:pt>
                <c:pt idx="408">
                  <c:v>205296</c:v>
                </c:pt>
                <c:pt idx="409">
                  <c:v>205296</c:v>
                </c:pt>
                <c:pt idx="410">
                  <c:v>205296</c:v>
                </c:pt>
                <c:pt idx="411">
                  <c:v>205296</c:v>
                </c:pt>
                <c:pt idx="412">
                  <c:v>205296</c:v>
                </c:pt>
                <c:pt idx="413">
                  <c:v>205296</c:v>
                </c:pt>
                <c:pt idx="414">
                  <c:v>215072</c:v>
                </c:pt>
                <c:pt idx="415">
                  <c:v>215072</c:v>
                </c:pt>
                <c:pt idx="416">
                  <c:v>215072</c:v>
                </c:pt>
                <c:pt idx="417">
                  <c:v>215072</c:v>
                </c:pt>
                <c:pt idx="418">
                  <c:v>215072</c:v>
                </c:pt>
                <c:pt idx="419">
                  <c:v>215072</c:v>
                </c:pt>
                <c:pt idx="420">
                  <c:v>215072</c:v>
                </c:pt>
                <c:pt idx="421">
                  <c:v>224848</c:v>
                </c:pt>
                <c:pt idx="422">
                  <c:v>224848</c:v>
                </c:pt>
                <c:pt idx="423">
                  <c:v>224848</c:v>
                </c:pt>
                <c:pt idx="424">
                  <c:v>234624</c:v>
                </c:pt>
                <c:pt idx="425">
                  <c:v>234624</c:v>
                </c:pt>
                <c:pt idx="426">
                  <c:v>244400</c:v>
                </c:pt>
                <c:pt idx="427">
                  <c:v>254176</c:v>
                </c:pt>
                <c:pt idx="428">
                  <c:v>254176</c:v>
                </c:pt>
                <c:pt idx="429">
                  <c:v>254176</c:v>
                </c:pt>
                <c:pt idx="430">
                  <c:v>254176</c:v>
                </c:pt>
                <c:pt idx="431">
                  <c:v>254176</c:v>
                </c:pt>
                <c:pt idx="432">
                  <c:v>254176</c:v>
                </c:pt>
                <c:pt idx="433">
                  <c:v>254176</c:v>
                </c:pt>
                <c:pt idx="434">
                  <c:v>263952</c:v>
                </c:pt>
                <c:pt idx="435">
                  <c:v>263952</c:v>
                </c:pt>
                <c:pt idx="436">
                  <c:v>263952</c:v>
                </c:pt>
                <c:pt idx="437">
                  <c:v>263952</c:v>
                </c:pt>
                <c:pt idx="438">
                  <c:v>263952</c:v>
                </c:pt>
                <c:pt idx="439">
                  <c:v>263952</c:v>
                </c:pt>
                <c:pt idx="440">
                  <c:v>263952</c:v>
                </c:pt>
                <c:pt idx="441">
                  <c:v>263952</c:v>
                </c:pt>
                <c:pt idx="442">
                  <c:v>263952</c:v>
                </c:pt>
                <c:pt idx="443">
                  <c:v>263952</c:v>
                </c:pt>
                <c:pt idx="444">
                  <c:v>263952</c:v>
                </c:pt>
                <c:pt idx="445">
                  <c:v>263952</c:v>
                </c:pt>
                <c:pt idx="446">
                  <c:v>263952</c:v>
                </c:pt>
                <c:pt idx="447">
                  <c:v>263952</c:v>
                </c:pt>
                <c:pt idx="448">
                  <c:v>263952</c:v>
                </c:pt>
                <c:pt idx="449">
                  <c:v>263952</c:v>
                </c:pt>
                <c:pt idx="450">
                  <c:v>263952</c:v>
                </c:pt>
                <c:pt idx="451">
                  <c:v>263952</c:v>
                </c:pt>
                <c:pt idx="452">
                  <c:v>263952</c:v>
                </c:pt>
                <c:pt idx="453">
                  <c:v>263952</c:v>
                </c:pt>
                <c:pt idx="454">
                  <c:v>263952</c:v>
                </c:pt>
                <c:pt idx="455">
                  <c:v>263952</c:v>
                </c:pt>
                <c:pt idx="456">
                  <c:v>263952</c:v>
                </c:pt>
                <c:pt idx="457">
                  <c:v>263952</c:v>
                </c:pt>
                <c:pt idx="458">
                  <c:v>263952</c:v>
                </c:pt>
                <c:pt idx="459">
                  <c:v>263952</c:v>
                </c:pt>
                <c:pt idx="460">
                  <c:v>263952</c:v>
                </c:pt>
                <c:pt idx="461">
                  <c:v>263952</c:v>
                </c:pt>
                <c:pt idx="462">
                  <c:v>273728</c:v>
                </c:pt>
                <c:pt idx="463">
                  <c:v>273728</c:v>
                </c:pt>
                <c:pt idx="464">
                  <c:v>273728</c:v>
                </c:pt>
                <c:pt idx="465">
                  <c:v>273728</c:v>
                </c:pt>
                <c:pt idx="466">
                  <c:v>273728</c:v>
                </c:pt>
                <c:pt idx="467">
                  <c:v>273728</c:v>
                </c:pt>
                <c:pt idx="468">
                  <c:v>273728</c:v>
                </c:pt>
                <c:pt idx="469">
                  <c:v>273728</c:v>
                </c:pt>
                <c:pt idx="470">
                  <c:v>273728</c:v>
                </c:pt>
                <c:pt idx="471">
                  <c:v>273728</c:v>
                </c:pt>
                <c:pt idx="472">
                  <c:v>273728</c:v>
                </c:pt>
                <c:pt idx="473">
                  <c:v>273728</c:v>
                </c:pt>
                <c:pt idx="474">
                  <c:v>273728</c:v>
                </c:pt>
                <c:pt idx="475">
                  <c:v>273728</c:v>
                </c:pt>
                <c:pt idx="476">
                  <c:v>283504</c:v>
                </c:pt>
                <c:pt idx="477">
                  <c:v>283504</c:v>
                </c:pt>
                <c:pt idx="478">
                  <c:v>283504</c:v>
                </c:pt>
                <c:pt idx="479">
                  <c:v>283504</c:v>
                </c:pt>
                <c:pt idx="480">
                  <c:v>283504</c:v>
                </c:pt>
                <c:pt idx="481">
                  <c:v>283504</c:v>
                </c:pt>
                <c:pt idx="482">
                  <c:v>283504</c:v>
                </c:pt>
                <c:pt idx="483">
                  <c:v>293280</c:v>
                </c:pt>
                <c:pt idx="484">
                  <c:v>293280</c:v>
                </c:pt>
                <c:pt idx="485">
                  <c:v>303056</c:v>
                </c:pt>
                <c:pt idx="486">
                  <c:v>303056</c:v>
                </c:pt>
                <c:pt idx="487">
                  <c:v>303056</c:v>
                </c:pt>
                <c:pt idx="488">
                  <c:v>303056</c:v>
                </c:pt>
                <c:pt idx="489">
                  <c:v>312832</c:v>
                </c:pt>
                <c:pt idx="490">
                  <c:v>322608</c:v>
                </c:pt>
                <c:pt idx="491">
                  <c:v>322608</c:v>
                </c:pt>
                <c:pt idx="492">
                  <c:v>322608</c:v>
                </c:pt>
                <c:pt idx="493">
                  <c:v>322608</c:v>
                </c:pt>
                <c:pt idx="494">
                  <c:v>322608</c:v>
                </c:pt>
                <c:pt idx="495">
                  <c:v>322608</c:v>
                </c:pt>
                <c:pt idx="496">
                  <c:v>322608</c:v>
                </c:pt>
                <c:pt idx="497">
                  <c:v>322608</c:v>
                </c:pt>
                <c:pt idx="498">
                  <c:v>322608</c:v>
                </c:pt>
                <c:pt idx="499">
                  <c:v>322608</c:v>
                </c:pt>
                <c:pt idx="500">
                  <c:v>322608</c:v>
                </c:pt>
                <c:pt idx="501">
                  <c:v>322608</c:v>
                </c:pt>
                <c:pt idx="502">
                  <c:v>322608</c:v>
                </c:pt>
                <c:pt idx="503">
                  <c:v>322608</c:v>
                </c:pt>
                <c:pt idx="504">
                  <c:v>332384</c:v>
                </c:pt>
                <c:pt idx="505">
                  <c:v>332384</c:v>
                </c:pt>
                <c:pt idx="506">
                  <c:v>332384</c:v>
                </c:pt>
                <c:pt idx="507">
                  <c:v>332384</c:v>
                </c:pt>
                <c:pt idx="508">
                  <c:v>332384</c:v>
                </c:pt>
                <c:pt idx="509">
                  <c:v>332384</c:v>
                </c:pt>
                <c:pt idx="510">
                  <c:v>332384</c:v>
                </c:pt>
                <c:pt idx="511">
                  <c:v>342160</c:v>
                </c:pt>
                <c:pt idx="512">
                  <c:v>342160</c:v>
                </c:pt>
                <c:pt idx="513">
                  <c:v>342160</c:v>
                </c:pt>
                <c:pt idx="514">
                  <c:v>356824</c:v>
                </c:pt>
                <c:pt idx="515">
                  <c:v>356824</c:v>
                </c:pt>
                <c:pt idx="516">
                  <c:v>356824</c:v>
                </c:pt>
                <c:pt idx="517">
                  <c:v>366600</c:v>
                </c:pt>
                <c:pt idx="518">
                  <c:v>376376</c:v>
                </c:pt>
                <c:pt idx="519">
                  <c:v>376376</c:v>
                </c:pt>
                <c:pt idx="520">
                  <c:v>376376</c:v>
                </c:pt>
                <c:pt idx="521">
                  <c:v>376376</c:v>
                </c:pt>
                <c:pt idx="522">
                  <c:v>386152</c:v>
                </c:pt>
                <c:pt idx="523">
                  <c:v>395928</c:v>
                </c:pt>
                <c:pt idx="524">
                  <c:v>405704</c:v>
                </c:pt>
                <c:pt idx="525">
                  <c:v>405704</c:v>
                </c:pt>
                <c:pt idx="526">
                  <c:v>405704</c:v>
                </c:pt>
                <c:pt idx="527">
                  <c:v>405704</c:v>
                </c:pt>
                <c:pt idx="528">
                  <c:v>405704</c:v>
                </c:pt>
                <c:pt idx="529">
                  <c:v>405704</c:v>
                </c:pt>
                <c:pt idx="530">
                  <c:v>405704</c:v>
                </c:pt>
                <c:pt idx="531">
                  <c:v>425256</c:v>
                </c:pt>
                <c:pt idx="532">
                  <c:v>435032</c:v>
                </c:pt>
                <c:pt idx="533">
                  <c:v>435032</c:v>
                </c:pt>
                <c:pt idx="534">
                  <c:v>444808</c:v>
                </c:pt>
                <c:pt idx="535">
                  <c:v>444808</c:v>
                </c:pt>
                <c:pt idx="536">
                  <c:v>444808</c:v>
                </c:pt>
                <c:pt idx="537">
                  <c:v>454584</c:v>
                </c:pt>
                <c:pt idx="538">
                  <c:v>454584</c:v>
                </c:pt>
                <c:pt idx="539">
                  <c:v>454584</c:v>
                </c:pt>
                <c:pt idx="540">
                  <c:v>464360</c:v>
                </c:pt>
                <c:pt idx="541">
                  <c:v>474136</c:v>
                </c:pt>
                <c:pt idx="542">
                  <c:v>474136</c:v>
                </c:pt>
                <c:pt idx="543">
                  <c:v>483912</c:v>
                </c:pt>
                <c:pt idx="544">
                  <c:v>498576</c:v>
                </c:pt>
                <c:pt idx="545">
                  <c:v>513240</c:v>
                </c:pt>
                <c:pt idx="546">
                  <c:v>523016</c:v>
                </c:pt>
                <c:pt idx="547">
                  <c:v>523016</c:v>
                </c:pt>
                <c:pt idx="548">
                  <c:v>537680</c:v>
                </c:pt>
                <c:pt idx="549">
                  <c:v>547456</c:v>
                </c:pt>
                <c:pt idx="550">
                  <c:v>562120</c:v>
                </c:pt>
                <c:pt idx="551">
                  <c:v>576784</c:v>
                </c:pt>
                <c:pt idx="552">
                  <c:v>591448</c:v>
                </c:pt>
                <c:pt idx="553">
                  <c:v>615888</c:v>
                </c:pt>
                <c:pt idx="554">
                  <c:v>635440</c:v>
                </c:pt>
                <c:pt idx="555">
                  <c:v>674544</c:v>
                </c:pt>
                <c:pt idx="556">
                  <c:v>698984</c:v>
                </c:pt>
                <c:pt idx="557">
                  <c:v>698984</c:v>
                </c:pt>
                <c:pt idx="558">
                  <c:v>698984</c:v>
                </c:pt>
                <c:pt idx="559">
                  <c:v>698984</c:v>
                </c:pt>
                <c:pt idx="560">
                  <c:v>698984</c:v>
                </c:pt>
                <c:pt idx="561">
                  <c:v>698984</c:v>
                </c:pt>
                <c:pt idx="562">
                  <c:v>698984</c:v>
                </c:pt>
                <c:pt idx="563">
                  <c:v>698984</c:v>
                </c:pt>
                <c:pt idx="564">
                  <c:v>708760</c:v>
                </c:pt>
                <c:pt idx="565">
                  <c:v>708760</c:v>
                </c:pt>
                <c:pt idx="566">
                  <c:v>708760</c:v>
                </c:pt>
                <c:pt idx="567">
                  <c:v>708760</c:v>
                </c:pt>
                <c:pt idx="568">
                  <c:v>718536</c:v>
                </c:pt>
                <c:pt idx="569">
                  <c:v>718536</c:v>
                </c:pt>
                <c:pt idx="570">
                  <c:v>718536</c:v>
                </c:pt>
                <c:pt idx="571">
                  <c:v>718536</c:v>
                </c:pt>
                <c:pt idx="572">
                  <c:v>728312</c:v>
                </c:pt>
                <c:pt idx="573">
                  <c:v>728312</c:v>
                </c:pt>
                <c:pt idx="574">
                  <c:v>728312</c:v>
                </c:pt>
                <c:pt idx="575">
                  <c:v>728312</c:v>
                </c:pt>
                <c:pt idx="576">
                  <c:v>738088</c:v>
                </c:pt>
                <c:pt idx="577">
                  <c:v>738088</c:v>
                </c:pt>
                <c:pt idx="578">
                  <c:v>738088</c:v>
                </c:pt>
                <c:pt idx="579">
                  <c:v>738088</c:v>
                </c:pt>
                <c:pt idx="580">
                  <c:v>747864</c:v>
                </c:pt>
                <c:pt idx="581">
                  <c:v>747864</c:v>
                </c:pt>
                <c:pt idx="582">
                  <c:v>757640</c:v>
                </c:pt>
                <c:pt idx="583">
                  <c:v>757640</c:v>
                </c:pt>
                <c:pt idx="584">
                  <c:v>757640</c:v>
                </c:pt>
                <c:pt idx="585">
                  <c:v>757640</c:v>
                </c:pt>
                <c:pt idx="586">
                  <c:v>767416</c:v>
                </c:pt>
                <c:pt idx="587">
                  <c:v>767416</c:v>
                </c:pt>
                <c:pt idx="588">
                  <c:v>777192</c:v>
                </c:pt>
                <c:pt idx="589">
                  <c:v>777192</c:v>
                </c:pt>
                <c:pt idx="590">
                  <c:v>786968</c:v>
                </c:pt>
                <c:pt idx="591">
                  <c:v>786968</c:v>
                </c:pt>
                <c:pt idx="592">
                  <c:v>796744</c:v>
                </c:pt>
                <c:pt idx="593">
                  <c:v>806520</c:v>
                </c:pt>
                <c:pt idx="594">
                  <c:v>806520</c:v>
                </c:pt>
                <c:pt idx="595">
                  <c:v>806520</c:v>
                </c:pt>
                <c:pt idx="596">
                  <c:v>806520</c:v>
                </c:pt>
                <c:pt idx="597">
                  <c:v>816296</c:v>
                </c:pt>
                <c:pt idx="598">
                  <c:v>826072</c:v>
                </c:pt>
                <c:pt idx="599">
                  <c:v>835848</c:v>
                </c:pt>
                <c:pt idx="600">
                  <c:v>835848</c:v>
                </c:pt>
                <c:pt idx="601">
                  <c:v>835848</c:v>
                </c:pt>
                <c:pt idx="602">
                  <c:v>835848</c:v>
                </c:pt>
                <c:pt idx="603">
                  <c:v>845624</c:v>
                </c:pt>
                <c:pt idx="604">
                  <c:v>860288</c:v>
                </c:pt>
                <c:pt idx="605">
                  <c:v>860288</c:v>
                </c:pt>
                <c:pt idx="606">
                  <c:v>870064</c:v>
                </c:pt>
                <c:pt idx="607">
                  <c:v>879840</c:v>
                </c:pt>
                <c:pt idx="608">
                  <c:v>879840</c:v>
                </c:pt>
                <c:pt idx="609">
                  <c:v>889616</c:v>
                </c:pt>
                <c:pt idx="610">
                  <c:v>889616</c:v>
                </c:pt>
                <c:pt idx="611">
                  <c:v>889616</c:v>
                </c:pt>
                <c:pt idx="612">
                  <c:v>889616</c:v>
                </c:pt>
                <c:pt idx="613">
                  <c:v>904280</c:v>
                </c:pt>
                <c:pt idx="614">
                  <c:v>923832</c:v>
                </c:pt>
                <c:pt idx="615">
                  <c:v>933608</c:v>
                </c:pt>
                <c:pt idx="616">
                  <c:v>933608</c:v>
                </c:pt>
                <c:pt idx="617">
                  <c:v>943384</c:v>
                </c:pt>
                <c:pt idx="618">
                  <c:v>953160</c:v>
                </c:pt>
                <c:pt idx="619">
                  <c:v>953160</c:v>
                </c:pt>
                <c:pt idx="620">
                  <c:v>972712</c:v>
                </c:pt>
                <c:pt idx="621">
                  <c:v>972712</c:v>
                </c:pt>
                <c:pt idx="622">
                  <c:v>972712</c:v>
                </c:pt>
                <c:pt idx="623">
                  <c:v>992264</c:v>
                </c:pt>
                <c:pt idx="624">
                  <c:v>1006928</c:v>
                </c:pt>
                <c:pt idx="625">
                  <c:v>1021592</c:v>
                </c:pt>
                <c:pt idx="626">
                  <c:v>1031368</c:v>
                </c:pt>
                <c:pt idx="627">
                  <c:v>1041144</c:v>
                </c:pt>
                <c:pt idx="628">
                  <c:v>1060696</c:v>
                </c:pt>
                <c:pt idx="629">
                  <c:v>1085136</c:v>
                </c:pt>
                <c:pt idx="630">
                  <c:v>1094912</c:v>
                </c:pt>
                <c:pt idx="631">
                  <c:v>1129128</c:v>
                </c:pt>
                <c:pt idx="632">
                  <c:v>1153568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9BD-4115-9FC7-CF1AF510E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314031"/>
        <c:axId val="168663087"/>
      </c:lineChart>
      <c:catAx>
        <c:axId val="169314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663087"/>
        <c:crosses val="autoZero"/>
        <c:auto val="1"/>
        <c:lblAlgn val="ctr"/>
        <c:lblOffset val="100"/>
        <c:noMultiLvlLbl val="0"/>
      </c:catAx>
      <c:valAx>
        <c:axId val="168663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69314031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6"/>
          <c:order val="0"/>
          <c:tx>
            <c:strRef>
              <c:f>Bandwidth!$C$1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Bandwidth!$C$2:$C$10</c:f>
              <c:numCache>
                <c:formatCode>General</c:formatCode>
                <c:ptCount val="9"/>
                <c:pt idx="0">
                  <c:v>199200</c:v>
                </c:pt>
                <c:pt idx="1">
                  <c:v>839520</c:v>
                </c:pt>
                <c:pt idx="2">
                  <c:v>1998180</c:v>
                </c:pt>
                <c:pt idx="3">
                  <c:v>3230640</c:v>
                </c:pt>
                <c:pt idx="4">
                  <c:v>5175900</c:v>
                </c:pt>
                <c:pt idx="5">
                  <c:v>7019640</c:v>
                </c:pt>
                <c:pt idx="6">
                  <c:v>9867900</c:v>
                </c:pt>
                <c:pt idx="7">
                  <c:v>12070400</c:v>
                </c:pt>
                <c:pt idx="8">
                  <c:v>15470520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FEB-4BDE-8E6B-3D6DB1D7B487}"/>
            </c:ext>
          </c:extLst>
        </c:ser>
        <c:ser>
          <c:idx val="2"/>
          <c:order val="1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Bandwidth!$H$2:$H$10</c:f>
              <c:numCache>
                <c:formatCode>General</c:formatCode>
                <c:ptCount val="9"/>
                <c:pt idx="0">
                  <c:v>13200</c:v>
                </c:pt>
                <c:pt idx="1">
                  <c:v>67056</c:v>
                </c:pt>
                <c:pt idx="2">
                  <c:v>168912</c:v>
                </c:pt>
                <c:pt idx="3">
                  <c:v>249984</c:v>
                </c:pt>
                <c:pt idx="4">
                  <c:v>417960</c:v>
                </c:pt>
                <c:pt idx="5">
                  <c:v>560232</c:v>
                </c:pt>
                <c:pt idx="6">
                  <c:v>832944</c:v>
                </c:pt>
                <c:pt idx="7">
                  <c:v>954316</c:v>
                </c:pt>
                <c:pt idx="8">
                  <c:v>1153568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FEB-4BDE-8E6B-3D6DB1D7B487}"/>
            </c:ext>
          </c:extLst>
        </c:ser>
        <c:ser>
          <c:idx val="3"/>
          <c:order val="2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Bandwidth!$F$2:$F$10</c:f>
              <c:numCache>
                <c:formatCode>General</c:formatCode>
                <c:ptCount val="9"/>
                <c:pt idx="0">
                  <c:v>5636</c:v>
                </c:pt>
                <c:pt idx="1">
                  <c:v>19880</c:v>
                </c:pt>
                <c:pt idx="2">
                  <c:v>49514</c:v>
                </c:pt>
                <c:pt idx="3">
                  <c:v>69482</c:v>
                </c:pt>
                <c:pt idx="4">
                  <c:v>103392</c:v>
                </c:pt>
                <c:pt idx="5">
                  <c:v>145020</c:v>
                </c:pt>
                <c:pt idx="6">
                  <c:v>216018</c:v>
                </c:pt>
                <c:pt idx="7">
                  <c:v>255042</c:v>
                </c:pt>
                <c:pt idx="8">
                  <c:v>346412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FEB-4BDE-8E6B-3D6DB1D7B487}"/>
            </c:ext>
          </c:extLst>
        </c:ser>
        <c:ser>
          <c:idx val="5"/>
          <c:order val="3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Bandwidth!$G$2:$G$10</c:f>
              <c:numCache>
                <c:formatCode>General</c:formatCode>
                <c:ptCount val="9"/>
                <c:pt idx="0">
                  <c:v>5218</c:v>
                </c:pt>
                <c:pt idx="1">
                  <c:v>19518</c:v>
                </c:pt>
                <c:pt idx="2">
                  <c:v>50052</c:v>
                </c:pt>
                <c:pt idx="3">
                  <c:v>71562</c:v>
                </c:pt>
                <c:pt idx="4">
                  <c:v>114456</c:v>
                </c:pt>
                <c:pt idx="5">
                  <c:v>157230</c:v>
                </c:pt>
                <c:pt idx="6">
                  <c:v>218614</c:v>
                </c:pt>
                <c:pt idx="7">
                  <c:v>265076</c:v>
                </c:pt>
                <c:pt idx="8">
                  <c:v>343174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FEB-4BDE-8E6B-3D6DB1D7B487}"/>
            </c:ext>
          </c:extLst>
        </c:ser>
        <c:ser>
          <c:idx val="4"/>
          <c:order val="4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Bandwidth!$E$2:$E$10</c:f>
              <c:numCache>
                <c:formatCode>General</c:formatCode>
                <c:ptCount val="9"/>
                <c:pt idx="0">
                  <c:v>2438</c:v>
                </c:pt>
                <c:pt idx="1">
                  <c:v>8994</c:v>
                </c:pt>
                <c:pt idx="2">
                  <c:v>26790</c:v>
                </c:pt>
                <c:pt idx="3">
                  <c:v>32826</c:v>
                </c:pt>
                <c:pt idx="4">
                  <c:v>36276</c:v>
                </c:pt>
                <c:pt idx="5">
                  <c:v>73708</c:v>
                </c:pt>
                <c:pt idx="6">
                  <c:v>69034</c:v>
                </c:pt>
                <c:pt idx="7">
                  <c:v>123566</c:v>
                </c:pt>
                <c:pt idx="8">
                  <c:v>108192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FEB-4BDE-8E6B-3D6DB1D7B487}"/>
            </c:ext>
          </c:extLst>
        </c:ser>
        <c:ser>
          <c:idx val="1"/>
          <c:order val="5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Bandwidth!$B$2:$B$10</c:f>
              <c:numCache>
                <c:formatCode>General</c:formatCode>
                <c:ptCount val="9"/>
                <c:pt idx="0">
                  <c:v>2264</c:v>
                </c:pt>
                <c:pt idx="1">
                  <c:v>8432</c:v>
                </c:pt>
                <c:pt idx="2">
                  <c:v>25082</c:v>
                </c:pt>
                <c:pt idx="3">
                  <c:v>30744</c:v>
                </c:pt>
                <c:pt idx="4">
                  <c:v>32938</c:v>
                </c:pt>
                <c:pt idx="5">
                  <c:v>67502</c:v>
                </c:pt>
                <c:pt idx="6">
                  <c:v>62698</c:v>
                </c:pt>
                <c:pt idx="7">
                  <c:v>113790</c:v>
                </c:pt>
                <c:pt idx="8">
                  <c:v>98248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CFEB-4BDE-8E6B-3D6DB1D7B487}"/>
            </c:ext>
          </c:extLst>
        </c:ser>
        <c:ser>
          <c:idx val="0"/>
          <c:order val="6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Bandwidth!$D$2:$D$10</c:f>
              <c:numCache>
                <c:formatCode>General</c:formatCode>
                <c:ptCount val="9"/>
                <c:pt idx="0">
                  <c:v>600</c:v>
                </c:pt>
                <c:pt idx="1">
                  <c:v>2640</c:v>
                </c:pt>
                <c:pt idx="2">
                  <c:v>6120</c:v>
                </c:pt>
                <c:pt idx="3">
                  <c:v>10080</c:v>
                </c:pt>
                <c:pt idx="4">
                  <c:v>16200</c:v>
                </c:pt>
                <c:pt idx="5">
                  <c:v>22320</c:v>
                </c:pt>
                <c:pt idx="6">
                  <c:v>31080</c:v>
                </c:pt>
                <c:pt idx="7">
                  <c:v>37720</c:v>
                </c:pt>
                <c:pt idx="8">
                  <c:v>48880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CFEB-4BDE-8E6B-3D6DB1D7B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2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16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Bandwidth!$H$2:$H$10</c:f>
              <c:numCache>
                <c:formatCode>General</c:formatCode>
                <c:ptCount val="9"/>
                <c:pt idx="0">
                  <c:v>13200</c:v>
                </c:pt>
                <c:pt idx="1">
                  <c:v>67056</c:v>
                </c:pt>
                <c:pt idx="2">
                  <c:v>168912</c:v>
                </c:pt>
                <c:pt idx="3">
                  <c:v>249984</c:v>
                </c:pt>
                <c:pt idx="4">
                  <c:v>417960</c:v>
                </c:pt>
                <c:pt idx="5">
                  <c:v>560232</c:v>
                </c:pt>
                <c:pt idx="6">
                  <c:v>832944</c:v>
                </c:pt>
                <c:pt idx="7">
                  <c:v>954316</c:v>
                </c:pt>
                <c:pt idx="8">
                  <c:v>1153568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FEB-4BDE-8E6B-3D6DB1D7B487}"/>
            </c:ext>
          </c:extLst>
        </c:ser>
        <c:ser>
          <c:idx val="3"/>
          <c:order val="1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Bandwidth!$F$2:$F$10</c:f>
              <c:numCache>
                <c:formatCode>General</c:formatCode>
                <c:ptCount val="9"/>
                <c:pt idx="0">
                  <c:v>5636</c:v>
                </c:pt>
                <c:pt idx="1">
                  <c:v>19880</c:v>
                </c:pt>
                <c:pt idx="2">
                  <c:v>49514</c:v>
                </c:pt>
                <c:pt idx="3">
                  <c:v>69482</c:v>
                </c:pt>
                <c:pt idx="4">
                  <c:v>103392</c:v>
                </c:pt>
                <c:pt idx="5">
                  <c:v>145020</c:v>
                </c:pt>
                <c:pt idx="6">
                  <c:v>216018</c:v>
                </c:pt>
                <c:pt idx="7">
                  <c:v>255042</c:v>
                </c:pt>
                <c:pt idx="8">
                  <c:v>346412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FEB-4BDE-8E6B-3D6DB1D7B487}"/>
            </c:ext>
          </c:extLst>
        </c:ser>
        <c:ser>
          <c:idx val="5"/>
          <c:order val="2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Bandwidth!$G$2:$G$10</c:f>
              <c:numCache>
                <c:formatCode>General</c:formatCode>
                <c:ptCount val="9"/>
                <c:pt idx="0">
                  <c:v>5218</c:v>
                </c:pt>
                <c:pt idx="1">
                  <c:v>19518</c:v>
                </c:pt>
                <c:pt idx="2">
                  <c:v>50052</c:v>
                </c:pt>
                <c:pt idx="3">
                  <c:v>71562</c:v>
                </c:pt>
                <c:pt idx="4">
                  <c:v>114456</c:v>
                </c:pt>
                <c:pt idx="5">
                  <c:v>157230</c:v>
                </c:pt>
                <c:pt idx="6">
                  <c:v>218614</c:v>
                </c:pt>
                <c:pt idx="7">
                  <c:v>265076</c:v>
                </c:pt>
                <c:pt idx="8">
                  <c:v>343174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FEB-4BDE-8E6B-3D6DB1D7B487}"/>
            </c:ext>
          </c:extLst>
        </c:ser>
        <c:ser>
          <c:idx val="4"/>
          <c:order val="3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Bandwidth!$E$2:$E$10</c:f>
              <c:numCache>
                <c:formatCode>General</c:formatCode>
                <c:ptCount val="9"/>
                <c:pt idx="0">
                  <c:v>2438</c:v>
                </c:pt>
                <c:pt idx="1">
                  <c:v>8994</c:v>
                </c:pt>
                <c:pt idx="2">
                  <c:v>26790</c:v>
                </c:pt>
                <c:pt idx="3">
                  <c:v>32826</c:v>
                </c:pt>
                <c:pt idx="4">
                  <c:v>36276</c:v>
                </c:pt>
                <c:pt idx="5">
                  <c:v>73708</c:v>
                </c:pt>
                <c:pt idx="6">
                  <c:v>69034</c:v>
                </c:pt>
                <c:pt idx="7">
                  <c:v>123566</c:v>
                </c:pt>
                <c:pt idx="8">
                  <c:v>108192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FEB-4BDE-8E6B-3D6DB1D7B487}"/>
            </c:ext>
          </c:extLst>
        </c:ser>
        <c:ser>
          <c:idx val="1"/>
          <c:order val="4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Bandwidth!$B$2:$B$10</c:f>
              <c:numCache>
                <c:formatCode>General</c:formatCode>
                <c:ptCount val="9"/>
                <c:pt idx="0">
                  <c:v>2264</c:v>
                </c:pt>
                <c:pt idx="1">
                  <c:v>8432</c:v>
                </c:pt>
                <c:pt idx="2">
                  <c:v>25082</c:v>
                </c:pt>
                <c:pt idx="3">
                  <c:v>30744</c:v>
                </c:pt>
                <c:pt idx="4">
                  <c:v>32938</c:v>
                </c:pt>
                <c:pt idx="5">
                  <c:v>67502</c:v>
                </c:pt>
                <c:pt idx="6">
                  <c:v>62698</c:v>
                </c:pt>
                <c:pt idx="7">
                  <c:v>113790</c:v>
                </c:pt>
                <c:pt idx="8">
                  <c:v>98248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CFEB-4BDE-8E6B-3D6DB1D7B487}"/>
            </c:ext>
          </c:extLst>
        </c:ser>
        <c:ser>
          <c:idx val="0"/>
          <c:order val="5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Bandwidth!$D$2:$D$10</c:f>
              <c:numCache>
                <c:formatCode>General</c:formatCode>
                <c:ptCount val="9"/>
                <c:pt idx="0">
                  <c:v>600</c:v>
                </c:pt>
                <c:pt idx="1">
                  <c:v>2640</c:v>
                </c:pt>
                <c:pt idx="2">
                  <c:v>6120</c:v>
                </c:pt>
                <c:pt idx="3">
                  <c:v>10080</c:v>
                </c:pt>
                <c:pt idx="4">
                  <c:v>16200</c:v>
                </c:pt>
                <c:pt idx="5">
                  <c:v>22320</c:v>
                </c:pt>
                <c:pt idx="6">
                  <c:v>31080</c:v>
                </c:pt>
                <c:pt idx="7">
                  <c:v>37720</c:v>
                </c:pt>
                <c:pt idx="8">
                  <c:v>48880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CFEB-4BDE-8E6B-3D6DB1D7B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2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14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'Full Syncs'!$A$14:$A$19</c:f>
              <c:strCache>
                <c:ptCount val="6"/>
                <c:pt idx="0">
                  <c:v>Value</c:v>
                </c:pt>
                <c:pt idx="1">
                  <c:v>SKV</c:v>
                </c:pt>
                <c:pt idx="2">
                  <c:v>Distance</c:v>
                </c:pt>
                <c:pt idx="3">
                  <c:v>SKD</c:v>
                </c:pt>
                <c:pt idx="4">
                  <c:v>Vector</c:v>
                </c:pt>
                <c:pt idx="5">
                  <c:v>Oracle</c:v>
                </c:pt>
              </c:strCache>
            </c:strRef>
          </c:cat>
          <c:val>
            <c:numRef>
              <c:f>'Full Syncs'!$C$14:$C$19</c:f>
              <c:numCache>
                <c:formatCode>General</c:formatCode>
                <c:ptCount val="6"/>
                <c:pt idx="0">
                  <c:v>7.1111111111111107</c:v>
                </c:pt>
                <c:pt idx="1">
                  <c:v>4.7777777777777777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2.2222222222222223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2A-4781-BBCD-CFC2F1943F5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0"/>
        <c:overlap val="-34"/>
        <c:axId val="1842713536"/>
        <c:axId val="1764805888"/>
      </c:barChart>
      <c:catAx>
        <c:axId val="18427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64805888"/>
        <c:crosses val="autoZero"/>
        <c:auto val="1"/>
        <c:lblAlgn val="ctr"/>
        <c:lblOffset val="100"/>
        <c:noMultiLvlLbl val="0"/>
      </c:catAx>
      <c:valAx>
        <c:axId val="176480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8427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1"/>
          <c:order val="0"/>
          <c:tx>
            <c:strRef>
              <c:f>'Data over Time'!$B$1</c:f>
              <c:strCache>
                <c:ptCount val="1"/>
                <c:pt idx="0">
                  <c:v>Server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'Data over Time'!$B$2:$B$200</c:f>
              <c:numCache>
                <c:formatCode>General</c:formatCode>
                <c:ptCount val="199"/>
                <c:pt idx="0">
                  <c:v>5.9358306678543702</c:v>
                </c:pt>
                <c:pt idx="1">
                  <c:v>5.5818444613638203</c:v>
                </c:pt>
                <c:pt idx="2">
                  <c:v>5.5458887439679696</c:v>
                </c:pt>
                <c:pt idx="3">
                  <c:v>5.6257307973721202</c:v>
                </c:pt>
                <c:pt idx="4">
                  <c:v>5.5875849736874201</c:v>
                </c:pt>
                <c:pt idx="5">
                  <c:v>5.6455525935372401</c:v>
                </c:pt>
                <c:pt idx="6">
                  <c:v>5.9330783451112099</c:v>
                </c:pt>
                <c:pt idx="7">
                  <c:v>5.9308036879174697</c:v>
                </c:pt>
                <c:pt idx="8">
                  <c:v>6.03214254211768</c:v>
                </c:pt>
                <c:pt idx="9">
                  <c:v>6.0139354858369396</c:v>
                </c:pt>
                <c:pt idx="10">
                  <c:v>6.0210468427085502</c:v>
                </c:pt>
                <c:pt idx="11">
                  <c:v>5.9835998510512196</c:v>
                </c:pt>
                <c:pt idx="12">
                  <c:v>5.9536848622304896</c:v>
                </c:pt>
                <c:pt idx="13">
                  <c:v>5.9560762636141504</c:v>
                </c:pt>
                <c:pt idx="14">
                  <c:v>6.2493602003052198</c:v>
                </c:pt>
                <c:pt idx="15">
                  <c:v>5.9850513750981804</c:v>
                </c:pt>
                <c:pt idx="16">
                  <c:v>5.9470174653076899</c:v>
                </c:pt>
                <c:pt idx="17">
                  <c:v>6.1343824555566799</c:v>
                </c:pt>
                <c:pt idx="18">
                  <c:v>6.0191758159372704</c:v>
                </c:pt>
                <c:pt idx="19">
                  <c:v>6.2178102923749998</c:v>
                </c:pt>
                <c:pt idx="20">
                  <c:v>6.1377380134903996</c:v>
                </c:pt>
                <c:pt idx="21">
                  <c:v>5.8988882903041802</c:v>
                </c:pt>
                <c:pt idx="22">
                  <c:v>6.1399883366452199</c:v>
                </c:pt>
                <c:pt idx="23">
                  <c:v>5.9187905726692902</c:v>
                </c:pt>
                <c:pt idx="24">
                  <c:v>6.1898010101883303</c:v>
                </c:pt>
                <c:pt idx="25">
                  <c:v>5.9275465892056403</c:v>
                </c:pt>
                <c:pt idx="26">
                  <c:v>5.5812317658954704</c:v>
                </c:pt>
                <c:pt idx="27">
                  <c:v>5.3163053221851104</c:v>
                </c:pt>
                <c:pt idx="28">
                  <c:v>5.6753371967006103</c:v>
                </c:pt>
                <c:pt idx="29">
                  <c:v>5.36001949738663</c:v>
                </c:pt>
                <c:pt idx="30">
                  <c:v>5.9874104272708903</c:v>
                </c:pt>
                <c:pt idx="31">
                  <c:v>6.1812783495849501</c:v>
                </c:pt>
                <c:pt idx="32">
                  <c:v>6.1346154746892099</c:v>
                </c:pt>
                <c:pt idx="33">
                  <c:v>5.9777139598505302</c:v>
                </c:pt>
                <c:pt idx="34">
                  <c:v>6.2186234508071401</c:v>
                </c:pt>
                <c:pt idx="35">
                  <c:v>6.1366897933318203</c:v>
                </c:pt>
                <c:pt idx="36">
                  <c:v>6.1028141798322997</c:v>
                </c:pt>
                <c:pt idx="37">
                  <c:v>6.0857840969193804</c:v>
                </c:pt>
                <c:pt idx="38">
                  <c:v>6.0450733520133904</c:v>
                </c:pt>
                <c:pt idx="39">
                  <c:v>6.1440783069403198</c:v>
                </c:pt>
                <c:pt idx="40">
                  <c:v>5.9764186672351203</c:v>
                </c:pt>
                <c:pt idx="41">
                  <c:v>6.0609710933589902</c:v>
                </c:pt>
                <c:pt idx="42">
                  <c:v>5.9341342791802703</c:v>
                </c:pt>
                <c:pt idx="43">
                  <c:v>5.9969896491901702</c:v>
                </c:pt>
                <c:pt idx="44">
                  <c:v>5.9418867484098303</c:v>
                </c:pt>
                <c:pt idx="45">
                  <c:v>5.9670522895714404</c:v>
                </c:pt>
                <c:pt idx="46">
                  <c:v>6.0873404164834399</c:v>
                </c:pt>
                <c:pt idx="47">
                  <c:v>5.9376964624993898</c:v>
                </c:pt>
                <c:pt idx="48">
                  <c:v>5.9408875736186104</c:v>
                </c:pt>
                <c:pt idx="49">
                  <c:v>5.7940667985777896</c:v>
                </c:pt>
                <c:pt idx="50">
                  <c:v>5.6153833483872804</c:v>
                </c:pt>
                <c:pt idx="51">
                  <c:v>5.4748161398753696</c:v>
                </c:pt>
                <c:pt idx="52">
                  <c:v>5.8366782963587696</c:v>
                </c:pt>
                <c:pt idx="53">
                  <c:v>4.59609392927893</c:v>
                </c:pt>
                <c:pt idx="54">
                  <c:v>5.9701166112733404</c:v>
                </c:pt>
                <c:pt idx="55">
                  <c:v>5.9433558877522001</c:v>
                </c:pt>
                <c:pt idx="56">
                  <c:v>5.8953949487588</c:v>
                </c:pt>
                <c:pt idx="57">
                  <c:v>5.9470681046789204</c:v>
                </c:pt>
                <c:pt idx="58">
                  <c:v>6.1564905961648897</c:v>
                </c:pt>
                <c:pt idx="59">
                  <c:v>5.8660963740162</c:v>
                </c:pt>
                <c:pt idx="60">
                  <c:v>5.9391037890240597</c:v>
                </c:pt>
                <c:pt idx="61">
                  <c:v>5.9043373493763101</c:v>
                </c:pt>
                <c:pt idx="62">
                  <c:v>6.0876967270854703</c:v>
                </c:pt>
                <c:pt idx="63">
                  <c:v>6.0998216204212499</c:v>
                </c:pt>
                <c:pt idx="64">
                  <c:v>6.1166830830344496</c:v>
                </c:pt>
                <c:pt idx="65">
                  <c:v>5.8799503298209199</c:v>
                </c:pt>
                <c:pt idx="66">
                  <c:v>6.03545958968179</c:v>
                </c:pt>
                <c:pt idx="67">
                  <c:v>5.9833935616990104</c:v>
                </c:pt>
                <c:pt idx="68">
                  <c:v>5.9425319144966497</c:v>
                </c:pt>
                <c:pt idx="69">
                  <c:v>5.9850080287863801</c:v>
                </c:pt>
                <c:pt idx="70">
                  <c:v>6.0006718216694104</c:v>
                </c:pt>
                <c:pt idx="71">
                  <c:v>5.8610965721800801</c:v>
                </c:pt>
                <c:pt idx="72">
                  <c:v>5.9801807723258404</c:v>
                </c:pt>
                <c:pt idx="73">
                  <c:v>5.6429102234523496</c:v>
                </c:pt>
                <c:pt idx="74">
                  <c:v>6.1655738675482104</c:v>
                </c:pt>
                <c:pt idx="75">
                  <c:v>5.4663775124458303</c:v>
                </c:pt>
                <c:pt idx="76">
                  <c:v>5.5483013105443399</c:v>
                </c:pt>
                <c:pt idx="77">
                  <c:v>5.4298318703362396</c:v>
                </c:pt>
                <c:pt idx="78">
                  <c:v>5.8472457401929896</c:v>
                </c:pt>
                <c:pt idx="79">
                  <c:v>5.8479532730335197</c:v>
                </c:pt>
                <c:pt idx="80">
                  <c:v>5.8938953776071301</c:v>
                </c:pt>
                <c:pt idx="81">
                  <c:v>6.0325852893721201</c:v>
                </c:pt>
                <c:pt idx="82">
                  <c:v>5.99048901786787</c:v>
                </c:pt>
                <c:pt idx="83">
                  <c:v>6.05314150966848</c:v>
                </c:pt>
                <c:pt idx="84">
                  <c:v>5.8420938326188203</c:v>
                </c:pt>
                <c:pt idx="85">
                  <c:v>6.3863518716334404</c:v>
                </c:pt>
                <c:pt idx="86">
                  <c:v>5.9061809180535096</c:v>
                </c:pt>
                <c:pt idx="87">
                  <c:v>6.1244540515579597</c:v>
                </c:pt>
                <c:pt idx="88">
                  <c:v>6.2002531322622501</c:v>
                </c:pt>
                <c:pt idx="89">
                  <c:v>5.8388506880576703</c:v>
                </c:pt>
                <c:pt idx="90">
                  <c:v>5.9567375464749199</c:v>
                </c:pt>
                <c:pt idx="91">
                  <c:v>5.8939104108898102</c:v>
                </c:pt>
                <c:pt idx="92">
                  <c:v>5.9221303831673797</c:v>
                </c:pt>
                <c:pt idx="93">
                  <c:v>6.1940058913655296</c:v>
                </c:pt>
                <c:pt idx="94">
                  <c:v>5.9141427020208202</c:v>
                </c:pt>
                <c:pt idx="95">
                  <c:v>5.9976357560472202</c:v>
                </c:pt>
                <c:pt idx="96">
                  <c:v>5.7991997838567002</c:v>
                </c:pt>
                <c:pt idx="97">
                  <c:v>5.7942866902904502</c:v>
                </c:pt>
                <c:pt idx="98">
                  <c:v>6.3168438194476098</c:v>
                </c:pt>
                <c:pt idx="99">
                  <c:v>5.0373339250101301</c:v>
                </c:pt>
                <c:pt idx="100">
                  <c:v>5.8048453610253299</c:v>
                </c:pt>
                <c:pt idx="101">
                  <c:v>5.6577852670303397</c:v>
                </c:pt>
                <c:pt idx="102">
                  <c:v>5.8464227159586803</c:v>
                </c:pt>
                <c:pt idx="103">
                  <c:v>5.7944034710338004</c:v>
                </c:pt>
                <c:pt idx="104">
                  <c:v>5.9060303618415197</c:v>
                </c:pt>
                <c:pt idx="105">
                  <c:v>5.9228442268354797</c:v>
                </c:pt>
                <c:pt idx="106">
                  <c:v>6.2148221298300399</c:v>
                </c:pt>
                <c:pt idx="107">
                  <c:v>5.97712502955617</c:v>
                </c:pt>
                <c:pt idx="108">
                  <c:v>5.8949030684122503</c:v>
                </c:pt>
                <c:pt idx="109">
                  <c:v>6.1189647998884604</c:v>
                </c:pt>
                <c:pt idx="110">
                  <c:v>5.94249483405435</c:v>
                </c:pt>
                <c:pt idx="111">
                  <c:v>6.0266117278463902</c:v>
                </c:pt>
                <c:pt idx="112">
                  <c:v>6.1164197595593999</c:v>
                </c:pt>
                <c:pt idx="113">
                  <c:v>6.0850167175548799</c:v>
                </c:pt>
                <c:pt idx="114">
                  <c:v>6.01613029271632</c:v>
                </c:pt>
                <c:pt idx="115">
                  <c:v>6.1722287011327399</c:v>
                </c:pt>
                <c:pt idx="116">
                  <c:v>5.8421979745463997</c:v>
                </c:pt>
                <c:pt idx="117">
                  <c:v>5.8970642701921703</c:v>
                </c:pt>
                <c:pt idx="118">
                  <c:v>5.8676887819503403</c:v>
                </c:pt>
                <c:pt idx="119">
                  <c:v>5.7897638610214797</c:v>
                </c:pt>
                <c:pt idx="120">
                  <c:v>4.7448099791683003</c:v>
                </c:pt>
                <c:pt idx="121">
                  <c:v>6.3359510897220801</c:v>
                </c:pt>
                <c:pt idx="122">
                  <c:v>4.4263117870942503</c:v>
                </c:pt>
                <c:pt idx="123">
                  <c:v>4.7373290405114803</c:v>
                </c:pt>
                <c:pt idx="124">
                  <c:v>4.6494654444413497</c:v>
                </c:pt>
                <c:pt idx="125">
                  <c:v>5.6013588491843196</c:v>
                </c:pt>
                <c:pt idx="126">
                  <c:v>5.9906418151474101</c:v>
                </c:pt>
                <c:pt idx="127">
                  <c:v>5.9736512371014303</c:v>
                </c:pt>
                <c:pt idx="128">
                  <c:v>6.0025631620409898</c:v>
                </c:pt>
                <c:pt idx="129">
                  <c:v>6.23295204377433</c:v>
                </c:pt>
                <c:pt idx="130">
                  <c:v>6.0067279964237796</c:v>
                </c:pt>
                <c:pt idx="131">
                  <c:v>5.87614449852585</c:v>
                </c:pt>
                <c:pt idx="132">
                  <c:v>6.0681553415709297</c:v>
                </c:pt>
                <c:pt idx="133">
                  <c:v>6.09992680043616</c:v>
                </c:pt>
                <c:pt idx="134">
                  <c:v>5.93921886363092</c:v>
                </c:pt>
                <c:pt idx="135">
                  <c:v>5.9515308811411396</c:v>
                </c:pt>
                <c:pt idx="136">
                  <c:v>6.21257057696711</c:v>
                </c:pt>
                <c:pt idx="137">
                  <c:v>6.0111720745027597</c:v>
                </c:pt>
                <c:pt idx="138">
                  <c:v>6.00040528571256</c:v>
                </c:pt>
                <c:pt idx="139">
                  <c:v>6.2460748618419499</c:v>
                </c:pt>
                <c:pt idx="140">
                  <c:v>5.8540555911091596</c:v>
                </c:pt>
                <c:pt idx="141">
                  <c:v>6.0723780441987998</c:v>
                </c:pt>
                <c:pt idx="142">
                  <c:v>5.8581629916943996</c:v>
                </c:pt>
                <c:pt idx="143">
                  <c:v>5.8156906448274803</c:v>
                </c:pt>
                <c:pt idx="144">
                  <c:v>5.7486236718110604</c:v>
                </c:pt>
                <c:pt idx="145">
                  <c:v>5.7335173619708604</c:v>
                </c:pt>
                <c:pt idx="146">
                  <c:v>4.4051209928350001</c:v>
                </c:pt>
                <c:pt idx="147">
                  <c:v>5.7108165222576996</c:v>
                </c:pt>
                <c:pt idx="148">
                  <c:v>5.5679987340355099</c:v>
                </c:pt>
                <c:pt idx="149">
                  <c:v>5.9852395862746697</c:v>
                </c:pt>
                <c:pt idx="150">
                  <c:v>5.9915876929072596</c:v>
                </c:pt>
                <c:pt idx="151">
                  <c:v>5.8193176368022401</c:v>
                </c:pt>
                <c:pt idx="152">
                  <c:v>6.1448863123425799</c:v>
                </c:pt>
                <c:pt idx="153">
                  <c:v>6.0314551749643801</c:v>
                </c:pt>
                <c:pt idx="154">
                  <c:v>6.1085150115960403</c:v>
                </c:pt>
                <c:pt idx="155">
                  <c:v>5.8502044867465504</c:v>
                </c:pt>
                <c:pt idx="156">
                  <c:v>6.0647399173574703</c:v>
                </c:pt>
                <c:pt idx="157">
                  <c:v>6.0277227794833204</c:v>
                </c:pt>
                <c:pt idx="158">
                  <c:v>6.1035203593127498</c:v>
                </c:pt>
                <c:pt idx="159">
                  <c:v>6.1309877384049498</c:v>
                </c:pt>
                <c:pt idx="160">
                  <c:v>5.9025307467981802</c:v>
                </c:pt>
                <c:pt idx="161">
                  <c:v>5.9673250265055602</c:v>
                </c:pt>
                <c:pt idx="162">
                  <c:v>6.1121193050815403</c:v>
                </c:pt>
                <c:pt idx="163">
                  <c:v>6.0781098432979999</c:v>
                </c:pt>
                <c:pt idx="164">
                  <c:v>6.0994670250768497</c:v>
                </c:pt>
                <c:pt idx="165">
                  <c:v>6.0309113669721404</c:v>
                </c:pt>
                <c:pt idx="166">
                  <c:v>5.9555105481475303</c:v>
                </c:pt>
                <c:pt idx="167">
                  <c:v>5.8934871303376397</c:v>
                </c:pt>
                <c:pt idx="168">
                  <c:v>5.6764135527507698</c:v>
                </c:pt>
                <c:pt idx="169">
                  <c:v>6.0138684967978397</c:v>
                </c:pt>
                <c:pt idx="170">
                  <c:v>6.0865619835067104</c:v>
                </c:pt>
                <c:pt idx="171">
                  <c:v>5.0394081804011996</c:v>
                </c:pt>
                <c:pt idx="172">
                  <c:v>5.5021258453913298</c:v>
                </c:pt>
                <c:pt idx="173">
                  <c:v>4.6329956262367302</c:v>
                </c:pt>
                <c:pt idx="174">
                  <c:v>5.6733210720917802</c:v>
                </c:pt>
                <c:pt idx="175">
                  <c:v>5.9216139311679603</c:v>
                </c:pt>
                <c:pt idx="176">
                  <c:v>6.0413099839130897</c:v>
                </c:pt>
                <c:pt idx="177">
                  <c:v>5.9517301987862901</c:v>
                </c:pt>
                <c:pt idx="178">
                  <c:v>6.1465284181328697</c:v>
                </c:pt>
                <c:pt idx="179">
                  <c:v>6.11408498534212</c:v>
                </c:pt>
                <c:pt idx="180">
                  <c:v>5.8942994858913202</c:v>
                </c:pt>
                <c:pt idx="181">
                  <c:v>5.9506140515246901</c:v>
                </c:pt>
                <c:pt idx="182">
                  <c:v>6.1603810065370501</c:v>
                </c:pt>
                <c:pt idx="183">
                  <c:v>6.02492871772216</c:v>
                </c:pt>
                <c:pt idx="184">
                  <c:v>6.0934596187265404</c:v>
                </c:pt>
                <c:pt idx="185">
                  <c:v>6.0472708047395196</c:v>
                </c:pt>
                <c:pt idx="186">
                  <c:v>6.1683461038888199</c:v>
                </c:pt>
                <c:pt idx="187">
                  <c:v>6.09089263757315</c:v>
                </c:pt>
                <c:pt idx="188">
                  <c:v>5.8739570654876596</c:v>
                </c:pt>
                <c:pt idx="189">
                  <c:v>5.9980027903635396</c:v>
                </c:pt>
                <c:pt idx="190">
                  <c:v>5.8253481954239401</c:v>
                </c:pt>
                <c:pt idx="191">
                  <c:v>5.9084346797154499</c:v>
                </c:pt>
                <c:pt idx="192">
                  <c:v>5.9069059153219499</c:v>
                </c:pt>
                <c:pt idx="193">
                  <c:v>4.7993043380586098</c:v>
                </c:pt>
                <c:pt idx="194">
                  <c:v>4.7555736018969101</c:v>
                </c:pt>
                <c:pt idx="195">
                  <c:v>5.6485801204295996</c:v>
                </c:pt>
                <c:pt idx="196">
                  <c:v>5.6843040690390501</c:v>
                </c:pt>
                <c:pt idx="197">
                  <c:v>5.7739001213521401</c:v>
                </c:pt>
                <c:pt idx="198">
                  <c:v>5.8552771055747197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CA-4B47-A542-918AEE2E6C0A}"/>
            </c:ext>
          </c:extLst>
        </c:ser>
        <c:ser>
          <c:idx val="2"/>
          <c:order val="1"/>
          <c:tx>
            <c:strRef>
              <c:f>'Data over Time'!$C$1</c:f>
              <c:strCache>
                <c:ptCount val="1"/>
                <c:pt idx="0">
                  <c:v>Server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'Data over Time'!$C$2:$C$200</c:f>
              <c:numCache>
                <c:formatCode>General</c:formatCode>
                <c:ptCount val="199"/>
                <c:pt idx="0">
                  <c:v>6.3858968859944598</c:v>
                </c:pt>
                <c:pt idx="1">
                  <c:v>6.3755495803070197</c:v>
                </c:pt>
                <c:pt idx="2">
                  <c:v>6.2607588507136196</c:v>
                </c:pt>
                <c:pt idx="3">
                  <c:v>5.8917333619646897</c:v>
                </c:pt>
                <c:pt idx="4">
                  <c:v>6.2189859231809503</c:v>
                </c:pt>
                <c:pt idx="5">
                  <c:v>6.47101921885245</c:v>
                </c:pt>
                <c:pt idx="6">
                  <c:v>6.5183053375777398</c:v>
                </c:pt>
                <c:pt idx="7">
                  <c:v>6.5318063068617001</c:v>
                </c:pt>
                <c:pt idx="8">
                  <c:v>6.5130263199176204</c:v>
                </c:pt>
                <c:pt idx="9">
                  <c:v>6.2025990390767296</c:v>
                </c:pt>
                <c:pt idx="10">
                  <c:v>6.1569049604563304</c:v>
                </c:pt>
                <c:pt idx="11">
                  <c:v>6.2515239247646504</c:v>
                </c:pt>
                <c:pt idx="12">
                  <c:v>6.18877750578958</c:v>
                </c:pt>
                <c:pt idx="13">
                  <c:v>6.2812526748463497</c:v>
                </c:pt>
                <c:pt idx="14">
                  <c:v>6.0629078502339997</c:v>
                </c:pt>
                <c:pt idx="15">
                  <c:v>6.0771827520482198</c:v>
                </c:pt>
                <c:pt idx="16">
                  <c:v>6.2905809400258903</c:v>
                </c:pt>
                <c:pt idx="17">
                  <c:v>6.1138738878697003</c:v>
                </c:pt>
                <c:pt idx="18">
                  <c:v>6.1739015667354398</c:v>
                </c:pt>
                <c:pt idx="19">
                  <c:v>6.1957039491228203</c:v>
                </c:pt>
                <c:pt idx="20">
                  <c:v>6.1665340542757399</c:v>
                </c:pt>
                <c:pt idx="21">
                  <c:v>6.2956635089992101</c:v>
                </c:pt>
                <c:pt idx="22">
                  <c:v>6.1639751641272502</c:v>
                </c:pt>
                <c:pt idx="23">
                  <c:v>6.5346416495815598</c:v>
                </c:pt>
                <c:pt idx="24">
                  <c:v>6.4220250181053702</c:v>
                </c:pt>
                <c:pt idx="25">
                  <c:v>6.3041211886526503</c:v>
                </c:pt>
                <c:pt idx="26">
                  <c:v>6.3336065420853904</c:v>
                </c:pt>
                <c:pt idx="27">
                  <c:v>6.0687991124486302</c:v>
                </c:pt>
                <c:pt idx="28">
                  <c:v>6.2113767913807898</c:v>
                </c:pt>
                <c:pt idx="29">
                  <c:v>6.1561010238881702</c:v>
                </c:pt>
                <c:pt idx="30">
                  <c:v>6.21520675531813</c:v>
                </c:pt>
                <c:pt idx="31">
                  <c:v>6.2650634220090504</c:v>
                </c:pt>
                <c:pt idx="32">
                  <c:v>6.13507323312714</c:v>
                </c:pt>
                <c:pt idx="33">
                  <c:v>6.19275934621872</c:v>
                </c:pt>
                <c:pt idx="34">
                  <c:v>6.1033090958462104</c:v>
                </c:pt>
                <c:pt idx="35">
                  <c:v>6.1081487694305903</c:v>
                </c:pt>
                <c:pt idx="36">
                  <c:v>6.0752964485300804</c:v>
                </c:pt>
                <c:pt idx="37">
                  <c:v>6.1997306397487701</c:v>
                </c:pt>
                <c:pt idx="38">
                  <c:v>6.0080072016721298</c:v>
                </c:pt>
                <c:pt idx="39">
                  <c:v>6.2033300138763598</c:v>
                </c:pt>
                <c:pt idx="40">
                  <c:v>6.1742683311929998</c:v>
                </c:pt>
                <c:pt idx="41">
                  <c:v>6.1865365996705997</c:v>
                </c:pt>
                <c:pt idx="42">
                  <c:v>6.0577876792238703</c:v>
                </c:pt>
                <c:pt idx="43">
                  <c:v>6.33050591557378</c:v>
                </c:pt>
                <c:pt idx="44">
                  <c:v>5.99784230351327</c:v>
                </c:pt>
                <c:pt idx="45">
                  <c:v>6.1528925050706897</c:v>
                </c:pt>
                <c:pt idx="46">
                  <c:v>6.3046868658351798</c:v>
                </c:pt>
                <c:pt idx="47">
                  <c:v>6.4415949819968397</c:v>
                </c:pt>
                <c:pt idx="48">
                  <c:v>6.4961416558568796</c:v>
                </c:pt>
                <c:pt idx="49">
                  <c:v>6.18492337670786</c:v>
                </c:pt>
                <c:pt idx="50">
                  <c:v>6.1190122129764903</c:v>
                </c:pt>
                <c:pt idx="51">
                  <c:v>5.9455715232528297</c:v>
                </c:pt>
                <c:pt idx="52">
                  <c:v>6.4954193707323702</c:v>
                </c:pt>
                <c:pt idx="53">
                  <c:v>5.91123880966237</c:v>
                </c:pt>
                <c:pt idx="54">
                  <c:v>6.2853273900564304</c:v>
                </c:pt>
                <c:pt idx="55">
                  <c:v>6.2254257242802904</c:v>
                </c:pt>
                <c:pt idx="56">
                  <c:v>5.9951349040356599</c:v>
                </c:pt>
                <c:pt idx="57">
                  <c:v>6.0115939844783304</c:v>
                </c:pt>
                <c:pt idx="58">
                  <c:v>6.1490847295279503</c:v>
                </c:pt>
                <c:pt idx="59">
                  <c:v>6.1086329153482399</c:v>
                </c:pt>
                <c:pt idx="60">
                  <c:v>6.0696924683145896</c:v>
                </c:pt>
                <c:pt idx="61">
                  <c:v>6.1782826488789198</c:v>
                </c:pt>
                <c:pt idx="62">
                  <c:v>6.1663337495434503</c:v>
                </c:pt>
                <c:pt idx="63">
                  <c:v>6.17325990881608</c:v>
                </c:pt>
                <c:pt idx="64">
                  <c:v>6.2050959118889502</c:v>
                </c:pt>
                <c:pt idx="65">
                  <c:v>6.2190739639122103</c:v>
                </c:pt>
                <c:pt idx="66">
                  <c:v>6.1546320459376203</c:v>
                </c:pt>
                <c:pt idx="67">
                  <c:v>6.1123094268471299</c:v>
                </c:pt>
                <c:pt idx="68">
                  <c:v>6.0889090047667098</c:v>
                </c:pt>
                <c:pt idx="69">
                  <c:v>5.8601163834474104</c:v>
                </c:pt>
                <c:pt idx="70">
                  <c:v>6.0764711285925603</c:v>
                </c:pt>
                <c:pt idx="71">
                  <c:v>6.3945244319471799</c:v>
                </c:pt>
                <c:pt idx="72">
                  <c:v>5.9080721443187496</c:v>
                </c:pt>
                <c:pt idx="73">
                  <c:v>5.9278540546377201</c:v>
                </c:pt>
                <c:pt idx="74">
                  <c:v>5.0945160796701696</c:v>
                </c:pt>
                <c:pt idx="75">
                  <c:v>4.9322467490169801</c:v>
                </c:pt>
                <c:pt idx="76">
                  <c:v>5.1812053281181303</c:v>
                </c:pt>
                <c:pt idx="77">
                  <c:v>5.2061924046644501</c:v>
                </c:pt>
                <c:pt idx="78">
                  <c:v>5.8015575824005303</c:v>
                </c:pt>
                <c:pt idx="79">
                  <c:v>6.2010260072761998</c:v>
                </c:pt>
                <c:pt idx="80">
                  <c:v>6.2834755427214297</c:v>
                </c:pt>
                <c:pt idx="81">
                  <c:v>6.1715294950159203</c:v>
                </c:pt>
                <c:pt idx="82">
                  <c:v>6.0368048017335898</c:v>
                </c:pt>
                <c:pt idx="83">
                  <c:v>6.17209075315421</c:v>
                </c:pt>
                <c:pt idx="84">
                  <c:v>6.1040906673114401</c:v>
                </c:pt>
                <c:pt idx="85">
                  <c:v>6.2831107887422899</c:v>
                </c:pt>
                <c:pt idx="86">
                  <c:v>5.9878556240589704</c:v>
                </c:pt>
                <c:pt idx="87">
                  <c:v>6.0018171212337501</c:v>
                </c:pt>
                <c:pt idx="88">
                  <c:v>6.1725716922994298</c:v>
                </c:pt>
                <c:pt idx="89">
                  <c:v>6.1311864745813596</c:v>
                </c:pt>
                <c:pt idx="90">
                  <c:v>6.1573398194946503</c:v>
                </c:pt>
                <c:pt idx="91">
                  <c:v>6.1745087766332301</c:v>
                </c:pt>
                <c:pt idx="92">
                  <c:v>6.1128942773977597</c:v>
                </c:pt>
                <c:pt idx="93">
                  <c:v>6.0361061991289802</c:v>
                </c:pt>
                <c:pt idx="94">
                  <c:v>6.3721143157466402</c:v>
                </c:pt>
                <c:pt idx="95">
                  <c:v>6.70535714499636</c:v>
                </c:pt>
                <c:pt idx="96">
                  <c:v>6.4374536226225798</c:v>
                </c:pt>
                <c:pt idx="97">
                  <c:v>6.3625486136867497</c:v>
                </c:pt>
                <c:pt idx="98">
                  <c:v>6.5166306777398697</c:v>
                </c:pt>
                <c:pt idx="99">
                  <c:v>6.4198670648699396</c:v>
                </c:pt>
                <c:pt idx="100">
                  <c:v>6.1738127247925298</c:v>
                </c:pt>
                <c:pt idx="101">
                  <c:v>6.2379976320525499</c:v>
                </c:pt>
                <c:pt idx="102">
                  <c:v>6.0230740018055204</c:v>
                </c:pt>
                <c:pt idx="103">
                  <c:v>6.57540999982497</c:v>
                </c:pt>
                <c:pt idx="104">
                  <c:v>6.4283976666192899</c:v>
                </c:pt>
                <c:pt idx="105">
                  <c:v>6.4436951800247204</c:v>
                </c:pt>
                <c:pt idx="106">
                  <c:v>6.36827703249108</c:v>
                </c:pt>
                <c:pt idx="107">
                  <c:v>6.53910690338056</c:v>
                </c:pt>
                <c:pt idx="108">
                  <c:v>6.3464964686561398</c:v>
                </c:pt>
                <c:pt idx="109">
                  <c:v>6.2633735281543599</c:v>
                </c:pt>
                <c:pt idx="110">
                  <c:v>6.3268328519498001</c:v>
                </c:pt>
                <c:pt idx="111">
                  <c:v>6.2192196965025204</c:v>
                </c:pt>
                <c:pt idx="112">
                  <c:v>6.1929102408495504</c:v>
                </c:pt>
                <c:pt idx="113">
                  <c:v>6.2508953493321604</c:v>
                </c:pt>
                <c:pt idx="114">
                  <c:v>6.3708669866674601</c:v>
                </c:pt>
                <c:pt idx="115">
                  <c:v>6.1697640437159702</c:v>
                </c:pt>
                <c:pt idx="116">
                  <c:v>6.1341274386696796</c:v>
                </c:pt>
                <c:pt idx="117">
                  <c:v>6.2962553305517002</c:v>
                </c:pt>
                <c:pt idx="118">
                  <c:v>6.3764235524736499</c:v>
                </c:pt>
                <c:pt idx="119">
                  <c:v>6.4136834338508502</c:v>
                </c:pt>
                <c:pt idx="120">
                  <c:v>5.9448470696076603</c:v>
                </c:pt>
                <c:pt idx="121">
                  <c:v>5.6291590500588997</c:v>
                </c:pt>
                <c:pt idx="122">
                  <c:v>5.8568157240009304</c:v>
                </c:pt>
                <c:pt idx="123">
                  <c:v>5.9111188550445304</c:v>
                </c:pt>
                <c:pt idx="124">
                  <c:v>6.2497635156144398</c:v>
                </c:pt>
                <c:pt idx="125">
                  <c:v>5.81192576424686</c:v>
                </c:pt>
                <c:pt idx="126">
                  <c:v>6.4170066388128602</c:v>
                </c:pt>
                <c:pt idx="127">
                  <c:v>6.2630697580634598</c:v>
                </c:pt>
                <c:pt idx="128">
                  <c:v>6.2161866224485403</c:v>
                </c:pt>
                <c:pt idx="129">
                  <c:v>6.1877667992533096</c:v>
                </c:pt>
                <c:pt idx="130">
                  <c:v>6.0543703237473796</c:v>
                </c:pt>
                <c:pt idx="131">
                  <c:v>5.9686891776380104</c:v>
                </c:pt>
                <c:pt idx="132">
                  <c:v>6.2030164335045503</c:v>
                </c:pt>
                <c:pt idx="133">
                  <c:v>6.1505120988408697</c:v>
                </c:pt>
                <c:pt idx="134">
                  <c:v>6.0639568930432404</c:v>
                </c:pt>
                <c:pt idx="135">
                  <c:v>6.1327885512848503</c:v>
                </c:pt>
                <c:pt idx="136">
                  <c:v>6.2751021626788601</c:v>
                </c:pt>
                <c:pt idx="137">
                  <c:v>6.1632830763598401</c:v>
                </c:pt>
                <c:pt idx="138">
                  <c:v>6.1235938477321197</c:v>
                </c:pt>
                <c:pt idx="139">
                  <c:v>6.1164107069138902</c:v>
                </c:pt>
                <c:pt idx="140">
                  <c:v>5.9912226336384</c:v>
                </c:pt>
                <c:pt idx="141">
                  <c:v>6.3363937249140898</c:v>
                </c:pt>
                <c:pt idx="142">
                  <c:v>6.2577524282447001</c:v>
                </c:pt>
                <c:pt idx="143">
                  <c:v>6.2572792785165197</c:v>
                </c:pt>
                <c:pt idx="144">
                  <c:v>6.0887130360332096</c:v>
                </c:pt>
                <c:pt idx="145">
                  <c:v>6.4701237778209997</c:v>
                </c:pt>
                <c:pt idx="146">
                  <c:v>6.2591304735664499</c:v>
                </c:pt>
                <c:pt idx="147">
                  <c:v>5.4967045075143304</c:v>
                </c:pt>
                <c:pt idx="148">
                  <c:v>6.01652016905149</c:v>
                </c:pt>
                <c:pt idx="149">
                  <c:v>6.2989060213794303</c:v>
                </c:pt>
                <c:pt idx="150">
                  <c:v>5.9980968684941001</c:v>
                </c:pt>
                <c:pt idx="151">
                  <c:v>6.3170370268775402</c:v>
                </c:pt>
                <c:pt idx="152">
                  <c:v>6.1743299135561998</c:v>
                </c:pt>
                <c:pt idx="153">
                  <c:v>6.2411886783446597</c:v>
                </c:pt>
                <c:pt idx="154">
                  <c:v>6.1532528781236602</c:v>
                </c:pt>
                <c:pt idx="155">
                  <c:v>6.1679143787094901</c:v>
                </c:pt>
                <c:pt idx="156">
                  <c:v>6.1388509042303401</c:v>
                </c:pt>
                <c:pt idx="157">
                  <c:v>6.3063888178475302</c:v>
                </c:pt>
                <c:pt idx="158">
                  <c:v>6.1467745103203697</c:v>
                </c:pt>
                <c:pt idx="159">
                  <c:v>6.1864381386456797</c:v>
                </c:pt>
                <c:pt idx="160">
                  <c:v>6.29164250596176</c:v>
                </c:pt>
                <c:pt idx="161">
                  <c:v>6.2837294366596304</c:v>
                </c:pt>
                <c:pt idx="162">
                  <c:v>6.4487514211010897</c:v>
                </c:pt>
                <c:pt idx="163">
                  <c:v>6.1580211088217398</c:v>
                </c:pt>
                <c:pt idx="164">
                  <c:v>6.2851708795142702</c:v>
                </c:pt>
                <c:pt idx="165">
                  <c:v>6.1579664732033201</c:v>
                </c:pt>
                <c:pt idx="166">
                  <c:v>6.2114159458979001</c:v>
                </c:pt>
                <c:pt idx="167">
                  <c:v>6.7344455468677999</c:v>
                </c:pt>
                <c:pt idx="168">
                  <c:v>6.4247638638583</c:v>
                </c:pt>
                <c:pt idx="169">
                  <c:v>6.4080854050845</c:v>
                </c:pt>
                <c:pt idx="170">
                  <c:v>6.41704089276279</c:v>
                </c:pt>
                <c:pt idx="171">
                  <c:v>6.1557550737882902</c:v>
                </c:pt>
                <c:pt idx="172">
                  <c:v>6.12922344832295</c:v>
                </c:pt>
                <c:pt idx="173">
                  <c:v>6.4377189522394502</c:v>
                </c:pt>
                <c:pt idx="174">
                  <c:v>6.1067147630869396</c:v>
                </c:pt>
                <c:pt idx="175">
                  <c:v>6.3191706668262899</c:v>
                </c:pt>
                <c:pt idx="176">
                  <c:v>6.3490966650794096</c:v>
                </c:pt>
                <c:pt idx="177">
                  <c:v>6.3881902710241096</c:v>
                </c:pt>
                <c:pt idx="178">
                  <c:v>6.2361309247986503</c:v>
                </c:pt>
                <c:pt idx="179">
                  <c:v>6.22750235240742</c:v>
                </c:pt>
                <c:pt idx="180">
                  <c:v>6.0872881234082499</c:v>
                </c:pt>
                <c:pt idx="181">
                  <c:v>6.1082384907612299</c:v>
                </c:pt>
                <c:pt idx="182">
                  <c:v>6.1543503747406101</c:v>
                </c:pt>
                <c:pt idx="183">
                  <c:v>6.1994360618256197</c:v>
                </c:pt>
                <c:pt idx="184">
                  <c:v>6.0614445846444696</c:v>
                </c:pt>
                <c:pt idx="185">
                  <c:v>6.1784832689645501</c:v>
                </c:pt>
                <c:pt idx="186">
                  <c:v>6.3552912564872397</c:v>
                </c:pt>
                <c:pt idx="187">
                  <c:v>6.1914315039583396</c:v>
                </c:pt>
                <c:pt idx="188">
                  <c:v>6.0547038549992998</c:v>
                </c:pt>
                <c:pt idx="189">
                  <c:v>6.2893963330637401</c:v>
                </c:pt>
                <c:pt idx="190">
                  <c:v>6.3883739352346698</c:v>
                </c:pt>
                <c:pt idx="191">
                  <c:v>6.6069490441730503</c:v>
                </c:pt>
                <c:pt idx="192">
                  <c:v>6.2780645668095998</c:v>
                </c:pt>
                <c:pt idx="193">
                  <c:v>6.1003657520030901</c:v>
                </c:pt>
                <c:pt idx="194">
                  <c:v>6.1655118390477801</c:v>
                </c:pt>
                <c:pt idx="195">
                  <c:v>6.3282104958201204</c:v>
                </c:pt>
                <c:pt idx="196">
                  <c:v>6.3496672918253898</c:v>
                </c:pt>
                <c:pt idx="197">
                  <c:v>6.36961920223942</c:v>
                </c:pt>
                <c:pt idx="198">
                  <c:v>6.5601959243824997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CA-4B47-A542-918AEE2E6C0A}"/>
            </c:ext>
          </c:extLst>
        </c:ser>
        <c:ser>
          <c:idx val="0"/>
          <c:order val="2"/>
          <c:tx>
            <c:strRef>
              <c:f>'Data over Time'!$A$1</c:f>
              <c:strCache>
                <c:ptCount val="1"/>
                <c:pt idx="0">
                  <c:v>Function's Value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'Data over Time'!$A$2:$A$200</c:f>
              <c:numCache>
                <c:formatCode>General</c:formatCode>
                <c:ptCount val="199"/>
                <c:pt idx="0">
                  <c:v>6.3449559956858801</c:v>
                </c:pt>
                <c:pt idx="1">
                  <c:v>6.2676153617710701</c:v>
                </c:pt>
                <c:pt idx="2">
                  <c:v>6.2105604598945199</c:v>
                </c:pt>
                <c:pt idx="3">
                  <c:v>6.1397951355933502</c:v>
                </c:pt>
                <c:pt idx="4">
                  <c:v>6.3339615183662401</c:v>
                </c:pt>
                <c:pt idx="5">
                  <c:v>6.4871389450933501</c:v>
                </c:pt>
                <c:pt idx="6">
                  <c:v>6.3639480308246901</c:v>
                </c:pt>
                <c:pt idx="7">
                  <c:v>6.3391103695601103</c:v>
                </c:pt>
                <c:pt idx="8">
                  <c:v>6.32891394783835</c:v>
                </c:pt>
                <c:pt idx="9">
                  <c:v>6.1309090601003096</c:v>
                </c:pt>
                <c:pt idx="10">
                  <c:v>6.1034374763709804</c:v>
                </c:pt>
                <c:pt idx="11">
                  <c:v>6.1416786764239104</c:v>
                </c:pt>
                <c:pt idx="12">
                  <c:v>6.0935281543293103</c:v>
                </c:pt>
                <c:pt idx="13">
                  <c:v>6.1510104275021602</c:v>
                </c:pt>
                <c:pt idx="14">
                  <c:v>6.17641386928549</c:v>
                </c:pt>
                <c:pt idx="15">
                  <c:v>6.0484765139120302</c:v>
                </c:pt>
                <c:pt idx="16">
                  <c:v>6.1504878356277999</c:v>
                </c:pt>
                <c:pt idx="17">
                  <c:v>6.14359545837228</c:v>
                </c:pt>
                <c:pt idx="18">
                  <c:v>6.12396632988116</c:v>
                </c:pt>
                <c:pt idx="19">
                  <c:v>6.22376997424956</c:v>
                </c:pt>
                <c:pt idx="20">
                  <c:v>6.1770926006959899</c:v>
                </c:pt>
                <c:pt idx="21">
                  <c:v>6.1476711587953004</c:v>
                </c:pt>
                <c:pt idx="22">
                  <c:v>6.1864005235812103</c:v>
                </c:pt>
                <c:pt idx="23">
                  <c:v>6.3752789319857097</c:v>
                </c:pt>
                <c:pt idx="24">
                  <c:v>6.4158424106307699</c:v>
                </c:pt>
                <c:pt idx="25">
                  <c:v>6.3253107748349597</c:v>
                </c:pt>
                <c:pt idx="26">
                  <c:v>6.2542211958948197</c:v>
                </c:pt>
                <c:pt idx="27">
                  <c:v>6.1435186329552103</c:v>
                </c:pt>
                <c:pt idx="28">
                  <c:v>6.3327751230439402</c:v>
                </c:pt>
                <c:pt idx="29">
                  <c:v>6.1495654002224196</c:v>
                </c:pt>
                <c:pt idx="30">
                  <c:v>6.2517361921490799</c:v>
                </c:pt>
                <c:pt idx="31">
                  <c:v>6.2834898751181996</c:v>
                </c:pt>
                <c:pt idx="32">
                  <c:v>6.1669980565183504</c:v>
                </c:pt>
                <c:pt idx="33">
                  <c:v>6.1063376707898698</c:v>
                </c:pt>
                <c:pt idx="34">
                  <c:v>6.1790718902049298</c:v>
                </c:pt>
                <c:pt idx="35">
                  <c:v>6.1339826043982297</c:v>
                </c:pt>
                <c:pt idx="36">
                  <c:v>6.1087093900810201</c:v>
                </c:pt>
                <c:pt idx="37">
                  <c:v>6.1559521533565702</c:v>
                </c:pt>
                <c:pt idx="38">
                  <c:v>6.0441060650185996</c:v>
                </c:pt>
                <c:pt idx="39">
                  <c:v>6.1913378352024901</c:v>
                </c:pt>
                <c:pt idx="40">
                  <c:v>6.09532681439216</c:v>
                </c:pt>
                <c:pt idx="41">
                  <c:v>6.1401567359064</c:v>
                </c:pt>
                <c:pt idx="42">
                  <c:v>6.0130001877475703</c:v>
                </c:pt>
                <c:pt idx="43">
                  <c:v>6.1961862065273703</c:v>
                </c:pt>
                <c:pt idx="44">
                  <c:v>5.9905782419235996</c:v>
                </c:pt>
                <c:pt idx="45">
                  <c:v>6.1021109886585299</c:v>
                </c:pt>
                <c:pt idx="46">
                  <c:v>6.2608622849255404</c:v>
                </c:pt>
                <c:pt idx="47">
                  <c:v>6.39520186280921</c:v>
                </c:pt>
                <c:pt idx="48">
                  <c:v>6.3896853971591598</c:v>
                </c:pt>
                <c:pt idx="49">
                  <c:v>6.2279231206645802</c:v>
                </c:pt>
                <c:pt idx="50">
                  <c:v>6.3676923480233798</c:v>
                </c:pt>
                <c:pt idx="51">
                  <c:v>6.1543639289107803</c:v>
                </c:pt>
                <c:pt idx="52">
                  <c:v>6.3981150709033798</c:v>
                </c:pt>
                <c:pt idx="53">
                  <c:v>5.7729547375790702</c:v>
                </c:pt>
                <c:pt idx="54">
                  <c:v>6.2556351018812704</c:v>
                </c:pt>
                <c:pt idx="55">
                  <c:v>6.1755632841135997</c:v>
                </c:pt>
                <c:pt idx="56">
                  <c:v>5.9681959212376299</c:v>
                </c:pt>
                <c:pt idx="57">
                  <c:v>5.9915508143144498</c:v>
                </c:pt>
                <c:pt idx="58">
                  <c:v>6.1719921024397602</c:v>
                </c:pt>
                <c:pt idx="59">
                  <c:v>6.01403869232273</c:v>
                </c:pt>
                <c:pt idx="60">
                  <c:v>6.0252684352327996</c:v>
                </c:pt>
                <c:pt idx="61">
                  <c:v>6.0739703587477596</c:v>
                </c:pt>
                <c:pt idx="62">
                  <c:v>6.1411364658235703</c:v>
                </c:pt>
                <c:pt idx="63">
                  <c:v>6.1490678962661303</c:v>
                </c:pt>
                <c:pt idx="64">
                  <c:v>6.1727801409753598</c:v>
                </c:pt>
                <c:pt idx="65">
                  <c:v>6.0788663501520599</c:v>
                </c:pt>
                <c:pt idx="66">
                  <c:v>6.1122009284252199</c:v>
                </c:pt>
                <c:pt idx="67">
                  <c:v>6.06774276732434</c:v>
                </c:pt>
                <c:pt idx="68">
                  <c:v>6.0553846091896402</c:v>
                </c:pt>
                <c:pt idx="69">
                  <c:v>5.96341331748238</c:v>
                </c:pt>
                <c:pt idx="70">
                  <c:v>6.0776246865003003</c:v>
                </c:pt>
                <c:pt idx="71">
                  <c:v>6.2610641413758898</c:v>
                </c:pt>
                <c:pt idx="72">
                  <c:v>6.0791666913148799</c:v>
                </c:pt>
                <c:pt idx="73">
                  <c:v>5.9252104793828604</c:v>
                </c:pt>
                <c:pt idx="74">
                  <c:v>6.1090950026764501</c:v>
                </c:pt>
                <c:pt idx="75">
                  <c:v>5.6284070801472801</c:v>
                </c:pt>
                <c:pt idx="76">
                  <c:v>5.8048005593231196</c:v>
                </c:pt>
                <c:pt idx="77">
                  <c:v>5.7387694281739901</c:v>
                </c:pt>
                <c:pt idx="78">
                  <c:v>5.9931096554044201</c:v>
                </c:pt>
                <c:pt idx="79">
                  <c:v>6.12507638764421</c:v>
                </c:pt>
                <c:pt idx="80">
                  <c:v>6.14666359190851</c:v>
                </c:pt>
                <c:pt idx="81">
                  <c:v>6.1297380410858899</c:v>
                </c:pt>
                <c:pt idx="82">
                  <c:v>6.03803272378339</c:v>
                </c:pt>
                <c:pt idx="83">
                  <c:v>6.1386590358505098</c:v>
                </c:pt>
                <c:pt idx="84">
                  <c:v>6.0060832378035096</c:v>
                </c:pt>
                <c:pt idx="85">
                  <c:v>6.3596620032799596</c:v>
                </c:pt>
                <c:pt idx="86">
                  <c:v>5.9609013080897402</c:v>
                </c:pt>
                <c:pt idx="87">
                  <c:v>6.0902765727968804</c:v>
                </c:pt>
                <c:pt idx="88">
                  <c:v>6.2175080505674902</c:v>
                </c:pt>
                <c:pt idx="89">
                  <c:v>6.0227670510767801</c:v>
                </c:pt>
                <c:pt idx="90">
                  <c:v>6.0976370185336499</c:v>
                </c:pt>
                <c:pt idx="91">
                  <c:v>6.0706377591127101</c:v>
                </c:pt>
                <c:pt idx="92">
                  <c:v>6.0478740725838804</c:v>
                </c:pt>
                <c:pt idx="93">
                  <c:v>6.1900024138235699</c:v>
                </c:pt>
                <c:pt idx="94">
                  <c:v>6.22604957054513</c:v>
                </c:pt>
                <c:pt idx="95">
                  <c:v>6.5375228790317204</c:v>
                </c:pt>
                <c:pt idx="96">
                  <c:v>6.2977557509194897</c:v>
                </c:pt>
                <c:pt idx="97">
                  <c:v>6.4935552795541698</c:v>
                </c:pt>
                <c:pt idx="98">
                  <c:v>6.8514799643536897</c:v>
                </c:pt>
                <c:pt idx="99">
                  <c:v>6.2019859097626702</c:v>
                </c:pt>
                <c:pt idx="100">
                  <c:v>6.47613366992144</c:v>
                </c:pt>
                <c:pt idx="101">
                  <c:v>6.2923245912765804</c:v>
                </c:pt>
                <c:pt idx="102">
                  <c:v>6.2227518360724199</c:v>
                </c:pt>
                <c:pt idx="103">
                  <c:v>6.3589431518978303</c:v>
                </c:pt>
                <c:pt idx="104">
                  <c:v>6.2597072089071197</c:v>
                </c:pt>
                <c:pt idx="105">
                  <c:v>6.2566385526692603</c:v>
                </c:pt>
                <c:pt idx="106">
                  <c:v>6.3240916131341498</c:v>
                </c:pt>
                <c:pt idx="107">
                  <c:v>6.3285774541421302</c:v>
                </c:pt>
                <c:pt idx="108">
                  <c:v>6.1735930143440001</c:v>
                </c:pt>
                <c:pt idx="109">
                  <c:v>6.2202340633619899</c:v>
                </c:pt>
                <c:pt idx="110">
                  <c:v>6.1948258039197199</c:v>
                </c:pt>
                <c:pt idx="111">
                  <c:v>6.1516820544395596</c:v>
                </c:pt>
                <c:pt idx="112">
                  <c:v>6.1770219805845601</c:v>
                </c:pt>
                <c:pt idx="113">
                  <c:v>6.1909436238144098</c:v>
                </c:pt>
                <c:pt idx="114">
                  <c:v>6.2419595226353204</c:v>
                </c:pt>
                <c:pt idx="115">
                  <c:v>6.2146621298237603</c:v>
                </c:pt>
                <c:pt idx="116">
                  <c:v>6.0267994358959598</c:v>
                </c:pt>
                <c:pt idx="117">
                  <c:v>6.1574956714066502</c:v>
                </c:pt>
                <c:pt idx="118">
                  <c:v>6.2489041677856898</c:v>
                </c:pt>
                <c:pt idx="119">
                  <c:v>6.30178248023942</c:v>
                </c:pt>
                <c:pt idx="120">
                  <c:v>5.89215748048177</c:v>
                </c:pt>
                <c:pt idx="121">
                  <c:v>6.49096702727691</c:v>
                </c:pt>
                <c:pt idx="122">
                  <c:v>5.7135526341891998</c:v>
                </c:pt>
                <c:pt idx="123">
                  <c:v>5.7544126205355903</c:v>
                </c:pt>
                <c:pt idx="124">
                  <c:v>6.0184048929619696</c:v>
                </c:pt>
                <c:pt idx="125">
                  <c:v>6.1563669956671498</c:v>
                </c:pt>
                <c:pt idx="126">
                  <c:v>6.3474785927808197</c:v>
                </c:pt>
                <c:pt idx="127">
                  <c:v>6.2100256951828801</c:v>
                </c:pt>
                <c:pt idx="128">
                  <c:v>6.1472799369868101</c:v>
                </c:pt>
                <c:pt idx="129">
                  <c:v>6.2268388565719102</c:v>
                </c:pt>
                <c:pt idx="130">
                  <c:v>6.0448974814028196</c:v>
                </c:pt>
                <c:pt idx="131">
                  <c:v>5.9391644055910504</c:v>
                </c:pt>
                <c:pt idx="132">
                  <c:v>6.1498292848334</c:v>
                </c:pt>
                <c:pt idx="133">
                  <c:v>6.1386679348523296</c:v>
                </c:pt>
                <c:pt idx="134">
                  <c:v>6.0187625065249701</c:v>
                </c:pt>
                <c:pt idx="135">
                  <c:v>6.0589417440400899</c:v>
                </c:pt>
                <c:pt idx="136">
                  <c:v>6.2581512671943198</c:v>
                </c:pt>
                <c:pt idx="137">
                  <c:v>6.1052808180557303</c:v>
                </c:pt>
                <c:pt idx="138">
                  <c:v>6.0805289400801001</c:v>
                </c:pt>
                <c:pt idx="139">
                  <c:v>6.2064137303881104</c:v>
                </c:pt>
                <c:pt idx="140">
                  <c:v>5.9422458541192604</c:v>
                </c:pt>
                <c:pt idx="141">
                  <c:v>6.2560838379377604</c:v>
                </c:pt>
                <c:pt idx="142">
                  <c:v>6.1335825476284596</c:v>
                </c:pt>
                <c:pt idx="143">
                  <c:v>6.1181410337965003</c:v>
                </c:pt>
                <c:pt idx="144">
                  <c:v>6.0508469398557603</c:v>
                </c:pt>
                <c:pt idx="145">
                  <c:v>6.5810544733290302</c:v>
                </c:pt>
                <c:pt idx="146">
                  <c:v>5.89735107803949</c:v>
                </c:pt>
                <c:pt idx="147">
                  <c:v>6.0360059843958203</c:v>
                </c:pt>
                <c:pt idx="148">
                  <c:v>6.3018689219767303</c:v>
                </c:pt>
                <c:pt idx="149">
                  <c:v>6.3238822456598003</c:v>
                </c:pt>
                <c:pt idx="150">
                  <c:v>6.1717611639920502</c:v>
                </c:pt>
                <c:pt idx="151">
                  <c:v>6.2118404922897597</c:v>
                </c:pt>
                <c:pt idx="152">
                  <c:v>6.1866502460699104</c:v>
                </c:pt>
                <c:pt idx="153">
                  <c:v>6.1565195449532997</c:v>
                </c:pt>
                <c:pt idx="154">
                  <c:v>6.1434612586292801</c:v>
                </c:pt>
                <c:pt idx="155">
                  <c:v>6.0411790800268799</c:v>
                </c:pt>
                <c:pt idx="156">
                  <c:v>6.1255881981802096</c:v>
                </c:pt>
                <c:pt idx="157">
                  <c:v>6.1967358486450204</c:v>
                </c:pt>
                <c:pt idx="158">
                  <c:v>6.1357008394752697</c:v>
                </c:pt>
                <c:pt idx="159">
                  <c:v>6.1731223982826302</c:v>
                </c:pt>
                <c:pt idx="160">
                  <c:v>6.1322883035909701</c:v>
                </c:pt>
                <c:pt idx="161">
                  <c:v>6.1505172996822104</c:v>
                </c:pt>
                <c:pt idx="162">
                  <c:v>6.3308197612061399</c:v>
                </c:pt>
                <c:pt idx="163">
                  <c:v>6.1410997157531302</c:v>
                </c:pt>
                <c:pt idx="164">
                  <c:v>6.21661362549332</c:v>
                </c:pt>
                <c:pt idx="165">
                  <c:v>6.1332279916273098</c:v>
                </c:pt>
                <c:pt idx="166">
                  <c:v>6.1387041529149</c:v>
                </c:pt>
                <c:pt idx="167">
                  <c:v>6.5045421033406798</c:v>
                </c:pt>
                <c:pt idx="168">
                  <c:v>6.3084611867872198</c:v>
                </c:pt>
                <c:pt idx="169">
                  <c:v>6.6762582277188596</c:v>
                </c:pt>
                <c:pt idx="170">
                  <c:v>6.55544196859206</c:v>
                </c:pt>
                <c:pt idx="171">
                  <c:v>6.1442462846827901</c:v>
                </c:pt>
                <c:pt idx="172">
                  <c:v>6.3711668300567199</c:v>
                </c:pt>
                <c:pt idx="173">
                  <c:v>6.10866982265029</c:v>
                </c:pt>
                <c:pt idx="174">
                  <c:v>6.0433260651911702</c:v>
                </c:pt>
                <c:pt idx="175">
                  <c:v>6.2360444636060901</c:v>
                </c:pt>
                <c:pt idx="176">
                  <c:v>6.2325747121448503</c:v>
                </c:pt>
                <c:pt idx="177">
                  <c:v>6.21162860972027</c:v>
                </c:pt>
                <c:pt idx="178">
                  <c:v>6.2056588435964599</c:v>
                </c:pt>
                <c:pt idx="179">
                  <c:v>6.1896561820380303</c:v>
                </c:pt>
                <c:pt idx="180">
                  <c:v>6.0109765474936498</c:v>
                </c:pt>
                <c:pt idx="181">
                  <c:v>6.04690167947457</c:v>
                </c:pt>
                <c:pt idx="182">
                  <c:v>6.1732556112010899</c:v>
                </c:pt>
                <c:pt idx="183">
                  <c:v>6.1295220497874503</c:v>
                </c:pt>
                <c:pt idx="184">
                  <c:v>6.1004837389969202</c:v>
                </c:pt>
                <c:pt idx="185">
                  <c:v>6.1318910849500403</c:v>
                </c:pt>
                <c:pt idx="186">
                  <c:v>6.2925078934115399</c:v>
                </c:pt>
                <c:pt idx="187">
                  <c:v>6.1693022456352704</c:v>
                </c:pt>
                <c:pt idx="188">
                  <c:v>5.9859877961732302</c:v>
                </c:pt>
                <c:pt idx="189">
                  <c:v>6.2074245369481504</c:v>
                </c:pt>
                <c:pt idx="190">
                  <c:v>6.2011744984104897</c:v>
                </c:pt>
                <c:pt idx="191">
                  <c:v>6.4668810013216804</c:v>
                </c:pt>
                <c:pt idx="192">
                  <c:v>6.3093942136547101</c:v>
                </c:pt>
                <c:pt idx="193">
                  <c:v>5.9456120829943799</c:v>
                </c:pt>
                <c:pt idx="194">
                  <c:v>5.9709456039736102</c:v>
                </c:pt>
                <c:pt idx="195">
                  <c:v>6.3543093295329998</c:v>
                </c:pt>
                <c:pt idx="196">
                  <c:v>6.3740670656023202</c:v>
                </c:pt>
                <c:pt idx="197">
                  <c:v>6.4048362187639301</c:v>
                </c:pt>
                <c:pt idx="198">
                  <c:v>6.4178758744864899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CA-4B47-A542-918AEE2E6C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9652320"/>
        <c:axId val="299546352"/>
      </c:lineChart>
      <c:catAx>
        <c:axId val="289652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9546352"/>
        <c:crosses val="autoZero"/>
        <c:auto val="1"/>
        <c:lblAlgn val="ctr"/>
        <c:lblOffset val="100"/>
        <c:noMultiLvlLbl val="0"/>
      </c:catAx>
      <c:valAx>
        <c:axId val="299546352"/>
        <c:scaling>
          <c:orientation val="minMax"/>
          <c:max val="7"/>
          <c:min val="3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28965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2"/>
          <c:order val="0"/>
          <c:tx>
            <c:strRef>
              <c:f>'How the Data Looks'!$C$1</c:f>
              <c:strCache>
                <c:ptCount val="1"/>
                <c:pt idx="0">
                  <c:v>Server 1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'How the Data Looks'!$C$2:$C$101</c:f>
              <c:numCache>
                <c:formatCode>General</c:formatCode>
                <c:ptCount val="100"/>
                <c:pt idx="0">
                  <c:v>5.4588665370104001</c:v>
                </c:pt>
                <c:pt idx="1">
                  <c:v>5.2595958455099003</c:v>
                </c:pt>
                <c:pt idx="2">
                  <c:v>3.6200739392227699</c:v>
                </c:pt>
                <c:pt idx="3">
                  <c:v>1.74786809746676</c:v>
                </c:pt>
                <c:pt idx="4">
                  <c:v>1.5607104090414099</c:v>
                </c:pt>
                <c:pt idx="5">
                  <c:v>1.7328679513998599</c:v>
                </c:pt>
                <c:pt idx="6">
                  <c:v>5.4836675302500701</c:v>
                </c:pt>
                <c:pt idx="7">
                  <c:v>5.6059406580539397</c:v>
                </c:pt>
                <c:pt idx="8">
                  <c:v>5.7786100692932001</c:v>
                </c:pt>
                <c:pt idx="9">
                  <c:v>5.8622975322498103</c:v>
                </c:pt>
                <c:pt idx="10">
                  <c:v>6.1288226748605696</c:v>
                </c:pt>
                <c:pt idx="11">
                  <c:v>5.7848433552592597</c:v>
                </c:pt>
                <c:pt idx="12">
                  <c:v>5.7556654566711698</c:v>
                </c:pt>
                <c:pt idx="13">
                  <c:v>5.81636808748459</c:v>
                </c:pt>
                <c:pt idx="14">
                  <c:v>5.7703750944448799</c:v>
                </c:pt>
                <c:pt idx="15">
                  <c:v>5.8341942518085101</c:v>
                </c:pt>
                <c:pt idx="16">
                  <c:v>5.84055422956245</c:v>
                </c:pt>
                <c:pt idx="17">
                  <c:v>5.7649275055439198</c:v>
                </c:pt>
                <c:pt idx="18">
                  <c:v>5.78054970997007</c:v>
                </c:pt>
                <c:pt idx="19">
                  <c:v>5.9683953631318198</c:v>
                </c:pt>
                <c:pt idx="20">
                  <c:v>5.6935049926549199</c:v>
                </c:pt>
                <c:pt idx="21">
                  <c:v>5.7378225096945199</c:v>
                </c:pt>
                <c:pt idx="22">
                  <c:v>5.7651736586838398</c:v>
                </c:pt>
                <c:pt idx="23">
                  <c:v>5.2429530091870999</c:v>
                </c:pt>
                <c:pt idx="24">
                  <c:v>5.4109119990809296</c:v>
                </c:pt>
                <c:pt idx="25">
                  <c:v>5.2513107022066503</c:v>
                </c:pt>
                <c:pt idx="26">
                  <c:v>1.3862943611198899</c:v>
                </c:pt>
                <c:pt idx="27">
                  <c:v>1.3862943611198899</c:v>
                </c:pt>
                <c:pt idx="28">
                  <c:v>5.1604079608136901</c:v>
                </c:pt>
                <c:pt idx="29">
                  <c:v>4.7881197991082702</c:v>
                </c:pt>
                <c:pt idx="30">
                  <c:v>5.5834916781039396</c:v>
                </c:pt>
                <c:pt idx="31">
                  <c:v>5.7331758350889102</c:v>
                </c:pt>
                <c:pt idx="32">
                  <c:v>5.7279332356047297</c:v>
                </c:pt>
                <c:pt idx="33">
                  <c:v>5.7824473980943898</c:v>
                </c:pt>
                <c:pt idx="34">
                  <c:v>6.01702550167197</c:v>
                </c:pt>
                <c:pt idx="35">
                  <c:v>6.0292223770137001</c:v>
                </c:pt>
                <c:pt idx="36">
                  <c:v>5.7624163350612303</c:v>
                </c:pt>
                <c:pt idx="37">
                  <c:v>5.9952548121057996</c:v>
                </c:pt>
                <c:pt idx="38">
                  <c:v>6.0907032989938399</c:v>
                </c:pt>
                <c:pt idx="39">
                  <c:v>6.0185523249524699</c:v>
                </c:pt>
                <c:pt idx="40">
                  <c:v>5.9382413590863097</c:v>
                </c:pt>
                <c:pt idx="41">
                  <c:v>5.8691898850632001</c:v>
                </c:pt>
                <c:pt idx="42">
                  <c:v>6.0523134006731496</c:v>
                </c:pt>
                <c:pt idx="43">
                  <c:v>5.7689195626345704</c:v>
                </c:pt>
                <c:pt idx="44">
                  <c:v>5.7811060593535597</c:v>
                </c:pt>
                <c:pt idx="45">
                  <c:v>5.9345645253762402</c:v>
                </c:pt>
                <c:pt idx="46">
                  <c:v>5.7959888128008998</c:v>
                </c:pt>
                <c:pt idx="47">
                  <c:v>3.6644819044526402</c:v>
                </c:pt>
                <c:pt idx="48">
                  <c:v>2.7555497906641802</c:v>
                </c:pt>
                <c:pt idx="49">
                  <c:v>2.9470047701612998</c:v>
                </c:pt>
                <c:pt idx="50">
                  <c:v>1.7328679513998599</c:v>
                </c:pt>
                <c:pt idx="51">
                  <c:v>4.6813659866222403</c:v>
                </c:pt>
                <c:pt idx="52">
                  <c:v>5.1488831206613002</c:v>
                </c:pt>
                <c:pt idx="53">
                  <c:v>1.5498260458782001</c:v>
                </c:pt>
                <c:pt idx="54">
                  <c:v>5.2330074433607203</c:v>
                </c:pt>
                <c:pt idx="55">
                  <c:v>5.2201203495867103</c:v>
                </c:pt>
                <c:pt idx="56">
                  <c:v>5.74934701277608</c:v>
                </c:pt>
                <c:pt idx="57">
                  <c:v>5.8892224362460199</c:v>
                </c:pt>
                <c:pt idx="58">
                  <c:v>6.0681213900547402</c:v>
                </c:pt>
                <c:pt idx="59">
                  <c:v>5.8140564864783597</c:v>
                </c:pt>
                <c:pt idx="60">
                  <c:v>5.8415504971532499</c:v>
                </c:pt>
                <c:pt idx="61">
                  <c:v>5.8582881371648199</c:v>
                </c:pt>
                <c:pt idx="62">
                  <c:v>6.1818468302572098</c:v>
                </c:pt>
                <c:pt idx="63">
                  <c:v>5.7686676295517003</c:v>
                </c:pt>
                <c:pt idx="64">
                  <c:v>5.87787296385196</c:v>
                </c:pt>
                <c:pt idx="65">
                  <c:v>5.7015907113628197</c:v>
                </c:pt>
                <c:pt idx="66">
                  <c:v>6.1487560871347799</c:v>
                </c:pt>
                <c:pt idx="67">
                  <c:v>6.0609487883346196</c:v>
                </c:pt>
                <c:pt idx="68">
                  <c:v>6.0477252566604198</c:v>
                </c:pt>
                <c:pt idx="69">
                  <c:v>5.7655556426390104</c:v>
                </c:pt>
                <c:pt idx="70">
                  <c:v>5.7727457143260903</c:v>
                </c:pt>
                <c:pt idx="71">
                  <c:v>2.2047854169135199</c:v>
                </c:pt>
                <c:pt idx="72">
                  <c:v>5.4721895982956097</c:v>
                </c:pt>
                <c:pt idx="73">
                  <c:v>4.5924140085750098</c:v>
                </c:pt>
                <c:pt idx="74">
                  <c:v>3.23318348438093</c:v>
                </c:pt>
                <c:pt idx="75">
                  <c:v>4.2829985228001197</c:v>
                </c:pt>
                <c:pt idx="76">
                  <c:v>5.1041530817589997</c:v>
                </c:pt>
                <c:pt idx="77">
                  <c:v>2.55208529762097</c:v>
                </c:pt>
                <c:pt idx="78">
                  <c:v>5.1442841413381197</c:v>
                </c:pt>
                <c:pt idx="79">
                  <c:v>3.6200739392227699</c:v>
                </c:pt>
                <c:pt idx="80">
                  <c:v>5.7173931662396003</c:v>
                </c:pt>
                <c:pt idx="81">
                  <c:v>5.7810224729477104</c:v>
                </c:pt>
                <c:pt idx="82">
                  <c:v>5.7308019763782303</c:v>
                </c:pt>
                <c:pt idx="83">
                  <c:v>5.7649625495480796</c:v>
                </c:pt>
                <c:pt idx="84">
                  <c:v>5.7796957041905097</c:v>
                </c:pt>
                <c:pt idx="85">
                  <c:v>6.28798469866258</c:v>
                </c:pt>
                <c:pt idx="86">
                  <c:v>5.7962787006429801</c:v>
                </c:pt>
                <c:pt idx="87">
                  <c:v>6.1845993838518396</c:v>
                </c:pt>
                <c:pt idx="88">
                  <c:v>6.0985062393493097</c:v>
                </c:pt>
                <c:pt idx="89">
                  <c:v>5.7116531626804603</c:v>
                </c:pt>
                <c:pt idx="90">
                  <c:v>5.7923907180023999</c:v>
                </c:pt>
                <c:pt idx="91">
                  <c:v>5.7611020584527397</c:v>
                </c:pt>
                <c:pt idx="92">
                  <c:v>5.7889053588632002</c:v>
                </c:pt>
                <c:pt idx="93">
                  <c:v>6.3537709005130099</c:v>
                </c:pt>
                <c:pt idx="94">
                  <c:v>5.6406266873619497</c:v>
                </c:pt>
                <c:pt idx="95">
                  <c:v>5.39741107072172</c:v>
                </c:pt>
                <c:pt idx="96">
                  <c:v>3.9659392033456999</c:v>
                </c:pt>
                <c:pt idx="97">
                  <c:v>5.2283362178911998</c:v>
                </c:pt>
                <c:pt idx="98">
                  <c:v>5.9590784092044302</c:v>
                </c:pt>
                <c:pt idx="99">
                  <c:v>1.3862943611198899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A7-4F89-ABFB-6DB06868B1B8}"/>
            </c:ext>
          </c:extLst>
        </c:ser>
        <c:ser>
          <c:idx val="0"/>
          <c:order val="1"/>
          <c:tx>
            <c:strRef>
              <c:f>'How the Data Looks'!$D$1</c:f>
              <c:strCache>
                <c:ptCount val="1"/>
                <c:pt idx="0">
                  <c:v>Server 2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'How the Data Looks'!$D$2:$D$101</c:f>
              <c:numCache>
                <c:formatCode>General</c:formatCode>
                <c:ptCount val="100"/>
                <c:pt idx="0">
                  <c:v>6.2468839421750602</c:v>
                </c:pt>
                <c:pt idx="1">
                  <c:v>6.1220826912344499</c:v>
                </c:pt>
                <c:pt idx="2">
                  <c:v>6.1593081893245802</c:v>
                </c:pt>
                <c:pt idx="3">
                  <c:v>5.6645267332363103</c:v>
                </c:pt>
                <c:pt idx="4">
                  <c:v>5.6679472852716302</c:v>
                </c:pt>
                <c:pt idx="5">
                  <c:v>6.2829293112479503</c:v>
                </c:pt>
                <c:pt idx="6">
                  <c:v>6.5490613146944696</c:v>
                </c:pt>
                <c:pt idx="7">
                  <c:v>6.3880304696464396</c:v>
                </c:pt>
                <c:pt idx="8">
                  <c:v>6.4494661532320796</c:v>
                </c:pt>
                <c:pt idx="9">
                  <c:v>6.3143633301398898</c:v>
                </c:pt>
                <c:pt idx="10">
                  <c:v>6.4054961578963603</c:v>
                </c:pt>
                <c:pt idx="11">
                  <c:v>6.2047846108451399</c:v>
                </c:pt>
                <c:pt idx="12">
                  <c:v>6.2163969917028599</c:v>
                </c:pt>
                <c:pt idx="13">
                  <c:v>6.3798919506612899</c:v>
                </c:pt>
                <c:pt idx="14">
                  <c:v>6.01552489322708</c:v>
                </c:pt>
                <c:pt idx="15">
                  <c:v>6.1057081928153103</c:v>
                </c:pt>
                <c:pt idx="16">
                  <c:v>6.1818765801950297</c:v>
                </c:pt>
                <c:pt idx="17">
                  <c:v>6.4592976981346597</c:v>
                </c:pt>
                <c:pt idx="18">
                  <c:v>6.2019525099559702</c:v>
                </c:pt>
                <c:pt idx="19">
                  <c:v>6.2199051812625203</c:v>
                </c:pt>
                <c:pt idx="20">
                  <c:v>6.1685351316306001</c:v>
                </c:pt>
                <c:pt idx="21">
                  <c:v>6.5757645748909601</c:v>
                </c:pt>
                <c:pt idx="22">
                  <c:v>6.3978617874996901</c:v>
                </c:pt>
                <c:pt idx="23">
                  <c:v>6.54495853528329</c:v>
                </c:pt>
                <c:pt idx="24">
                  <c:v>6.48448440756186</c:v>
                </c:pt>
                <c:pt idx="25">
                  <c:v>6.1781179467930896</c:v>
                </c:pt>
                <c:pt idx="26">
                  <c:v>5.9507655971724596</c:v>
                </c:pt>
                <c:pt idx="27">
                  <c:v>5.6906944220109503</c:v>
                </c:pt>
                <c:pt idx="28">
                  <c:v>5.7140429525510701</c:v>
                </c:pt>
                <c:pt idx="29">
                  <c:v>5.9372880616862904</c:v>
                </c:pt>
                <c:pt idx="30">
                  <c:v>6.2113721320397897</c:v>
                </c:pt>
                <c:pt idx="31">
                  <c:v>6.3250949711893298</c:v>
                </c:pt>
                <c:pt idx="32">
                  <c:v>6.1764195616138302</c:v>
                </c:pt>
                <c:pt idx="33">
                  <c:v>6.1296189849253402</c:v>
                </c:pt>
                <c:pt idx="34">
                  <c:v>6.0999018107759202</c:v>
                </c:pt>
                <c:pt idx="35">
                  <c:v>6.1099353257505502</c:v>
                </c:pt>
                <c:pt idx="36">
                  <c:v>6.1695350127653104</c:v>
                </c:pt>
                <c:pt idx="37">
                  <c:v>6.42050659376378</c:v>
                </c:pt>
                <c:pt idx="38">
                  <c:v>6.1684017318227502</c:v>
                </c:pt>
                <c:pt idx="39">
                  <c:v>6.2785627883304498</c:v>
                </c:pt>
                <c:pt idx="40">
                  <c:v>6.2486116063818802</c:v>
                </c:pt>
                <c:pt idx="41">
                  <c:v>6.1888959193456898</c:v>
                </c:pt>
                <c:pt idx="42">
                  <c:v>6.19861181630157</c:v>
                </c:pt>
                <c:pt idx="43">
                  <c:v>6.4396206170036896</c:v>
                </c:pt>
                <c:pt idx="44">
                  <c:v>6.1176342497255796</c:v>
                </c:pt>
                <c:pt idx="45">
                  <c:v>6.5849710220146997</c:v>
                </c:pt>
                <c:pt idx="46">
                  <c:v>6.4476134605684097</c:v>
                </c:pt>
                <c:pt idx="47">
                  <c:v>6.4191090998011102</c:v>
                </c:pt>
                <c:pt idx="48">
                  <c:v>6.6641615653076496</c:v>
                </c:pt>
                <c:pt idx="49">
                  <c:v>6.0664862276850604</c:v>
                </c:pt>
                <c:pt idx="50">
                  <c:v>5.9136487468880503</c:v>
                </c:pt>
                <c:pt idx="51">
                  <c:v>5.7113031232896301</c:v>
                </c:pt>
                <c:pt idx="52">
                  <c:v>6.0178392440583597</c:v>
                </c:pt>
                <c:pt idx="53">
                  <c:v>5.3439399512731001</c:v>
                </c:pt>
                <c:pt idx="54">
                  <c:v>6.2504136723718604</c:v>
                </c:pt>
                <c:pt idx="55">
                  <c:v>6.3313016322119804</c:v>
                </c:pt>
                <c:pt idx="56">
                  <c:v>6.07716148709265</c:v>
                </c:pt>
                <c:pt idx="57">
                  <c:v>6.1353305509477796</c:v>
                </c:pt>
                <c:pt idx="58">
                  <c:v>6.0259968078827697</c:v>
                </c:pt>
                <c:pt idx="59">
                  <c:v>6.0212563999154902</c:v>
                </c:pt>
                <c:pt idx="60">
                  <c:v>6.2423850021996303</c:v>
                </c:pt>
                <c:pt idx="61">
                  <c:v>6.1735518997996399</c:v>
                </c:pt>
                <c:pt idx="62">
                  <c:v>6.3912169240705303</c:v>
                </c:pt>
                <c:pt idx="63">
                  <c:v>6.12716948950239</c:v>
                </c:pt>
                <c:pt idx="64">
                  <c:v>6.1318409242210903</c:v>
                </c:pt>
                <c:pt idx="65">
                  <c:v>6.0760093555948202</c:v>
                </c:pt>
                <c:pt idx="66">
                  <c:v>6.1247967223612196</c:v>
                </c:pt>
                <c:pt idx="67">
                  <c:v>6.3378578600512103</c:v>
                </c:pt>
                <c:pt idx="68">
                  <c:v>6.26748143622103</c:v>
                </c:pt>
                <c:pt idx="69">
                  <c:v>5.9512097527475003</c:v>
                </c:pt>
                <c:pt idx="70">
                  <c:v>5.8403503862932302</c:v>
                </c:pt>
                <c:pt idx="71">
                  <c:v>4.4261205634269896</c:v>
                </c:pt>
                <c:pt idx="72">
                  <c:v>3.92768974372802</c:v>
                </c:pt>
                <c:pt idx="73">
                  <c:v>4.0429782169784598</c:v>
                </c:pt>
                <c:pt idx="74">
                  <c:v>3.8465874704964</c:v>
                </c:pt>
                <c:pt idx="75">
                  <c:v>3.8252615593330899</c:v>
                </c:pt>
                <c:pt idx="76">
                  <c:v>4.0464216365614902</c:v>
                </c:pt>
                <c:pt idx="77">
                  <c:v>3.88794575361554</c:v>
                </c:pt>
                <c:pt idx="78">
                  <c:v>5.5073961165229504</c:v>
                </c:pt>
                <c:pt idx="79">
                  <c:v>5.6649161773105501</c:v>
                </c:pt>
                <c:pt idx="80">
                  <c:v>6.19258645612706</c:v>
                </c:pt>
                <c:pt idx="81">
                  <c:v>6.1913195070339402</c:v>
                </c:pt>
                <c:pt idx="82">
                  <c:v>6.1396765191661196</c:v>
                </c:pt>
                <c:pt idx="83">
                  <c:v>6.1101349272229397</c:v>
                </c:pt>
                <c:pt idx="84">
                  <c:v>6.0623850067998903</c:v>
                </c:pt>
                <c:pt idx="85">
                  <c:v>6.1355942681445201</c:v>
                </c:pt>
                <c:pt idx="86">
                  <c:v>6.0600592710649401</c:v>
                </c:pt>
                <c:pt idx="87">
                  <c:v>6.1372084986457898</c:v>
                </c:pt>
                <c:pt idx="88">
                  <c:v>6.1054009316552804</c:v>
                </c:pt>
                <c:pt idx="89">
                  <c:v>5.9804097040047797</c:v>
                </c:pt>
                <c:pt idx="90">
                  <c:v>6.4299914917574004</c:v>
                </c:pt>
                <c:pt idx="91">
                  <c:v>5.9901371112375097</c:v>
                </c:pt>
                <c:pt idx="92">
                  <c:v>6.2798434195358803</c:v>
                </c:pt>
                <c:pt idx="93">
                  <c:v>6.23737501838254</c:v>
                </c:pt>
                <c:pt idx="94">
                  <c:v>6.3218237587806803</c:v>
                </c:pt>
                <c:pt idx="95">
                  <c:v>6.1846786608236997</c:v>
                </c:pt>
                <c:pt idx="96">
                  <c:v>5.8853233377735403</c:v>
                </c:pt>
                <c:pt idx="97">
                  <c:v>6.0410635976261897</c:v>
                </c:pt>
                <c:pt idx="98">
                  <c:v>6.1273977495093597</c:v>
                </c:pt>
                <c:pt idx="99">
                  <c:v>5.9590884175411603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A7-4F89-ABFB-6DB06868B1B8}"/>
            </c:ext>
          </c:extLst>
        </c:ser>
        <c:ser>
          <c:idx val="3"/>
          <c:order val="2"/>
          <c:tx>
            <c:strRef>
              <c:f>'How the Data Looks'!$E$1</c:f>
              <c:strCache>
                <c:ptCount val="1"/>
                <c:pt idx="0">
                  <c:v>Server 3</c:v>
                </c:pt>
              </c:strCache>
            </c:strRef>
          </c:tx>
          <c:spPr>
            <a:ln w="127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'How the Data Looks'!$E$2:$E$101</c:f>
              <c:numCache>
                <c:formatCode>General</c:formatCode>
                <c:ptCount val="100"/>
                <c:pt idx="0">
                  <c:v>5.8933835405513202</c:v>
                </c:pt>
                <c:pt idx="1">
                  <c:v>5.2673099102940499</c:v>
                </c:pt>
                <c:pt idx="2">
                  <c:v>3.6834363243374399</c:v>
                </c:pt>
                <c:pt idx="3">
                  <c:v>3.6011047291706002</c:v>
                </c:pt>
                <c:pt idx="4">
                  <c:v>3.5734504974788202</c:v>
                </c:pt>
                <c:pt idx="5">
                  <c:v>3.3549875696248201</c:v>
                </c:pt>
                <c:pt idx="6">
                  <c:v>5.6135898024332098</c:v>
                </c:pt>
                <c:pt idx="7">
                  <c:v>5.7736897627875701</c:v>
                </c:pt>
                <c:pt idx="8">
                  <c:v>5.8161888532768398</c:v>
                </c:pt>
                <c:pt idx="9">
                  <c:v>5.9145903099599204</c:v>
                </c:pt>
                <c:pt idx="10">
                  <c:v>5.7669568551783801</c:v>
                </c:pt>
                <c:pt idx="11">
                  <c:v>6.0852935495593403</c:v>
                </c:pt>
                <c:pt idx="12">
                  <c:v>5.8683183129045497</c:v>
                </c:pt>
                <c:pt idx="13">
                  <c:v>5.8622594543588802</c:v>
                </c:pt>
                <c:pt idx="14">
                  <c:v>6.2200469903830999</c:v>
                </c:pt>
                <c:pt idx="15">
                  <c:v>5.7980740235552704</c:v>
                </c:pt>
                <c:pt idx="16">
                  <c:v>5.8694442614430899</c:v>
                </c:pt>
                <c:pt idx="17">
                  <c:v>6.2594723774502503</c:v>
                </c:pt>
                <c:pt idx="18">
                  <c:v>5.9998180231650498</c:v>
                </c:pt>
                <c:pt idx="19">
                  <c:v>6.2334713680843103</c:v>
                </c:pt>
                <c:pt idx="20">
                  <c:v>6.1878474299239103</c:v>
                </c:pt>
                <c:pt idx="21">
                  <c:v>5.9382299719724001</c:v>
                </c:pt>
                <c:pt idx="22">
                  <c:v>6.0580002228897403</c:v>
                </c:pt>
                <c:pt idx="23">
                  <c:v>5.4719915561650501</c:v>
                </c:pt>
                <c:pt idx="24">
                  <c:v>5.7473961889476701</c:v>
                </c:pt>
                <c:pt idx="25">
                  <c:v>3.7758559484120999</c:v>
                </c:pt>
                <c:pt idx="26">
                  <c:v>3.73823089467693</c:v>
                </c:pt>
                <c:pt idx="27">
                  <c:v>3.72896071194659</c:v>
                </c:pt>
                <c:pt idx="28">
                  <c:v>3.6011047291706002</c:v>
                </c:pt>
                <c:pt idx="29">
                  <c:v>3.28269399727807</c:v>
                </c:pt>
                <c:pt idx="30">
                  <c:v>5.8068811834411003</c:v>
                </c:pt>
                <c:pt idx="31">
                  <c:v>5.77200999915026</c:v>
                </c:pt>
                <c:pt idx="32">
                  <c:v>6.1182339948708098</c:v>
                </c:pt>
                <c:pt idx="33">
                  <c:v>5.8559464029643298</c:v>
                </c:pt>
                <c:pt idx="34">
                  <c:v>6.2728897777020496</c:v>
                </c:pt>
                <c:pt idx="35">
                  <c:v>6.1385941261337598</c:v>
                </c:pt>
                <c:pt idx="36">
                  <c:v>6.1230599284013199</c:v>
                </c:pt>
                <c:pt idx="37">
                  <c:v>5.8386241948149697</c:v>
                </c:pt>
                <c:pt idx="38">
                  <c:v>6.1331412059461403</c:v>
                </c:pt>
                <c:pt idx="39">
                  <c:v>5.9293422125681596</c:v>
                </c:pt>
                <c:pt idx="40">
                  <c:v>6.0147831813027004</c:v>
                </c:pt>
                <c:pt idx="41">
                  <c:v>6.2273869271740097</c:v>
                </c:pt>
                <c:pt idx="42">
                  <c:v>5.9566512214912803</c:v>
                </c:pt>
                <c:pt idx="43">
                  <c:v>5.7978019255284101</c:v>
                </c:pt>
                <c:pt idx="44">
                  <c:v>5.9650077960435697</c:v>
                </c:pt>
                <c:pt idx="45">
                  <c:v>5.9598400480997302</c:v>
                </c:pt>
                <c:pt idx="46">
                  <c:v>6.0235527026980602</c:v>
                </c:pt>
                <c:pt idx="47">
                  <c:v>5.5398773421795298</c:v>
                </c:pt>
                <c:pt idx="48">
                  <c:v>5.5373415325992204</c:v>
                </c:pt>
                <c:pt idx="49">
                  <c:v>3.3892680315458001</c:v>
                </c:pt>
                <c:pt idx="50">
                  <c:v>3.6386485924890901</c:v>
                </c:pt>
                <c:pt idx="51">
                  <c:v>3.6280156368701602</c:v>
                </c:pt>
                <c:pt idx="52">
                  <c:v>3.6542220950859399</c:v>
                </c:pt>
                <c:pt idx="53">
                  <c:v>3.28269399727807</c:v>
                </c:pt>
                <c:pt idx="54">
                  <c:v>4.0426954529706904</c:v>
                </c:pt>
                <c:pt idx="55">
                  <c:v>5.5102201654055598</c:v>
                </c:pt>
                <c:pt idx="56">
                  <c:v>5.8858541310412704</c:v>
                </c:pt>
                <c:pt idx="57">
                  <c:v>5.8701051289752497</c:v>
                </c:pt>
                <c:pt idx="58">
                  <c:v>6.12043690346934</c:v>
                </c:pt>
                <c:pt idx="59">
                  <c:v>5.8112211596113799</c:v>
                </c:pt>
                <c:pt idx="60">
                  <c:v>5.8273790962729501</c:v>
                </c:pt>
                <c:pt idx="61">
                  <c:v>5.9131650177153201</c:v>
                </c:pt>
                <c:pt idx="62">
                  <c:v>5.92126101387458</c:v>
                </c:pt>
                <c:pt idx="63">
                  <c:v>6.05795249123448</c:v>
                </c:pt>
                <c:pt idx="64">
                  <c:v>6.2325446143706102</c:v>
                </c:pt>
                <c:pt idx="65">
                  <c:v>5.9222081277414302</c:v>
                </c:pt>
                <c:pt idx="66">
                  <c:v>5.7963120693014201</c:v>
                </c:pt>
                <c:pt idx="67">
                  <c:v>5.9874591343362704</c:v>
                </c:pt>
                <c:pt idx="68">
                  <c:v>5.7953338124786598</c:v>
                </c:pt>
                <c:pt idx="69">
                  <c:v>6.0498768437360102</c:v>
                </c:pt>
                <c:pt idx="70">
                  <c:v>6.2386033893479498</c:v>
                </c:pt>
                <c:pt idx="71">
                  <c:v>5.4304151619406502</c:v>
                </c:pt>
                <c:pt idx="72">
                  <c:v>5.8819198636683403</c:v>
                </c:pt>
                <c:pt idx="73">
                  <c:v>4.7328773947882903</c:v>
                </c:pt>
                <c:pt idx="74">
                  <c:v>3.6386485924890901</c:v>
                </c:pt>
                <c:pt idx="75">
                  <c:v>3.6011047291706002</c:v>
                </c:pt>
                <c:pt idx="76">
                  <c:v>3.5734504974788202</c:v>
                </c:pt>
                <c:pt idx="77">
                  <c:v>3.28269399727807</c:v>
                </c:pt>
                <c:pt idx="78">
                  <c:v>3.9119676931687302</c:v>
                </c:pt>
                <c:pt idx="79">
                  <c:v>5.5799500650423903</c:v>
                </c:pt>
                <c:pt idx="80">
                  <c:v>5.9236791612286703</c:v>
                </c:pt>
                <c:pt idx="81">
                  <c:v>6.15847783555951</c:v>
                </c:pt>
                <c:pt idx="82">
                  <c:v>5.8709125272320204</c:v>
                </c:pt>
                <c:pt idx="83">
                  <c:v>5.7902051687348104</c:v>
                </c:pt>
                <c:pt idx="84">
                  <c:v>5.7708524152009204</c:v>
                </c:pt>
                <c:pt idx="85">
                  <c:v>5.9779891129529599</c:v>
                </c:pt>
                <c:pt idx="86">
                  <c:v>5.75023986176316</c:v>
                </c:pt>
                <c:pt idx="87">
                  <c:v>5.7939091586912896</c:v>
                </c:pt>
                <c:pt idx="88">
                  <c:v>5.7744583494808603</c:v>
                </c:pt>
                <c:pt idx="89">
                  <c:v>5.6486911116416998</c:v>
                </c:pt>
                <c:pt idx="90">
                  <c:v>5.7601004198875003</c:v>
                </c:pt>
                <c:pt idx="91">
                  <c:v>5.9118182803599497</c:v>
                </c:pt>
                <c:pt idx="92">
                  <c:v>5.9278598695895601</c:v>
                </c:pt>
                <c:pt idx="93">
                  <c:v>6.0045129905489096</c:v>
                </c:pt>
                <c:pt idx="94">
                  <c:v>5.7990617671581699</c:v>
                </c:pt>
                <c:pt idx="95">
                  <c:v>5.8459349899256097</c:v>
                </c:pt>
                <c:pt idx="96">
                  <c:v>5.6919685199495502</c:v>
                </c:pt>
                <c:pt idx="97">
                  <c:v>5.5905120549601302</c:v>
                </c:pt>
                <c:pt idx="98">
                  <c:v>3.6386485924890901</c:v>
                </c:pt>
                <c:pt idx="99">
                  <c:v>3.6280156368701602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A7-4F89-ABFB-6DB06868B1B8}"/>
            </c:ext>
          </c:extLst>
        </c:ser>
        <c:ser>
          <c:idx val="4"/>
          <c:order val="3"/>
          <c:tx>
            <c:strRef>
              <c:f>'How the Data Looks'!$F$1</c:f>
              <c:strCache>
                <c:ptCount val="1"/>
                <c:pt idx="0">
                  <c:v>Server 4</c:v>
                </c:pt>
              </c:strCache>
            </c:strRef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'How the Data Looks'!$F$2:$F$101</c:f>
              <c:numCache>
                <c:formatCode>General</c:formatCode>
                <c:ptCount val="100"/>
                <c:pt idx="0">
                  <c:v>4.2888426353068203</c:v>
                </c:pt>
                <c:pt idx="1">
                  <c:v>4.4688775234277403</c:v>
                </c:pt>
                <c:pt idx="2">
                  <c:v>3.9179789187928802</c:v>
                </c:pt>
                <c:pt idx="3">
                  <c:v>3.9376398109672501</c:v>
                </c:pt>
                <c:pt idx="4">
                  <c:v>3.8979247046921999</c:v>
                </c:pt>
                <c:pt idx="5">
                  <c:v>3.9376398109672501</c:v>
                </c:pt>
                <c:pt idx="6">
                  <c:v>5.6975856395398496</c:v>
                </c:pt>
                <c:pt idx="7">
                  <c:v>6.01326642488314</c:v>
                </c:pt>
                <c:pt idx="8">
                  <c:v>5.9426240733290303</c:v>
                </c:pt>
                <c:pt idx="9">
                  <c:v>6.0893097786809403</c:v>
                </c:pt>
                <c:pt idx="10">
                  <c:v>5.8884417846180304</c:v>
                </c:pt>
                <c:pt idx="11">
                  <c:v>6.0387022137534903</c:v>
                </c:pt>
                <c:pt idx="12">
                  <c:v>5.9111800200418898</c:v>
                </c:pt>
                <c:pt idx="13">
                  <c:v>5.8837917482350299</c:v>
                </c:pt>
                <c:pt idx="14">
                  <c:v>5.9825787154303196</c:v>
                </c:pt>
                <c:pt idx="15">
                  <c:v>5.7856061556821201</c:v>
                </c:pt>
                <c:pt idx="16">
                  <c:v>6.3198359872931302</c:v>
                </c:pt>
                <c:pt idx="17">
                  <c:v>5.87264561433763</c:v>
                </c:pt>
                <c:pt idx="18">
                  <c:v>6.0646329627927198</c:v>
                </c:pt>
                <c:pt idx="19">
                  <c:v>6.1021816333066301</c:v>
                </c:pt>
                <c:pt idx="20">
                  <c:v>6.0460659687308098</c:v>
                </c:pt>
                <c:pt idx="21">
                  <c:v>5.8148054878347697</c:v>
                </c:pt>
                <c:pt idx="22">
                  <c:v>6.0275262083371102</c:v>
                </c:pt>
                <c:pt idx="23">
                  <c:v>5.8337616999702799</c:v>
                </c:pt>
                <c:pt idx="24">
                  <c:v>5.8206336696308902</c:v>
                </c:pt>
                <c:pt idx="25">
                  <c:v>4.6356742529792001</c:v>
                </c:pt>
                <c:pt idx="26">
                  <c:v>5.3526993205615696</c:v>
                </c:pt>
                <c:pt idx="27">
                  <c:v>5.3190075561983603</c:v>
                </c:pt>
                <c:pt idx="28">
                  <c:v>3.9376398109672501</c:v>
                </c:pt>
                <c:pt idx="29">
                  <c:v>4.5391079567560002</c:v>
                </c:pt>
                <c:pt idx="30">
                  <c:v>5.6565157086566904</c:v>
                </c:pt>
                <c:pt idx="31">
                  <c:v>5.86876118584075</c:v>
                </c:pt>
                <c:pt idx="32">
                  <c:v>5.84802598827571</c:v>
                </c:pt>
                <c:pt idx="33">
                  <c:v>5.8320056070576403</c:v>
                </c:pt>
                <c:pt idx="34">
                  <c:v>6.1677235107146</c:v>
                </c:pt>
                <c:pt idx="35">
                  <c:v>5.9254555117300596</c:v>
                </c:pt>
                <c:pt idx="36">
                  <c:v>6.1980665678880298</c:v>
                </c:pt>
                <c:pt idx="37">
                  <c:v>5.8583658791270299</c:v>
                </c:pt>
                <c:pt idx="38">
                  <c:v>5.8164561277670996</c:v>
                </c:pt>
                <c:pt idx="39">
                  <c:v>5.9135946335060403</c:v>
                </c:pt>
                <c:pt idx="40">
                  <c:v>5.9213617422020297</c:v>
                </c:pt>
                <c:pt idx="41">
                  <c:v>5.93868233674793</c:v>
                </c:pt>
                <c:pt idx="42">
                  <c:v>5.8284707826346001</c:v>
                </c:pt>
                <c:pt idx="43">
                  <c:v>5.8200509416546797</c:v>
                </c:pt>
                <c:pt idx="44">
                  <c:v>5.7964561736145104</c:v>
                </c:pt>
                <c:pt idx="45">
                  <c:v>5.9228705464524998</c:v>
                </c:pt>
                <c:pt idx="46">
                  <c:v>5.7377581325081604</c:v>
                </c:pt>
                <c:pt idx="47">
                  <c:v>6.0681292832275702</c:v>
                </c:pt>
                <c:pt idx="48">
                  <c:v>5.4405116504509001</c:v>
                </c:pt>
                <c:pt idx="49">
                  <c:v>3.99440936042684</c:v>
                </c:pt>
                <c:pt idx="50">
                  <c:v>3.9376398109672501</c:v>
                </c:pt>
                <c:pt idx="51">
                  <c:v>3.9376398109672501</c:v>
                </c:pt>
                <c:pt idx="52">
                  <c:v>5.5689438264211599</c:v>
                </c:pt>
                <c:pt idx="53">
                  <c:v>5.01872495830799</c:v>
                </c:pt>
                <c:pt idx="54">
                  <c:v>5.10303840065838</c:v>
                </c:pt>
                <c:pt idx="55">
                  <c:v>5.3082720769221297</c:v>
                </c:pt>
                <c:pt idx="56">
                  <c:v>5.8163804572045104</c:v>
                </c:pt>
                <c:pt idx="57">
                  <c:v>5.8861927300777497</c:v>
                </c:pt>
                <c:pt idx="58">
                  <c:v>5.9519881843057103</c:v>
                </c:pt>
                <c:pt idx="59">
                  <c:v>5.92707532696644</c:v>
                </c:pt>
                <c:pt idx="60">
                  <c:v>5.8660951271879496</c:v>
                </c:pt>
                <c:pt idx="61">
                  <c:v>5.7989342226179801</c:v>
                </c:pt>
                <c:pt idx="62">
                  <c:v>6.1819273365088501</c:v>
                </c:pt>
                <c:pt idx="63">
                  <c:v>6.3261940268750099</c:v>
                </c:pt>
                <c:pt idx="64">
                  <c:v>6.3501211338053496</c:v>
                </c:pt>
                <c:pt idx="65">
                  <c:v>6.1312304207929902</c:v>
                </c:pt>
                <c:pt idx="66">
                  <c:v>6.01609126219308</c:v>
                </c:pt>
                <c:pt idx="67">
                  <c:v>6.0007614437135697</c:v>
                </c:pt>
                <c:pt idx="68">
                  <c:v>5.8960335653037799</c:v>
                </c:pt>
                <c:pt idx="69">
                  <c:v>5.75842049023806</c:v>
                </c:pt>
                <c:pt idx="70">
                  <c:v>5.8631334374694797</c:v>
                </c:pt>
                <c:pt idx="71">
                  <c:v>5.8200345812414502</c:v>
                </c:pt>
                <c:pt idx="72">
                  <c:v>5.6626401769537296</c:v>
                </c:pt>
                <c:pt idx="73">
                  <c:v>5.7361973706221399</c:v>
                </c:pt>
                <c:pt idx="74">
                  <c:v>4.0576038118482298</c:v>
                </c:pt>
                <c:pt idx="75">
                  <c:v>4.0250298441661103</c:v>
                </c:pt>
                <c:pt idx="76">
                  <c:v>4.6080487241292003</c:v>
                </c:pt>
                <c:pt idx="77">
                  <c:v>4.6857530767548701</c:v>
                </c:pt>
                <c:pt idx="78">
                  <c:v>5.5195880763710603</c:v>
                </c:pt>
                <c:pt idx="79">
                  <c:v>4.8060800647833801</c:v>
                </c:pt>
                <c:pt idx="80">
                  <c:v>5.6561287999709204</c:v>
                </c:pt>
                <c:pt idx="81">
                  <c:v>5.91021165425835</c:v>
                </c:pt>
                <c:pt idx="82">
                  <c:v>5.9078631403523998</c:v>
                </c:pt>
                <c:pt idx="83">
                  <c:v>5.8382731772907599</c:v>
                </c:pt>
                <c:pt idx="84">
                  <c:v>5.9786455465892798</c:v>
                </c:pt>
                <c:pt idx="85">
                  <c:v>6.1176557434098102</c:v>
                </c:pt>
                <c:pt idx="86">
                  <c:v>5.8604415749119303</c:v>
                </c:pt>
                <c:pt idx="87">
                  <c:v>5.8232691321669696</c:v>
                </c:pt>
                <c:pt idx="88">
                  <c:v>6.23366154452156</c:v>
                </c:pt>
                <c:pt idx="89">
                  <c:v>5.9555082353197504</c:v>
                </c:pt>
                <c:pt idx="90">
                  <c:v>5.9333009888311796</c:v>
                </c:pt>
                <c:pt idx="91">
                  <c:v>6.20051595436267</c:v>
                </c:pt>
                <c:pt idx="92">
                  <c:v>5.8216942695584999</c:v>
                </c:pt>
                <c:pt idx="93">
                  <c:v>5.4336128581242802</c:v>
                </c:pt>
                <c:pt idx="94">
                  <c:v>5.3931103671418299</c:v>
                </c:pt>
                <c:pt idx="95">
                  <c:v>5.9089060460422997</c:v>
                </c:pt>
                <c:pt idx="96">
                  <c:v>5.7652416919451204</c:v>
                </c:pt>
                <c:pt idx="97">
                  <c:v>4.3033898128003703</c:v>
                </c:pt>
                <c:pt idx="98">
                  <c:v>3.9179789187928802</c:v>
                </c:pt>
                <c:pt idx="99">
                  <c:v>3.9376398109672501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A7-4F89-ABFB-6DB06868B1B8}"/>
            </c:ext>
          </c:extLst>
        </c:ser>
        <c:ser>
          <c:idx val="5"/>
          <c:order val="4"/>
          <c:tx>
            <c:strRef>
              <c:f>'How the Data Looks'!$G$1</c:f>
              <c:strCache>
                <c:ptCount val="1"/>
                <c:pt idx="0">
                  <c:v>Server 5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'How the Data Looks'!$G$2:$G$101</c:f>
              <c:numCache>
                <c:formatCode>General</c:formatCode>
                <c:ptCount val="100"/>
                <c:pt idx="0">
                  <c:v>5.3528737097962802</c:v>
                </c:pt>
                <c:pt idx="1">
                  <c:v>5.2732392761699396</c:v>
                </c:pt>
                <c:pt idx="2">
                  <c:v>5.2685173171729396</c:v>
                </c:pt>
                <c:pt idx="3">
                  <c:v>5.3465419819220497</c:v>
                </c:pt>
                <c:pt idx="4">
                  <c:v>3.45449864143254</c:v>
                </c:pt>
                <c:pt idx="5">
                  <c:v>5.3621208563269303</c:v>
                </c:pt>
                <c:pt idx="6">
                  <c:v>5.8417048693987201</c:v>
                </c:pt>
                <c:pt idx="7">
                  <c:v>5.8001314608800998</c:v>
                </c:pt>
                <c:pt idx="8">
                  <c:v>6.1939057136903504</c:v>
                </c:pt>
                <c:pt idx="9">
                  <c:v>6.1453375811859896</c:v>
                </c:pt>
                <c:pt idx="10">
                  <c:v>5.8485115510659504</c:v>
                </c:pt>
                <c:pt idx="11">
                  <c:v>5.9427324130715702</c:v>
                </c:pt>
                <c:pt idx="12">
                  <c:v>5.9415389359099899</c:v>
                </c:pt>
                <c:pt idx="13">
                  <c:v>5.9552375804302997</c:v>
                </c:pt>
                <c:pt idx="14">
                  <c:v>6.2391085530668899</c:v>
                </c:pt>
                <c:pt idx="15">
                  <c:v>6.0982726956202598</c:v>
                </c:pt>
                <c:pt idx="16">
                  <c:v>5.8232656141060799</c:v>
                </c:pt>
                <c:pt idx="17">
                  <c:v>6.0107154468314796</c:v>
                </c:pt>
                <c:pt idx="18">
                  <c:v>5.8114655819291503</c:v>
                </c:pt>
                <c:pt idx="19">
                  <c:v>6.39514749298095</c:v>
                </c:pt>
                <c:pt idx="20">
                  <c:v>5.8308840111111104</c:v>
                </c:pt>
                <c:pt idx="21">
                  <c:v>5.6958802341498798</c:v>
                </c:pt>
                <c:pt idx="22">
                  <c:v>6.2774800038840501</c:v>
                </c:pt>
                <c:pt idx="23">
                  <c:v>5.7271128071545201</c:v>
                </c:pt>
                <c:pt idx="24">
                  <c:v>5.7433572536958</c:v>
                </c:pt>
                <c:pt idx="25">
                  <c:v>5.7710324042395902</c:v>
                </c:pt>
                <c:pt idx="26">
                  <c:v>4.5948358920616403</c:v>
                </c:pt>
                <c:pt idx="27">
                  <c:v>3.45449864143254</c:v>
                </c:pt>
                <c:pt idx="28">
                  <c:v>5.4786248332203202</c:v>
                </c:pt>
                <c:pt idx="29">
                  <c:v>3.8979247046921999</c:v>
                </c:pt>
                <c:pt idx="30">
                  <c:v>3.64594795152773</c:v>
                </c:pt>
                <c:pt idx="31">
                  <c:v>5.8047410177757399</c:v>
                </c:pt>
                <c:pt idx="32">
                  <c:v>6.2928264224492096</c:v>
                </c:pt>
                <c:pt idx="33">
                  <c:v>6.0819953301116803</c:v>
                </c:pt>
                <c:pt idx="34">
                  <c:v>6.2670839222620502</c:v>
                </c:pt>
                <c:pt idx="35">
                  <c:v>6.1974442027463503</c:v>
                </c:pt>
                <c:pt idx="36">
                  <c:v>6.0217125037531698</c:v>
                </c:pt>
                <c:pt idx="37">
                  <c:v>5.8416797850578197</c:v>
                </c:pt>
                <c:pt idx="38">
                  <c:v>5.8750195065923503</c:v>
                </c:pt>
                <c:pt idx="39">
                  <c:v>6.1992330179983997</c:v>
                </c:pt>
                <c:pt idx="40">
                  <c:v>5.8970796929441098</c:v>
                </c:pt>
                <c:pt idx="41">
                  <c:v>6.0787846584942198</c:v>
                </c:pt>
                <c:pt idx="42">
                  <c:v>5.7492013013093803</c:v>
                </c:pt>
                <c:pt idx="43">
                  <c:v>5.9429185608198001</c:v>
                </c:pt>
                <c:pt idx="44">
                  <c:v>5.9548930144894303</c:v>
                </c:pt>
                <c:pt idx="45">
                  <c:v>5.81068911852834</c:v>
                </c:pt>
                <c:pt idx="46">
                  <c:v>5.99153070107314</c:v>
                </c:pt>
                <c:pt idx="47">
                  <c:v>5.6420156969677997</c:v>
                </c:pt>
                <c:pt idx="48">
                  <c:v>5.4544461707864196</c:v>
                </c:pt>
                <c:pt idx="49">
                  <c:v>5.4862222114635797</c:v>
                </c:pt>
                <c:pt idx="50">
                  <c:v>4.49214536015951</c:v>
                </c:pt>
                <c:pt idx="51">
                  <c:v>3.5157396511717001</c:v>
                </c:pt>
                <c:pt idx="52">
                  <c:v>5.3684221943320196</c:v>
                </c:pt>
                <c:pt idx="53">
                  <c:v>3.7911563523007001</c:v>
                </c:pt>
                <c:pt idx="54">
                  <c:v>5.6437063917870702</c:v>
                </c:pt>
                <c:pt idx="55">
                  <c:v>5.3780390641403804</c:v>
                </c:pt>
                <c:pt idx="56">
                  <c:v>5.8056746922606504</c:v>
                </c:pt>
                <c:pt idx="57">
                  <c:v>5.9858708962901401</c:v>
                </c:pt>
                <c:pt idx="58">
                  <c:v>6.1868895074975603</c:v>
                </c:pt>
                <c:pt idx="59">
                  <c:v>5.8082309768594502</c:v>
                </c:pt>
                <c:pt idx="60">
                  <c:v>5.9325694928075201</c:v>
                </c:pt>
                <c:pt idx="61">
                  <c:v>5.8353406555061698</c:v>
                </c:pt>
                <c:pt idx="62">
                  <c:v>6.1245253107475097</c:v>
                </c:pt>
                <c:pt idx="63">
                  <c:v>6.0856952422347899</c:v>
                </c:pt>
                <c:pt idx="64">
                  <c:v>5.81156933674648</c:v>
                </c:pt>
                <c:pt idx="65">
                  <c:v>5.8622246958810402</c:v>
                </c:pt>
                <c:pt idx="66">
                  <c:v>5.8137805970577698</c:v>
                </c:pt>
                <c:pt idx="67">
                  <c:v>5.8308972763457003</c:v>
                </c:pt>
                <c:pt idx="68">
                  <c:v>5.7809112863955798</c:v>
                </c:pt>
                <c:pt idx="69">
                  <c:v>5.6580487112858497</c:v>
                </c:pt>
                <c:pt idx="70">
                  <c:v>5.7076461650037</c:v>
                </c:pt>
                <c:pt idx="71">
                  <c:v>5.8375227081159498</c:v>
                </c:pt>
                <c:pt idx="72">
                  <c:v>5.8256054235993204</c:v>
                </c:pt>
                <c:pt idx="73">
                  <c:v>5.4228357447504303</c:v>
                </c:pt>
                <c:pt idx="74">
                  <c:v>5.83041225065171</c:v>
                </c:pt>
                <c:pt idx="75">
                  <c:v>3.54501076175834</c:v>
                </c:pt>
                <c:pt idx="76">
                  <c:v>3.6011047291706002</c:v>
                </c:pt>
                <c:pt idx="77">
                  <c:v>5.24801859266897</c:v>
                </c:pt>
                <c:pt idx="78">
                  <c:v>5.7360058158726099</c:v>
                </c:pt>
                <c:pt idx="79">
                  <c:v>5.7917407392031901</c:v>
                </c:pt>
                <c:pt idx="80">
                  <c:v>5.7912293972427999</c:v>
                </c:pt>
                <c:pt idx="81">
                  <c:v>5.8246891292743204</c:v>
                </c:pt>
                <c:pt idx="82">
                  <c:v>5.9573307777395499</c:v>
                </c:pt>
                <c:pt idx="83">
                  <c:v>6.2760178496684498</c:v>
                </c:pt>
                <c:pt idx="84">
                  <c:v>5.8203443068569802</c:v>
                </c:pt>
                <c:pt idx="85">
                  <c:v>6.5498507040240801</c:v>
                </c:pt>
                <c:pt idx="86">
                  <c:v>5.8656133772798098</c:v>
                </c:pt>
                <c:pt idx="87">
                  <c:v>5.9150659587113203</c:v>
                </c:pt>
                <c:pt idx="88">
                  <c:v>6.07909573898774</c:v>
                </c:pt>
                <c:pt idx="89">
                  <c:v>5.6018997406851598</c:v>
                </c:pt>
                <c:pt idx="90">
                  <c:v>5.9272879943879904</c:v>
                </c:pt>
                <c:pt idx="91">
                  <c:v>5.7645386211670004</c:v>
                </c:pt>
                <c:pt idx="92">
                  <c:v>5.8126543133508104</c:v>
                </c:pt>
                <c:pt idx="93">
                  <c:v>5.8339897906148099</c:v>
                </c:pt>
                <c:pt idx="94">
                  <c:v>5.7297788475146403</c:v>
                </c:pt>
                <c:pt idx="95">
                  <c:v>3.6011047291706002</c:v>
                </c:pt>
                <c:pt idx="96">
                  <c:v>3.7758559484120999</c:v>
                </c:pt>
                <c:pt idx="97">
                  <c:v>3.6542220950859399</c:v>
                </c:pt>
                <c:pt idx="98">
                  <c:v>3.6011047291706002</c:v>
                </c:pt>
                <c:pt idx="99">
                  <c:v>4.2717901303669299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9A7-4F89-ABFB-6DB06868B1B8}"/>
            </c:ext>
          </c:extLst>
        </c:ser>
        <c:ser>
          <c:idx val="6"/>
          <c:order val="5"/>
          <c:tx>
            <c:strRef>
              <c:f>'How the Data Looks'!$H$1</c:f>
              <c:strCache>
                <c:ptCount val="1"/>
                <c:pt idx="0">
                  <c:v>Server 6</c:v>
                </c:pt>
              </c:strCache>
            </c:strRef>
          </c:tx>
          <c:spPr>
            <a:ln w="127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'How the Data Looks'!$H$2:$H$101</c:f>
              <c:numCache>
                <c:formatCode>General</c:formatCode>
                <c:ptCount val="100"/>
                <c:pt idx="0">
                  <c:v>4.73216302076424</c:v>
                </c:pt>
                <c:pt idx="1">
                  <c:v>4.5635813551544899</c:v>
                </c:pt>
                <c:pt idx="2">
                  <c:v>4.5497184115432896</c:v>
                </c:pt>
                <c:pt idx="3">
                  <c:v>4.28979395323862</c:v>
                </c:pt>
                <c:pt idx="4">
                  <c:v>4.2334884400064796</c:v>
                </c:pt>
                <c:pt idx="5">
                  <c:v>4.96483386158312</c:v>
                </c:pt>
                <c:pt idx="6">
                  <c:v>5.8895065180224799</c:v>
                </c:pt>
                <c:pt idx="7">
                  <c:v>6.3017170249150096</c:v>
                </c:pt>
                <c:pt idx="8">
                  <c:v>6.6668803639866203</c:v>
                </c:pt>
                <c:pt idx="9">
                  <c:v>6.2376538999333997</c:v>
                </c:pt>
                <c:pt idx="10">
                  <c:v>6.0009211696487004</c:v>
                </c:pt>
                <c:pt idx="11">
                  <c:v>6.3084812321845796</c:v>
                </c:pt>
                <c:pt idx="12">
                  <c:v>6.3884159742267199</c:v>
                </c:pt>
                <c:pt idx="13">
                  <c:v>6.3221219807014801</c:v>
                </c:pt>
                <c:pt idx="14">
                  <c:v>6.1989202619834902</c:v>
                </c:pt>
                <c:pt idx="15">
                  <c:v>6.3168460190712503</c:v>
                </c:pt>
                <c:pt idx="16">
                  <c:v>6.1975982984248397</c:v>
                </c:pt>
                <c:pt idx="17">
                  <c:v>5.8634117286736496</c:v>
                </c:pt>
                <c:pt idx="18">
                  <c:v>5.8094751621334897</c:v>
                </c:pt>
                <c:pt idx="19">
                  <c:v>5.8098207198868597</c:v>
                </c:pt>
                <c:pt idx="20">
                  <c:v>6.0389603713863398</c:v>
                </c:pt>
                <c:pt idx="21">
                  <c:v>5.9307630381838301</c:v>
                </c:pt>
                <c:pt idx="22">
                  <c:v>5.7918511546058102</c:v>
                </c:pt>
                <c:pt idx="23">
                  <c:v>5.9754605065320296</c:v>
                </c:pt>
                <c:pt idx="24">
                  <c:v>5.8591686461561796</c:v>
                </c:pt>
                <c:pt idx="25">
                  <c:v>5.6165309640038501</c:v>
                </c:pt>
                <c:pt idx="26">
                  <c:v>5.1628610896695397</c:v>
                </c:pt>
                <c:pt idx="27">
                  <c:v>5.0250340511742904</c:v>
                </c:pt>
                <c:pt idx="28">
                  <c:v>4.5902025324947697</c:v>
                </c:pt>
                <c:pt idx="29">
                  <c:v>4.7947020867112</c:v>
                </c:pt>
                <c:pt idx="30">
                  <c:v>5.0264912326212201</c:v>
                </c:pt>
                <c:pt idx="31">
                  <c:v>5.4646365394853902</c:v>
                </c:pt>
                <c:pt idx="32">
                  <c:v>6.1987739105084003</c:v>
                </c:pt>
                <c:pt idx="33">
                  <c:v>6.48479692893478</c:v>
                </c:pt>
                <c:pt idx="34">
                  <c:v>5.9575239204806696</c:v>
                </c:pt>
                <c:pt idx="35">
                  <c:v>5.9424048407983703</c:v>
                </c:pt>
                <c:pt idx="36">
                  <c:v>5.8298771924430799</c:v>
                </c:pt>
                <c:pt idx="37">
                  <c:v>5.9201199662011197</c:v>
                </c:pt>
                <c:pt idx="38">
                  <c:v>5.9247802347071099</c:v>
                </c:pt>
                <c:pt idx="39">
                  <c:v>6.3248752942631201</c:v>
                </c:pt>
                <c:pt idx="40">
                  <c:v>6.1220820055368801</c:v>
                </c:pt>
                <c:pt idx="41">
                  <c:v>6.1475257112439401</c:v>
                </c:pt>
                <c:pt idx="42">
                  <c:v>5.89263079018541</c:v>
                </c:pt>
                <c:pt idx="43">
                  <c:v>6.3297439743344599</c:v>
                </c:pt>
                <c:pt idx="44">
                  <c:v>5.8229786267748898</c:v>
                </c:pt>
                <c:pt idx="45">
                  <c:v>5.8129328665381204</c:v>
                </c:pt>
                <c:pt idx="46">
                  <c:v>5.7087758095056396</c:v>
                </c:pt>
                <c:pt idx="47">
                  <c:v>6.0254817508202603</c:v>
                </c:pt>
                <c:pt idx="48">
                  <c:v>4.7755623926656696</c:v>
                </c:pt>
                <c:pt idx="49">
                  <c:v>5.4182666313849603</c:v>
                </c:pt>
                <c:pt idx="50">
                  <c:v>4.4803914985801496</c:v>
                </c:pt>
                <c:pt idx="51">
                  <c:v>4.3854359243961198</c:v>
                </c:pt>
                <c:pt idx="52">
                  <c:v>4.8852897009664904</c:v>
                </c:pt>
                <c:pt idx="53">
                  <c:v>4.6660473602556998</c:v>
                </c:pt>
                <c:pt idx="54">
                  <c:v>5.9735604724467404</c:v>
                </c:pt>
                <c:pt idx="55">
                  <c:v>5.5892301878896298</c:v>
                </c:pt>
                <c:pt idx="56">
                  <c:v>5.8809692042300803</c:v>
                </c:pt>
                <c:pt idx="57">
                  <c:v>6.0253094617018297</c:v>
                </c:pt>
                <c:pt idx="58">
                  <c:v>6.3698311078004499</c:v>
                </c:pt>
                <c:pt idx="59">
                  <c:v>6.0329353119028104</c:v>
                </c:pt>
                <c:pt idx="60">
                  <c:v>5.8861098746969196</c:v>
                </c:pt>
                <c:pt idx="61">
                  <c:v>6.2275908166381502</c:v>
                </c:pt>
                <c:pt idx="62">
                  <c:v>5.8237214842407399</c:v>
                </c:pt>
                <c:pt idx="63">
                  <c:v>5.8263346262438898</c:v>
                </c:pt>
                <c:pt idx="64">
                  <c:v>6.0374804190169797</c:v>
                </c:pt>
                <c:pt idx="65">
                  <c:v>6.3617057629610603</c:v>
                </c:pt>
                <c:pt idx="66">
                  <c:v>5.9480950824306396</c:v>
                </c:pt>
                <c:pt idx="67">
                  <c:v>5.7911853460857197</c:v>
                </c:pt>
                <c:pt idx="68">
                  <c:v>5.8249076615830901</c:v>
                </c:pt>
                <c:pt idx="69">
                  <c:v>5.6427967526509901</c:v>
                </c:pt>
                <c:pt idx="70">
                  <c:v>6.0107131360514501</c:v>
                </c:pt>
                <c:pt idx="71">
                  <c:v>6.4121046926667304</c:v>
                </c:pt>
                <c:pt idx="72">
                  <c:v>5.3252867147303897</c:v>
                </c:pt>
                <c:pt idx="73">
                  <c:v>5.62813143895315</c:v>
                </c:pt>
                <c:pt idx="74">
                  <c:v>4.5497184115432896</c:v>
                </c:pt>
                <c:pt idx="75">
                  <c:v>4.2805202639064399</c:v>
                </c:pt>
                <c:pt idx="76">
                  <c:v>4.5497184115432896</c:v>
                </c:pt>
                <c:pt idx="77">
                  <c:v>4.4083774327936096</c:v>
                </c:pt>
                <c:pt idx="78">
                  <c:v>4.6614168457091099</c:v>
                </c:pt>
                <c:pt idx="79">
                  <c:v>5.9219611269344901</c:v>
                </c:pt>
                <c:pt idx="80">
                  <c:v>6.3083190288160802</c:v>
                </c:pt>
                <c:pt idx="81">
                  <c:v>6.0015424846427097</c:v>
                </c:pt>
                <c:pt idx="82">
                  <c:v>5.7716662235447904</c:v>
                </c:pt>
                <c:pt idx="83">
                  <c:v>6.4467115698002901</c:v>
                </c:pt>
                <c:pt idx="84">
                  <c:v>5.9954114609396498</c:v>
                </c:pt>
                <c:pt idx="85">
                  <c:v>6.2816787299330601</c:v>
                </c:pt>
                <c:pt idx="86">
                  <c:v>5.8460198726117101</c:v>
                </c:pt>
                <c:pt idx="87">
                  <c:v>5.9222214762212104</c:v>
                </c:pt>
                <c:pt idx="88">
                  <c:v>6.1577272829201899</c:v>
                </c:pt>
                <c:pt idx="89">
                  <c:v>6.1213077769200899</c:v>
                </c:pt>
                <c:pt idx="90">
                  <c:v>5.9634239874245596</c:v>
                </c:pt>
                <c:pt idx="91">
                  <c:v>5.9486694244911904</c:v>
                </c:pt>
                <c:pt idx="92">
                  <c:v>5.9689857812498799</c:v>
                </c:pt>
                <c:pt idx="93">
                  <c:v>6.0388493013382103</c:v>
                </c:pt>
                <c:pt idx="94">
                  <c:v>5.9726628146505503</c:v>
                </c:pt>
                <c:pt idx="95">
                  <c:v>6.67637144419409</c:v>
                </c:pt>
                <c:pt idx="96">
                  <c:v>5.9806340454686904</c:v>
                </c:pt>
                <c:pt idx="97">
                  <c:v>5.1451718539086597</c:v>
                </c:pt>
                <c:pt idx="98">
                  <c:v>5.5567689909719604</c:v>
                </c:pt>
                <c:pt idx="99">
                  <c:v>5.1291567033833196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9A7-4F89-ABFB-6DB06868B1B8}"/>
            </c:ext>
          </c:extLst>
        </c:ser>
        <c:ser>
          <c:idx val="7"/>
          <c:order val="6"/>
          <c:tx>
            <c:strRef>
              <c:f>'How the Data Looks'!$I$1</c:f>
              <c:strCache>
                <c:ptCount val="1"/>
                <c:pt idx="0">
                  <c:v>Server 7</c:v>
                </c:pt>
              </c:strCache>
            </c:strRef>
          </c:tx>
          <c:spPr>
            <a:ln w="127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'How the Data Looks'!$I$2:$I$101</c:f>
              <c:numCache>
                <c:formatCode>General</c:formatCode>
                <c:ptCount val="100"/>
                <c:pt idx="0">
                  <c:v>4.4803914985801496</c:v>
                </c:pt>
                <c:pt idx="1">
                  <c:v>4.2577704791747504</c:v>
                </c:pt>
                <c:pt idx="2">
                  <c:v>4.27601119445265</c:v>
                </c:pt>
                <c:pt idx="3">
                  <c:v>4.0722396857896799</c:v>
                </c:pt>
                <c:pt idx="4">
                  <c:v>5.4050246752505497</c:v>
                </c:pt>
                <c:pt idx="5">
                  <c:v>4.27601119445265</c:v>
                </c:pt>
                <c:pt idx="6">
                  <c:v>5.4037173648806096</c:v>
                </c:pt>
                <c:pt idx="7">
                  <c:v>5.4642911873394304</c:v>
                </c:pt>
                <c:pt idx="8">
                  <c:v>5.9270483332610899</c:v>
                </c:pt>
                <c:pt idx="9">
                  <c:v>5.9412763541356197</c:v>
                </c:pt>
                <c:pt idx="10">
                  <c:v>6.0123576915607204</c:v>
                </c:pt>
                <c:pt idx="11">
                  <c:v>5.9211117972395204</c:v>
                </c:pt>
                <c:pt idx="12">
                  <c:v>5.9814356887734696</c:v>
                </c:pt>
                <c:pt idx="13">
                  <c:v>6.0042754676896299</c:v>
                </c:pt>
                <c:pt idx="14">
                  <c:v>6.3253867647394602</c:v>
                </c:pt>
                <c:pt idx="15">
                  <c:v>5.9425321493489802</c:v>
                </c:pt>
                <c:pt idx="16">
                  <c:v>6.07276795189658</c:v>
                </c:pt>
                <c:pt idx="17">
                  <c:v>6.15042004122847</c:v>
                </c:pt>
                <c:pt idx="18">
                  <c:v>6.1109516369438301</c:v>
                </c:pt>
                <c:pt idx="19">
                  <c:v>5.8424112508277002</c:v>
                </c:pt>
                <c:pt idx="20">
                  <c:v>6.2981964132521897</c:v>
                </c:pt>
                <c:pt idx="21">
                  <c:v>5.8519873482856601</c:v>
                </c:pt>
                <c:pt idx="22">
                  <c:v>5.8021407331407397</c:v>
                </c:pt>
                <c:pt idx="23">
                  <c:v>4.6595736477584699</c:v>
                </c:pt>
                <c:pt idx="24">
                  <c:v>5.4617878984513402</c:v>
                </c:pt>
                <c:pt idx="25">
                  <c:v>4.4499737007106699</c:v>
                </c:pt>
                <c:pt idx="26">
                  <c:v>5.4063741714324598</c:v>
                </c:pt>
                <c:pt idx="27">
                  <c:v>5.0444572349363304</c:v>
                </c:pt>
                <c:pt idx="28">
                  <c:v>3.9633119287657599</c:v>
                </c:pt>
                <c:pt idx="29">
                  <c:v>4.9099726709181502</c:v>
                </c:pt>
                <c:pt idx="30">
                  <c:v>5.9032255417750301</c:v>
                </c:pt>
                <c:pt idx="31">
                  <c:v>6.3605873955411596</c:v>
                </c:pt>
                <c:pt idx="32">
                  <c:v>5.8607116371839503</c:v>
                </c:pt>
                <c:pt idx="33">
                  <c:v>5.9952241572847003</c:v>
                </c:pt>
                <c:pt idx="34">
                  <c:v>5.9747764492051898</c:v>
                </c:pt>
                <c:pt idx="35">
                  <c:v>5.9724531746130598</c:v>
                </c:pt>
                <c:pt idx="36">
                  <c:v>6.1810242512804097</c:v>
                </c:pt>
                <c:pt idx="37">
                  <c:v>6.4149956933451904</c:v>
                </c:pt>
                <c:pt idx="38">
                  <c:v>5.8398868420865604</c:v>
                </c:pt>
                <c:pt idx="39">
                  <c:v>6.0694344943153196</c:v>
                </c:pt>
                <c:pt idx="40">
                  <c:v>5.8781202572768603</c:v>
                </c:pt>
                <c:pt idx="41">
                  <c:v>5.9288081560113497</c:v>
                </c:pt>
                <c:pt idx="42">
                  <c:v>5.74744263589914</c:v>
                </c:pt>
                <c:pt idx="43">
                  <c:v>6.1372429202999399</c:v>
                </c:pt>
                <c:pt idx="44">
                  <c:v>5.7728812305705004</c:v>
                </c:pt>
                <c:pt idx="45">
                  <c:v>5.8461262159246496</c:v>
                </c:pt>
                <c:pt idx="46">
                  <c:v>5.8422819377693802</c:v>
                </c:pt>
                <c:pt idx="47">
                  <c:v>5.5949345329273603</c:v>
                </c:pt>
                <c:pt idx="48">
                  <c:v>5.8467098356431304</c:v>
                </c:pt>
                <c:pt idx="49">
                  <c:v>5.5713746308024499</c:v>
                </c:pt>
                <c:pt idx="50">
                  <c:v>5.38689079540646</c:v>
                </c:pt>
                <c:pt idx="51">
                  <c:v>5.1112759027563799</c:v>
                </c:pt>
                <c:pt idx="52">
                  <c:v>4.0977088997803</c:v>
                </c:pt>
                <c:pt idx="53">
                  <c:v>3.9569224811917501</c:v>
                </c:pt>
                <c:pt idx="54">
                  <c:v>5.4870116001113702</c:v>
                </c:pt>
                <c:pt idx="55">
                  <c:v>5.7735051358282803</c:v>
                </c:pt>
                <c:pt idx="56">
                  <c:v>5.8544598272697703</c:v>
                </c:pt>
                <c:pt idx="57">
                  <c:v>5.8944246489275303</c:v>
                </c:pt>
                <c:pt idx="58">
                  <c:v>6.0564035706785297</c:v>
                </c:pt>
                <c:pt idx="59">
                  <c:v>5.8867598564016204</c:v>
                </c:pt>
                <c:pt idx="60">
                  <c:v>5.9711628354187001</c:v>
                </c:pt>
                <c:pt idx="61">
                  <c:v>5.8590010471553002</c:v>
                </c:pt>
                <c:pt idx="62">
                  <c:v>5.8937013534104103</c:v>
                </c:pt>
                <c:pt idx="63">
                  <c:v>6.1484862657034798</c:v>
                </c:pt>
                <c:pt idx="64">
                  <c:v>6.1678981409187603</c:v>
                </c:pt>
                <c:pt idx="65">
                  <c:v>5.8580070033164597</c:v>
                </c:pt>
                <c:pt idx="66">
                  <c:v>6.0475538221179903</c:v>
                </c:pt>
                <c:pt idx="67">
                  <c:v>5.8288979346545302</c:v>
                </c:pt>
                <c:pt idx="68">
                  <c:v>5.8433339203859198</c:v>
                </c:pt>
                <c:pt idx="69">
                  <c:v>5.9977128408620697</c:v>
                </c:pt>
                <c:pt idx="70">
                  <c:v>5.4392373514995702</c:v>
                </c:pt>
                <c:pt idx="71">
                  <c:v>5.1527156892718597</c:v>
                </c:pt>
                <c:pt idx="72">
                  <c:v>3.7758559484120999</c:v>
                </c:pt>
                <c:pt idx="73">
                  <c:v>3.84231987838456</c:v>
                </c:pt>
                <c:pt idx="74">
                  <c:v>5.7273142232003798</c:v>
                </c:pt>
                <c:pt idx="75">
                  <c:v>4.8906878855234801</c:v>
                </c:pt>
                <c:pt idx="76">
                  <c:v>5.3270833190381204</c:v>
                </c:pt>
                <c:pt idx="77">
                  <c:v>3.5646232986148099</c:v>
                </c:pt>
                <c:pt idx="78">
                  <c:v>4.3943928723366898</c:v>
                </c:pt>
                <c:pt idx="79">
                  <c:v>5.7125461398295698</c:v>
                </c:pt>
                <c:pt idx="80">
                  <c:v>5.7558759049877501</c:v>
                </c:pt>
                <c:pt idx="81">
                  <c:v>5.8765719564205199</c:v>
                </c:pt>
                <c:pt idx="82">
                  <c:v>6.05625676379577</c:v>
                </c:pt>
                <c:pt idx="83">
                  <c:v>5.8749068730251803</c:v>
                </c:pt>
                <c:pt idx="84">
                  <c:v>5.89316225946851</c:v>
                </c:pt>
                <c:pt idx="85">
                  <c:v>6.3424807466030204</c:v>
                </c:pt>
                <c:pt idx="86">
                  <c:v>6.0451757949598699</c:v>
                </c:pt>
                <c:pt idx="87">
                  <c:v>6.2513241909313297</c:v>
                </c:pt>
                <c:pt idx="88">
                  <c:v>6.3690119250844202</c:v>
                </c:pt>
                <c:pt idx="89">
                  <c:v>5.9144859094200903</c:v>
                </c:pt>
                <c:pt idx="90">
                  <c:v>6.0554066389980497</c:v>
                </c:pt>
                <c:pt idx="91">
                  <c:v>5.7799374155607399</c:v>
                </c:pt>
                <c:pt idx="92">
                  <c:v>5.8115970545120899</c:v>
                </c:pt>
                <c:pt idx="93">
                  <c:v>5.7019564799886204</c:v>
                </c:pt>
                <c:pt idx="94">
                  <c:v>5.7861601423976099</c:v>
                </c:pt>
                <c:pt idx="95">
                  <c:v>5.9650366999220497</c:v>
                </c:pt>
                <c:pt idx="96">
                  <c:v>5.48559152436491</c:v>
                </c:pt>
                <c:pt idx="97">
                  <c:v>4.4529372644706902</c:v>
                </c:pt>
                <c:pt idx="98">
                  <c:v>5.9942782729198596</c:v>
                </c:pt>
                <c:pt idx="99">
                  <c:v>4.4955066027112904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9A7-4F89-ABFB-6DB06868B1B8}"/>
            </c:ext>
          </c:extLst>
        </c:ser>
        <c:ser>
          <c:idx val="8"/>
          <c:order val="7"/>
          <c:tx>
            <c:strRef>
              <c:f>'How the Data Looks'!$J$1</c:f>
              <c:strCache>
                <c:ptCount val="1"/>
                <c:pt idx="0">
                  <c:v>Server 8</c:v>
                </c:pt>
              </c:strCache>
            </c:strRef>
          </c:tx>
          <c:spPr>
            <a:ln w="1270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'How the Data Looks'!$J$2:$J$101</c:f>
              <c:numCache>
                <c:formatCode>General</c:formatCode>
                <c:ptCount val="100"/>
                <c:pt idx="0">
                  <c:v>5.6579585413090596</c:v>
                </c:pt>
                <c:pt idx="1">
                  <c:v>5.07997352894877</c:v>
                </c:pt>
                <c:pt idx="2">
                  <c:v>2.8133554045006202</c:v>
                </c:pt>
                <c:pt idx="3">
                  <c:v>2.6156305770275501</c:v>
                </c:pt>
                <c:pt idx="4">
                  <c:v>5.0660543702359098</c:v>
                </c:pt>
                <c:pt idx="5">
                  <c:v>3.1931483948102599</c:v>
                </c:pt>
                <c:pt idx="6">
                  <c:v>5.7356240981117699</c:v>
                </c:pt>
                <c:pt idx="7">
                  <c:v>5.7196884854692396</c:v>
                </c:pt>
                <c:pt idx="8">
                  <c:v>5.9325835781648504</c:v>
                </c:pt>
                <c:pt idx="9">
                  <c:v>5.91893672546363</c:v>
                </c:pt>
                <c:pt idx="10">
                  <c:v>5.9823871738234304</c:v>
                </c:pt>
                <c:pt idx="11">
                  <c:v>6.1800964597564798</c:v>
                </c:pt>
                <c:pt idx="12">
                  <c:v>5.8389294870822299</c:v>
                </c:pt>
                <c:pt idx="13">
                  <c:v>6.1941527069925701</c:v>
                </c:pt>
                <c:pt idx="14">
                  <c:v>5.8055754257130303</c:v>
                </c:pt>
                <c:pt idx="15">
                  <c:v>5.8262021953744298</c:v>
                </c:pt>
                <c:pt idx="16">
                  <c:v>6.1521601673900399</c:v>
                </c:pt>
                <c:pt idx="17">
                  <c:v>5.8527737208641204</c:v>
                </c:pt>
                <c:pt idx="18">
                  <c:v>6.2664489739932101</c:v>
                </c:pt>
                <c:pt idx="19">
                  <c:v>6.2593921124382303</c:v>
                </c:pt>
                <c:pt idx="20">
                  <c:v>5.9626603585892903</c:v>
                </c:pt>
                <c:pt idx="21">
                  <c:v>5.7518126358492898</c:v>
                </c:pt>
                <c:pt idx="22">
                  <c:v>5.7669787188386001</c:v>
                </c:pt>
                <c:pt idx="23">
                  <c:v>3.1984371714783602</c:v>
                </c:pt>
                <c:pt idx="24">
                  <c:v>5.3191853089636103</c:v>
                </c:pt>
                <c:pt idx="25">
                  <c:v>5.1791082692643098</c:v>
                </c:pt>
                <c:pt idx="26">
                  <c:v>2.8133554045006202</c:v>
                </c:pt>
                <c:pt idx="27">
                  <c:v>2.68594532466979</c:v>
                </c:pt>
                <c:pt idx="28">
                  <c:v>4.8777259668339399</c:v>
                </c:pt>
                <c:pt idx="29">
                  <c:v>3.3087777575874902</c:v>
                </c:pt>
                <c:pt idx="30">
                  <c:v>5.07997352894877</c:v>
                </c:pt>
                <c:pt idx="31">
                  <c:v>5.3264787711876096</c:v>
                </c:pt>
                <c:pt idx="32">
                  <c:v>5.8680748998040304</c:v>
                </c:pt>
                <c:pt idx="33">
                  <c:v>5.8153315339445397</c:v>
                </c:pt>
                <c:pt idx="34">
                  <c:v>5.9175722323409596</c:v>
                </c:pt>
                <c:pt idx="35">
                  <c:v>6.1587719346125303</c:v>
                </c:pt>
                <c:pt idx="36">
                  <c:v>5.7746242580852902</c:v>
                </c:pt>
                <c:pt idx="37">
                  <c:v>6.18260312685074</c:v>
                </c:pt>
                <c:pt idx="38">
                  <c:v>5.8030819266952296</c:v>
                </c:pt>
                <c:pt idx="39">
                  <c:v>5.9454861002388899</c:v>
                </c:pt>
                <c:pt idx="40">
                  <c:v>6.1926622740231902</c:v>
                </c:pt>
                <c:pt idx="41">
                  <c:v>6.1912158755093101</c:v>
                </c:pt>
                <c:pt idx="42">
                  <c:v>6.0442245942408004</c:v>
                </c:pt>
                <c:pt idx="43">
                  <c:v>6.2033806350003804</c:v>
                </c:pt>
                <c:pt idx="44">
                  <c:v>5.9817684223930803</c:v>
                </c:pt>
                <c:pt idx="45">
                  <c:v>5.8694174585598597</c:v>
                </c:pt>
                <c:pt idx="46">
                  <c:v>5.8354664978637603</c:v>
                </c:pt>
                <c:pt idx="47">
                  <c:v>5.2397034860170901</c:v>
                </c:pt>
                <c:pt idx="48">
                  <c:v>5.3387652190891401</c:v>
                </c:pt>
                <c:pt idx="49">
                  <c:v>2.8133554045006202</c:v>
                </c:pt>
                <c:pt idx="50">
                  <c:v>2.7516666169315198</c:v>
                </c:pt>
                <c:pt idx="51">
                  <c:v>2.7516666169315198</c:v>
                </c:pt>
                <c:pt idx="52">
                  <c:v>5.5217441238209704</c:v>
                </c:pt>
                <c:pt idx="53">
                  <c:v>3.3704808013646699</c:v>
                </c:pt>
                <c:pt idx="54">
                  <c:v>4.6614113892071902</c:v>
                </c:pt>
                <c:pt idx="55">
                  <c:v>5.56051944589331</c:v>
                </c:pt>
                <c:pt idx="56">
                  <c:v>5.8850639541285599</c:v>
                </c:pt>
                <c:pt idx="57">
                  <c:v>5.7866014925239497</c:v>
                </c:pt>
                <c:pt idx="58">
                  <c:v>5.8394427116717598</c:v>
                </c:pt>
                <c:pt idx="59">
                  <c:v>6.2677945362566803</c:v>
                </c:pt>
                <c:pt idx="60">
                  <c:v>5.9777655830182903</c:v>
                </c:pt>
                <c:pt idx="61">
                  <c:v>6.1805405020264299</c:v>
                </c:pt>
                <c:pt idx="62">
                  <c:v>5.83840303954329</c:v>
                </c:pt>
                <c:pt idx="63">
                  <c:v>5.9576913826044002</c:v>
                </c:pt>
                <c:pt idx="64">
                  <c:v>5.8722968735357899</c:v>
                </c:pt>
                <c:pt idx="65">
                  <c:v>5.9850540649174402</c:v>
                </c:pt>
                <c:pt idx="66">
                  <c:v>6.2780361007333401</c:v>
                </c:pt>
                <c:pt idx="67">
                  <c:v>5.86042619566157</c:v>
                </c:pt>
                <c:pt idx="68">
                  <c:v>5.7757361826246196</c:v>
                </c:pt>
                <c:pt idx="69">
                  <c:v>5.6582895547993903</c:v>
                </c:pt>
                <c:pt idx="70">
                  <c:v>5.5301028320177901</c:v>
                </c:pt>
                <c:pt idx="71">
                  <c:v>5.2173395900547597</c:v>
                </c:pt>
                <c:pt idx="72">
                  <c:v>5.1207351987021896</c:v>
                </c:pt>
                <c:pt idx="73">
                  <c:v>5.0683350616908198</c:v>
                </c:pt>
                <c:pt idx="74">
                  <c:v>1.6094379124341001</c:v>
                </c:pt>
                <c:pt idx="75">
                  <c:v>2.2718685126965599</c:v>
                </c:pt>
                <c:pt idx="76">
                  <c:v>2.2718685126965599</c:v>
                </c:pt>
                <c:pt idx="77">
                  <c:v>3.0149468801796</c:v>
                </c:pt>
                <c:pt idx="78">
                  <c:v>2.5400363038209801</c:v>
                </c:pt>
                <c:pt idx="79">
                  <c:v>5.8217951226817597</c:v>
                </c:pt>
                <c:pt idx="80">
                  <c:v>5.72319963383723</c:v>
                </c:pt>
                <c:pt idx="81">
                  <c:v>6.0571910642164504</c:v>
                </c:pt>
                <c:pt idx="82">
                  <c:v>5.8872869809285104</c:v>
                </c:pt>
                <c:pt idx="83">
                  <c:v>5.7957687395405699</c:v>
                </c:pt>
                <c:pt idx="84">
                  <c:v>6.0412720954059402</c:v>
                </c:pt>
                <c:pt idx="85">
                  <c:v>6.3248012939271003</c:v>
                </c:pt>
                <c:pt idx="86">
                  <c:v>5.9179241737063597</c:v>
                </c:pt>
                <c:pt idx="87">
                  <c:v>5.7600699658133703</c:v>
                </c:pt>
                <c:pt idx="88">
                  <c:v>5.7476298231421401</c:v>
                </c:pt>
                <c:pt idx="89">
                  <c:v>5.9946001770308097</c:v>
                </c:pt>
                <c:pt idx="90">
                  <c:v>5.8192802378475204</c:v>
                </c:pt>
                <c:pt idx="91">
                  <c:v>5.9155987563075803</c:v>
                </c:pt>
                <c:pt idx="92">
                  <c:v>5.7552164381394002</c:v>
                </c:pt>
                <c:pt idx="93">
                  <c:v>5.67074117642162</c:v>
                </c:pt>
                <c:pt idx="94">
                  <c:v>6.0481638132083599</c:v>
                </c:pt>
                <c:pt idx="95">
                  <c:v>5.2944361791703001</c:v>
                </c:pt>
                <c:pt idx="96">
                  <c:v>4.4615834694654799</c:v>
                </c:pt>
                <c:pt idx="97">
                  <c:v>2.6156305770275501</c:v>
                </c:pt>
                <c:pt idx="98">
                  <c:v>2.8714761180548698</c:v>
                </c:pt>
                <c:pt idx="99">
                  <c:v>4.67995313859572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9A7-4F89-ABFB-6DB06868B1B8}"/>
            </c:ext>
          </c:extLst>
        </c:ser>
        <c:ser>
          <c:idx val="1"/>
          <c:order val="8"/>
          <c:tx>
            <c:strRef>
              <c:f>'How the Data Looks'!$B$1</c:f>
              <c:strCache>
                <c:ptCount val="1"/>
                <c:pt idx="0">
                  <c:v>Function's Value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'How the Data Looks'!$B$2:$B$101</c:f>
              <c:numCache>
                <c:formatCode>General</c:formatCode>
                <c:ptCount val="100"/>
                <c:pt idx="0">
                  <c:v>6.2469924589409302</c:v>
                </c:pt>
                <c:pt idx="1">
                  <c:v>6.15933006952248</c:v>
                </c:pt>
                <c:pt idx="2">
                  <c:v>5.7545072089398497</c:v>
                </c:pt>
                <c:pt idx="3">
                  <c:v>5.53608453354434</c:v>
                </c:pt>
                <c:pt idx="4">
                  <c:v>5.8107212937300003</c:v>
                </c:pt>
                <c:pt idx="5">
                  <c:v>5.7947429369415202</c:v>
                </c:pt>
                <c:pt idx="6">
                  <c:v>6.29316928333931</c:v>
                </c:pt>
                <c:pt idx="7">
                  <c:v>6.3129171172130496</c:v>
                </c:pt>
                <c:pt idx="8">
                  <c:v>6.2877157684532801</c:v>
                </c:pt>
                <c:pt idx="9">
                  <c:v>6.1356027774058202</c:v>
                </c:pt>
                <c:pt idx="10">
                  <c:v>6.0983773102933103</c:v>
                </c:pt>
                <c:pt idx="11">
                  <c:v>6.1379178373508303</c:v>
                </c:pt>
                <c:pt idx="12">
                  <c:v>6.0750299565944603</c:v>
                </c:pt>
                <c:pt idx="13">
                  <c:v>6.1451023212786096</c:v>
                </c:pt>
                <c:pt idx="14">
                  <c:v>6.1493514693837401</c:v>
                </c:pt>
                <c:pt idx="15">
                  <c:v>6.0457659122516896</c:v>
                </c:pt>
                <c:pt idx="16">
                  <c:v>6.1542596489215899</c:v>
                </c:pt>
                <c:pt idx="17">
                  <c:v>6.1285637223256701</c:v>
                </c:pt>
                <c:pt idx="18">
                  <c:v>6.11801122475556</c:v>
                </c:pt>
                <c:pt idx="19">
                  <c:v>6.2189780987474998</c:v>
                </c:pt>
                <c:pt idx="20">
                  <c:v>6.1544668968300904</c:v>
                </c:pt>
                <c:pt idx="21">
                  <c:v>6.0769001984195201</c:v>
                </c:pt>
                <c:pt idx="22">
                  <c:v>6.1774073593982299</c:v>
                </c:pt>
                <c:pt idx="23">
                  <c:v>6.2688630401488901</c:v>
                </c:pt>
                <c:pt idx="24">
                  <c:v>6.4335125249220502</c:v>
                </c:pt>
                <c:pt idx="25">
                  <c:v>6.2238851134955997</c:v>
                </c:pt>
                <c:pt idx="26">
                  <c:v>5.7109565357863099</c:v>
                </c:pt>
                <c:pt idx="27">
                  <c:v>5.5927261155637096</c:v>
                </c:pt>
                <c:pt idx="28">
                  <c:v>6.2016844534675002</c:v>
                </c:pt>
                <c:pt idx="29">
                  <c:v>5.8375104401538396</c:v>
                </c:pt>
                <c:pt idx="30">
                  <c:v>6.12006978966056</c:v>
                </c:pt>
                <c:pt idx="31">
                  <c:v>6.1755441724365703</c:v>
                </c:pt>
                <c:pt idx="32">
                  <c:v>6.1512009532201697</c:v>
                </c:pt>
                <c:pt idx="33">
                  <c:v>6.0866227390357004</c:v>
                </c:pt>
                <c:pt idx="34">
                  <c:v>6.1694507217258296</c:v>
                </c:pt>
                <c:pt idx="35">
                  <c:v>6.1284890468044297</c:v>
                </c:pt>
                <c:pt idx="36">
                  <c:v>6.0920433900292199</c:v>
                </c:pt>
                <c:pt idx="37">
                  <c:v>6.1500919256585398</c:v>
                </c:pt>
                <c:pt idx="38">
                  <c:v>6.0314321122087904</c:v>
                </c:pt>
                <c:pt idx="39">
                  <c:v>6.1849770512435303</c:v>
                </c:pt>
                <c:pt idx="40">
                  <c:v>6.0960313202244096</c:v>
                </c:pt>
                <c:pt idx="41">
                  <c:v>6.1578619607509104</c:v>
                </c:pt>
                <c:pt idx="42">
                  <c:v>6.0221093801134096</c:v>
                </c:pt>
                <c:pt idx="43">
                  <c:v>6.16199957375109</c:v>
                </c:pt>
                <c:pt idx="44">
                  <c:v>6.0030053646418402</c:v>
                </c:pt>
                <c:pt idx="45">
                  <c:v>6.1398874495783202</c:v>
                </c:pt>
                <c:pt idx="46">
                  <c:v>6.2257779803247004</c:v>
                </c:pt>
                <c:pt idx="47">
                  <c:v>6.2985623341272099</c:v>
                </c:pt>
                <c:pt idx="48">
                  <c:v>6.0423826312850499</c:v>
                </c:pt>
                <c:pt idx="49">
                  <c:v>5.8355670628513696</c:v>
                </c:pt>
                <c:pt idx="50">
                  <c:v>5.660304072372</c:v>
                </c:pt>
                <c:pt idx="51">
                  <c:v>5.7853725476663502</c:v>
                </c:pt>
                <c:pt idx="52">
                  <c:v>6.3518904697247898</c:v>
                </c:pt>
                <c:pt idx="53">
                  <c:v>5.4605339907494299</c:v>
                </c:pt>
                <c:pt idx="54">
                  <c:v>6.1476850621086498</c:v>
                </c:pt>
                <c:pt idx="55">
                  <c:v>6.1210099374579299</c:v>
                </c:pt>
                <c:pt idx="56">
                  <c:v>5.9529129191928698</c:v>
                </c:pt>
                <c:pt idx="57">
                  <c:v>5.9924602431311103</c:v>
                </c:pt>
                <c:pt idx="58">
                  <c:v>6.1654537865162604</c:v>
                </c:pt>
                <c:pt idx="59">
                  <c:v>6.01888327637141</c:v>
                </c:pt>
                <c:pt idx="60">
                  <c:v>6.0167583072439701</c:v>
                </c:pt>
                <c:pt idx="61">
                  <c:v>6.06753666781057</c:v>
                </c:pt>
                <c:pt idx="62">
                  <c:v>6.1318757177549799</c:v>
                </c:pt>
                <c:pt idx="63">
                  <c:v>6.1209287232640097</c:v>
                </c:pt>
                <c:pt idx="64">
                  <c:v>6.14509889036065</c:v>
                </c:pt>
                <c:pt idx="65">
                  <c:v>6.07551830255934</c:v>
                </c:pt>
                <c:pt idx="66">
                  <c:v>6.1063548070751503</c:v>
                </c:pt>
                <c:pt idx="67">
                  <c:v>6.0555186428564598</c:v>
                </c:pt>
                <c:pt idx="68">
                  <c:v>6.0127680502630296</c:v>
                </c:pt>
                <c:pt idx="69">
                  <c:v>5.95863882316194</c:v>
                </c:pt>
                <c:pt idx="70">
                  <c:v>6.0746713926781304</c:v>
                </c:pt>
                <c:pt idx="71">
                  <c:v>6.0521921281334397</c:v>
                </c:pt>
                <c:pt idx="72">
                  <c:v>6.0146488312375803</c:v>
                </c:pt>
                <c:pt idx="73">
                  <c:v>5.8609608418085299</c:v>
                </c:pt>
                <c:pt idx="74">
                  <c:v>5.6591957210678698</c:v>
                </c:pt>
                <c:pt idx="75">
                  <c:v>5.4334081721047802</c:v>
                </c:pt>
                <c:pt idx="76">
                  <c:v>5.6172957758070297</c:v>
                </c:pt>
                <c:pt idx="77">
                  <c:v>5.4000255143978499</c:v>
                </c:pt>
                <c:pt idx="78">
                  <c:v>5.78372793228636</c:v>
                </c:pt>
                <c:pt idx="79">
                  <c:v>6.0267780823655102</c:v>
                </c:pt>
                <c:pt idx="80">
                  <c:v>6.1091646048023396</c:v>
                </c:pt>
                <c:pt idx="81">
                  <c:v>6.1157106681181297</c:v>
                </c:pt>
                <c:pt idx="82">
                  <c:v>6.0417038321951901</c:v>
                </c:pt>
                <c:pt idx="83">
                  <c:v>6.10351783778321</c:v>
                </c:pt>
                <c:pt idx="84">
                  <c:v>6.0085269740624998</c:v>
                </c:pt>
                <c:pt idx="85">
                  <c:v>6.3562471279462098</c:v>
                </c:pt>
                <c:pt idx="86">
                  <c:v>5.9626853032364</c:v>
                </c:pt>
                <c:pt idx="87">
                  <c:v>6.1073313886449103</c:v>
                </c:pt>
                <c:pt idx="88">
                  <c:v>6.2216755835947399</c:v>
                </c:pt>
                <c:pt idx="89">
                  <c:v>6.02267927526837</c:v>
                </c:pt>
                <c:pt idx="90">
                  <c:v>6.1176711469483704</c:v>
                </c:pt>
                <c:pt idx="91">
                  <c:v>6.0583802798452604</c:v>
                </c:pt>
                <c:pt idx="92">
                  <c:v>6.0460525036176298</c:v>
                </c:pt>
                <c:pt idx="93">
                  <c:v>6.1624990126497803</c:v>
                </c:pt>
                <c:pt idx="94">
                  <c:v>6.2744066293949103</c:v>
                </c:pt>
                <c:pt idx="95">
                  <c:v>6.4180297488798503</c:v>
                </c:pt>
                <c:pt idx="96">
                  <c:v>6.1562377153721304</c:v>
                </c:pt>
                <c:pt idx="97">
                  <c:v>6.0612748422129199</c:v>
                </c:pt>
                <c:pt idx="98">
                  <c:v>6.3186256634124698</c:v>
                </c:pt>
                <c:pt idx="99">
                  <c:v>5.8173991944991297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9A7-4F89-ABFB-6DB06868B1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9652320"/>
        <c:axId val="299546352"/>
      </c:lineChart>
      <c:catAx>
        <c:axId val="289652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9546352"/>
        <c:crosses val="autoZero"/>
        <c:auto val="1"/>
        <c:lblAlgn val="ctr"/>
        <c:lblOffset val="100"/>
        <c:noMultiLvlLbl val="0"/>
      </c:catAx>
      <c:valAx>
        <c:axId val="299546352"/>
        <c:scaling>
          <c:orientation val="minMax"/>
          <c:max val="7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28965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[8nodes.xlsx]Sheet1!PivotTable1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 L1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Sheet1!$A$5:$A$1492</c:f>
              <c:strCache>
                <c:ptCount val="148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</c:strCache>
            </c:strRef>
          </c:cat>
          <c:val>
            <c:numRef>
              <c:f>Sheet1!$B$5:$B$1492</c:f>
              <c:numCache>
                <c:formatCode>General</c:formatCode>
                <c:ptCount val="1487"/>
                <c:pt idx="0">
                  <c:v>22</c:v>
                </c:pt>
                <c:pt idx="1">
                  <c:v>186510</c:v>
                </c:pt>
                <c:pt idx="2">
                  <c:v>372998</c:v>
                </c:pt>
                <c:pt idx="3">
                  <c:v>559486</c:v>
                </c:pt>
                <c:pt idx="4">
                  <c:v>745974</c:v>
                </c:pt>
                <c:pt idx="5">
                  <c:v>932462</c:v>
                </c:pt>
                <c:pt idx="6">
                  <c:v>1118950</c:v>
                </c:pt>
                <c:pt idx="7">
                  <c:v>1118966</c:v>
                </c:pt>
                <c:pt idx="8">
                  <c:v>1118982</c:v>
                </c:pt>
                <c:pt idx="9">
                  <c:v>1118990</c:v>
                </c:pt>
                <c:pt idx="10">
                  <c:v>1119000</c:v>
                </c:pt>
                <c:pt idx="11">
                  <c:v>1119016</c:v>
                </c:pt>
                <c:pt idx="12">
                  <c:v>1119022</c:v>
                </c:pt>
                <c:pt idx="13">
                  <c:v>1119032</c:v>
                </c:pt>
                <c:pt idx="14">
                  <c:v>1119048</c:v>
                </c:pt>
                <c:pt idx="15">
                  <c:v>1119058</c:v>
                </c:pt>
                <c:pt idx="16">
                  <c:v>1119070</c:v>
                </c:pt>
                <c:pt idx="17">
                  <c:v>1119084</c:v>
                </c:pt>
                <c:pt idx="18">
                  <c:v>1119096</c:v>
                </c:pt>
                <c:pt idx="19">
                  <c:v>1119106</c:v>
                </c:pt>
                <c:pt idx="20">
                  <c:v>1119114</c:v>
                </c:pt>
                <c:pt idx="21">
                  <c:v>1119122</c:v>
                </c:pt>
                <c:pt idx="22">
                  <c:v>1119122</c:v>
                </c:pt>
                <c:pt idx="23">
                  <c:v>1305610</c:v>
                </c:pt>
                <c:pt idx="24">
                  <c:v>1492098</c:v>
                </c:pt>
                <c:pt idx="25">
                  <c:v>1678586</c:v>
                </c:pt>
                <c:pt idx="26">
                  <c:v>1865074</c:v>
                </c:pt>
                <c:pt idx="27">
                  <c:v>2051562</c:v>
                </c:pt>
                <c:pt idx="28">
                  <c:v>2238050</c:v>
                </c:pt>
                <c:pt idx="29">
                  <c:v>2424538</c:v>
                </c:pt>
                <c:pt idx="30">
                  <c:v>2611026</c:v>
                </c:pt>
                <c:pt idx="31">
                  <c:v>2797514</c:v>
                </c:pt>
                <c:pt idx="32">
                  <c:v>2797524</c:v>
                </c:pt>
                <c:pt idx="33">
                  <c:v>2797530</c:v>
                </c:pt>
                <c:pt idx="34">
                  <c:v>2797536</c:v>
                </c:pt>
                <c:pt idx="35">
                  <c:v>2797536</c:v>
                </c:pt>
                <c:pt idx="36">
                  <c:v>2797544</c:v>
                </c:pt>
                <c:pt idx="37">
                  <c:v>2797548</c:v>
                </c:pt>
                <c:pt idx="38">
                  <c:v>2797552</c:v>
                </c:pt>
                <c:pt idx="39">
                  <c:v>2797556</c:v>
                </c:pt>
                <c:pt idx="40">
                  <c:v>2797556</c:v>
                </c:pt>
                <c:pt idx="41">
                  <c:v>2797556</c:v>
                </c:pt>
                <c:pt idx="42">
                  <c:v>2797556</c:v>
                </c:pt>
                <c:pt idx="43">
                  <c:v>2797556</c:v>
                </c:pt>
                <c:pt idx="44">
                  <c:v>2797556</c:v>
                </c:pt>
                <c:pt idx="45">
                  <c:v>2797560</c:v>
                </c:pt>
                <c:pt idx="46">
                  <c:v>2797566</c:v>
                </c:pt>
                <c:pt idx="47">
                  <c:v>2984054</c:v>
                </c:pt>
                <c:pt idx="48">
                  <c:v>3170542</c:v>
                </c:pt>
                <c:pt idx="49">
                  <c:v>3357030</c:v>
                </c:pt>
                <c:pt idx="50">
                  <c:v>3543518</c:v>
                </c:pt>
                <c:pt idx="51">
                  <c:v>3730006</c:v>
                </c:pt>
                <c:pt idx="52">
                  <c:v>3916494</c:v>
                </c:pt>
                <c:pt idx="53">
                  <c:v>4102982</c:v>
                </c:pt>
                <c:pt idx="54">
                  <c:v>4289470</c:v>
                </c:pt>
                <c:pt idx="55">
                  <c:v>4475958</c:v>
                </c:pt>
                <c:pt idx="56">
                  <c:v>4475966</c:v>
                </c:pt>
                <c:pt idx="57">
                  <c:v>4475970</c:v>
                </c:pt>
                <c:pt idx="58">
                  <c:v>4475974</c:v>
                </c:pt>
                <c:pt idx="59">
                  <c:v>4475984</c:v>
                </c:pt>
                <c:pt idx="60">
                  <c:v>4475988</c:v>
                </c:pt>
                <c:pt idx="61">
                  <c:v>4475996</c:v>
                </c:pt>
                <c:pt idx="62">
                  <c:v>4476004</c:v>
                </c:pt>
                <c:pt idx="63">
                  <c:v>4476012</c:v>
                </c:pt>
                <c:pt idx="64">
                  <c:v>4476016</c:v>
                </c:pt>
                <c:pt idx="65">
                  <c:v>4476026</c:v>
                </c:pt>
                <c:pt idx="66">
                  <c:v>4476040</c:v>
                </c:pt>
                <c:pt idx="67">
                  <c:v>4476044</c:v>
                </c:pt>
                <c:pt idx="68">
                  <c:v>4476050</c:v>
                </c:pt>
                <c:pt idx="69">
                  <c:v>4476062</c:v>
                </c:pt>
                <c:pt idx="70">
                  <c:v>4476076</c:v>
                </c:pt>
                <c:pt idx="71">
                  <c:v>4662564</c:v>
                </c:pt>
                <c:pt idx="72">
                  <c:v>4849052</c:v>
                </c:pt>
                <c:pt idx="73">
                  <c:v>5035540</c:v>
                </c:pt>
                <c:pt idx="74">
                  <c:v>5222028</c:v>
                </c:pt>
                <c:pt idx="75">
                  <c:v>5408516</c:v>
                </c:pt>
                <c:pt idx="76">
                  <c:v>5595004</c:v>
                </c:pt>
                <c:pt idx="77">
                  <c:v>5781492</c:v>
                </c:pt>
                <c:pt idx="78">
                  <c:v>5967980</c:v>
                </c:pt>
                <c:pt idx="79">
                  <c:v>6154468</c:v>
                </c:pt>
                <c:pt idx="80">
                  <c:v>6340956</c:v>
                </c:pt>
                <c:pt idx="81">
                  <c:v>6340960</c:v>
                </c:pt>
                <c:pt idx="82">
                  <c:v>6340968</c:v>
                </c:pt>
                <c:pt idx="83">
                  <c:v>6340968</c:v>
                </c:pt>
                <c:pt idx="84">
                  <c:v>6340968</c:v>
                </c:pt>
                <c:pt idx="85">
                  <c:v>6527456</c:v>
                </c:pt>
                <c:pt idx="86">
                  <c:v>6527456</c:v>
                </c:pt>
                <c:pt idx="87">
                  <c:v>6527456</c:v>
                </c:pt>
                <c:pt idx="88">
                  <c:v>6527456</c:v>
                </c:pt>
                <c:pt idx="89">
                  <c:v>6527460</c:v>
                </c:pt>
                <c:pt idx="90">
                  <c:v>6527460</c:v>
                </c:pt>
                <c:pt idx="91">
                  <c:v>6527460</c:v>
                </c:pt>
                <c:pt idx="92">
                  <c:v>6527460</c:v>
                </c:pt>
                <c:pt idx="93">
                  <c:v>6527460</c:v>
                </c:pt>
                <c:pt idx="94">
                  <c:v>6527464</c:v>
                </c:pt>
                <c:pt idx="95">
                  <c:v>6713962</c:v>
                </c:pt>
                <c:pt idx="96">
                  <c:v>6900450</c:v>
                </c:pt>
                <c:pt idx="97">
                  <c:v>7086938</c:v>
                </c:pt>
                <c:pt idx="98">
                  <c:v>7273426</c:v>
                </c:pt>
                <c:pt idx="99">
                  <c:v>7459914</c:v>
                </c:pt>
                <c:pt idx="100">
                  <c:v>7646402</c:v>
                </c:pt>
                <c:pt idx="101">
                  <c:v>7832890</c:v>
                </c:pt>
                <c:pt idx="102">
                  <c:v>8019378</c:v>
                </c:pt>
                <c:pt idx="103">
                  <c:v>8205866</c:v>
                </c:pt>
                <c:pt idx="104">
                  <c:v>8392354</c:v>
                </c:pt>
                <c:pt idx="105">
                  <c:v>8392374</c:v>
                </c:pt>
                <c:pt idx="106">
                  <c:v>8392390</c:v>
                </c:pt>
                <c:pt idx="107">
                  <c:v>8392410</c:v>
                </c:pt>
                <c:pt idx="108">
                  <c:v>8392424</c:v>
                </c:pt>
                <c:pt idx="109">
                  <c:v>8392440</c:v>
                </c:pt>
                <c:pt idx="110">
                  <c:v>8392456</c:v>
                </c:pt>
                <c:pt idx="111">
                  <c:v>8392474</c:v>
                </c:pt>
                <c:pt idx="112">
                  <c:v>8392484</c:v>
                </c:pt>
                <c:pt idx="113">
                  <c:v>8392494</c:v>
                </c:pt>
                <c:pt idx="114">
                  <c:v>8392508</c:v>
                </c:pt>
                <c:pt idx="115">
                  <c:v>8392524</c:v>
                </c:pt>
                <c:pt idx="116">
                  <c:v>8392536</c:v>
                </c:pt>
                <c:pt idx="117">
                  <c:v>8392550</c:v>
                </c:pt>
                <c:pt idx="118">
                  <c:v>8392560</c:v>
                </c:pt>
                <c:pt idx="119">
                  <c:v>8579048</c:v>
                </c:pt>
                <c:pt idx="120">
                  <c:v>8765536</c:v>
                </c:pt>
                <c:pt idx="121">
                  <c:v>8952024</c:v>
                </c:pt>
                <c:pt idx="122">
                  <c:v>9138512</c:v>
                </c:pt>
                <c:pt idx="123">
                  <c:v>9325000</c:v>
                </c:pt>
                <c:pt idx="124">
                  <c:v>9511488</c:v>
                </c:pt>
                <c:pt idx="125">
                  <c:v>9697976</c:v>
                </c:pt>
                <c:pt idx="126">
                  <c:v>9884464</c:v>
                </c:pt>
                <c:pt idx="127">
                  <c:v>10070952</c:v>
                </c:pt>
                <c:pt idx="128">
                  <c:v>10257440</c:v>
                </c:pt>
                <c:pt idx="129">
                  <c:v>10257440</c:v>
                </c:pt>
                <c:pt idx="130">
                  <c:v>10257440</c:v>
                </c:pt>
                <c:pt idx="131">
                  <c:v>10257440</c:v>
                </c:pt>
                <c:pt idx="132">
                  <c:v>10257440</c:v>
                </c:pt>
                <c:pt idx="133">
                  <c:v>10257440</c:v>
                </c:pt>
                <c:pt idx="134">
                  <c:v>10257440</c:v>
                </c:pt>
                <c:pt idx="135">
                  <c:v>10257440</c:v>
                </c:pt>
                <c:pt idx="136">
                  <c:v>10257440</c:v>
                </c:pt>
                <c:pt idx="137">
                  <c:v>10257440</c:v>
                </c:pt>
                <c:pt idx="138">
                  <c:v>10257440</c:v>
                </c:pt>
                <c:pt idx="139">
                  <c:v>10257440</c:v>
                </c:pt>
                <c:pt idx="140">
                  <c:v>10257440</c:v>
                </c:pt>
                <c:pt idx="141">
                  <c:v>10257444</c:v>
                </c:pt>
                <c:pt idx="142">
                  <c:v>10257454</c:v>
                </c:pt>
                <c:pt idx="143">
                  <c:v>10257460</c:v>
                </c:pt>
                <c:pt idx="144">
                  <c:v>10257488</c:v>
                </c:pt>
                <c:pt idx="145">
                  <c:v>10443976</c:v>
                </c:pt>
                <c:pt idx="146">
                  <c:v>10630464</c:v>
                </c:pt>
                <c:pt idx="147">
                  <c:v>10816952</c:v>
                </c:pt>
                <c:pt idx="148">
                  <c:v>11003440</c:v>
                </c:pt>
                <c:pt idx="149">
                  <c:v>11189928</c:v>
                </c:pt>
                <c:pt idx="150">
                  <c:v>11376416</c:v>
                </c:pt>
                <c:pt idx="151">
                  <c:v>11562904</c:v>
                </c:pt>
                <c:pt idx="152">
                  <c:v>11749392</c:v>
                </c:pt>
                <c:pt idx="153">
                  <c:v>11749392</c:v>
                </c:pt>
                <c:pt idx="154">
                  <c:v>11749392</c:v>
                </c:pt>
                <c:pt idx="155">
                  <c:v>11749392</c:v>
                </c:pt>
                <c:pt idx="156">
                  <c:v>11749392</c:v>
                </c:pt>
                <c:pt idx="157">
                  <c:v>11749396</c:v>
                </c:pt>
                <c:pt idx="158">
                  <c:v>11749396</c:v>
                </c:pt>
                <c:pt idx="159">
                  <c:v>11749396</c:v>
                </c:pt>
                <c:pt idx="160">
                  <c:v>11749396</c:v>
                </c:pt>
                <c:pt idx="161">
                  <c:v>11749400</c:v>
                </c:pt>
                <c:pt idx="162">
                  <c:v>11749408</c:v>
                </c:pt>
                <c:pt idx="163">
                  <c:v>11749408</c:v>
                </c:pt>
                <c:pt idx="164">
                  <c:v>11749408</c:v>
                </c:pt>
                <c:pt idx="165">
                  <c:v>11749408</c:v>
                </c:pt>
                <c:pt idx="166">
                  <c:v>11749412</c:v>
                </c:pt>
                <c:pt idx="167">
                  <c:v>11749434</c:v>
                </c:pt>
                <c:pt idx="168">
                  <c:v>11935922</c:v>
                </c:pt>
                <c:pt idx="169">
                  <c:v>12122410</c:v>
                </c:pt>
                <c:pt idx="170">
                  <c:v>12308898</c:v>
                </c:pt>
                <c:pt idx="171">
                  <c:v>12495386</c:v>
                </c:pt>
                <c:pt idx="172">
                  <c:v>12681874</c:v>
                </c:pt>
                <c:pt idx="173">
                  <c:v>12868362</c:v>
                </c:pt>
                <c:pt idx="174">
                  <c:v>13054850</c:v>
                </c:pt>
                <c:pt idx="175">
                  <c:v>13241338</c:v>
                </c:pt>
                <c:pt idx="176">
                  <c:v>13241350</c:v>
                </c:pt>
                <c:pt idx="177">
                  <c:v>13241356</c:v>
                </c:pt>
                <c:pt idx="178">
                  <c:v>13241372</c:v>
                </c:pt>
                <c:pt idx="179">
                  <c:v>13241380</c:v>
                </c:pt>
                <c:pt idx="180">
                  <c:v>13241380</c:v>
                </c:pt>
                <c:pt idx="181">
                  <c:v>13241384</c:v>
                </c:pt>
                <c:pt idx="182">
                  <c:v>13241390</c:v>
                </c:pt>
                <c:pt idx="183">
                  <c:v>13241394</c:v>
                </c:pt>
                <c:pt idx="184">
                  <c:v>13241400</c:v>
                </c:pt>
                <c:pt idx="185">
                  <c:v>13241408</c:v>
                </c:pt>
                <c:pt idx="186">
                  <c:v>13241420</c:v>
                </c:pt>
                <c:pt idx="187">
                  <c:v>13241432</c:v>
                </c:pt>
                <c:pt idx="188">
                  <c:v>13241432</c:v>
                </c:pt>
                <c:pt idx="189">
                  <c:v>13241436</c:v>
                </c:pt>
                <c:pt idx="190">
                  <c:v>13241442</c:v>
                </c:pt>
                <c:pt idx="191">
                  <c:v>13427936</c:v>
                </c:pt>
                <c:pt idx="192">
                  <c:v>13614424</c:v>
                </c:pt>
                <c:pt idx="193">
                  <c:v>13800912</c:v>
                </c:pt>
                <c:pt idx="194">
                  <c:v>13987400</c:v>
                </c:pt>
                <c:pt idx="195">
                  <c:v>14173888</c:v>
                </c:pt>
                <c:pt idx="196">
                  <c:v>14360376</c:v>
                </c:pt>
                <c:pt idx="197">
                  <c:v>14546864</c:v>
                </c:pt>
                <c:pt idx="198">
                  <c:v>14733352</c:v>
                </c:pt>
                <c:pt idx="199">
                  <c:v>14919840</c:v>
                </c:pt>
                <c:pt idx="200">
                  <c:v>14919862</c:v>
                </c:pt>
                <c:pt idx="201">
                  <c:v>14919872</c:v>
                </c:pt>
                <c:pt idx="202">
                  <c:v>14919876</c:v>
                </c:pt>
                <c:pt idx="203">
                  <c:v>14919894</c:v>
                </c:pt>
                <c:pt idx="204">
                  <c:v>14919904</c:v>
                </c:pt>
                <c:pt idx="205">
                  <c:v>14919914</c:v>
                </c:pt>
                <c:pt idx="206">
                  <c:v>14919928</c:v>
                </c:pt>
                <c:pt idx="207">
                  <c:v>14919942</c:v>
                </c:pt>
                <c:pt idx="208">
                  <c:v>14919952</c:v>
                </c:pt>
                <c:pt idx="209">
                  <c:v>14919960</c:v>
                </c:pt>
                <c:pt idx="210">
                  <c:v>14919966</c:v>
                </c:pt>
                <c:pt idx="211">
                  <c:v>14919980</c:v>
                </c:pt>
                <c:pt idx="212">
                  <c:v>14919994</c:v>
                </c:pt>
                <c:pt idx="213">
                  <c:v>15106482</c:v>
                </c:pt>
                <c:pt idx="214">
                  <c:v>15106494</c:v>
                </c:pt>
                <c:pt idx="215">
                  <c:v>15106518</c:v>
                </c:pt>
                <c:pt idx="216">
                  <c:v>15293006</c:v>
                </c:pt>
                <c:pt idx="217">
                  <c:v>15479494</c:v>
                </c:pt>
                <c:pt idx="218">
                  <c:v>15665982</c:v>
                </c:pt>
                <c:pt idx="219">
                  <c:v>15852470</c:v>
                </c:pt>
                <c:pt idx="220">
                  <c:v>16038958</c:v>
                </c:pt>
                <c:pt idx="221">
                  <c:v>16225446</c:v>
                </c:pt>
                <c:pt idx="222">
                  <c:v>16411934</c:v>
                </c:pt>
                <c:pt idx="223">
                  <c:v>16598422</c:v>
                </c:pt>
                <c:pt idx="224">
                  <c:v>16598434</c:v>
                </c:pt>
                <c:pt idx="225">
                  <c:v>16598434</c:v>
                </c:pt>
                <c:pt idx="226">
                  <c:v>16598434</c:v>
                </c:pt>
                <c:pt idx="227">
                  <c:v>16598434</c:v>
                </c:pt>
                <c:pt idx="228">
                  <c:v>16598434</c:v>
                </c:pt>
                <c:pt idx="229">
                  <c:v>16598434</c:v>
                </c:pt>
                <c:pt idx="230">
                  <c:v>16598434</c:v>
                </c:pt>
                <c:pt idx="231">
                  <c:v>16598438</c:v>
                </c:pt>
                <c:pt idx="232">
                  <c:v>16598444</c:v>
                </c:pt>
                <c:pt idx="233">
                  <c:v>16598444</c:v>
                </c:pt>
                <c:pt idx="234">
                  <c:v>16598448</c:v>
                </c:pt>
                <c:pt idx="235">
                  <c:v>16598452</c:v>
                </c:pt>
                <c:pt idx="236">
                  <c:v>16598456</c:v>
                </c:pt>
                <c:pt idx="237">
                  <c:v>16598464</c:v>
                </c:pt>
                <c:pt idx="238">
                  <c:v>16598480</c:v>
                </c:pt>
                <c:pt idx="239">
                  <c:v>16598508</c:v>
                </c:pt>
                <c:pt idx="240">
                  <c:v>16784996</c:v>
                </c:pt>
                <c:pt idx="241">
                  <c:v>16971484</c:v>
                </c:pt>
                <c:pt idx="242">
                  <c:v>17157972</c:v>
                </c:pt>
                <c:pt idx="243">
                  <c:v>17344460</c:v>
                </c:pt>
                <c:pt idx="244">
                  <c:v>17530948</c:v>
                </c:pt>
                <c:pt idx="245">
                  <c:v>17717436</c:v>
                </c:pt>
                <c:pt idx="246">
                  <c:v>17903924</c:v>
                </c:pt>
                <c:pt idx="247">
                  <c:v>18090412</c:v>
                </c:pt>
                <c:pt idx="248">
                  <c:v>18276900</c:v>
                </c:pt>
                <c:pt idx="249">
                  <c:v>18276904</c:v>
                </c:pt>
                <c:pt idx="250">
                  <c:v>18276908</c:v>
                </c:pt>
                <c:pt idx="251">
                  <c:v>18276908</c:v>
                </c:pt>
                <c:pt idx="252">
                  <c:v>18276912</c:v>
                </c:pt>
                <c:pt idx="253">
                  <c:v>18276912</c:v>
                </c:pt>
                <c:pt idx="254">
                  <c:v>18276912</c:v>
                </c:pt>
                <c:pt idx="255">
                  <c:v>18276912</c:v>
                </c:pt>
                <c:pt idx="256">
                  <c:v>18276912</c:v>
                </c:pt>
                <c:pt idx="257">
                  <c:v>18276912</c:v>
                </c:pt>
                <c:pt idx="258">
                  <c:v>18276912</c:v>
                </c:pt>
                <c:pt idx="259">
                  <c:v>18276912</c:v>
                </c:pt>
                <c:pt idx="260">
                  <c:v>18276916</c:v>
                </c:pt>
                <c:pt idx="261">
                  <c:v>18276920</c:v>
                </c:pt>
                <c:pt idx="262">
                  <c:v>18276920</c:v>
                </c:pt>
                <c:pt idx="263">
                  <c:v>18463408</c:v>
                </c:pt>
                <c:pt idx="264">
                  <c:v>18649896</c:v>
                </c:pt>
                <c:pt idx="265">
                  <c:v>18836384</c:v>
                </c:pt>
                <c:pt idx="266">
                  <c:v>19022872</c:v>
                </c:pt>
                <c:pt idx="267">
                  <c:v>19209360</c:v>
                </c:pt>
                <c:pt idx="268">
                  <c:v>19395848</c:v>
                </c:pt>
                <c:pt idx="269">
                  <c:v>19582336</c:v>
                </c:pt>
                <c:pt idx="270">
                  <c:v>19768824</c:v>
                </c:pt>
                <c:pt idx="271">
                  <c:v>19955312</c:v>
                </c:pt>
                <c:pt idx="272">
                  <c:v>20141800</c:v>
                </c:pt>
                <c:pt idx="273">
                  <c:v>20141804</c:v>
                </c:pt>
                <c:pt idx="274">
                  <c:v>20141808</c:v>
                </c:pt>
                <c:pt idx="275">
                  <c:v>20141808</c:v>
                </c:pt>
                <c:pt idx="276">
                  <c:v>20141808</c:v>
                </c:pt>
                <c:pt idx="277">
                  <c:v>20141808</c:v>
                </c:pt>
                <c:pt idx="278">
                  <c:v>20141808</c:v>
                </c:pt>
                <c:pt idx="279">
                  <c:v>20141808</c:v>
                </c:pt>
                <c:pt idx="280">
                  <c:v>20141812</c:v>
                </c:pt>
                <c:pt idx="281">
                  <c:v>20141812</c:v>
                </c:pt>
                <c:pt idx="282">
                  <c:v>20141820</c:v>
                </c:pt>
                <c:pt idx="283">
                  <c:v>20141824</c:v>
                </c:pt>
                <c:pt idx="284">
                  <c:v>20141842</c:v>
                </c:pt>
                <c:pt idx="285">
                  <c:v>20141850</c:v>
                </c:pt>
                <c:pt idx="286">
                  <c:v>20141854</c:v>
                </c:pt>
                <c:pt idx="287">
                  <c:v>20141872</c:v>
                </c:pt>
                <c:pt idx="288">
                  <c:v>20328360</c:v>
                </c:pt>
                <c:pt idx="289">
                  <c:v>20514848</c:v>
                </c:pt>
                <c:pt idx="290">
                  <c:v>20701336</c:v>
                </c:pt>
                <c:pt idx="291">
                  <c:v>20887824</c:v>
                </c:pt>
                <c:pt idx="292">
                  <c:v>21074312</c:v>
                </c:pt>
                <c:pt idx="293">
                  <c:v>21260800</c:v>
                </c:pt>
                <c:pt idx="294">
                  <c:v>21447288</c:v>
                </c:pt>
                <c:pt idx="295">
                  <c:v>21633776</c:v>
                </c:pt>
                <c:pt idx="296">
                  <c:v>21633800</c:v>
                </c:pt>
                <c:pt idx="297">
                  <c:v>21633818</c:v>
                </c:pt>
                <c:pt idx="298">
                  <c:v>21633842</c:v>
                </c:pt>
                <c:pt idx="299">
                  <c:v>21633862</c:v>
                </c:pt>
                <c:pt idx="300">
                  <c:v>21633874</c:v>
                </c:pt>
                <c:pt idx="301">
                  <c:v>21633882</c:v>
                </c:pt>
                <c:pt idx="302">
                  <c:v>21633902</c:v>
                </c:pt>
                <c:pt idx="303">
                  <c:v>21633918</c:v>
                </c:pt>
                <c:pt idx="304">
                  <c:v>21820406</c:v>
                </c:pt>
                <c:pt idx="305">
                  <c:v>21820406</c:v>
                </c:pt>
                <c:pt idx="306">
                  <c:v>21820406</c:v>
                </c:pt>
                <c:pt idx="307">
                  <c:v>21820406</c:v>
                </c:pt>
                <c:pt idx="308">
                  <c:v>21820406</c:v>
                </c:pt>
                <c:pt idx="309">
                  <c:v>21820414</c:v>
                </c:pt>
                <c:pt idx="310">
                  <c:v>21820418</c:v>
                </c:pt>
                <c:pt idx="311">
                  <c:v>22006914</c:v>
                </c:pt>
                <c:pt idx="312">
                  <c:v>22193402</c:v>
                </c:pt>
                <c:pt idx="313">
                  <c:v>22379890</c:v>
                </c:pt>
                <c:pt idx="314">
                  <c:v>22566378</c:v>
                </c:pt>
                <c:pt idx="315">
                  <c:v>22752866</c:v>
                </c:pt>
                <c:pt idx="316">
                  <c:v>22939354</c:v>
                </c:pt>
                <c:pt idx="317">
                  <c:v>23125842</c:v>
                </c:pt>
                <c:pt idx="318">
                  <c:v>23312330</c:v>
                </c:pt>
                <c:pt idx="319">
                  <c:v>23498818</c:v>
                </c:pt>
                <c:pt idx="320">
                  <c:v>23685306</c:v>
                </c:pt>
                <c:pt idx="321">
                  <c:v>23685306</c:v>
                </c:pt>
                <c:pt idx="322">
                  <c:v>23685306</c:v>
                </c:pt>
                <c:pt idx="323">
                  <c:v>23685306</c:v>
                </c:pt>
                <c:pt idx="324">
                  <c:v>23685306</c:v>
                </c:pt>
                <c:pt idx="325">
                  <c:v>23685306</c:v>
                </c:pt>
                <c:pt idx="326">
                  <c:v>23685310</c:v>
                </c:pt>
                <c:pt idx="327">
                  <c:v>23685314</c:v>
                </c:pt>
                <c:pt idx="328">
                  <c:v>23685314</c:v>
                </c:pt>
                <c:pt idx="329">
                  <c:v>23685314</c:v>
                </c:pt>
                <c:pt idx="330">
                  <c:v>23685318</c:v>
                </c:pt>
                <c:pt idx="331">
                  <c:v>23685318</c:v>
                </c:pt>
                <c:pt idx="332">
                  <c:v>23685322</c:v>
                </c:pt>
                <c:pt idx="333">
                  <c:v>23685328</c:v>
                </c:pt>
                <c:pt idx="334">
                  <c:v>23685334</c:v>
                </c:pt>
                <c:pt idx="335">
                  <c:v>23871822</c:v>
                </c:pt>
                <c:pt idx="336">
                  <c:v>24058310</c:v>
                </c:pt>
                <c:pt idx="337">
                  <c:v>24244798</c:v>
                </c:pt>
                <c:pt idx="338">
                  <c:v>24431286</c:v>
                </c:pt>
                <c:pt idx="339">
                  <c:v>24617774</c:v>
                </c:pt>
                <c:pt idx="340">
                  <c:v>24804262</c:v>
                </c:pt>
                <c:pt idx="341">
                  <c:v>24990750</c:v>
                </c:pt>
                <c:pt idx="342">
                  <c:v>25177238</c:v>
                </c:pt>
                <c:pt idx="343">
                  <c:v>25363726</c:v>
                </c:pt>
                <c:pt idx="344">
                  <c:v>25550214</c:v>
                </c:pt>
                <c:pt idx="345">
                  <c:v>25550218</c:v>
                </c:pt>
                <c:pt idx="346">
                  <c:v>25550218</c:v>
                </c:pt>
                <c:pt idx="347">
                  <c:v>25550222</c:v>
                </c:pt>
                <c:pt idx="348">
                  <c:v>25550222</c:v>
                </c:pt>
                <c:pt idx="349">
                  <c:v>25550226</c:v>
                </c:pt>
                <c:pt idx="350">
                  <c:v>25550230</c:v>
                </c:pt>
                <c:pt idx="351">
                  <c:v>25550234</c:v>
                </c:pt>
                <c:pt idx="352">
                  <c:v>25550234</c:v>
                </c:pt>
                <c:pt idx="353">
                  <c:v>25550234</c:v>
                </c:pt>
                <c:pt idx="354">
                  <c:v>25550234</c:v>
                </c:pt>
                <c:pt idx="355">
                  <c:v>25550238</c:v>
                </c:pt>
                <c:pt idx="356">
                  <c:v>25550238</c:v>
                </c:pt>
                <c:pt idx="357">
                  <c:v>25550242</c:v>
                </c:pt>
                <c:pt idx="358">
                  <c:v>25550254</c:v>
                </c:pt>
                <c:pt idx="359">
                  <c:v>25736746</c:v>
                </c:pt>
                <c:pt idx="360">
                  <c:v>25923234</c:v>
                </c:pt>
                <c:pt idx="361">
                  <c:v>26109722</c:v>
                </c:pt>
                <c:pt idx="362">
                  <c:v>26296210</c:v>
                </c:pt>
                <c:pt idx="363">
                  <c:v>26482698</c:v>
                </c:pt>
                <c:pt idx="364">
                  <c:v>26669186</c:v>
                </c:pt>
                <c:pt idx="365">
                  <c:v>26855674</c:v>
                </c:pt>
                <c:pt idx="366">
                  <c:v>27042162</c:v>
                </c:pt>
                <c:pt idx="367">
                  <c:v>27228650</c:v>
                </c:pt>
                <c:pt idx="368">
                  <c:v>27228658</c:v>
                </c:pt>
                <c:pt idx="369">
                  <c:v>27228666</c:v>
                </c:pt>
                <c:pt idx="370">
                  <c:v>27228672</c:v>
                </c:pt>
                <c:pt idx="371">
                  <c:v>27228672</c:v>
                </c:pt>
                <c:pt idx="372">
                  <c:v>27228678</c:v>
                </c:pt>
                <c:pt idx="373">
                  <c:v>27228682</c:v>
                </c:pt>
                <c:pt idx="374">
                  <c:v>27228682</c:v>
                </c:pt>
                <c:pt idx="375">
                  <c:v>27228686</c:v>
                </c:pt>
                <c:pt idx="376">
                  <c:v>27228686</c:v>
                </c:pt>
                <c:pt idx="377">
                  <c:v>27228690</c:v>
                </c:pt>
                <c:pt idx="378">
                  <c:v>27228690</c:v>
                </c:pt>
                <c:pt idx="379">
                  <c:v>27228690</c:v>
                </c:pt>
                <c:pt idx="380">
                  <c:v>27228696</c:v>
                </c:pt>
                <c:pt idx="381">
                  <c:v>27228704</c:v>
                </c:pt>
                <c:pt idx="382">
                  <c:v>27228716</c:v>
                </c:pt>
                <c:pt idx="383">
                  <c:v>27228744</c:v>
                </c:pt>
                <c:pt idx="384">
                  <c:v>27415232</c:v>
                </c:pt>
                <c:pt idx="385">
                  <c:v>27601720</c:v>
                </c:pt>
                <c:pt idx="386">
                  <c:v>27788208</c:v>
                </c:pt>
                <c:pt idx="387">
                  <c:v>27974696</c:v>
                </c:pt>
                <c:pt idx="388">
                  <c:v>28161184</c:v>
                </c:pt>
                <c:pt idx="389">
                  <c:v>28347672</c:v>
                </c:pt>
                <c:pt idx="390">
                  <c:v>28534160</c:v>
                </c:pt>
                <c:pt idx="391">
                  <c:v>28720648</c:v>
                </c:pt>
                <c:pt idx="392">
                  <c:v>28907136</c:v>
                </c:pt>
                <c:pt idx="393">
                  <c:v>28907136</c:v>
                </c:pt>
                <c:pt idx="394">
                  <c:v>28907136</c:v>
                </c:pt>
                <c:pt idx="395">
                  <c:v>28907136</c:v>
                </c:pt>
                <c:pt idx="396">
                  <c:v>28907136</c:v>
                </c:pt>
                <c:pt idx="397">
                  <c:v>28907136</c:v>
                </c:pt>
                <c:pt idx="398">
                  <c:v>28907140</c:v>
                </c:pt>
                <c:pt idx="399">
                  <c:v>28907140</c:v>
                </c:pt>
                <c:pt idx="400">
                  <c:v>28907140</c:v>
                </c:pt>
                <c:pt idx="401">
                  <c:v>28907140</c:v>
                </c:pt>
                <c:pt idx="402">
                  <c:v>28907140</c:v>
                </c:pt>
                <c:pt idx="403">
                  <c:v>28907140</c:v>
                </c:pt>
                <c:pt idx="404">
                  <c:v>28907140</c:v>
                </c:pt>
                <c:pt idx="405">
                  <c:v>28907140</c:v>
                </c:pt>
                <c:pt idx="406">
                  <c:v>28907140</c:v>
                </c:pt>
                <c:pt idx="407">
                  <c:v>29093628</c:v>
                </c:pt>
                <c:pt idx="408">
                  <c:v>29280116</c:v>
                </c:pt>
                <c:pt idx="409">
                  <c:v>29466604</c:v>
                </c:pt>
                <c:pt idx="410">
                  <c:v>29653092</c:v>
                </c:pt>
                <c:pt idx="411">
                  <c:v>29839580</c:v>
                </c:pt>
                <c:pt idx="412">
                  <c:v>30026068</c:v>
                </c:pt>
                <c:pt idx="413">
                  <c:v>30212556</c:v>
                </c:pt>
                <c:pt idx="414">
                  <c:v>30399044</c:v>
                </c:pt>
                <c:pt idx="415">
                  <c:v>30585532</c:v>
                </c:pt>
                <c:pt idx="416">
                  <c:v>30772020</c:v>
                </c:pt>
                <c:pt idx="417">
                  <c:v>30772030</c:v>
                </c:pt>
                <c:pt idx="418">
                  <c:v>30772030</c:v>
                </c:pt>
                <c:pt idx="419">
                  <c:v>30772030</c:v>
                </c:pt>
                <c:pt idx="420">
                  <c:v>30772034</c:v>
                </c:pt>
                <c:pt idx="421">
                  <c:v>30772034</c:v>
                </c:pt>
                <c:pt idx="422">
                  <c:v>30772034</c:v>
                </c:pt>
                <c:pt idx="423">
                  <c:v>30772034</c:v>
                </c:pt>
                <c:pt idx="424">
                  <c:v>30772034</c:v>
                </c:pt>
                <c:pt idx="425">
                  <c:v>30772034</c:v>
                </c:pt>
                <c:pt idx="426">
                  <c:v>30772038</c:v>
                </c:pt>
                <c:pt idx="427">
                  <c:v>30772038</c:v>
                </c:pt>
                <c:pt idx="428">
                  <c:v>30772038</c:v>
                </c:pt>
                <c:pt idx="429">
                  <c:v>30772038</c:v>
                </c:pt>
                <c:pt idx="430">
                  <c:v>30772046</c:v>
                </c:pt>
                <c:pt idx="431">
                  <c:v>30958534</c:v>
                </c:pt>
                <c:pt idx="432">
                  <c:v>31145022</c:v>
                </c:pt>
                <c:pt idx="433">
                  <c:v>31331510</c:v>
                </c:pt>
                <c:pt idx="434">
                  <c:v>31517998</c:v>
                </c:pt>
                <c:pt idx="435">
                  <c:v>31704486</c:v>
                </c:pt>
                <c:pt idx="436">
                  <c:v>31890974</c:v>
                </c:pt>
                <c:pt idx="437">
                  <c:v>32077462</c:v>
                </c:pt>
                <c:pt idx="438">
                  <c:v>32263950</c:v>
                </c:pt>
                <c:pt idx="439">
                  <c:v>32450438</c:v>
                </c:pt>
                <c:pt idx="440">
                  <c:v>32450458</c:v>
                </c:pt>
                <c:pt idx="441">
                  <c:v>32450468</c:v>
                </c:pt>
                <c:pt idx="442">
                  <c:v>32450472</c:v>
                </c:pt>
                <c:pt idx="443">
                  <c:v>32450486</c:v>
                </c:pt>
                <c:pt idx="444">
                  <c:v>32450502</c:v>
                </c:pt>
                <c:pt idx="445">
                  <c:v>32450510</c:v>
                </c:pt>
                <c:pt idx="446">
                  <c:v>32450518</c:v>
                </c:pt>
                <c:pt idx="447">
                  <c:v>32450528</c:v>
                </c:pt>
                <c:pt idx="448">
                  <c:v>32450540</c:v>
                </c:pt>
                <c:pt idx="449">
                  <c:v>32450558</c:v>
                </c:pt>
                <c:pt idx="450">
                  <c:v>32450572</c:v>
                </c:pt>
                <c:pt idx="451">
                  <c:v>32450584</c:v>
                </c:pt>
                <c:pt idx="452">
                  <c:v>32450592</c:v>
                </c:pt>
                <c:pt idx="453">
                  <c:v>32450612</c:v>
                </c:pt>
                <c:pt idx="454">
                  <c:v>32450630</c:v>
                </c:pt>
                <c:pt idx="455">
                  <c:v>32637118</c:v>
                </c:pt>
                <c:pt idx="456">
                  <c:v>32823606</c:v>
                </c:pt>
                <c:pt idx="457">
                  <c:v>33010094</c:v>
                </c:pt>
                <c:pt idx="458">
                  <c:v>33196582</c:v>
                </c:pt>
                <c:pt idx="459">
                  <c:v>33383070</c:v>
                </c:pt>
                <c:pt idx="460">
                  <c:v>33569558</c:v>
                </c:pt>
                <c:pt idx="461">
                  <c:v>33756046</c:v>
                </c:pt>
                <c:pt idx="462">
                  <c:v>33942534</c:v>
                </c:pt>
                <c:pt idx="463">
                  <c:v>34129022</c:v>
                </c:pt>
                <c:pt idx="464">
                  <c:v>34129034</c:v>
                </c:pt>
                <c:pt idx="465">
                  <c:v>34129042</c:v>
                </c:pt>
                <c:pt idx="466">
                  <c:v>34129052</c:v>
                </c:pt>
                <c:pt idx="467">
                  <c:v>34129058</c:v>
                </c:pt>
                <c:pt idx="468">
                  <c:v>34129066</c:v>
                </c:pt>
                <c:pt idx="469">
                  <c:v>34129082</c:v>
                </c:pt>
                <c:pt idx="470">
                  <c:v>34129096</c:v>
                </c:pt>
                <c:pt idx="471">
                  <c:v>34129108</c:v>
                </c:pt>
                <c:pt idx="472">
                  <c:v>34129114</c:v>
                </c:pt>
                <c:pt idx="473">
                  <c:v>34129120</c:v>
                </c:pt>
                <c:pt idx="474">
                  <c:v>34129130</c:v>
                </c:pt>
                <c:pt idx="475">
                  <c:v>34129144</c:v>
                </c:pt>
                <c:pt idx="476">
                  <c:v>34129158</c:v>
                </c:pt>
                <c:pt idx="477">
                  <c:v>34129170</c:v>
                </c:pt>
                <c:pt idx="478">
                  <c:v>34129176</c:v>
                </c:pt>
                <c:pt idx="479">
                  <c:v>34315664</c:v>
                </c:pt>
                <c:pt idx="480">
                  <c:v>34502152</c:v>
                </c:pt>
                <c:pt idx="481">
                  <c:v>34688640</c:v>
                </c:pt>
                <c:pt idx="482">
                  <c:v>34875128</c:v>
                </c:pt>
                <c:pt idx="483">
                  <c:v>35061616</c:v>
                </c:pt>
                <c:pt idx="484">
                  <c:v>35248104</c:v>
                </c:pt>
                <c:pt idx="485">
                  <c:v>35434592</c:v>
                </c:pt>
                <c:pt idx="486">
                  <c:v>35621080</c:v>
                </c:pt>
                <c:pt idx="487">
                  <c:v>35807568</c:v>
                </c:pt>
                <c:pt idx="488">
                  <c:v>35807580</c:v>
                </c:pt>
                <c:pt idx="489">
                  <c:v>35807590</c:v>
                </c:pt>
                <c:pt idx="490">
                  <c:v>35807598</c:v>
                </c:pt>
                <c:pt idx="491">
                  <c:v>35807604</c:v>
                </c:pt>
                <c:pt idx="492">
                  <c:v>35807608</c:v>
                </c:pt>
                <c:pt idx="493">
                  <c:v>35807612</c:v>
                </c:pt>
                <c:pt idx="494">
                  <c:v>35807624</c:v>
                </c:pt>
                <c:pt idx="495">
                  <c:v>35807628</c:v>
                </c:pt>
                <c:pt idx="496">
                  <c:v>35807634</c:v>
                </c:pt>
                <c:pt idx="497">
                  <c:v>35807638</c:v>
                </c:pt>
                <c:pt idx="498">
                  <c:v>35807648</c:v>
                </c:pt>
                <c:pt idx="499">
                  <c:v>35807656</c:v>
                </c:pt>
                <c:pt idx="500">
                  <c:v>35807668</c:v>
                </c:pt>
                <c:pt idx="501">
                  <c:v>35807692</c:v>
                </c:pt>
                <c:pt idx="502">
                  <c:v>35994184</c:v>
                </c:pt>
                <c:pt idx="503">
                  <c:v>36180672</c:v>
                </c:pt>
                <c:pt idx="504">
                  <c:v>36367160</c:v>
                </c:pt>
                <c:pt idx="505">
                  <c:v>36553648</c:v>
                </c:pt>
                <c:pt idx="506">
                  <c:v>36740136</c:v>
                </c:pt>
                <c:pt idx="507">
                  <c:v>36926624</c:v>
                </c:pt>
                <c:pt idx="508">
                  <c:v>37113112</c:v>
                </c:pt>
                <c:pt idx="509">
                  <c:v>37299600</c:v>
                </c:pt>
                <c:pt idx="510">
                  <c:v>37486088</c:v>
                </c:pt>
                <c:pt idx="511">
                  <c:v>37672576</c:v>
                </c:pt>
                <c:pt idx="512">
                  <c:v>37672584</c:v>
                </c:pt>
                <c:pt idx="513">
                  <c:v>37672592</c:v>
                </c:pt>
                <c:pt idx="514">
                  <c:v>37672598</c:v>
                </c:pt>
                <c:pt idx="515">
                  <c:v>37672602</c:v>
                </c:pt>
                <c:pt idx="516">
                  <c:v>37672610</c:v>
                </c:pt>
                <c:pt idx="517">
                  <c:v>37672616</c:v>
                </c:pt>
                <c:pt idx="518">
                  <c:v>37672622</c:v>
                </c:pt>
                <c:pt idx="519">
                  <c:v>37672630</c:v>
                </c:pt>
                <c:pt idx="520">
                  <c:v>37672636</c:v>
                </c:pt>
                <c:pt idx="521">
                  <c:v>37672642</c:v>
                </c:pt>
                <c:pt idx="522">
                  <c:v>37672646</c:v>
                </c:pt>
                <c:pt idx="523">
                  <c:v>37672652</c:v>
                </c:pt>
                <c:pt idx="524">
                  <c:v>37672662</c:v>
                </c:pt>
                <c:pt idx="525">
                  <c:v>37672666</c:v>
                </c:pt>
                <c:pt idx="526">
                  <c:v>37672676</c:v>
                </c:pt>
                <c:pt idx="527">
                  <c:v>37859164</c:v>
                </c:pt>
                <c:pt idx="528">
                  <c:v>38045652</c:v>
                </c:pt>
                <c:pt idx="529">
                  <c:v>38232140</c:v>
                </c:pt>
                <c:pt idx="530">
                  <c:v>38418628</c:v>
                </c:pt>
                <c:pt idx="531">
                  <c:v>38605116</c:v>
                </c:pt>
                <c:pt idx="532">
                  <c:v>38791604</c:v>
                </c:pt>
                <c:pt idx="533">
                  <c:v>38978092</c:v>
                </c:pt>
                <c:pt idx="534">
                  <c:v>39164580</c:v>
                </c:pt>
                <c:pt idx="535">
                  <c:v>39351068</c:v>
                </c:pt>
                <c:pt idx="536">
                  <c:v>39351074</c:v>
                </c:pt>
                <c:pt idx="537">
                  <c:v>39351082</c:v>
                </c:pt>
                <c:pt idx="538">
                  <c:v>39351086</c:v>
                </c:pt>
                <c:pt idx="539">
                  <c:v>39351086</c:v>
                </c:pt>
                <c:pt idx="540">
                  <c:v>39351086</c:v>
                </c:pt>
                <c:pt idx="541">
                  <c:v>39351086</c:v>
                </c:pt>
                <c:pt idx="542">
                  <c:v>39351086</c:v>
                </c:pt>
                <c:pt idx="543">
                  <c:v>39351086</c:v>
                </c:pt>
                <c:pt idx="544">
                  <c:v>39351090</c:v>
                </c:pt>
                <c:pt idx="545">
                  <c:v>39351090</c:v>
                </c:pt>
                <c:pt idx="546">
                  <c:v>39351090</c:v>
                </c:pt>
                <c:pt idx="547">
                  <c:v>39351090</c:v>
                </c:pt>
                <c:pt idx="548">
                  <c:v>39351090</c:v>
                </c:pt>
                <c:pt idx="549">
                  <c:v>39351096</c:v>
                </c:pt>
                <c:pt idx="550">
                  <c:v>39351118</c:v>
                </c:pt>
                <c:pt idx="551">
                  <c:v>39537606</c:v>
                </c:pt>
                <c:pt idx="552">
                  <c:v>39724094</c:v>
                </c:pt>
                <c:pt idx="553">
                  <c:v>39910582</c:v>
                </c:pt>
                <c:pt idx="554">
                  <c:v>40097070</c:v>
                </c:pt>
                <c:pt idx="555">
                  <c:v>40283558</c:v>
                </c:pt>
                <c:pt idx="556">
                  <c:v>40470046</c:v>
                </c:pt>
                <c:pt idx="557">
                  <c:v>40656534</c:v>
                </c:pt>
                <c:pt idx="558">
                  <c:v>40843022</c:v>
                </c:pt>
                <c:pt idx="559">
                  <c:v>41029510</c:v>
                </c:pt>
                <c:pt idx="560">
                  <c:v>41029522</c:v>
                </c:pt>
                <c:pt idx="561">
                  <c:v>41029530</c:v>
                </c:pt>
                <c:pt idx="562">
                  <c:v>41029534</c:v>
                </c:pt>
                <c:pt idx="563">
                  <c:v>41029538</c:v>
                </c:pt>
                <c:pt idx="564">
                  <c:v>41029538</c:v>
                </c:pt>
                <c:pt idx="565">
                  <c:v>41029542</c:v>
                </c:pt>
                <c:pt idx="566">
                  <c:v>41029548</c:v>
                </c:pt>
                <c:pt idx="567">
                  <c:v>41029552</c:v>
                </c:pt>
                <c:pt idx="568">
                  <c:v>41029560</c:v>
                </c:pt>
                <c:pt idx="569">
                  <c:v>41029564</c:v>
                </c:pt>
                <c:pt idx="570">
                  <c:v>41029572</c:v>
                </c:pt>
                <c:pt idx="571">
                  <c:v>41029576</c:v>
                </c:pt>
                <c:pt idx="572">
                  <c:v>41029586</c:v>
                </c:pt>
                <c:pt idx="573">
                  <c:v>41029586</c:v>
                </c:pt>
                <c:pt idx="574">
                  <c:v>41029590</c:v>
                </c:pt>
                <c:pt idx="575">
                  <c:v>41029618</c:v>
                </c:pt>
                <c:pt idx="576">
                  <c:v>41216106</c:v>
                </c:pt>
                <c:pt idx="577">
                  <c:v>41402594</c:v>
                </c:pt>
                <c:pt idx="578">
                  <c:v>41589082</c:v>
                </c:pt>
                <c:pt idx="579">
                  <c:v>41775570</c:v>
                </c:pt>
                <c:pt idx="580">
                  <c:v>41962058</c:v>
                </c:pt>
                <c:pt idx="581">
                  <c:v>42148546</c:v>
                </c:pt>
                <c:pt idx="582">
                  <c:v>42335034</c:v>
                </c:pt>
                <c:pt idx="583">
                  <c:v>42521522</c:v>
                </c:pt>
                <c:pt idx="584">
                  <c:v>42708010</c:v>
                </c:pt>
                <c:pt idx="585">
                  <c:v>42708022</c:v>
                </c:pt>
                <c:pt idx="586">
                  <c:v>42708028</c:v>
                </c:pt>
                <c:pt idx="587">
                  <c:v>42708032</c:v>
                </c:pt>
                <c:pt idx="588">
                  <c:v>42708036</c:v>
                </c:pt>
                <c:pt idx="589">
                  <c:v>42708036</c:v>
                </c:pt>
                <c:pt idx="590">
                  <c:v>42708042</c:v>
                </c:pt>
                <c:pt idx="591">
                  <c:v>42708048</c:v>
                </c:pt>
                <c:pt idx="592">
                  <c:v>42708048</c:v>
                </c:pt>
                <c:pt idx="593">
                  <c:v>42708052</c:v>
                </c:pt>
                <c:pt idx="594">
                  <c:v>42708052</c:v>
                </c:pt>
                <c:pt idx="595">
                  <c:v>42708056</c:v>
                </c:pt>
                <c:pt idx="596">
                  <c:v>42708066</c:v>
                </c:pt>
                <c:pt idx="597">
                  <c:v>42708074</c:v>
                </c:pt>
                <c:pt idx="598">
                  <c:v>42708082</c:v>
                </c:pt>
                <c:pt idx="599">
                  <c:v>42894582</c:v>
                </c:pt>
                <c:pt idx="600">
                  <c:v>43081070</c:v>
                </c:pt>
                <c:pt idx="601">
                  <c:v>43267558</c:v>
                </c:pt>
                <c:pt idx="602">
                  <c:v>43454046</c:v>
                </c:pt>
                <c:pt idx="603">
                  <c:v>43640534</c:v>
                </c:pt>
                <c:pt idx="604">
                  <c:v>43827022</c:v>
                </c:pt>
                <c:pt idx="605">
                  <c:v>44013510</c:v>
                </c:pt>
                <c:pt idx="606">
                  <c:v>44199998</c:v>
                </c:pt>
                <c:pt idx="607">
                  <c:v>44386486</c:v>
                </c:pt>
                <c:pt idx="608">
                  <c:v>44572974</c:v>
                </c:pt>
                <c:pt idx="609">
                  <c:v>44572986</c:v>
                </c:pt>
                <c:pt idx="610">
                  <c:v>44572990</c:v>
                </c:pt>
                <c:pt idx="611">
                  <c:v>44572998</c:v>
                </c:pt>
                <c:pt idx="612">
                  <c:v>44573002</c:v>
                </c:pt>
                <c:pt idx="613">
                  <c:v>44573012</c:v>
                </c:pt>
                <c:pt idx="614">
                  <c:v>44573022</c:v>
                </c:pt>
                <c:pt idx="615">
                  <c:v>44573026</c:v>
                </c:pt>
                <c:pt idx="616">
                  <c:v>44573030</c:v>
                </c:pt>
                <c:pt idx="617">
                  <c:v>44573030</c:v>
                </c:pt>
                <c:pt idx="618">
                  <c:v>44573034</c:v>
                </c:pt>
                <c:pt idx="619">
                  <c:v>44573038</c:v>
                </c:pt>
                <c:pt idx="620">
                  <c:v>44573046</c:v>
                </c:pt>
                <c:pt idx="621">
                  <c:v>44573054</c:v>
                </c:pt>
                <c:pt idx="622">
                  <c:v>44573070</c:v>
                </c:pt>
                <c:pt idx="623">
                  <c:v>44759564</c:v>
                </c:pt>
                <c:pt idx="624">
                  <c:v>44946052</c:v>
                </c:pt>
                <c:pt idx="625">
                  <c:v>45132540</c:v>
                </c:pt>
                <c:pt idx="626">
                  <c:v>45319028</c:v>
                </c:pt>
                <c:pt idx="627">
                  <c:v>45505516</c:v>
                </c:pt>
                <c:pt idx="628">
                  <c:v>45692004</c:v>
                </c:pt>
                <c:pt idx="629">
                  <c:v>45878492</c:v>
                </c:pt>
                <c:pt idx="630">
                  <c:v>46064980</c:v>
                </c:pt>
                <c:pt idx="631">
                  <c:v>46251468</c:v>
                </c:pt>
                <c:pt idx="632">
                  <c:v>46437956</c:v>
                </c:pt>
                <c:pt idx="633">
                  <c:v>46437956</c:v>
                </c:pt>
                <c:pt idx="634">
                  <c:v>46437956</c:v>
                </c:pt>
                <c:pt idx="635">
                  <c:v>46437956</c:v>
                </c:pt>
                <c:pt idx="636">
                  <c:v>46437956</c:v>
                </c:pt>
                <c:pt idx="637">
                  <c:v>46437956</c:v>
                </c:pt>
                <c:pt idx="638">
                  <c:v>46437956</c:v>
                </c:pt>
                <c:pt idx="639">
                  <c:v>46437956</c:v>
                </c:pt>
                <c:pt idx="640">
                  <c:v>46437956</c:v>
                </c:pt>
                <c:pt idx="641">
                  <c:v>46437956</c:v>
                </c:pt>
                <c:pt idx="642">
                  <c:v>46437956</c:v>
                </c:pt>
                <c:pt idx="643">
                  <c:v>46437960</c:v>
                </c:pt>
                <c:pt idx="644">
                  <c:v>46437960</c:v>
                </c:pt>
                <c:pt idx="645">
                  <c:v>46437964</c:v>
                </c:pt>
                <c:pt idx="646">
                  <c:v>46437964</c:v>
                </c:pt>
                <c:pt idx="647">
                  <c:v>46624456</c:v>
                </c:pt>
                <c:pt idx="648">
                  <c:v>46810944</c:v>
                </c:pt>
                <c:pt idx="649">
                  <c:v>46997432</c:v>
                </c:pt>
                <c:pt idx="650">
                  <c:v>47183920</c:v>
                </c:pt>
                <c:pt idx="651">
                  <c:v>47370408</c:v>
                </c:pt>
                <c:pt idx="652">
                  <c:v>47556896</c:v>
                </c:pt>
                <c:pt idx="653">
                  <c:v>47743384</c:v>
                </c:pt>
                <c:pt idx="654">
                  <c:v>47929872</c:v>
                </c:pt>
                <c:pt idx="655">
                  <c:v>48116360</c:v>
                </c:pt>
                <c:pt idx="656">
                  <c:v>48116374</c:v>
                </c:pt>
                <c:pt idx="657">
                  <c:v>48116374</c:v>
                </c:pt>
                <c:pt idx="658">
                  <c:v>48116384</c:v>
                </c:pt>
                <c:pt idx="659">
                  <c:v>48116390</c:v>
                </c:pt>
                <c:pt idx="660">
                  <c:v>48116396</c:v>
                </c:pt>
                <c:pt idx="661">
                  <c:v>48116396</c:v>
                </c:pt>
                <c:pt idx="662">
                  <c:v>48116400</c:v>
                </c:pt>
                <c:pt idx="663">
                  <c:v>48116400</c:v>
                </c:pt>
                <c:pt idx="664">
                  <c:v>48116406</c:v>
                </c:pt>
                <c:pt idx="665">
                  <c:v>48116416</c:v>
                </c:pt>
                <c:pt idx="666">
                  <c:v>48116420</c:v>
                </c:pt>
                <c:pt idx="667">
                  <c:v>48116424</c:v>
                </c:pt>
                <c:pt idx="668">
                  <c:v>48116428</c:v>
                </c:pt>
                <c:pt idx="669">
                  <c:v>48116434</c:v>
                </c:pt>
                <c:pt idx="670">
                  <c:v>48116440</c:v>
                </c:pt>
                <c:pt idx="671">
                  <c:v>48302928</c:v>
                </c:pt>
                <c:pt idx="672">
                  <c:v>48489416</c:v>
                </c:pt>
                <c:pt idx="673">
                  <c:v>48675904</c:v>
                </c:pt>
                <c:pt idx="674">
                  <c:v>48862392</c:v>
                </c:pt>
                <c:pt idx="675">
                  <c:v>48862418</c:v>
                </c:pt>
                <c:pt idx="676">
                  <c:v>49048906</c:v>
                </c:pt>
                <c:pt idx="677">
                  <c:v>49235394</c:v>
                </c:pt>
                <c:pt idx="678">
                  <c:v>49421882</c:v>
                </c:pt>
                <c:pt idx="679">
                  <c:v>49608370</c:v>
                </c:pt>
                <c:pt idx="680">
                  <c:v>49608388</c:v>
                </c:pt>
                <c:pt idx="681">
                  <c:v>49608404</c:v>
                </c:pt>
                <c:pt idx="682">
                  <c:v>49608420</c:v>
                </c:pt>
                <c:pt idx="683">
                  <c:v>49608438</c:v>
                </c:pt>
                <c:pt idx="684">
                  <c:v>49608444</c:v>
                </c:pt>
                <c:pt idx="685">
                  <c:v>49608458</c:v>
                </c:pt>
                <c:pt idx="686">
                  <c:v>49608472</c:v>
                </c:pt>
                <c:pt idx="687">
                  <c:v>49608480</c:v>
                </c:pt>
                <c:pt idx="688">
                  <c:v>49608494</c:v>
                </c:pt>
                <c:pt idx="689">
                  <c:v>49608504</c:v>
                </c:pt>
                <c:pt idx="690">
                  <c:v>49608514</c:v>
                </c:pt>
                <c:pt idx="691">
                  <c:v>49795002</c:v>
                </c:pt>
                <c:pt idx="692">
                  <c:v>49981490</c:v>
                </c:pt>
                <c:pt idx="693">
                  <c:v>49981490</c:v>
                </c:pt>
                <c:pt idx="694">
                  <c:v>49981496</c:v>
                </c:pt>
                <c:pt idx="695">
                  <c:v>50167984</c:v>
                </c:pt>
                <c:pt idx="696">
                  <c:v>50354472</c:v>
                </c:pt>
                <c:pt idx="697">
                  <c:v>50540960</c:v>
                </c:pt>
                <c:pt idx="698">
                  <c:v>50727448</c:v>
                </c:pt>
                <c:pt idx="699">
                  <c:v>50913936</c:v>
                </c:pt>
                <c:pt idx="700">
                  <c:v>51100424</c:v>
                </c:pt>
                <c:pt idx="701">
                  <c:v>51286912</c:v>
                </c:pt>
                <c:pt idx="702">
                  <c:v>51473400</c:v>
                </c:pt>
                <c:pt idx="703">
                  <c:v>51659888</c:v>
                </c:pt>
                <c:pt idx="704">
                  <c:v>51659910</c:v>
                </c:pt>
                <c:pt idx="705">
                  <c:v>51846402</c:v>
                </c:pt>
                <c:pt idx="706">
                  <c:v>51846402</c:v>
                </c:pt>
                <c:pt idx="707">
                  <c:v>51846402</c:v>
                </c:pt>
                <c:pt idx="708">
                  <c:v>51846402</c:v>
                </c:pt>
                <c:pt idx="709">
                  <c:v>51846402</c:v>
                </c:pt>
                <c:pt idx="710">
                  <c:v>51846402</c:v>
                </c:pt>
                <c:pt idx="711">
                  <c:v>51846402</c:v>
                </c:pt>
                <c:pt idx="712">
                  <c:v>51846402</c:v>
                </c:pt>
                <c:pt idx="713">
                  <c:v>51846402</c:v>
                </c:pt>
                <c:pt idx="714">
                  <c:v>51846402</c:v>
                </c:pt>
                <c:pt idx="715">
                  <c:v>51846402</c:v>
                </c:pt>
                <c:pt idx="716">
                  <c:v>51846402</c:v>
                </c:pt>
                <c:pt idx="717">
                  <c:v>51846402</c:v>
                </c:pt>
                <c:pt idx="718">
                  <c:v>51846402</c:v>
                </c:pt>
                <c:pt idx="719">
                  <c:v>51846428</c:v>
                </c:pt>
                <c:pt idx="720">
                  <c:v>51846448</c:v>
                </c:pt>
                <c:pt idx="721">
                  <c:v>52032936</c:v>
                </c:pt>
                <c:pt idx="722">
                  <c:v>52219424</c:v>
                </c:pt>
                <c:pt idx="723">
                  <c:v>52405912</c:v>
                </c:pt>
                <c:pt idx="724">
                  <c:v>52592400</c:v>
                </c:pt>
                <c:pt idx="725">
                  <c:v>52778888</c:v>
                </c:pt>
                <c:pt idx="726">
                  <c:v>52965376</c:v>
                </c:pt>
                <c:pt idx="727">
                  <c:v>53151864</c:v>
                </c:pt>
                <c:pt idx="728">
                  <c:v>53151878</c:v>
                </c:pt>
                <c:pt idx="729">
                  <c:v>53151894</c:v>
                </c:pt>
                <c:pt idx="730">
                  <c:v>53151914</c:v>
                </c:pt>
                <c:pt idx="731">
                  <c:v>53151922</c:v>
                </c:pt>
                <c:pt idx="732">
                  <c:v>53151938</c:v>
                </c:pt>
                <c:pt idx="733">
                  <c:v>53151946</c:v>
                </c:pt>
                <c:pt idx="734">
                  <c:v>53151958</c:v>
                </c:pt>
                <c:pt idx="735">
                  <c:v>53151962</c:v>
                </c:pt>
                <c:pt idx="736">
                  <c:v>53151970</c:v>
                </c:pt>
                <c:pt idx="737">
                  <c:v>53151980</c:v>
                </c:pt>
                <c:pt idx="738">
                  <c:v>53151994</c:v>
                </c:pt>
                <c:pt idx="739">
                  <c:v>53152018</c:v>
                </c:pt>
                <c:pt idx="740">
                  <c:v>53152032</c:v>
                </c:pt>
                <c:pt idx="741">
                  <c:v>53338520</c:v>
                </c:pt>
                <c:pt idx="742">
                  <c:v>53338528</c:v>
                </c:pt>
                <c:pt idx="743">
                  <c:v>53525016</c:v>
                </c:pt>
                <c:pt idx="744">
                  <c:v>53711504</c:v>
                </c:pt>
                <c:pt idx="745">
                  <c:v>53897992</c:v>
                </c:pt>
                <c:pt idx="746">
                  <c:v>54084480</c:v>
                </c:pt>
                <c:pt idx="747">
                  <c:v>54270968</c:v>
                </c:pt>
                <c:pt idx="748">
                  <c:v>54457456</c:v>
                </c:pt>
                <c:pt idx="749">
                  <c:v>54643944</c:v>
                </c:pt>
                <c:pt idx="750">
                  <c:v>54830432</c:v>
                </c:pt>
                <c:pt idx="751">
                  <c:v>55016920</c:v>
                </c:pt>
                <c:pt idx="752">
                  <c:v>55203408</c:v>
                </c:pt>
                <c:pt idx="753">
                  <c:v>55203422</c:v>
                </c:pt>
                <c:pt idx="754">
                  <c:v>55203426</c:v>
                </c:pt>
                <c:pt idx="755">
                  <c:v>55203436</c:v>
                </c:pt>
                <c:pt idx="756">
                  <c:v>55203436</c:v>
                </c:pt>
                <c:pt idx="757">
                  <c:v>55203440</c:v>
                </c:pt>
                <c:pt idx="758">
                  <c:v>55203450</c:v>
                </c:pt>
                <c:pt idx="759">
                  <c:v>55203450</c:v>
                </c:pt>
                <c:pt idx="760">
                  <c:v>55203454</c:v>
                </c:pt>
                <c:pt idx="761">
                  <c:v>55203454</c:v>
                </c:pt>
                <c:pt idx="762">
                  <c:v>55203458</c:v>
                </c:pt>
                <c:pt idx="763">
                  <c:v>55203468</c:v>
                </c:pt>
                <c:pt idx="764">
                  <c:v>55203468</c:v>
                </c:pt>
                <c:pt idx="765">
                  <c:v>55203476</c:v>
                </c:pt>
                <c:pt idx="766">
                  <c:v>55203490</c:v>
                </c:pt>
                <c:pt idx="767">
                  <c:v>55203518</c:v>
                </c:pt>
                <c:pt idx="768">
                  <c:v>55390020</c:v>
                </c:pt>
                <c:pt idx="769">
                  <c:v>55576508</c:v>
                </c:pt>
                <c:pt idx="770">
                  <c:v>55762996</c:v>
                </c:pt>
                <c:pt idx="771">
                  <c:v>55949484</c:v>
                </c:pt>
                <c:pt idx="772">
                  <c:v>56135972</c:v>
                </c:pt>
                <c:pt idx="773">
                  <c:v>56322460</c:v>
                </c:pt>
                <c:pt idx="774">
                  <c:v>56508948</c:v>
                </c:pt>
                <c:pt idx="775">
                  <c:v>56695436</c:v>
                </c:pt>
                <c:pt idx="776">
                  <c:v>56881924</c:v>
                </c:pt>
                <c:pt idx="777">
                  <c:v>56881930</c:v>
                </c:pt>
                <c:pt idx="778">
                  <c:v>56881930</c:v>
                </c:pt>
                <c:pt idx="779">
                  <c:v>56881930</c:v>
                </c:pt>
                <c:pt idx="780">
                  <c:v>56881930</c:v>
                </c:pt>
                <c:pt idx="781">
                  <c:v>56881936</c:v>
                </c:pt>
                <c:pt idx="782">
                  <c:v>56881936</c:v>
                </c:pt>
                <c:pt idx="783">
                  <c:v>56881936</c:v>
                </c:pt>
                <c:pt idx="784">
                  <c:v>56881946</c:v>
                </c:pt>
                <c:pt idx="785">
                  <c:v>56881952</c:v>
                </c:pt>
                <c:pt idx="786">
                  <c:v>56881952</c:v>
                </c:pt>
                <c:pt idx="787">
                  <c:v>56881956</c:v>
                </c:pt>
                <c:pt idx="788">
                  <c:v>56881962</c:v>
                </c:pt>
                <c:pt idx="789">
                  <c:v>56881962</c:v>
                </c:pt>
                <c:pt idx="790">
                  <c:v>56881966</c:v>
                </c:pt>
                <c:pt idx="791">
                  <c:v>57068462</c:v>
                </c:pt>
                <c:pt idx="792">
                  <c:v>57254950</c:v>
                </c:pt>
                <c:pt idx="793">
                  <c:v>57441438</c:v>
                </c:pt>
                <c:pt idx="794">
                  <c:v>57627926</c:v>
                </c:pt>
                <c:pt idx="795">
                  <c:v>57814414</c:v>
                </c:pt>
                <c:pt idx="796">
                  <c:v>58000902</c:v>
                </c:pt>
                <c:pt idx="797">
                  <c:v>58187390</c:v>
                </c:pt>
                <c:pt idx="798">
                  <c:v>58373878</c:v>
                </c:pt>
                <c:pt idx="799">
                  <c:v>58560366</c:v>
                </c:pt>
                <c:pt idx="800">
                  <c:v>58746854</c:v>
                </c:pt>
                <c:pt idx="801">
                  <c:v>58746854</c:v>
                </c:pt>
                <c:pt idx="802">
                  <c:v>58746854</c:v>
                </c:pt>
                <c:pt idx="803">
                  <c:v>58746854</c:v>
                </c:pt>
                <c:pt idx="804">
                  <c:v>58746854</c:v>
                </c:pt>
                <c:pt idx="805">
                  <c:v>58746854</c:v>
                </c:pt>
                <c:pt idx="806">
                  <c:v>58746854</c:v>
                </c:pt>
                <c:pt idx="807">
                  <c:v>58746854</c:v>
                </c:pt>
                <c:pt idx="808">
                  <c:v>58746854</c:v>
                </c:pt>
                <c:pt idx="809">
                  <c:v>58746854</c:v>
                </c:pt>
                <c:pt idx="810">
                  <c:v>58746854</c:v>
                </c:pt>
                <c:pt idx="811">
                  <c:v>58746854</c:v>
                </c:pt>
                <c:pt idx="812">
                  <c:v>58746854</c:v>
                </c:pt>
                <c:pt idx="813">
                  <c:v>58746854</c:v>
                </c:pt>
                <c:pt idx="814">
                  <c:v>58746854</c:v>
                </c:pt>
                <c:pt idx="815">
                  <c:v>58746870</c:v>
                </c:pt>
                <c:pt idx="816">
                  <c:v>58933358</c:v>
                </c:pt>
                <c:pt idx="817">
                  <c:v>59119846</c:v>
                </c:pt>
                <c:pt idx="818">
                  <c:v>59306334</c:v>
                </c:pt>
                <c:pt idx="819">
                  <c:v>59492822</c:v>
                </c:pt>
                <c:pt idx="820">
                  <c:v>59679310</c:v>
                </c:pt>
                <c:pt idx="821">
                  <c:v>59865798</c:v>
                </c:pt>
                <c:pt idx="822">
                  <c:v>60052286</c:v>
                </c:pt>
                <c:pt idx="823">
                  <c:v>60238774</c:v>
                </c:pt>
                <c:pt idx="824">
                  <c:v>60238786</c:v>
                </c:pt>
                <c:pt idx="825">
                  <c:v>60238796</c:v>
                </c:pt>
                <c:pt idx="826">
                  <c:v>60238796</c:v>
                </c:pt>
                <c:pt idx="827">
                  <c:v>60238796</c:v>
                </c:pt>
                <c:pt idx="828">
                  <c:v>60238802</c:v>
                </c:pt>
                <c:pt idx="829">
                  <c:v>60238816</c:v>
                </c:pt>
                <c:pt idx="830">
                  <c:v>60238824</c:v>
                </c:pt>
                <c:pt idx="831">
                  <c:v>60238824</c:v>
                </c:pt>
                <c:pt idx="832">
                  <c:v>60238828</c:v>
                </c:pt>
                <c:pt idx="833">
                  <c:v>60238828</c:v>
                </c:pt>
                <c:pt idx="834">
                  <c:v>60238828</c:v>
                </c:pt>
                <c:pt idx="835">
                  <c:v>60238828</c:v>
                </c:pt>
                <c:pt idx="836">
                  <c:v>60238838</c:v>
                </c:pt>
                <c:pt idx="837">
                  <c:v>60238848</c:v>
                </c:pt>
                <c:pt idx="838">
                  <c:v>60238852</c:v>
                </c:pt>
                <c:pt idx="839">
                  <c:v>60425346</c:v>
                </c:pt>
                <c:pt idx="840">
                  <c:v>60611834</c:v>
                </c:pt>
                <c:pt idx="841">
                  <c:v>60798322</c:v>
                </c:pt>
                <c:pt idx="842">
                  <c:v>60984810</c:v>
                </c:pt>
                <c:pt idx="843">
                  <c:v>61171298</c:v>
                </c:pt>
                <c:pt idx="844">
                  <c:v>61357786</c:v>
                </c:pt>
                <c:pt idx="845">
                  <c:v>61544274</c:v>
                </c:pt>
                <c:pt idx="846">
                  <c:v>61730762</c:v>
                </c:pt>
                <c:pt idx="847">
                  <c:v>61917250</c:v>
                </c:pt>
                <c:pt idx="848">
                  <c:v>62103738</c:v>
                </c:pt>
                <c:pt idx="849">
                  <c:v>62103738</c:v>
                </c:pt>
                <c:pt idx="850">
                  <c:v>62103738</c:v>
                </c:pt>
                <c:pt idx="851">
                  <c:v>62103738</c:v>
                </c:pt>
                <c:pt idx="852">
                  <c:v>62103738</c:v>
                </c:pt>
                <c:pt idx="853">
                  <c:v>62103738</c:v>
                </c:pt>
                <c:pt idx="854">
                  <c:v>62103738</c:v>
                </c:pt>
                <c:pt idx="855">
                  <c:v>62103738</c:v>
                </c:pt>
                <c:pt idx="856">
                  <c:v>62103738</c:v>
                </c:pt>
                <c:pt idx="857">
                  <c:v>62103738</c:v>
                </c:pt>
                <c:pt idx="858">
                  <c:v>62103738</c:v>
                </c:pt>
                <c:pt idx="859">
                  <c:v>62103738</c:v>
                </c:pt>
                <c:pt idx="860">
                  <c:v>62103738</c:v>
                </c:pt>
                <c:pt idx="861">
                  <c:v>62103742</c:v>
                </c:pt>
                <c:pt idx="862">
                  <c:v>62103746</c:v>
                </c:pt>
                <c:pt idx="863">
                  <c:v>62103762</c:v>
                </c:pt>
                <c:pt idx="864">
                  <c:v>62290250</c:v>
                </c:pt>
                <c:pt idx="865">
                  <c:v>62476738</c:v>
                </c:pt>
                <c:pt idx="866">
                  <c:v>62663226</c:v>
                </c:pt>
                <c:pt idx="867">
                  <c:v>62849714</c:v>
                </c:pt>
                <c:pt idx="868">
                  <c:v>63036202</c:v>
                </c:pt>
                <c:pt idx="869">
                  <c:v>63222690</c:v>
                </c:pt>
                <c:pt idx="870">
                  <c:v>63409178</c:v>
                </c:pt>
                <c:pt idx="871">
                  <c:v>63595666</c:v>
                </c:pt>
                <c:pt idx="872">
                  <c:v>63595684</c:v>
                </c:pt>
                <c:pt idx="873">
                  <c:v>63595706</c:v>
                </c:pt>
                <c:pt idx="874">
                  <c:v>63595720</c:v>
                </c:pt>
                <c:pt idx="875">
                  <c:v>63595736</c:v>
                </c:pt>
                <c:pt idx="876">
                  <c:v>63595748</c:v>
                </c:pt>
                <c:pt idx="877">
                  <c:v>63595756</c:v>
                </c:pt>
                <c:pt idx="878">
                  <c:v>63595764</c:v>
                </c:pt>
                <c:pt idx="879">
                  <c:v>63595776</c:v>
                </c:pt>
                <c:pt idx="880">
                  <c:v>63595786</c:v>
                </c:pt>
                <c:pt idx="881">
                  <c:v>63595800</c:v>
                </c:pt>
                <c:pt idx="882">
                  <c:v>63595816</c:v>
                </c:pt>
                <c:pt idx="883">
                  <c:v>63595830</c:v>
                </c:pt>
                <c:pt idx="884">
                  <c:v>63595844</c:v>
                </c:pt>
                <c:pt idx="885">
                  <c:v>63595860</c:v>
                </c:pt>
                <c:pt idx="886">
                  <c:v>63595880</c:v>
                </c:pt>
                <c:pt idx="887">
                  <c:v>63782378</c:v>
                </c:pt>
                <c:pt idx="888">
                  <c:v>63968866</c:v>
                </c:pt>
                <c:pt idx="889">
                  <c:v>64155354</c:v>
                </c:pt>
                <c:pt idx="890">
                  <c:v>64341842</c:v>
                </c:pt>
                <c:pt idx="891">
                  <c:v>64528330</c:v>
                </c:pt>
                <c:pt idx="892">
                  <c:v>64714818</c:v>
                </c:pt>
                <c:pt idx="893">
                  <c:v>64901306</c:v>
                </c:pt>
                <c:pt idx="894">
                  <c:v>65087794</c:v>
                </c:pt>
                <c:pt idx="895">
                  <c:v>65274282</c:v>
                </c:pt>
                <c:pt idx="896">
                  <c:v>65274290</c:v>
                </c:pt>
                <c:pt idx="897">
                  <c:v>65274294</c:v>
                </c:pt>
                <c:pt idx="898">
                  <c:v>65274302</c:v>
                </c:pt>
                <c:pt idx="899">
                  <c:v>65274306</c:v>
                </c:pt>
                <c:pt idx="900">
                  <c:v>65274310</c:v>
                </c:pt>
                <c:pt idx="901">
                  <c:v>65274310</c:v>
                </c:pt>
                <c:pt idx="902">
                  <c:v>65274310</c:v>
                </c:pt>
                <c:pt idx="903">
                  <c:v>65274310</c:v>
                </c:pt>
                <c:pt idx="904">
                  <c:v>65274310</c:v>
                </c:pt>
                <c:pt idx="905">
                  <c:v>65274314</c:v>
                </c:pt>
                <c:pt idx="906">
                  <c:v>65274318</c:v>
                </c:pt>
                <c:pt idx="907">
                  <c:v>65274322</c:v>
                </c:pt>
                <c:pt idx="908">
                  <c:v>65274326</c:v>
                </c:pt>
                <c:pt idx="909">
                  <c:v>65274334</c:v>
                </c:pt>
                <c:pt idx="910">
                  <c:v>65274334</c:v>
                </c:pt>
                <c:pt idx="911">
                  <c:v>65460822</c:v>
                </c:pt>
                <c:pt idx="912">
                  <c:v>65647310</c:v>
                </c:pt>
                <c:pt idx="913">
                  <c:v>65833798</c:v>
                </c:pt>
                <c:pt idx="914">
                  <c:v>66020286</c:v>
                </c:pt>
                <c:pt idx="915">
                  <c:v>66206774</c:v>
                </c:pt>
                <c:pt idx="916">
                  <c:v>66393262</c:v>
                </c:pt>
                <c:pt idx="917">
                  <c:v>66579750</c:v>
                </c:pt>
                <c:pt idx="918">
                  <c:v>66766238</c:v>
                </c:pt>
                <c:pt idx="919">
                  <c:v>66952726</c:v>
                </c:pt>
                <c:pt idx="920">
                  <c:v>67139214</c:v>
                </c:pt>
                <c:pt idx="921">
                  <c:v>67139222</c:v>
                </c:pt>
                <c:pt idx="922">
                  <c:v>67139222</c:v>
                </c:pt>
                <c:pt idx="923">
                  <c:v>67139230</c:v>
                </c:pt>
                <c:pt idx="924">
                  <c:v>67139230</c:v>
                </c:pt>
                <c:pt idx="925">
                  <c:v>67139238</c:v>
                </c:pt>
                <c:pt idx="926">
                  <c:v>67139242</c:v>
                </c:pt>
                <c:pt idx="927">
                  <c:v>67139242</c:v>
                </c:pt>
                <c:pt idx="928">
                  <c:v>67139248</c:v>
                </c:pt>
                <c:pt idx="929">
                  <c:v>67139248</c:v>
                </c:pt>
                <c:pt idx="930">
                  <c:v>67139252</c:v>
                </c:pt>
                <c:pt idx="931">
                  <c:v>67139260</c:v>
                </c:pt>
                <c:pt idx="932">
                  <c:v>67139264</c:v>
                </c:pt>
                <c:pt idx="933">
                  <c:v>67139264</c:v>
                </c:pt>
                <c:pt idx="934">
                  <c:v>67139268</c:v>
                </c:pt>
                <c:pt idx="935">
                  <c:v>67325756</c:v>
                </c:pt>
                <c:pt idx="936">
                  <c:v>67512244</c:v>
                </c:pt>
                <c:pt idx="937">
                  <c:v>67698732</c:v>
                </c:pt>
                <c:pt idx="938">
                  <c:v>67885220</c:v>
                </c:pt>
                <c:pt idx="939">
                  <c:v>68071708</c:v>
                </c:pt>
                <c:pt idx="940">
                  <c:v>68258196</c:v>
                </c:pt>
                <c:pt idx="941">
                  <c:v>68444684</c:v>
                </c:pt>
                <c:pt idx="942">
                  <c:v>68631172</c:v>
                </c:pt>
                <c:pt idx="943">
                  <c:v>68817660</c:v>
                </c:pt>
                <c:pt idx="944">
                  <c:v>69004148</c:v>
                </c:pt>
                <c:pt idx="945">
                  <c:v>69004162</c:v>
                </c:pt>
                <c:pt idx="946">
                  <c:v>69004170</c:v>
                </c:pt>
                <c:pt idx="947">
                  <c:v>69004182</c:v>
                </c:pt>
                <c:pt idx="948">
                  <c:v>69004188</c:v>
                </c:pt>
                <c:pt idx="949">
                  <c:v>69004188</c:v>
                </c:pt>
                <c:pt idx="950">
                  <c:v>69004196</c:v>
                </c:pt>
                <c:pt idx="951">
                  <c:v>69004210</c:v>
                </c:pt>
                <c:pt idx="952">
                  <c:v>69004214</c:v>
                </c:pt>
                <c:pt idx="953">
                  <c:v>69004228</c:v>
                </c:pt>
                <c:pt idx="954">
                  <c:v>69004238</c:v>
                </c:pt>
                <c:pt idx="955">
                  <c:v>69004252</c:v>
                </c:pt>
                <c:pt idx="956">
                  <c:v>69004260</c:v>
                </c:pt>
                <c:pt idx="957">
                  <c:v>69004272</c:v>
                </c:pt>
                <c:pt idx="958">
                  <c:v>69190760</c:v>
                </c:pt>
                <c:pt idx="959">
                  <c:v>69377248</c:v>
                </c:pt>
                <c:pt idx="960">
                  <c:v>69563736</c:v>
                </c:pt>
                <c:pt idx="961">
                  <c:v>69750224</c:v>
                </c:pt>
                <c:pt idx="962">
                  <c:v>69936712</c:v>
                </c:pt>
                <c:pt idx="963">
                  <c:v>70123200</c:v>
                </c:pt>
                <c:pt idx="964">
                  <c:v>70309688</c:v>
                </c:pt>
                <c:pt idx="965">
                  <c:v>70496176</c:v>
                </c:pt>
                <c:pt idx="966">
                  <c:v>70682664</c:v>
                </c:pt>
                <c:pt idx="967">
                  <c:v>70869152</c:v>
                </c:pt>
                <c:pt idx="968">
                  <c:v>70869166</c:v>
                </c:pt>
                <c:pt idx="969">
                  <c:v>70869170</c:v>
                </c:pt>
                <c:pt idx="970">
                  <c:v>70869186</c:v>
                </c:pt>
                <c:pt idx="971">
                  <c:v>70869196</c:v>
                </c:pt>
                <c:pt idx="972">
                  <c:v>70869212</c:v>
                </c:pt>
                <c:pt idx="973">
                  <c:v>70869220</c:v>
                </c:pt>
                <c:pt idx="974">
                  <c:v>70869230</c:v>
                </c:pt>
                <c:pt idx="975">
                  <c:v>70869244</c:v>
                </c:pt>
                <c:pt idx="976">
                  <c:v>70869258</c:v>
                </c:pt>
                <c:pt idx="977">
                  <c:v>70869266</c:v>
                </c:pt>
                <c:pt idx="978">
                  <c:v>70869270</c:v>
                </c:pt>
                <c:pt idx="979">
                  <c:v>70869278</c:v>
                </c:pt>
                <c:pt idx="980">
                  <c:v>70869286</c:v>
                </c:pt>
                <c:pt idx="981">
                  <c:v>70869290</c:v>
                </c:pt>
                <c:pt idx="982">
                  <c:v>70869302</c:v>
                </c:pt>
                <c:pt idx="983">
                  <c:v>71055802</c:v>
                </c:pt>
                <c:pt idx="984">
                  <c:v>71242290</c:v>
                </c:pt>
                <c:pt idx="985">
                  <c:v>71428778</c:v>
                </c:pt>
                <c:pt idx="986">
                  <c:v>71615266</c:v>
                </c:pt>
                <c:pt idx="987">
                  <c:v>71801754</c:v>
                </c:pt>
                <c:pt idx="988">
                  <c:v>71988242</c:v>
                </c:pt>
                <c:pt idx="989">
                  <c:v>72174730</c:v>
                </c:pt>
                <c:pt idx="990">
                  <c:v>72361218</c:v>
                </c:pt>
                <c:pt idx="991">
                  <c:v>72547706</c:v>
                </c:pt>
                <c:pt idx="992">
                  <c:v>72734194</c:v>
                </c:pt>
                <c:pt idx="993">
                  <c:v>72734194</c:v>
                </c:pt>
                <c:pt idx="994">
                  <c:v>72734194</c:v>
                </c:pt>
                <c:pt idx="995">
                  <c:v>72734194</c:v>
                </c:pt>
                <c:pt idx="996">
                  <c:v>72734194</c:v>
                </c:pt>
                <c:pt idx="997">
                  <c:v>72734194</c:v>
                </c:pt>
                <c:pt idx="998">
                  <c:v>72734194</c:v>
                </c:pt>
                <c:pt idx="999">
                  <c:v>72734194</c:v>
                </c:pt>
                <c:pt idx="1000">
                  <c:v>72734194</c:v>
                </c:pt>
                <c:pt idx="1001">
                  <c:v>72734194</c:v>
                </c:pt>
                <c:pt idx="1002">
                  <c:v>72734194</c:v>
                </c:pt>
                <c:pt idx="1003">
                  <c:v>72734194</c:v>
                </c:pt>
                <c:pt idx="1004">
                  <c:v>72734194</c:v>
                </c:pt>
                <c:pt idx="1005">
                  <c:v>72734194</c:v>
                </c:pt>
                <c:pt idx="1006">
                  <c:v>72734202</c:v>
                </c:pt>
                <c:pt idx="1007">
                  <c:v>72920694</c:v>
                </c:pt>
                <c:pt idx="1008">
                  <c:v>73107182</c:v>
                </c:pt>
                <c:pt idx="1009">
                  <c:v>73293670</c:v>
                </c:pt>
                <c:pt idx="1010">
                  <c:v>73480158</c:v>
                </c:pt>
                <c:pt idx="1011">
                  <c:v>73666646</c:v>
                </c:pt>
                <c:pt idx="1012">
                  <c:v>73853134</c:v>
                </c:pt>
                <c:pt idx="1013">
                  <c:v>74039622</c:v>
                </c:pt>
                <c:pt idx="1014">
                  <c:v>74226110</c:v>
                </c:pt>
                <c:pt idx="1015">
                  <c:v>74412598</c:v>
                </c:pt>
                <c:pt idx="1016">
                  <c:v>74412614</c:v>
                </c:pt>
                <c:pt idx="1017">
                  <c:v>74412622</c:v>
                </c:pt>
                <c:pt idx="1018">
                  <c:v>74412634</c:v>
                </c:pt>
                <c:pt idx="1019">
                  <c:v>74412644</c:v>
                </c:pt>
                <c:pt idx="1020">
                  <c:v>74412654</c:v>
                </c:pt>
                <c:pt idx="1021">
                  <c:v>74412662</c:v>
                </c:pt>
                <c:pt idx="1022">
                  <c:v>74412670</c:v>
                </c:pt>
                <c:pt idx="1023">
                  <c:v>74412680</c:v>
                </c:pt>
                <c:pt idx="1024">
                  <c:v>74412684</c:v>
                </c:pt>
                <c:pt idx="1025">
                  <c:v>74412694</c:v>
                </c:pt>
                <c:pt idx="1026">
                  <c:v>74412702</c:v>
                </c:pt>
                <c:pt idx="1027">
                  <c:v>74412706</c:v>
                </c:pt>
                <c:pt idx="1028">
                  <c:v>74412706</c:v>
                </c:pt>
                <c:pt idx="1029">
                  <c:v>74412712</c:v>
                </c:pt>
                <c:pt idx="1030">
                  <c:v>74412730</c:v>
                </c:pt>
                <c:pt idx="1031">
                  <c:v>74599218</c:v>
                </c:pt>
                <c:pt idx="1032">
                  <c:v>74785706</c:v>
                </c:pt>
                <c:pt idx="1033">
                  <c:v>74972194</c:v>
                </c:pt>
                <c:pt idx="1034">
                  <c:v>75158682</c:v>
                </c:pt>
                <c:pt idx="1035">
                  <c:v>75345170</c:v>
                </c:pt>
                <c:pt idx="1036">
                  <c:v>75531658</c:v>
                </c:pt>
                <c:pt idx="1037">
                  <c:v>75718146</c:v>
                </c:pt>
                <c:pt idx="1038">
                  <c:v>75904634</c:v>
                </c:pt>
                <c:pt idx="1039">
                  <c:v>76091122</c:v>
                </c:pt>
                <c:pt idx="1040">
                  <c:v>76091136</c:v>
                </c:pt>
                <c:pt idx="1041">
                  <c:v>76091148</c:v>
                </c:pt>
                <c:pt idx="1042">
                  <c:v>76091148</c:v>
                </c:pt>
                <c:pt idx="1043">
                  <c:v>76091154</c:v>
                </c:pt>
                <c:pt idx="1044">
                  <c:v>76091162</c:v>
                </c:pt>
                <c:pt idx="1045">
                  <c:v>76091162</c:v>
                </c:pt>
                <c:pt idx="1046">
                  <c:v>76091168</c:v>
                </c:pt>
                <c:pt idx="1047">
                  <c:v>76091178</c:v>
                </c:pt>
                <c:pt idx="1048">
                  <c:v>76091184</c:v>
                </c:pt>
                <c:pt idx="1049">
                  <c:v>76091192</c:v>
                </c:pt>
                <c:pt idx="1050">
                  <c:v>76091192</c:v>
                </c:pt>
                <c:pt idx="1051">
                  <c:v>76091196</c:v>
                </c:pt>
                <c:pt idx="1052">
                  <c:v>76091196</c:v>
                </c:pt>
                <c:pt idx="1053">
                  <c:v>76091204</c:v>
                </c:pt>
                <c:pt idx="1054">
                  <c:v>76091214</c:v>
                </c:pt>
                <c:pt idx="1055">
                  <c:v>76277710</c:v>
                </c:pt>
                <c:pt idx="1056">
                  <c:v>76464198</c:v>
                </c:pt>
                <c:pt idx="1057">
                  <c:v>76650686</c:v>
                </c:pt>
                <c:pt idx="1058">
                  <c:v>76837174</c:v>
                </c:pt>
                <c:pt idx="1059">
                  <c:v>77023662</c:v>
                </c:pt>
                <c:pt idx="1060">
                  <c:v>77210150</c:v>
                </c:pt>
                <c:pt idx="1061">
                  <c:v>77396638</c:v>
                </c:pt>
                <c:pt idx="1062">
                  <c:v>77583126</c:v>
                </c:pt>
                <c:pt idx="1063">
                  <c:v>77769614</c:v>
                </c:pt>
                <c:pt idx="1064">
                  <c:v>77956118</c:v>
                </c:pt>
                <c:pt idx="1065">
                  <c:v>77956118</c:v>
                </c:pt>
                <c:pt idx="1066">
                  <c:v>77956118</c:v>
                </c:pt>
                <c:pt idx="1067">
                  <c:v>77956118</c:v>
                </c:pt>
                <c:pt idx="1068">
                  <c:v>77956118</c:v>
                </c:pt>
                <c:pt idx="1069">
                  <c:v>77956118</c:v>
                </c:pt>
                <c:pt idx="1070">
                  <c:v>77956118</c:v>
                </c:pt>
                <c:pt idx="1071">
                  <c:v>77956118</c:v>
                </c:pt>
                <c:pt idx="1072">
                  <c:v>77956118</c:v>
                </c:pt>
                <c:pt idx="1073">
                  <c:v>77956118</c:v>
                </c:pt>
                <c:pt idx="1074">
                  <c:v>77956118</c:v>
                </c:pt>
                <c:pt idx="1075">
                  <c:v>77956118</c:v>
                </c:pt>
                <c:pt idx="1076">
                  <c:v>77956122</c:v>
                </c:pt>
                <c:pt idx="1077">
                  <c:v>77956122</c:v>
                </c:pt>
                <c:pt idx="1078">
                  <c:v>77956128</c:v>
                </c:pt>
                <c:pt idx="1079">
                  <c:v>78142616</c:v>
                </c:pt>
                <c:pt idx="1080">
                  <c:v>78329104</c:v>
                </c:pt>
                <c:pt idx="1081">
                  <c:v>78515592</c:v>
                </c:pt>
                <c:pt idx="1082">
                  <c:v>78702080</c:v>
                </c:pt>
                <c:pt idx="1083">
                  <c:v>78888568</c:v>
                </c:pt>
                <c:pt idx="1084">
                  <c:v>79075056</c:v>
                </c:pt>
                <c:pt idx="1085">
                  <c:v>79261544</c:v>
                </c:pt>
                <c:pt idx="1086">
                  <c:v>79448032</c:v>
                </c:pt>
                <c:pt idx="1087">
                  <c:v>79634520</c:v>
                </c:pt>
                <c:pt idx="1088">
                  <c:v>79821008</c:v>
                </c:pt>
                <c:pt idx="1089">
                  <c:v>79821014</c:v>
                </c:pt>
                <c:pt idx="1090">
                  <c:v>79821018</c:v>
                </c:pt>
                <c:pt idx="1091">
                  <c:v>79821026</c:v>
                </c:pt>
                <c:pt idx="1092">
                  <c:v>79821032</c:v>
                </c:pt>
                <c:pt idx="1093">
                  <c:v>79821032</c:v>
                </c:pt>
                <c:pt idx="1094">
                  <c:v>79821036</c:v>
                </c:pt>
                <c:pt idx="1095">
                  <c:v>79821036</c:v>
                </c:pt>
                <c:pt idx="1096">
                  <c:v>79821040</c:v>
                </c:pt>
                <c:pt idx="1097">
                  <c:v>79821044</c:v>
                </c:pt>
                <c:pt idx="1098">
                  <c:v>79821054</c:v>
                </c:pt>
                <c:pt idx="1099">
                  <c:v>79821054</c:v>
                </c:pt>
                <c:pt idx="1100">
                  <c:v>79821058</c:v>
                </c:pt>
                <c:pt idx="1101">
                  <c:v>79821072</c:v>
                </c:pt>
                <c:pt idx="1102">
                  <c:v>79821086</c:v>
                </c:pt>
                <c:pt idx="1103">
                  <c:v>80007588</c:v>
                </c:pt>
                <c:pt idx="1104">
                  <c:v>80194076</c:v>
                </c:pt>
                <c:pt idx="1105">
                  <c:v>80380564</c:v>
                </c:pt>
                <c:pt idx="1106">
                  <c:v>80567052</c:v>
                </c:pt>
                <c:pt idx="1107">
                  <c:v>80753540</c:v>
                </c:pt>
                <c:pt idx="1108">
                  <c:v>80940028</c:v>
                </c:pt>
                <c:pt idx="1109">
                  <c:v>81126516</c:v>
                </c:pt>
                <c:pt idx="1110">
                  <c:v>81313004</c:v>
                </c:pt>
                <c:pt idx="1111">
                  <c:v>81499492</c:v>
                </c:pt>
                <c:pt idx="1112">
                  <c:v>81685980</c:v>
                </c:pt>
                <c:pt idx="1113">
                  <c:v>81685980</c:v>
                </c:pt>
                <c:pt idx="1114">
                  <c:v>81685988</c:v>
                </c:pt>
                <c:pt idx="1115">
                  <c:v>81685994</c:v>
                </c:pt>
                <c:pt idx="1116">
                  <c:v>81685998</c:v>
                </c:pt>
                <c:pt idx="1117">
                  <c:v>81686006</c:v>
                </c:pt>
                <c:pt idx="1118">
                  <c:v>81686012</c:v>
                </c:pt>
                <c:pt idx="1119">
                  <c:v>81686022</c:v>
                </c:pt>
                <c:pt idx="1120">
                  <c:v>81686022</c:v>
                </c:pt>
                <c:pt idx="1121">
                  <c:v>81686030</c:v>
                </c:pt>
                <c:pt idx="1122">
                  <c:v>81686030</c:v>
                </c:pt>
                <c:pt idx="1123">
                  <c:v>81686034</c:v>
                </c:pt>
                <c:pt idx="1124">
                  <c:v>81686038</c:v>
                </c:pt>
                <c:pt idx="1125">
                  <c:v>81686050</c:v>
                </c:pt>
                <c:pt idx="1126">
                  <c:v>81686066</c:v>
                </c:pt>
                <c:pt idx="1127">
                  <c:v>81872560</c:v>
                </c:pt>
                <c:pt idx="1128">
                  <c:v>82059048</c:v>
                </c:pt>
                <c:pt idx="1129">
                  <c:v>82245536</c:v>
                </c:pt>
                <c:pt idx="1130">
                  <c:v>82432024</c:v>
                </c:pt>
                <c:pt idx="1131">
                  <c:v>82618512</c:v>
                </c:pt>
                <c:pt idx="1132">
                  <c:v>82805000</c:v>
                </c:pt>
                <c:pt idx="1133">
                  <c:v>82991488</c:v>
                </c:pt>
                <c:pt idx="1134">
                  <c:v>83177976</c:v>
                </c:pt>
                <c:pt idx="1135">
                  <c:v>83364464</c:v>
                </c:pt>
                <c:pt idx="1136">
                  <c:v>83550952</c:v>
                </c:pt>
                <c:pt idx="1137">
                  <c:v>83550952</c:v>
                </c:pt>
                <c:pt idx="1138">
                  <c:v>83550956</c:v>
                </c:pt>
                <c:pt idx="1139">
                  <c:v>83550962</c:v>
                </c:pt>
                <c:pt idx="1140">
                  <c:v>83550966</c:v>
                </c:pt>
                <c:pt idx="1141">
                  <c:v>83550974</c:v>
                </c:pt>
                <c:pt idx="1142">
                  <c:v>83550978</c:v>
                </c:pt>
                <c:pt idx="1143">
                  <c:v>83550982</c:v>
                </c:pt>
                <c:pt idx="1144">
                  <c:v>83550986</c:v>
                </c:pt>
                <c:pt idx="1145">
                  <c:v>83550986</c:v>
                </c:pt>
                <c:pt idx="1146">
                  <c:v>83550992</c:v>
                </c:pt>
                <c:pt idx="1147">
                  <c:v>83550992</c:v>
                </c:pt>
                <c:pt idx="1148">
                  <c:v>83550996</c:v>
                </c:pt>
                <c:pt idx="1149">
                  <c:v>83551006</c:v>
                </c:pt>
                <c:pt idx="1150">
                  <c:v>83551006</c:v>
                </c:pt>
                <c:pt idx="1151">
                  <c:v>83737506</c:v>
                </c:pt>
                <c:pt idx="1152">
                  <c:v>83923994</c:v>
                </c:pt>
                <c:pt idx="1153">
                  <c:v>84110482</c:v>
                </c:pt>
                <c:pt idx="1154">
                  <c:v>84296970</c:v>
                </c:pt>
                <c:pt idx="1155">
                  <c:v>84483458</c:v>
                </c:pt>
                <c:pt idx="1156">
                  <c:v>84669946</c:v>
                </c:pt>
                <c:pt idx="1157">
                  <c:v>84856434</c:v>
                </c:pt>
                <c:pt idx="1158">
                  <c:v>85042922</c:v>
                </c:pt>
                <c:pt idx="1159">
                  <c:v>85229410</c:v>
                </c:pt>
                <c:pt idx="1160">
                  <c:v>85229420</c:v>
                </c:pt>
                <c:pt idx="1161">
                  <c:v>85229434</c:v>
                </c:pt>
                <c:pt idx="1162">
                  <c:v>85229446</c:v>
                </c:pt>
                <c:pt idx="1163">
                  <c:v>85229456</c:v>
                </c:pt>
                <c:pt idx="1164">
                  <c:v>85229460</c:v>
                </c:pt>
                <c:pt idx="1165">
                  <c:v>85229464</c:v>
                </c:pt>
                <c:pt idx="1166">
                  <c:v>85229468</c:v>
                </c:pt>
                <c:pt idx="1167">
                  <c:v>85229472</c:v>
                </c:pt>
                <c:pt idx="1168">
                  <c:v>85229478</c:v>
                </c:pt>
                <c:pt idx="1169">
                  <c:v>85229478</c:v>
                </c:pt>
                <c:pt idx="1170">
                  <c:v>85229488</c:v>
                </c:pt>
                <c:pt idx="1171">
                  <c:v>85229492</c:v>
                </c:pt>
                <c:pt idx="1172">
                  <c:v>85229492</c:v>
                </c:pt>
                <c:pt idx="1173">
                  <c:v>85229500</c:v>
                </c:pt>
                <c:pt idx="1174">
                  <c:v>85229504</c:v>
                </c:pt>
                <c:pt idx="1175">
                  <c:v>85229518</c:v>
                </c:pt>
                <c:pt idx="1176">
                  <c:v>85416006</c:v>
                </c:pt>
                <c:pt idx="1177">
                  <c:v>85602494</c:v>
                </c:pt>
                <c:pt idx="1178">
                  <c:v>85788982</c:v>
                </c:pt>
                <c:pt idx="1179">
                  <c:v>85975470</c:v>
                </c:pt>
                <c:pt idx="1180">
                  <c:v>86161958</c:v>
                </c:pt>
                <c:pt idx="1181">
                  <c:v>86348446</c:v>
                </c:pt>
                <c:pt idx="1182">
                  <c:v>86534934</c:v>
                </c:pt>
                <c:pt idx="1183">
                  <c:v>86721422</c:v>
                </c:pt>
                <c:pt idx="1184">
                  <c:v>86907910</c:v>
                </c:pt>
                <c:pt idx="1185">
                  <c:v>86907910</c:v>
                </c:pt>
                <c:pt idx="1186">
                  <c:v>86907914</c:v>
                </c:pt>
                <c:pt idx="1187">
                  <c:v>86907914</c:v>
                </c:pt>
                <c:pt idx="1188">
                  <c:v>86907914</c:v>
                </c:pt>
                <c:pt idx="1189">
                  <c:v>86907914</c:v>
                </c:pt>
                <c:pt idx="1190">
                  <c:v>86907914</c:v>
                </c:pt>
                <c:pt idx="1191">
                  <c:v>86907918</c:v>
                </c:pt>
                <c:pt idx="1192">
                  <c:v>86907918</c:v>
                </c:pt>
                <c:pt idx="1193">
                  <c:v>86907922</c:v>
                </c:pt>
                <c:pt idx="1194">
                  <c:v>86907922</c:v>
                </c:pt>
                <c:pt idx="1195">
                  <c:v>86907926</c:v>
                </c:pt>
                <c:pt idx="1196">
                  <c:v>86907930</c:v>
                </c:pt>
                <c:pt idx="1197">
                  <c:v>86907936</c:v>
                </c:pt>
                <c:pt idx="1198">
                  <c:v>86907942</c:v>
                </c:pt>
                <c:pt idx="1199">
                  <c:v>86907958</c:v>
                </c:pt>
                <c:pt idx="1200">
                  <c:v>87094462</c:v>
                </c:pt>
                <c:pt idx="1201">
                  <c:v>87280950</c:v>
                </c:pt>
                <c:pt idx="1202">
                  <c:v>87467438</c:v>
                </c:pt>
                <c:pt idx="1203">
                  <c:v>87653926</c:v>
                </c:pt>
                <c:pt idx="1204">
                  <c:v>87840414</c:v>
                </c:pt>
                <c:pt idx="1205">
                  <c:v>88026902</c:v>
                </c:pt>
                <c:pt idx="1206">
                  <c:v>88213390</c:v>
                </c:pt>
                <c:pt idx="1207">
                  <c:v>88399878</c:v>
                </c:pt>
                <c:pt idx="1208">
                  <c:v>88586366</c:v>
                </c:pt>
                <c:pt idx="1209">
                  <c:v>88586366</c:v>
                </c:pt>
                <c:pt idx="1210">
                  <c:v>88586366</c:v>
                </c:pt>
                <c:pt idx="1211">
                  <c:v>88586366</c:v>
                </c:pt>
                <c:pt idx="1212">
                  <c:v>88586370</c:v>
                </c:pt>
                <c:pt idx="1213">
                  <c:v>88586374</c:v>
                </c:pt>
                <c:pt idx="1214">
                  <c:v>88586374</c:v>
                </c:pt>
                <c:pt idx="1215">
                  <c:v>88586378</c:v>
                </c:pt>
                <c:pt idx="1216">
                  <c:v>88586382</c:v>
                </c:pt>
                <c:pt idx="1217">
                  <c:v>88586382</c:v>
                </c:pt>
                <c:pt idx="1218">
                  <c:v>88586386</c:v>
                </c:pt>
                <c:pt idx="1219">
                  <c:v>88586390</c:v>
                </c:pt>
                <c:pt idx="1220">
                  <c:v>88586390</c:v>
                </c:pt>
                <c:pt idx="1221">
                  <c:v>88772878</c:v>
                </c:pt>
                <c:pt idx="1222">
                  <c:v>88959366</c:v>
                </c:pt>
                <c:pt idx="1223">
                  <c:v>89145854</c:v>
                </c:pt>
                <c:pt idx="1224">
                  <c:v>89332342</c:v>
                </c:pt>
                <c:pt idx="1225">
                  <c:v>89518830</c:v>
                </c:pt>
                <c:pt idx="1226">
                  <c:v>89705318</c:v>
                </c:pt>
                <c:pt idx="1227">
                  <c:v>89891806</c:v>
                </c:pt>
                <c:pt idx="1228">
                  <c:v>90078294</c:v>
                </c:pt>
                <c:pt idx="1229">
                  <c:v>90264782</c:v>
                </c:pt>
                <c:pt idx="1230">
                  <c:v>90451270</c:v>
                </c:pt>
                <c:pt idx="1231">
                  <c:v>90637758</c:v>
                </c:pt>
                <c:pt idx="1232">
                  <c:v>90824246</c:v>
                </c:pt>
                <c:pt idx="1233">
                  <c:v>90824246</c:v>
                </c:pt>
                <c:pt idx="1234">
                  <c:v>90824246</c:v>
                </c:pt>
                <c:pt idx="1235">
                  <c:v>90824246</c:v>
                </c:pt>
                <c:pt idx="1236">
                  <c:v>90824246</c:v>
                </c:pt>
                <c:pt idx="1237">
                  <c:v>90824246</c:v>
                </c:pt>
                <c:pt idx="1238">
                  <c:v>90824250</c:v>
                </c:pt>
                <c:pt idx="1239">
                  <c:v>90824250</c:v>
                </c:pt>
                <c:pt idx="1240">
                  <c:v>90824250</c:v>
                </c:pt>
                <c:pt idx="1241">
                  <c:v>90824250</c:v>
                </c:pt>
                <c:pt idx="1242">
                  <c:v>90824250</c:v>
                </c:pt>
                <c:pt idx="1243">
                  <c:v>90824250</c:v>
                </c:pt>
                <c:pt idx="1244">
                  <c:v>90824254</c:v>
                </c:pt>
                <c:pt idx="1245">
                  <c:v>90824254</c:v>
                </c:pt>
                <c:pt idx="1246">
                  <c:v>90824254</c:v>
                </c:pt>
                <c:pt idx="1247">
                  <c:v>91010750</c:v>
                </c:pt>
                <c:pt idx="1248">
                  <c:v>91197238</c:v>
                </c:pt>
                <c:pt idx="1249">
                  <c:v>91383726</c:v>
                </c:pt>
                <c:pt idx="1250">
                  <c:v>91570214</c:v>
                </c:pt>
                <c:pt idx="1251">
                  <c:v>91756702</c:v>
                </c:pt>
                <c:pt idx="1252">
                  <c:v>91943190</c:v>
                </c:pt>
                <c:pt idx="1253">
                  <c:v>92129678</c:v>
                </c:pt>
                <c:pt idx="1254">
                  <c:v>92316166</c:v>
                </c:pt>
                <c:pt idx="1255">
                  <c:v>92502654</c:v>
                </c:pt>
                <c:pt idx="1256">
                  <c:v>92502670</c:v>
                </c:pt>
                <c:pt idx="1257">
                  <c:v>92502686</c:v>
                </c:pt>
                <c:pt idx="1258">
                  <c:v>92502704</c:v>
                </c:pt>
                <c:pt idx="1259">
                  <c:v>92502712</c:v>
                </c:pt>
                <c:pt idx="1260">
                  <c:v>92502720</c:v>
                </c:pt>
                <c:pt idx="1261">
                  <c:v>92502728</c:v>
                </c:pt>
                <c:pt idx="1262">
                  <c:v>92502736</c:v>
                </c:pt>
                <c:pt idx="1263">
                  <c:v>92502748</c:v>
                </c:pt>
                <c:pt idx="1264">
                  <c:v>92502756</c:v>
                </c:pt>
                <c:pt idx="1265">
                  <c:v>92502762</c:v>
                </c:pt>
                <c:pt idx="1266">
                  <c:v>92689256</c:v>
                </c:pt>
                <c:pt idx="1267">
                  <c:v>92689256</c:v>
                </c:pt>
                <c:pt idx="1268">
                  <c:v>92689256</c:v>
                </c:pt>
                <c:pt idx="1269">
                  <c:v>92689256</c:v>
                </c:pt>
                <c:pt idx="1270">
                  <c:v>92689256</c:v>
                </c:pt>
                <c:pt idx="1271">
                  <c:v>92875752</c:v>
                </c:pt>
                <c:pt idx="1272">
                  <c:v>93062240</c:v>
                </c:pt>
                <c:pt idx="1273">
                  <c:v>93062254</c:v>
                </c:pt>
                <c:pt idx="1274">
                  <c:v>93248742</c:v>
                </c:pt>
                <c:pt idx="1275">
                  <c:v>93435230</c:v>
                </c:pt>
                <c:pt idx="1276">
                  <c:v>93621718</c:v>
                </c:pt>
                <c:pt idx="1277">
                  <c:v>93808206</c:v>
                </c:pt>
                <c:pt idx="1278">
                  <c:v>93994694</c:v>
                </c:pt>
                <c:pt idx="1279">
                  <c:v>94181182</c:v>
                </c:pt>
                <c:pt idx="1280">
                  <c:v>94367670</c:v>
                </c:pt>
                <c:pt idx="1281">
                  <c:v>94367674</c:v>
                </c:pt>
                <c:pt idx="1282">
                  <c:v>94367674</c:v>
                </c:pt>
                <c:pt idx="1283">
                  <c:v>94367674</c:v>
                </c:pt>
                <c:pt idx="1284">
                  <c:v>94367690</c:v>
                </c:pt>
                <c:pt idx="1285">
                  <c:v>94367700</c:v>
                </c:pt>
                <c:pt idx="1286">
                  <c:v>94367706</c:v>
                </c:pt>
                <c:pt idx="1287">
                  <c:v>94367710</c:v>
                </c:pt>
                <c:pt idx="1288">
                  <c:v>94367714</c:v>
                </c:pt>
                <c:pt idx="1289">
                  <c:v>94367718</c:v>
                </c:pt>
                <c:pt idx="1290">
                  <c:v>94367726</c:v>
                </c:pt>
                <c:pt idx="1291">
                  <c:v>94367730</c:v>
                </c:pt>
                <c:pt idx="1292">
                  <c:v>94367734</c:v>
                </c:pt>
                <c:pt idx="1293">
                  <c:v>94367740</c:v>
                </c:pt>
                <c:pt idx="1294">
                  <c:v>94367752</c:v>
                </c:pt>
                <c:pt idx="1295">
                  <c:v>94367776</c:v>
                </c:pt>
                <c:pt idx="1296">
                  <c:v>94554264</c:v>
                </c:pt>
                <c:pt idx="1297">
                  <c:v>94740752</c:v>
                </c:pt>
                <c:pt idx="1298">
                  <c:v>94927240</c:v>
                </c:pt>
                <c:pt idx="1299">
                  <c:v>95113728</c:v>
                </c:pt>
                <c:pt idx="1300">
                  <c:v>95300216</c:v>
                </c:pt>
                <c:pt idx="1301">
                  <c:v>95486704</c:v>
                </c:pt>
                <c:pt idx="1302">
                  <c:v>95673192</c:v>
                </c:pt>
                <c:pt idx="1303">
                  <c:v>95859680</c:v>
                </c:pt>
                <c:pt idx="1304">
                  <c:v>95859694</c:v>
                </c:pt>
                <c:pt idx="1305">
                  <c:v>95859700</c:v>
                </c:pt>
                <c:pt idx="1306">
                  <c:v>95859700</c:v>
                </c:pt>
                <c:pt idx="1307">
                  <c:v>95859704</c:v>
                </c:pt>
                <c:pt idx="1308">
                  <c:v>95859704</c:v>
                </c:pt>
                <c:pt idx="1309">
                  <c:v>95859712</c:v>
                </c:pt>
                <c:pt idx="1310">
                  <c:v>95859720</c:v>
                </c:pt>
                <c:pt idx="1311">
                  <c:v>95859728</c:v>
                </c:pt>
                <c:pt idx="1312">
                  <c:v>95859728</c:v>
                </c:pt>
                <c:pt idx="1313">
                  <c:v>95859738</c:v>
                </c:pt>
                <c:pt idx="1314">
                  <c:v>95859742</c:v>
                </c:pt>
                <c:pt idx="1315">
                  <c:v>95859742</c:v>
                </c:pt>
                <c:pt idx="1316">
                  <c:v>95859746</c:v>
                </c:pt>
                <c:pt idx="1317">
                  <c:v>95859758</c:v>
                </c:pt>
                <c:pt idx="1318">
                  <c:v>95859776</c:v>
                </c:pt>
                <c:pt idx="1319">
                  <c:v>95859804</c:v>
                </c:pt>
                <c:pt idx="1320">
                  <c:v>96046292</c:v>
                </c:pt>
                <c:pt idx="1321">
                  <c:v>96232780</c:v>
                </c:pt>
                <c:pt idx="1322">
                  <c:v>96419268</c:v>
                </c:pt>
                <c:pt idx="1323">
                  <c:v>96605756</c:v>
                </c:pt>
                <c:pt idx="1324">
                  <c:v>96792244</c:v>
                </c:pt>
                <c:pt idx="1325">
                  <c:v>96978732</c:v>
                </c:pt>
                <c:pt idx="1326">
                  <c:v>97165220</c:v>
                </c:pt>
                <c:pt idx="1327">
                  <c:v>97351708</c:v>
                </c:pt>
                <c:pt idx="1328">
                  <c:v>97351718</c:v>
                </c:pt>
                <c:pt idx="1329">
                  <c:v>97351730</c:v>
                </c:pt>
                <c:pt idx="1330">
                  <c:v>97351744</c:v>
                </c:pt>
                <c:pt idx="1331">
                  <c:v>97351748</c:v>
                </c:pt>
                <c:pt idx="1332">
                  <c:v>97351752</c:v>
                </c:pt>
                <c:pt idx="1333">
                  <c:v>97351756</c:v>
                </c:pt>
                <c:pt idx="1334">
                  <c:v>97351760</c:v>
                </c:pt>
                <c:pt idx="1335">
                  <c:v>97351772</c:v>
                </c:pt>
                <c:pt idx="1336">
                  <c:v>97351784</c:v>
                </c:pt>
                <c:pt idx="1337">
                  <c:v>97351790</c:v>
                </c:pt>
                <c:pt idx="1338">
                  <c:v>97351790</c:v>
                </c:pt>
                <c:pt idx="1339">
                  <c:v>97351794</c:v>
                </c:pt>
                <c:pt idx="1340">
                  <c:v>97351798</c:v>
                </c:pt>
                <c:pt idx="1341">
                  <c:v>97351802</c:v>
                </c:pt>
                <c:pt idx="1342">
                  <c:v>97351814</c:v>
                </c:pt>
                <c:pt idx="1343">
                  <c:v>97538308</c:v>
                </c:pt>
                <c:pt idx="1344">
                  <c:v>97724796</c:v>
                </c:pt>
                <c:pt idx="1345">
                  <c:v>97911284</c:v>
                </c:pt>
                <c:pt idx="1346">
                  <c:v>98097772</c:v>
                </c:pt>
                <c:pt idx="1347">
                  <c:v>98284260</c:v>
                </c:pt>
                <c:pt idx="1348">
                  <c:v>98470748</c:v>
                </c:pt>
                <c:pt idx="1349">
                  <c:v>98657236</c:v>
                </c:pt>
                <c:pt idx="1350">
                  <c:v>98843724</c:v>
                </c:pt>
                <c:pt idx="1351">
                  <c:v>99030212</c:v>
                </c:pt>
                <c:pt idx="1352">
                  <c:v>99030220</c:v>
                </c:pt>
                <c:pt idx="1353">
                  <c:v>99030232</c:v>
                </c:pt>
                <c:pt idx="1354">
                  <c:v>99030240</c:v>
                </c:pt>
                <c:pt idx="1355">
                  <c:v>99030250</c:v>
                </c:pt>
                <c:pt idx="1356">
                  <c:v>99030250</c:v>
                </c:pt>
                <c:pt idx="1357">
                  <c:v>99030254</c:v>
                </c:pt>
                <c:pt idx="1358">
                  <c:v>99030260</c:v>
                </c:pt>
                <c:pt idx="1359">
                  <c:v>99030270</c:v>
                </c:pt>
                <c:pt idx="1360">
                  <c:v>99030270</c:v>
                </c:pt>
                <c:pt idx="1361">
                  <c:v>99030276</c:v>
                </c:pt>
                <c:pt idx="1362">
                  <c:v>99030284</c:v>
                </c:pt>
                <c:pt idx="1363">
                  <c:v>99030284</c:v>
                </c:pt>
                <c:pt idx="1364">
                  <c:v>99030290</c:v>
                </c:pt>
                <c:pt idx="1365">
                  <c:v>99030294</c:v>
                </c:pt>
                <c:pt idx="1366">
                  <c:v>99030310</c:v>
                </c:pt>
                <c:pt idx="1367">
                  <c:v>99216810</c:v>
                </c:pt>
                <c:pt idx="1368">
                  <c:v>99403298</c:v>
                </c:pt>
                <c:pt idx="1369">
                  <c:v>99589786</c:v>
                </c:pt>
                <c:pt idx="1370">
                  <c:v>99776274</c:v>
                </c:pt>
                <c:pt idx="1371">
                  <c:v>99962778</c:v>
                </c:pt>
                <c:pt idx="1372">
                  <c:v>100149266</c:v>
                </c:pt>
                <c:pt idx="1373">
                  <c:v>100335754</c:v>
                </c:pt>
                <c:pt idx="1374">
                  <c:v>100522242</c:v>
                </c:pt>
                <c:pt idx="1375">
                  <c:v>100708730</c:v>
                </c:pt>
                <c:pt idx="1376">
                  <c:v>100708744</c:v>
                </c:pt>
                <c:pt idx="1377">
                  <c:v>100708766</c:v>
                </c:pt>
                <c:pt idx="1378">
                  <c:v>100708784</c:v>
                </c:pt>
                <c:pt idx="1379">
                  <c:v>100708798</c:v>
                </c:pt>
                <c:pt idx="1380">
                  <c:v>100708820</c:v>
                </c:pt>
                <c:pt idx="1381">
                  <c:v>100708838</c:v>
                </c:pt>
                <c:pt idx="1382">
                  <c:v>100708850</c:v>
                </c:pt>
                <c:pt idx="1383">
                  <c:v>100708858</c:v>
                </c:pt>
                <c:pt idx="1384">
                  <c:v>100708862</c:v>
                </c:pt>
                <c:pt idx="1385">
                  <c:v>100708882</c:v>
                </c:pt>
                <c:pt idx="1386">
                  <c:v>100708902</c:v>
                </c:pt>
                <c:pt idx="1387">
                  <c:v>100708906</c:v>
                </c:pt>
                <c:pt idx="1388">
                  <c:v>100708922</c:v>
                </c:pt>
                <c:pt idx="1389">
                  <c:v>100708938</c:v>
                </c:pt>
                <c:pt idx="1390">
                  <c:v>100708966</c:v>
                </c:pt>
                <c:pt idx="1391">
                  <c:v>100895470</c:v>
                </c:pt>
                <c:pt idx="1392">
                  <c:v>101081958</c:v>
                </c:pt>
                <c:pt idx="1393">
                  <c:v>101268446</c:v>
                </c:pt>
                <c:pt idx="1394">
                  <c:v>101454934</c:v>
                </c:pt>
                <c:pt idx="1395">
                  <c:v>101641422</c:v>
                </c:pt>
                <c:pt idx="1396">
                  <c:v>101827910</c:v>
                </c:pt>
                <c:pt idx="1397">
                  <c:v>102014398</c:v>
                </c:pt>
                <c:pt idx="1398">
                  <c:v>102200886</c:v>
                </c:pt>
                <c:pt idx="1399">
                  <c:v>102387374</c:v>
                </c:pt>
                <c:pt idx="1400">
                  <c:v>102387402</c:v>
                </c:pt>
                <c:pt idx="1401">
                  <c:v>102387422</c:v>
                </c:pt>
                <c:pt idx="1402">
                  <c:v>102387438</c:v>
                </c:pt>
                <c:pt idx="1403">
                  <c:v>102387458</c:v>
                </c:pt>
                <c:pt idx="1404">
                  <c:v>102387472</c:v>
                </c:pt>
                <c:pt idx="1405">
                  <c:v>102387486</c:v>
                </c:pt>
                <c:pt idx="1406">
                  <c:v>102387498</c:v>
                </c:pt>
                <c:pt idx="1407">
                  <c:v>102387526</c:v>
                </c:pt>
                <c:pt idx="1408">
                  <c:v>102574014</c:v>
                </c:pt>
                <c:pt idx="1409">
                  <c:v>102574014</c:v>
                </c:pt>
                <c:pt idx="1410">
                  <c:v>102574018</c:v>
                </c:pt>
                <c:pt idx="1411">
                  <c:v>102574018</c:v>
                </c:pt>
                <c:pt idx="1412">
                  <c:v>102574018</c:v>
                </c:pt>
                <c:pt idx="1413">
                  <c:v>102574018</c:v>
                </c:pt>
                <c:pt idx="1414">
                  <c:v>102574022</c:v>
                </c:pt>
                <c:pt idx="1415">
                  <c:v>102574042</c:v>
                </c:pt>
                <c:pt idx="1416">
                  <c:v>102760530</c:v>
                </c:pt>
                <c:pt idx="1417">
                  <c:v>102947018</c:v>
                </c:pt>
                <c:pt idx="1418">
                  <c:v>103133506</c:v>
                </c:pt>
                <c:pt idx="1419">
                  <c:v>103319994</c:v>
                </c:pt>
                <c:pt idx="1420">
                  <c:v>103506482</c:v>
                </c:pt>
                <c:pt idx="1421">
                  <c:v>103692970</c:v>
                </c:pt>
                <c:pt idx="1422">
                  <c:v>103879458</c:v>
                </c:pt>
                <c:pt idx="1423">
                  <c:v>104065946</c:v>
                </c:pt>
                <c:pt idx="1424">
                  <c:v>104252434</c:v>
                </c:pt>
                <c:pt idx="1425">
                  <c:v>104252434</c:v>
                </c:pt>
                <c:pt idx="1426">
                  <c:v>104252438</c:v>
                </c:pt>
                <c:pt idx="1427">
                  <c:v>104252444</c:v>
                </c:pt>
                <c:pt idx="1428">
                  <c:v>104252452</c:v>
                </c:pt>
                <c:pt idx="1429">
                  <c:v>104252452</c:v>
                </c:pt>
                <c:pt idx="1430">
                  <c:v>104252460</c:v>
                </c:pt>
                <c:pt idx="1431">
                  <c:v>104252460</c:v>
                </c:pt>
                <c:pt idx="1432">
                  <c:v>104252464</c:v>
                </c:pt>
                <c:pt idx="1433">
                  <c:v>104252468</c:v>
                </c:pt>
                <c:pt idx="1434">
                  <c:v>104252476</c:v>
                </c:pt>
                <c:pt idx="1435">
                  <c:v>104252480</c:v>
                </c:pt>
                <c:pt idx="1436">
                  <c:v>104252490</c:v>
                </c:pt>
                <c:pt idx="1437">
                  <c:v>104252490</c:v>
                </c:pt>
                <c:pt idx="1438">
                  <c:v>104252510</c:v>
                </c:pt>
                <c:pt idx="1439">
                  <c:v>104439012</c:v>
                </c:pt>
                <c:pt idx="1440">
                  <c:v>104625500</c:v>
                </c:pt>
                <c:pt idx="1441">
                  <c:v>104811988</c:v>
                </c:pt>
                <c:pt idx="1442">
                  <c:v>104998476</c:v>
                </c:pt>
                <c:pt idx="1443">
                  <c:v>105184964</c:v>
                </c:pt>
                <c:pt idx="1444">
                  <c:v>105371452</c:v>
                </c:pt>
                <c:pt idx="1445">
                  <c:v>105557940</c:v>
                </c:pt>
                <c:pt idx="1446">
                  <c:v>105744428</c:v>
                </c:pt>
                <c:pt idx="1447">
                  <c:v>105930916</c:v>
                </c:pt>
                <c:pt idx="1448">
                  <c:v>106117404</c:v>
                </c:pt>
                <c:pt idx="1449">
                  <c:v>106117408</c:v>
                </c:pt>
                <c:pt idx="1450">
                  <c:v>106117408</c:v>
                </c:pt>
                <c:pt idx="1451">
                  <c:v>106117416</c:v>
                </c:pt>
                <c:pt idx="1452">
                  <c:v>106117416</c:v>
                </c:pt>
                <c:pt idx="1453">
                  <c:v>106117420</c:v>
                </c:pt>
                <c:pt idx="1454">
                  <c:v>106117424</c:v>
                </c:pt>
                <c:pt idx="1455">
                  <c:v>106117428</c:v>
                </c:pt>
                <c:pt idx="1456">
                  <c:v>106117432</c:v>
                </c:pt>
                <c:pt idx="1457">
                  <c:v>106117432</c:v>
                </c:pt>
                <c:pt idx="1458">
                  <c:v>106117432</c:v>
                </c:pt>
                <c:pt idx="1459">
                  <c:v>106117436</c:v>
                </c:pt>
                <c:pt idx="1460">
                  <c:v>106117444</c:v>
                </c:pt>
                <c:pt idx="1461">
                  <c:v>106117444</c:v>
                </c:pt>
                <c:pt idx="1462">
                  <c:v>106117454</c:v>
                </c:pt>
                <c:pt idx="1463">
                  <c:v>106117480</c:v>
                </c:pt>
                <c:pt idx="1464">
                  <c:v>106303968</c:v>
                </c:pt>
                <c:pt idx="1465">
                  <c:v>106490456</c:v>
                </c:pt>
                <c:pt idx="1466">
                  <c:v>106676944</c:v>
                </c:pt>
                <c:pt idx="1467">
                  <c:v>106863432</c:v>
                </c:pt>
                <c:pt idx="1468">
                  <c:v>107049920</c:v>
                </c:pt>
                <c:pt idx="1469">
                  <c:v>107236408</c:v>
                </c:pt>
                <c:pt idx="1470">
                  <c:v>107422896</c:v>
                </c:pt>
                <c:pt idx="1471">
                  <c:v>107609384</c:v>
                </c:pt>
                <c:pt idx="1472">
                  <c:v>107795872</c:v>
                </c:pt>
                <c:pt idx="1473">
                  <c:v>107795872</c:v>
                </c:pt>
                <c:pt idx="1474">
                  <c:v>107795876</c:v>
                </c:pt>
                <c:pt idx="1475">
                  <c:v>107795880</c:v>
                </c:pt>
                <c:pt idx="1476">
                  <c:v>107795884</c:v>
                </c:pt>
                <c:pt idx="1477">
                  <c:v>107795884</c:v>
                </c:pt>
                <c:pt idx="1478">
                  <c:v>107795884</c:v>
                </c:pt>
                <c:pt idx="1479">
                  <c:v>107795888</c:v>
                </c:pt>
                <c:pt idx="1480">
                  <c:v>107795892</c:v>
                </c:pt>
                <c:pt idx="1481">
                  <c:v>107795896</c:v>
                </c:pt>
                <c:pt idx="1482">
                  <c:v>107795896</c:v>
                </c:pt>
                <c:pt idx="1483">
                  <c:v>107795896</c:v>
                </c:pt>
                <c:pt idx="1484">
                  <c:v>107795896</c:v>
                </c:pt>
                <c:pt idx="1485">
                  <c:v>107795908</c:v>
                </c:pt>
                <c:pt idx="1486">
                  <c:v>107795924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DD-4149-B047-7E4CF5103192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Naive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Sheet1!$A$5:$A$1492</c:f>
              <c:strCache>
                <c:ptCount val="148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</c:strCache>
            </c:strRef>
          </c:cat>
          <c:val>
            <c:numRef>
              <c:f>Sheet1!$C$5:$C$1492</c:f>
              <c:numCache>
                <c:formatCode>General</c:formatCode>
                <c:ptCount val="1487"/>
                <c:pt idx="0">
                  <c:v>93240</c:v>
                </c:pt>
                <c:pt idx="1">
                  <c:v>186480</c:v>
                </c:pt>
                <c:pt idx="2">
                  <c:v>279720</c:v>
                </c:pt>
                <c:pt idx="3">
                  <c:v>372960</c:v>
                </c:pt>
                <c:pt idx="4">
                  <c:v>466200</c:v>
                </c:pt>
                <c:pt idx="5">
                  <c:v>559440</c:v>
                </c:pt>
                <c:pt idx="6">
                  <c:v>652680</c:v>
                </c:pt>
                <c:pt idx="7">
                  <c:v>745920</c:v>
                </c:pt>
                <c:pt idx="8">
                  <c:v>839160</c:v>
                </c:pt>
                <c:pt idx="9">
                  <c:v>932400</c:v>
                </c:pt>
                <c:pt idx="10">
                  <c:v>1025640</c:v>
                </c:pt>
                <c:pt idx="11">
                  <c:v>1118880</c:v>
                </c:pt>
                <c:pt idx="12">
                  <c:v>1212120</c:v>
                </c:pt>
                <c:pt idx="13">
                  <c:v>1305360</c:v>
                </c:pt>
                <c:pt idx="14">
                  <c:v>1398600</c:v>
                </c:pt>
                <c:pt idx="15">
                  <c:v>1491840</c:v>
                </c:pt>
                <c:pt idx="16">
                  <c:v>1585080</c:v>
                </c:pt>
                <c:pt idx="17">
                  <c:v>1678320</c:v>
                </c:pt>
                <c:pt idx="18">
                  <c:v>1771560</c:v>
                </c:pt>
                <c:pt idx="19">
                  <c:v>1864800</c:v>
                </c:pt>
                <c:pt idx="20">
                  <c:v>1958040</c:v>
                </c:pt>
                <c:pt idx="21">
                  <c:v>2051280</c:v>
                </c:pt>
                <c:pt idx="22">
                  <c:v>2144520</c:v>
                </c:pt>
                <c:pt idx="23">
                  <c:v>2237760</c:v>
                </c:pt>
                <c:pt idx="24">
                  <c:v>2331000</c:v>
                </c:pt>
                <c:pt idx="25">
                  <c:v>2424240</c:v>
                </c:pt>
                <c:pt idx="26">
                  <c:v>2517480</c:v>
                </c:pt>
                <c:pt idx="27">
                  <c:v>2610720</c:v>
                </c:pt>
                <c:pt idx="28">
                  <c:v>2703960</c:v>
                </c:pt>
                <c:pt idx="29">
                  <c:v>2797200</c:v>
                </c:pt>
                <c:pt idx="30">
                  <c:v>2890440</c:v>
                </c:pt>
                <c:pt idx="31">
                  <c:v>2983680</c:v>
                </c:pt>
                <c:pt idx="32">
                  <c:v>3076920</c:v>
                </c:pt>
                <c:pt idx="33">
                  <c:v>3170160</c:v>
                </c:pt>
                <c:pt idx="34">
                  <c:v>3263400</c:v>
                </c:pt>
                <c:pt idx="35">
                  <c:v>3356640</c:v>
                </c:pt>
                <c:pt idx="36">
                  <c:v>3449880</c:v>
                </c:pt>
                <c:pt idx="37">
                  <c:v>3543120</c:v>
                </c:pt>
                <c:pt idx="38">
                  <c:v>3636360</c:v>
                </c:pt>
                <c:pt idx="39">
                  <c:v>3729600</c:v>
                </c:pt>
                <c:pt idx="40">
                  <c:v>3822840</c:v>
                </c:pt>
                <c:pt idx="41">
                  <c:v>3916080</c:v>
                </c:pt>
                <c:pt idx="42">
                  <c:v>4009320</c:v>
                </c:pt>
                <c:pt idx="43">
                  <c:v>4102560</c:v>
                </c:pt>
                <c:pt idx="44">
                  <c:v>4195800</c:v>
                </c:pt>
                <c:pt idx="45">
                  <c:v>4289040</c:v>
                </c:pt>
                <c:pt idx="46">
                  <c:v>4382280</c:v>
                </c:pt>
                <c:pt idx="47">
                  <c:v>4475520</c:v>
                </c:pt>
                <c:pt idx="48">
                  <c:v>4568760</c:v>
                </c:pt>
                <c:pt idx="49">
                  <c:v>4662000</c:v>
                </c:pt>
                <c:pt idx="50">
                  <c:v>4755240</c:v>
                </c:pt>
                <c:pt idx="51">
                  <c:v>4848480</c:v>
                </c:pt>
                <c:pt idx="52">
                  <c:v>4941720</c:v>
                </c:pt>
                <c:pt idx="53">
                  <c:v>5034960</c:v>
                </c:pt>
                <c:pt idx="54">
                  <c:v>5128200</c:v>
                </c:pt>
                <c:pt idx="55">
                  <c:v>5221440</c:v>
                </c:pt>
                <c:pt idx="56">
                  <c:v>5314680</c:v>
                </c:pt>
                <c:pt idx="57">
                  <c:v>5407920</c:v>
                </c:pt>
                <c:pt idx="58">
                  <c:v>5501160</c:v>
                </c:pt>
                <c:pt idx="59">
                  <c:v>5594400</c:v>
                </c:pt>
                <c:pt idx="60">
                  <c:v>5687640</c:v>
                </c:pt>
                <c:pt idx="61">
                  <c:v>5780880</c:v>
                </c:pt>
                <c:pt idx="62">
                  <c:v>5874120</c:v>
                </c:pt>
                <c:pt idx="63">
                  <c:v>5967360</c:v>
                </c:pt>
                <c:pt idx="64">
                  <c:v>6060600</c:v>
                </c:pt>
                <c:pt idx="65">
                  <c:v>6153840</c:v>
                </c:pt>
                <c:pt idx="66">
                  <c:v>6247080</c:v>
                </c:pt>
                <c:pt idx="67">
                  <c:v>6340320</c:v>
                </c:pt>
                <c:pt idx="68">
                  <c:v>6433560</c:v>
                </c:pt>
                <c:pt idx="69">
                  <c:v>6526800</c:v>
                </c:pt>
                <c:pt idx="70">
                  <c:v>6620040</c:v>
                </c:pt>
                <c:pt idx="71">
                  <c:v>6713280</c:v>
                </c:pt>
                <c:pt idx="72">
                  <c:v>6806520</c:v>
                </c:pt>
                <c:pt idx="73">
                  <c:v>6899760</c:v>
                </c:pt>
                <c:pt idx="74">
                  <c:v>6993000</c:v>
                </c:pt>
                <c:pt idx="75">
                  <c:v>7086240</c:v>
                </c:pt>
                <c:pt idx="76">
                  <c:v>7179480</c:v>
                </c:pt>
                <c:pt idx="77">
                  <c:v>7272720</c:v>
                </c:pt>
                <c:pt idx="78">
                  <c:v>7365960</c:v>
                </c:pt>
                <c:pt idx="79">
                  <c:v>7459200</c:v>
                </c:pt>
                <c:pt idx="80">
                  <c:v>7552440</c:v>
                </c:pt>
                <c:pt idx="81">
                  <c:v>7645680</c:v>
                </c:pt>
                <c:pt idx="82">
                  <c:v>7738920</c:v>
                </c:pt>
                <c:pt idx="83">
                  <c:v>7832160</c:v>
                </c:pt>
                <c:pt idx="84">
                  <c:v>7925400</c:v>
                </c:pt>
                <c:pt idx="85">
                  <c:v>8018640</c:v>
                </c:pt>
                <c:pt idx="86">
                  <c:v>8111880</c:v>
                </c:pt>
                <c:pt idx="87">
                  <c:v>8205120</c:v>
                </c:pt>
                <c:pt idx="88">
                  <c:v>8298360</c:v>
                </c:pt>
                <c:pt idx="89">
                  <c:v>8391600</c:v>
                </c:pt>
                <c:pt idx="90">
                  <c:v>8484840</c:v>
                </c:pt>
                <c:pt idx="91">
                  <c:v>8578080</c:v>
                </c:pt>
                <c:pt idx="92">
                  <c:v>8671320</c:v>
                </c:pt>
                <c:pt idx="93">
                  <c:v>8764560</c:v>
                </c:pt>
                <c:pt idx="94">
                  <c:v>8857800</c:v>
                </c:pt>
                <c:pt idx="95">
                  <c:v>8951040</c:v>
                </c:pt>
                <c:pt idx="96">
                  <c:v>9044280</c:v>
                </c:pt>
                <c:pt idx="97">
                  <c:v>9137520</c:v>
                </c:pt>
                <c:pt idx="98">
                  <c:v>9230760</c:v>
                </c:pt>
                <c:pt idx="99">
                  <c:v>9324000</c:v>
                </c:pt>
                <c:pt idx="100">
                  <c:v>9417240</c:v>
                </c:pt>
                <c:pt idx="101">
                  <c:v>9510480</c:v>
                </c:pt>
                <c:pt idx="102">
                  <c:v>9603720</c:v>
                </c:pt>
                <c:pt idx="103">
                  <c:v>9696960</c:v>
                </c:pt>
                <c:pt idx="104">
                  <c:v>9790200</c:v>
                </c:pt>
                <c:pt idx="105">
                  <c:v>9883440</c:v>
                </c:pt>
                <c:pt idx="106">
                  <c:v>9976680</c:v>
                </c:pt>
                <c:pt idx="107">
                  <c:v>10069920</c:v>
                </c:pt>
                <c:pt idx="108">
                  <c:v>10163160</c:v>
                </c:pt>
                <c:pt idx="109">
                  <c:v>10256400</c:v>
                </c:pt>
                <c:pt idx="110">
                  <c:v>10349640</c:v>
                </c:pt>
                <c:pt idx="111">
                  <c:v>10442880</c:v>
                </c:pt>
                <c:pt idx="112">
                  <c:v>10536120</c:v>
                </c:pt>
                <c:pt idx="113">
                  <c:v>10629360</c:v>
                </c:pt>
                <c:pt idx="114">
                  <c:v>10722600</c:v>
                </c:pt>
                <c:pt idx="115">
                  <c:v>10815840</c:v>
                </c:pt>
                <c:pt idx="116">
                  <c:v>10909080</c:v>
                </c:pt>
                <c:pt idx="117">
                  <c:v>11002320</c:v>
                </c:pt>
                <c:pt idx="118">
                  <c:v>11095560</c:v>
                </c:pt>
                <c:pt idx="119">
                  <c:v>11188800</c:v>
                </c:pt>
                <c:pt idx="120">
                  <c:v>11282040</c:v>
                </c:pt>
                <c:pt idx="121">
                  <c:v>11375280</c:v>
                </c:pt>
                <c:pt idx="122">
                  <c:v>11468520</c:v>
                </c:pt>
                <c:pt idx="123">
                  <c:v>11561760</c:v>
                </c:pt>
                <c:pt idx="124">
                  <c:v>11655000</c:v>
                </c:pt>
                <c:pt idx="125">
                  <c:v>11748240</c:v>
                </c:pt>
                <c:pt idx="126">
                  <c:v>11841480</c:v>
                </c:pt>
                <c:pt idx="127">
                  <c:v>11934720</c:v>
                </c:pt>
                <c:pt idx="128">
                  <c:v>12027960</c:v>
                </c:pt>
                <c:pt idx="129">
                  <c:v>12121200</c:v>
                </c:pt>
                <c:pt idx="130">
                  <c:v>12214440</c:v>
                </c:pt>
                <c:pt idx="131">
                  <c:v>12307680</c:v>
                </c:pt>
                <c:pt idx="132">
                  <c:v>12400920</c:v>
                </c:pt>
                <c:pt idx="133">
                  <c:v>12494160</c:v>
                </c:pt>
                <c:pt idx="134">
                  <c:v>12587400</c:v>
                </c:pt>
                <c:pt idx="135">
                  <c:v>12680640</c:v>
                </c:pt>
                <c:pt idx="136">
                  <c:v>12773880</c:v>
                </c:pt>
                <c:pt idx="137">
                  <c:v>12867120</c:v>
                </c:pt>
                <c:pt idx="138">
                  <c:v>12960360</c:v>
                </c:pt>
                <c:pt idx="139">
                  <c:v>13053600</c:v>
                </c:pt>
                <c:pt idx="140">
                  <c:v>13146840</c:v>
                </c:pt>
                <c:pt idx="141">
                  <c:v>13240080</c:v>
                </c:pt>
                <c:pt idx="142">
                  <c:v>13333320</c:v>
                </c:pt>
                <c:pt idx="143">
                  <c:v>13426560</c:v>
                </c:pt>
                <c:pt idx="144">
                  <c:v>13519800</c:v>
                </c:pt>
                <c:pt idx="145">
                  <c:v>13613040</c:v>
                </c:pt>
                <c:pt idx="146">
                  <c:v>13706280</c:v>
                </c:pt>
                <c:pt idx="147">
                  <c:v>13799520</c:v>
                </c:pt>
                <c:pt idx="148">
                  <c:v>13892760</c:v>
                </c:pt>
                <c:pt idx="149">
                  <c:v>13986000</c:v>
                </c:pt>
                <c:pt idx="150">
                  <c:v>14079240</c:v>
                </c:pt>
                <c:pt idx="151">
                  <c:v>14172480</c:v>
                </c:pt>
                <c:pt idx="152">
                  <c:v>14265720</c:v>
                </c:pt>
                <c:pt idx="153">
                  <c:v>14358960</c:v>
                </c:pt>
                <c:pt idx="154">
                  <c:v>14452200</c:v>
                </c:pt>
                <c:pt idx="155">
                  <c:v>14545440</c:v>
                </c:pt>
                <c:pt idx="156">
                  <c:v>14638680</c:v>
                </c:pt>
                <c:pt idx="157">
                  <c:v>14731920</c:v>
                </c:pt>
                <c:pt idx="158">
                  <c:v>14825160</c:v>
                </c:pt>
                <c:pt idx="159">
                  <c:v>14918400</c:v>
                </c:pt>
                <c:pt idx="160">
                  <c:v>15011640</c:v>
                </c:pt>
                <c:pt idx="161">
                  <c:v>15104880</c:v>
                </c:pt>
                <c:pt idx="162">
                  <c:v>15198120</c:v>
                </c:pt>
                <c:pt idx="163">
                  <c:v>15291360</c:v>
                </c:pt>
                <c:pt idx="164">
                  <c:v>15384600</c:v>
                </c:pt>
                <c:pt idx="165">
                  <c:v>15477840</c:v>
                </c:pt>
                <c:pt idx="166">
                  <c:v>15571080</c:v>
                </c:pt>
                <c:pt idx="167">
                  <c:v>15664320</c:v>
                </c:pt>
                <c:pt idx="168">
                  <c:v>15757560</c:v>
                </c:pt>
                <c:pt idx="169">
                  <c:v>15850800</c:v>
                </c:pt>
                <c:pt idx="170">
                  <c:v>15944040</c:v>
                </c:pt>
                <c:pt idx="171">
                  <c:v>16037280</c:v>
                </c:pt>
                <c:pt idx="172">
                  <c:v>16130520</c:v>
                </c:pt>
                <c:pt idx="173">
                  <c:v>16223760</c:v>
                </c:pt>
                <c:pt idx="174">
                  <c:v>16317000</c:v>
                </c:pt>
                <c:pt idx="175">
                  <c:v>16410240</c:v>
                </c:pt>
                <c:pt idx="176">
                  <c:v>16503480</c:v>
                </c:pt>
                <c:pt idx="177">
                  <c:v>16596720</c:v>
                </c:pt>
                <c:pt idx="178">
                  <c:v>16689960</c:v>
                </c:pt>
                <c:pt idx="179">
                  <c:v>16783200</c:v>
                </c:pt>
                <c:pt idx="180">
                  <c:v>16876440</c:v>
                </c:pt>
                <c:pt idx="181">
                  <c:v>16969680</c:v>
                </c:pt>
                <c:pt idx="182">
                  <c:v>17062920</c:v>
                </c:pt>
                <c:pt idx="183">
                  <c:v>17156160</c:v>
                </c:pt>
                <c:pt idx="184">
                  <c:v>17249400</c:v>
                </c:pt>
                <c:pt idx="185">
                  <c:v>17342640</c:v>
                </c:pt>
                <c:pt idx="186">
                  <c:v>17435880</c:v>
                </c:pt>
                <c:pt idx="187">
                  <c:v>17529120</c:v>
                </c:pt>
                <c:pt idx="188">
                  <c:v>17622360</c:v>
                </c:pt>
                <c:pt idx="189">
                  <c:v>17715600</c:v>
                </c:pt>
                <c:pt idx="190">
                  <c:v>17808840</c:v>
                </c:pt>
                <c:pt idx="191">
                  <c:v>17902080</c:v>
                </c:pt>
                <c:pt idx="192">
                  <c:v>17995320</c:v>
                </c:pt>
                <c:pt idx="193">
                  <c:v>18088560</c:v>
                </c:pt>
                <c:pt idx="194">
                  <c:v>18181800</c:v>
                </c:pt>
                <c:pt idx="195">
                  <c:v>18275040</c:v>
                </c:pt>
                <c:pt idx="196">
                  <c:v>18368280</c:v>
                </c:pt>
                <c:pt idx="197">
                  <c:v>18461520</c:v>
                </c:pt>
                <c:pt idx="198">
                  <c:v>18554760</c:v>
                </c:pt>
                <c:pt idx="199">
                  <c:v>18648000</c:v>
                </c:pt>
                <c:pt idx="200">
                  <c:v>18741240</c:v>
                </c:pt>
                <c:pt idx="201">
                  <c:v>18834480</c:v>
                </c:pt>
                <c:pt idx="202">
                  <c:v>18927720</c:v>
                </c:pt>
                <c:pt idx="203">
                  <c:v>19020960</c:v>
                </c:pt>
                <c:pt idx="204">
                  <c:v>19114200</c:v>
                </c:pt>
                <c:pt idx="205">
                  <c:v>19207440</c:v>
                </c:pt>
                <c:pt idx="206">
                  <c:v>19300680</c:v>
                </c:pt>
                <c:pt idx="207">
                  <c:v>19393920</c:v>
                </c:pt>
                <c:pt idx="208">
                  <c:v>19487160</c:v>
                </c:pt>
                <c:pt idx="209">
                  <c:v>19580400</c:v>
                </c:pt>
                <c:pt idx="210">
                  <c:v>19673640</c:v>
                </c:pt>
                <c:pt idx="211">
                  <c:v>19766880</c:v>
                </c:pt>
                <c:pt idx="212">
                  <c:v>19860120</c:v>
                </c:pt>
                <c:pt idx="213">
                  <c:v>19953360</c:v>
                </c:pt>
                <c:pt idx="214">
                  <c:v>20046600</c:v>
                </c:pt>
                <c:pt idx="215">
                  <c:v>20139840</c:v>
                </c:pt>
                <c:pt idx="216">
                  <c:v>20233080</c:v>
                </c:pt>
                <c:pt idx="217">
                  <c:v>20326320</c:v>
                </c:pt>
                <c:pt idx="218">
                  <c:v>20419560</c:v>
                </c:pt>
                <c:pt idx="219">
                  <c:v>20512800</c:v>
                </c:pt>
                <c:pt idx="220">
                  <c:v>20606040</c:v>
                </c:pt>
                <c:pt idx="221">
                  <c:v>20699280</c:v>
                </c:pt>
                <c:pt idx="222">
                  <c:v>20792520</c:v>
                </c:pt>
                <c:pt idx="223">
                  <c:v>20885760</c:v>
                </c:pt>
                <c:pt idx="224">
                  <c:v>20979000</c:v>
                </c:pt>
                <c:pt idx="225">
                  <c:v>21072240</c:v>
                </c:pt>
                <c:pt idx="226">
                  <c:v>21165480</c:v>
                </c:pt>
                <c:pt idx="227">
                  <c:v>21258720</c:v>
                </c:pt>
                <c:pt idx="228">
                  <c:v>21351960</c:v>
                </c:pt>
                <c:pt idx="229">
                  <c:v>21445200</c:v>
                </c:pt>
                <c:pt idx="230">
                  <c:v>21538440</c:v>
                </c:pt>
                <c:pt idx="231">
                  <c:v>21631680</c:v>
                </c:pt>
                <c:pt idx="232">
                  <c:v>21724920</c:v>
                </c:pt>
                <c:pt idx="233">
                  <c:v>21818160</c:v>
                </c:pt>
                <c:pt idx="234">
                  <c:v>21911400</c:v>
                </c:pt>
                <c:pt idx="235">
                  <c:v>22004640</c:v>
                </c:pt>
                <c:pt idx="236">
                  <c:v>22097880</c:v>
                </c:pt>
                <c:pt idx="237">
                  <c:v>22191120</c:v>
                </c:pt>
                <c:pt idx="238">
                  <c:v>22284360</c:v>
                </c:pt>
                <c:pt idx="239">
                  <c:v>22377600</c:v>
                </c:pt>
                <c:pt idx="240">
                  <c:v>22470840</c:v>
                </c:pt>
                <c:pt idx="241">
                  <c:v>22564080</c:v>
                </c:pt>
                <c:pt idx="242">
                  <c:v>22657320</c:v>
                </c:pt>
                <c:pt idx="243">
                  <c:v>22750560</c:v>
                </c:pt>
                <c:pt idx="244">
                  <c:v>22843800</c:v>
                </c:pt>
                <c:pt idx="245">
                  <c:v>22937040</c:v>
                </c:pt>
                <c:pt idx="246">
                  <c:v>23030280</c:v>
                </c:pt>
                <c:pt idx="247">
                  <c:v>23123520</c:v>
                </c:pt>
                <c:pt idx="248">
                  <c:v>23216760</c:v>
                </c:pt>
                <c:pt idx="249">
                  <c:v>23310000</c:v>
                </c:pt>
                <c:pt idx="250">
                  <c:v>23403240</c:v>
                </c:pt>
                <c:pt idx="251">
                  <c:v>23496480</c:v>
                </c:pt>
                <c:pt idx="252">
                  <c:v>23589720</c:v>
                </c:pt>
                <c:pt idx="253">
                  <c:v>23682960</c:v>
                </c:pt>
                <c:pt idx="254">
                  <c:v>23776200</c:v>
                </c:pt>
                <c:pt idx="255">
                  <c:v>23869440</c:v>
                </c:pt>
                <c:pt idx="256">
                  <c:v>23962680</c:v>
                </c:pt>
                <c:pt idx="257">
                  <c:v>24055920</c:v>
                </c:pt>
                <c:pt idx="258">
                  <c:v>24149160</c:v>
                </c:pt>
                <c:pt idx="259">
                  <c:v>24242400</c:v>
                </c:pt>
                <c:pt idx="260">
                  <c:v>24335640</c:v>
                </c:pt>
                <c:pt idx="261">
                  <c:v>24428880</c:v>
                </c:pt>
                <c:pt idx="262">
                  <c:v>24522120</c:v>
                </c:pt>
                <c:pt idx="263">
                  <c:v>24615360</c:v>
                </c:pt>
                <c:pt idx="264">
                  <c:v>24708600</c:v>
                </c:pt>
                <c:pt idx="265">
                  <c:v>24801840</c:v>
                </c:pt>
                <c:pt idx="266">
                  <c:v>24895080</c:v>
                </c:pt>
                <c:pt idx="267">
                  <c:v>24988320</c:v>
                </c:pt>
                <c:pt idx="268">
                  <c:v>25081560</c:v>
                </c:pt>
                <c:pt idx="269">
                  <c:v>25174800</c:v>
                </c:pt>
                <c:pt idx="270">
                  <c:v>25268040</c:v>
                </c:pt>
                <c:pt idx="271">
                  <c:v>25361280</c:v>
                </c:pt>
                <c:pt idx="272">
                  <c:v>25454520</c:v>
                </c:pt>
                <c:pt idx="273">
                  <c:v>25547760</c:v>
                </c:pt>
                <c:pt idx="274">
                  <c:v>25641000</c:v>
                </c:pt>
                <c:pt idx="275">
                  <c:v>25734240</c:v>
                </c:pt>
                <c:pt idx="276">
                  <c:v>25827480</c:v>
                </c:pt>
                <c:pt idx="277">
                  <c:v>25920720</c:v>
                </c:pt>
                <c:pt idx="278">
                  <c:v>26013960</c:v>
                </c:pt>
                <c:pt idx="279">
                  <c:v>26107200</c:v>
                </c:pt>
                <c:pt idx="280">
                  <c:v>26200440</c:v>
                </c:pt>
                <c:pt idx="281">
                  <c:v>26293680</c:v>
                </c:pt>
                <c:pt idx="282">
                  <c:v>26386920</c:v>
                </c:pt>
                <c:pt idx="283">
                  <c:v>26480160</c:v>
                </c:pt>
                <c:pt idx="284">
                  <c:v>26573400</c:v>
                </c:pt>
                <c:pt idx="285">
                  <c:v>26666640</c:v>
                </c:pt>
                <c:pt idx="286">
                  <c:v>26759880</c:v>
                </c:pt>
                <c:pt idx="287">
                  <c:v>26853120</c:v>
                </c:pt>
                <c:pt idx="288">
                  <c:v>26946360</c:v>
                </c:pt>
                <c:pt idx="289">
                  <c:v>27039600</c:v>
                </c:pt>
                <c:pt idx="290">
                  <c:v>27132840</c:v>
                </c:pt>
                <c:pt idx="291">
                  <c:v>27226080</c:v>
                </c:pt>
                <c:pt idx="292">
                  <c:v>27319320</c:v>
                </c:pt>
                <c:pt idx="293">
                  <c:v>27412560</c:v>
                </c:pt>
                <c:pt idx="294">
                  <c:v>27505800</c:v>
                </c:pt>
                <c:pt idx="295">
                  <c:v>27599040</c:v>
                </c:pt>
                <c:pt idx="296">
                  <c:v>27692280</c:v>
                </c:pt>
                <c:pt idx="297">
                  <c:v>27785520</c:v>
                </c:pt>
                <c:pt idx="298">
                  <c:v>27878760</c:v>
                </c:pt>
                <c:pt idx="299">
                  <c:v>27972000</c:v>
                </c:pt>
                <c:pt idx="300">
                  <c:v>28065240</c:v>
                </c:pt>
                <c:pt idx="301">
                  <c:v>28158480</c:v>
                </c:pt>
                <c:pt idx="302">
                  <c:v>28251720</c:v>
                </c:pt>
                <c:pt idx="303">
                  <c:v>28344960</c:v>
                </c:pt>
                <c:pt idx="304">
                  <c:v>28438200</c:v>
                </c:pt>
                <c:pt idx="305">
                  <c:v>28531440</c:v>
                </c:pt>
                <c:pt idx="306">
                  <c:v>28624680</c:v>
                </c:pt>
                <c:pt idx="307">
                  <c:v>28717920</c:v>
                </c:pt>
                <c:pt idx="308">
                  <c:v>28811160</c:v>
                </c:pt>
                <c:pt idx="309">
                  <c:v>28904400</c:v>
                </c:pt>
                <c:pt idx="310">
                  <c:v>28997640</c:v>
                </c:pt>
                <c:pt idx="311">
                  <c:v>29090880</c:v>
                </c:pt>
                <c:pt idx="312">
                  <c:v>29184120</c:v>
                </c:pt>
                <c:pt idx="313">
                  <c:v>29277360</c:v>
                </c:pt>
                <c:pt idx="314">
                  <c:v>29370600</c:v>
                </c:pt>
                <c:pt idx="315">
                  <c:v>29463840</c:v>
                </c:pt>
                <c:pt idx="316">
                  <c:v>29557080</c:v>
                </c:pt>
                <c:pt idx="317">
                  <c:v>29650320</c:v>
                </c:pt>
                <c:pt idx="318">
                  <c:v>29743560</c:v>
                </c:pt>
                <c:pt idx="319">
                  <c:v>29836800</c:v>
                </c:pt>
                <c:pt idx="320">
                  <c:v>29930040</c:v>
                </c:pt>
                <c:pt idx="321">
                  <c:v>30023280</c:v>
                </c:pt>
                <c:pt idx="322">
                  <c:v>30116520</c:v>
                </c:pt>
                <c:pt idx="323">
                  <c:v>30209760</c:v>
                </c:pt>
                <c:pt idx="324">
                  <c:v>30303000</c:v>
                </c:pt>
                <c:pt idx="325">
                  <c:v>30396240</c:v>
                </c:pt>
                <c:pt idx="326">
                  <c:v>30489480</c:v>
                </c:pt>
                <c:pt idx="327">
                  <c:v>30582720</c:v>
                </c:pt>
                <c:pt idx="328">
                  <c:v>30675960</c:v>
                </c:pt>
                <c:pt idx="329">
                  <c:v>30769200</c:v>
                </c:pt>
                <c:pt idx="330">
                  <c:v>30862440</c:v>
                </c:pt>
                <c:pt idx="331">
                  <c:v>30955680</c:v>
                </c:pt>
                <c:pt idx="332">
                  <c:v>31048920</c:v>
                </c:pt>
                <c:pt idx="333">
                  <c:v>31142160</c:v>
                </c:pt>
                <c:pt idx="334">
                  <c:v>31235400</c:v>
                </c:pt>
                <c:pt idx="335">
                  <c:v>31328640</c:v>
                </c:pt>
                <c:pt idx="336">
                  <c:v>31421880</c:v>
                </c:pt>
                <c:pt idx="337">
                  <c:v>31515120</c:v>
                </c:pt>
                <c:pt idx="338">
                  <c:v>31608360</c:v>
                </c:pt>
                <c:pt idx="339">
                  <c:v>31701600</c:v>
                </c:pt>
                <c:pt idx="340">
                  <c:v>31794840</c:v>
                </c:pt>
                <c:pt idx="341">
                  <c:v>31888080</c:v>
                </c:pt>
                <c:pt idx="342">
                  <c:v>31981320</c:v>
                </c:pt>
                <c:pt idx="343">
                  <c:v>32074560</c:v>
                </c:pt>
                <c:pt idx="344">
                  <c:v>32167800</c:v>
                </c:pt>
                <c:pt idx="345">
                  <c:v>32261040</c:v>
                </c:pt>
                <c:pt idx="346">
                  <c:v>32354280</c:v>
                </c:pt>
                <c:pt idx="347">
                  <c:v>32447520</c:v>
                </c:pt>
                <c:pt idx="348">
                  <c:v>32540760</c:v>
                </c:pt>
                <c:pt idx="349">
                  <c:v>32634000</c:v>
                </c:pt>
                <c:pt idx="350">
                  <c:v>32727240</c:v>
                </c:pt>
                <c:pt idx="351">
                  <c:v>32820480</c:v>
                </c:pt>
                <c:pt idx="352">
                  <c:v>32913720</c:v>
                </c:pt>
                <c:pt idx="353">
                  <c:v>33006960</c:v>
                </c:pt>
                <c:pt idx="354">
                  <c:v>33100200</c:v>
                </c:pt>
                <c:pt idx="355">
                  <c:v>33193440</c:v>
                </c:pt>
                <c:pt idx="356">
                  <c:v>33286680</c:v>
                </c:pt>
                <c:pt idx="357">
                  <c:v>33379920</c:v>
                </c:pt>
                <c:pt idx="358">
                  <c:v>33473160</c:v>
                </c:pt>
                <c:pt idx="359">
                  <c:v>33566400</c:v>
                </c:pt>
                <c:pt idx="360">
                  <c:v>33659640</c:v>
                </c:pt>
                <c:pt idx="361">
                  <c:v>33752880</c:v>
                </c:pt>
                <c:pt idx="362">
                  <c:v>33846120</c:v>
                </c:pt>
                <c:pt idx="363">
                  <c:v>33939360</c:v>
                </c:pt>
                <c:pt idx="364">
                  <c:v>34032600</c:v>
                </c:pt>
                <c:pt idx="365">
                  <c:v>34125840</c:v>
                </c:pt>
                <c:pt idx="366">
                  <c:v>34219080</c:v>
                </c:pt>
                <c:pt idx="367">
                  <c:v>34312320</c:v>
                </c:pt>
                <c:pt idx="368">
                  <c:v>34405560</c:v>
                </c:pt>
                <c:pt idx="369">
                  <c:v>34498800</c:v>
                </c:pt>
                <c:pt idx="370">
                  <c:v>34592040</c:v>
                </c:pt>
                <c:pt idx="371">
                  <c:v>34685280</c:v>
                </c:pt>
                <c:pt idx="372">
                  <c:v>34778520</c:v>
                </c:pt>
                <c:pt idx="373">
                  <c:v>34871760</c:v>
                </c:pt>
                <c:pt idx="374">
                  <c:v>34965000</c:v>
                </c:pt>
                <c:pt idx="375">
                  <c:v>35058240</c:v>
                </c:pt>
                <c:pt idx="376">
                  <c:v>35151480</c:v>
                </c:pt>
                <c:pt idx="377">
                  <c:v>35244720</c:v>
                </c:pt>
                <c:pt idx="378">
                  <c:v>35337960</c:v>
                </c:pt>
                <c:pt idx="379">
                  <c:v>35431200</c:v>
                </c:pt>
                <c:pt idx="380">
                  <c:v>35524440</c:v>
                </c:pt>
                <c:pt idx="381">
                  <c:v>35617680</c:v>
                </c:pt>
                <c:pt idx="382">
                  <c:v>35710920</c:v>
                </c:pt>
                <c:pt idx="383">
                  <c:v>35804160</c:v>
                </c:pt>
                <c:pt idx="384">
                  <c:v>35897400</c:v>
                </c:pt>
                <c:pt idx="385">
                  <c:v>35990640</c:v>
                </c:pt>
                <c:pt idx="386">
                  <c:v>36083880</c:v>
                </c:pt>
                <c:pt idx="387">
                  <c:v>36177120</c:v>
                </c:pt>
                <c:pt idx="388">
                  <c:v>36270360</c:v>
                </c:pt>
                <c:pt idx="389">
                  <c:v>36363600</c:v>
                </c:pt>
                <c:pt idx="390">
                  <c:v>36456840</c:v>
                </c:pt>
                <c:pt idx="391">
                  <c:v>36550080</c:v>
                </c:pt>
                <c:pt idx="392">
                  <c:v>36643320</c:v>
                </c:pt>
                <c:pt idx="393">
                  <c:v>36736560</c:v>
                </c:pt>
                <c:pt idx="394">
                  <c:v>36829800</c:v>
                </c:pt>
                <c:pt idx="395">
                  <c:v>36923040</c:v>
                </c:pt>
                <c:pt idx="396">
                  <c:v>37016280</c:v>
                </c:pt>
                <c:pt idx="397">
                  <c:v>37109520</c:v>
                </c:pt>
                <c:pt idx="398">
                  <c:v>37202760</c:v>
                </c:pt>
                <c:pt idx="399">
                  <c:v>37296000</c:v>
                </c:pt>
                <c:pt idx="400">
                  <c:v>37389240</c:v>
                </c:pt>
                <c:pt idx="401">
                  <c:v>37482480</c:v>
                </c:pt>
                <c:pt idx="402">
                  <c:v>37575720</c:v>
                </c:pt>
                <c:pt idx="403">
                  <c:v>37668960</c:v>
                </c:pt>
                <c:pt idx="404">
                  <c:v>37762200</c:v>
                </c:pt>
                <c:pt idx="405">
                  <c:v>37855440</c:v>
                </c:pt>
                <c:pt idx="406">
                  <c:v>37948680</c:v>
                </c:pt>
                <c:pt idx="407">
                  <c:v>38041920</c:v>
                </c:pt>
                <c:pt idx="408">
                  <c:v>38135160</c:v>
                </c:pt>
                <c:pt idx="409">
                  <c:v>38228400</c:v>
                </c:pt>
                <c:pt idx="410">
                  <c:v>38321640</c:v>
                </c:pt>
                <c:pt idx="411">
                  <c:v>38414880</c:v>
                </c:pt>
                <c:pt idx="412">
                  <c:v>38508120</c:v>
                </c:pt>
                <c:pt idx="413">
                  <c:v>38601360</c:v>
                </c:pt>
                <c:pt idx="414">
                  <c:v>38694600</c:v>
                </c:pt>
                <c:pt idx="415">
                  <c:v>38787840</c:v>
                </c:pt>
                <c:pt idx="416">
                  <c:v>38881080</c:v>
                </c:pt>
                <c:pt idx="417">
                  <c:v>38974320</c:v>
                </c:pt>
                <c:pt idx="418">
                  <c:v>39067560</c:v>
                </c:pt>
                <c:pt idx="419">
                  <c:v>39160800</c:v>
                </c:pt>
                <c:pt idx="420">
                  <c:v>39254040</c:v>
                </c:pt>
                <c:pt idx="421">
                  <c:v>39347280</c:v>
                </c:pt>
                <c:pt idx="422">
                  <c:v>39440520</c:v>
                </c:pt>
                <c:pt idx="423">
                  <c:v>39533760</c:v>
                </c:pt>
                <c:pt idx="424">
                  <c:v>39627000</c:v>
                </c:pt>
                <c:pt idx="425">
                  <c:v>39720240</c:v>
                </c:pt>
                <c:pt idx="426">
                  <c:v>39813480</c:v>
                </c:pt>
                <c:pt idx="427">
                  <c:v>39906720</c:v>
                </c:pt>
                <c:pt idx="428">
                  <c:v>39999960</c:v>
                </c:pt>
                <c:pt idx="429">
                  <c:v>40093200</c:v>
                </c:pt>
                <c:pt idx="430">
                  <c:v>40186440</c:v>
                </c:pt>
                <c:pt idx="431">
                  <c:v>40279680</c:v>
                </c:pt>
                <c:pt idx="432">
                  <c:v>40372920</c:v>
                </c:pt>
                <c:pt idx="433">
                  <c:v>40466160</c:v>
                </c:pt>
                <c:pt idx="434">
                  <c:v>40559400</c:v>
                </c:pt>
                <c:pt idx="435">
                  <c:v>40652640</c:v>
                </c:pt>
                <c:pt idx="436">
                  <c:v>40745880</c:v>
                </c:pt>
                <c:pt idx="437">
                  <c:v>40839120</c:v>
                </c:pt>
                <c:pt idx="438">
                  <c:v>40932360</c:v>
                </c:pt>
                <c:pt idx="439">
                  <c:v>41025600</c:v>
                </c:pt>
                <c:pt idx="440">
                  <c:v>41118840</c:v>
                </c:pt>
                <c:pt idx="441">
                  <c:v>41212080</c:v>
                </c:pt>
                <c:pt idx="442">
                  <c:v>41305320</c:v>
                </c:pt>
                <c:pt idx="443">
                  <c:v>41398560</c:v>
                </c:pt>
                <c:pt idx="444">
                  <c:v>41491800</c:v>
                </c:pt>
                <c:pt idx="445">
                  <c:v>41585040</c:v>
                </c:pt>
                <c:pt idx="446">
                  <c:v>41678280</c:v>
                </c:pt>
                <c:pt idx="447">
                  <c:v>41771520</c:v>
                </c:pt>
                <c:pt idx="448">
                  <c:v>41864760</c:v>
                </c:pt>
                <c:pt idx="449">
                  <c:v>41958000</c:v>
                </c:pt>
                <c:pt idx="450">
                  <c:v>42051240</c:v>
                </c:pt>
                <c:pt idx="451">
                  <c:v>42144480</c:v>
                </c:pt>
                <c:pt idx="452">
                  <c:v>42237720</c:v>
                </c:pt>
                <c:pt idx="453">
                  <c:v>42330960</c:v>
                </c:pt>
                <c:pt idx="454">
                  <c:v>42424200</c:v>
                </c:pt>
                <c:pt idx="455">
                  <c:v>42517440</c:v>
                </c:pt>
                <c:pt idx="456">
                  <c:v>42610680</c:v>
                </c:pt>
                <c:pt idx="457">
                  <c:v>42703920</c:v>
                </c:pt>
                <c:pt idx="458">
                  <c:v>42797160</c:v>
                </c:pt>
                <c:pt idx="459">
                  <c:v>42890400</c:v>
                </c:pt>
                <c:pt idx="460">
                  <c:v>42983640</c:v>
                </c:pt>
                <c:pt idx="461">
                  <c:v>43076880</c:v>
                </c:pt>
                <c:pt idx="462">
                  <c:v>43170120</c:v>
                </c:pt>
                <c:pt idx="463">
                  <c:v>43263360</c:v>
                </c:pt>
                <c:pt idx="464">
                  <c:v>43356600</c:v>
                </c:pt>
                <c:pt idx="465">
                  <c:v>43449840</c:v>
                </c:pt>
                <c:pt idx="466">
                  <c:v>43543080</c:v>
                </c:pt>
                <c:pt idx="467">
                  <c:v>43636320</c:v>
                </c:pt>
                <c:pt idx="468">
                  <c:v>43729560</c:v>
                </c:pt>
                <c:pt idx="469">
                  <c:v>43822800</c:v>
                </c:pt>
                <c:pt idx="470">
                  <c:v>43916040</c:v>
                </c:pt>
                <c:pt idx="471">
                  <c:v>44009280</c:v>
                </c:pt>
                <c:pt idx="472">
                  <c:v>44102520</c:v>
                </c:pt>
                <c:pt idx="473">
                  <c:v>44195760</c:v>
                </c:pt>
                <c:pt idx="474">
                  <c:v>44289000</c:v>
                </c:pt>
                <c:pt idx="475">
                  <c:v>44382240</c:v>
                </c:pt>
                <c:pt idx="476">
                  <c:v>44475480</c:v>
                </c:pt>
                <c:pt idx="477">
                  <c:v>44568720</c:v>
                </c:pt>
                <c:pt idx="478">
                  <c:v>44661960</c:v>
                </c:pt>
                <c:pt idx="479">
                  <c:v>44755200</c:v>
                </c:pt>
                <c:pt idx="480">
                  <c:v>44848440</c:v>
                </c:pt>
                <c:pt idx="481">
                  <c:v>44941680</c:v>
                </c:pt>
                <c:pt idx="482">
                  <c:v>45034920</c:v>
                </c:pt>
                <c:pt idx="483">
                  <c:v>45128160</c:v>
                </c:pt>
                <c:pt idx="484">
                  <c:v>45221400</c:v>
                </c:pt>
                <c:pt idx="485">
                  <c:v>45314640</c:v>
                </c:pt>
                <c:pt idx="486">
                  <c:v>45407880</c:v>
                </c:pt>
                <c:pt idx="487">
                  <c:v>45501120</c:v>
                </c:pt>
                <c:pt idx="488">
                  <c:v>45594360</c:v>
                </c:pt>
                <c:pt idx="489">
                  <c:v>45687600</c:v>
                </c:pt>
                <c:pt idx="490">
                  <c:v>45780840</c:v>
                </c:pt>
                <c:pt idx="491">
                  <c:v>45874080</c:v>
                </c:pt>
                <c:pt idx="492">
                  <c:v>45967320</c:v>
                </c:pt>
                <c:pt idx="493">
                  <c:v>46060560</c:v>
                </c:pt>
                <c:pt idx="494">
                  <c:v>46153800</c:v>
                </c:pt>
                <c:pt idx="495">
                  <c:v>46247040</c:v>
                </c:pt>
                <c:pt idx="496">
                  <c:v>46340280</c:v>
                </c:pt>
                <c:pt idx="497">
                  <c:v>46433520</c:v>
                </c:pt>
                <c:pt idx="498">
                  <c:v>46526760</c:v>
                </c:pt>
                <c:pt idx="499">
                  <c:v>46620000</c:v>
                </c:pt>
                <c:pt idx="500">
                  <c:v>46713240</c:v>
                </c:pt>
                <c:pt idx="501">
                  <c:v>46806480</c:v>
                </c:pt>
                <c:pt idx="502">
                  <c:v>46899720</c:v>
                </c:pt>
                <c:pt idx="503">
                  <c:v>46992960</c:v>
                </c:pt>
                <c:pt idx="504">
                  <c:v>47086200</c:v>
                </c:pt>
                <c:pt idx="505">
                  <c:v>47179440</c:v>
                </c:pt>
                <c:pt idx="506">
                  <c:v>47272680</c:v>
                </c:pt>
                <c:pt idx="507">
                  <c:v>47365920</c:v>
                </c:pt>
                <c:pt idx="508">
                  <c:v>47459160</c:v>
                </c:pt>
                <c:pt idx="509">
                  <c:v>47552400</c:v>
                </c:pt>
                <c:pt idx="510">
                  <c:v>47645640</c:v>
                </c:pt>
                <c:pt idx="511">
                  <c:v>47738880</c:v>
                </c:pt>
                <c:pt idx="512">
                  <c:v>47832120</c:v>
                </c:pt>
                <c:pt idx="513">
                  <c:v>47925360</c:v>
                </c:pt>
                <c:pt idx="514">
                  <c:v>48018600</c:v>
                </c:pt>
                <c:pt idx="515">
                  <c:v>48111840</c:v>
                </c:pt>
                <c:pt idx="516">
                  <c:v>48205080</c:v>
                </c:pt>
                <c:pt idx="517">
                  <c:v>48298320</c:v>
                </c:pt>
                <c:pt idx="518">
                  <c:v>48391560</c:v>
                </c:pt>
                <c:pt idx="519">
                  <c:v>48484800</c:v>
                </c:pt>
                <c:pt idx="520">
                  <c:v>48578040</c:v>
                </c:pt>
                <c:pt idx="521">
                  <c:v>48671280</c:v>
                </c:pt>
                <c:pt idx="522">
                  <c:v>48764520</c:v>
                </c:pt>
                <c:pt idx="523">
                  <c:v>48857760</c:v>
                </c:pt>
                <c:pt idx="524">
                  <c:v>48951000</c:v>
                </c:pt>
                <c:pt idx="525">
                  <c:v>49044240</c:v>
                </c:pt>
                <c:pt idx="526">
                  <c:v>49137480</c:v>
                </c:pt>
                <c:pt idx="527">
                  <c:v>49230720</c:v>
                </c:pt>
                <c:pt idx="528">
                  <c:v>49323960</c:v>
                </c:pt>
                <c:pt idx="529">
                  <c:v>49417200</c:v>
                </c:pt>
                <c:pt idx="530">
                  <c:v>49510440</c:v>
                </c:pt>
                <c:pt idx="531">
                  <c:v>49603680</c:v>
                </c:pt>
                <c:pt idx="532">
                  <c:v>49696920</c:v>
                </c:pt>
                <c:pt idx="533">
                  <c:v>49790160</c:v>
                </c:pt>
                <c:pt idx="534">
                  <c:v>49883400</c:v>
                </c:pt>
                <c:pt idx="535">
                  <c:v>49976640</c:v>
                </c:pt>
                <c:pt idx="536">
                  <c:v>50069880</c:v>
                </c:pt>
                <c:pt idx="537">
                  <c:v>50163120</c:v>
                </c:pt>
                <c:pt idx="538">
                  <c:v>50256360</c:v>
                </c:pt>
                <c:pt idx="539">
                  <c:v>50349600</c:v>
                </c:pt>
                <c:pt idx="540">
                  <c:v>50442840</c:v>
                </c:pt>
                <c:pt idx="541">
                  <c:v>50536080</c:v>
                </c:pt>
                <c:pt idx="542">
                  <c:v>50629320</c:v>
                </c:pt>
                <c:pt idx="543">
                  <c:v>50722560</c:v>
                </c:pt>
                <c:pt idx="544">
                  <c:v>50815800</c:v>
                </c:pt>
                <c:pt idx="545">
                  <c:v>50909040</c:v>
                </c:pt>
                <c:pt idx="546">
                  <c:v>51002280</c:v>
                </c:pt>
                <c:pt idx="547">
                  <c:v>51095520</c:v>
                </c:pt>
                <c:pt idx="548">
                  <c:v>51188760</c:v>
                </c:pt>
                <c:pt idx="549">
                  <c:v>51282000</c:v>
                </c:pt>
                <c:pt idx="550">
                  <c:v>51375240</c:v>
                </c:pt>
                <c:pt idx="551">
                  <c:v>51468480</c:v>
                </c:pt>
                <c:pt idx="552">
                  <c:v>51561720</c:v>
                </c:pt>
                <c:pt idx="553">
                  <c:v>51654960</c:v>
                </c:pt>
                <c:pt idx="554">
                  <c:v>51748200</c:v>
                </c:pt>
                <c:pt idx="555">
                  <c:v>51841440</c:v>
                </c:pt>
                <c:pt idx="556">
                  <c:v>51934680</c:v>
                </c:pt>
                <c:pt idx="557">
                  <c:v>52027920</c:v>
                </c:pt>
                <c:pt idx="558">
                  <c:v>52121160</c:v>
                </c:pt>
                <c:pt idx="559">
                  <c:v>52214400</c:v>
                </c:pt>
                <c:pt idx="560">
                  <c:v>52307640</c:v>
                </c:pt>
                <c:pt idx="561">
                  <c:v>52400880</c:v>
                </c:pt>
                <c:pt idx="562">
                  <c:v>52494120</c:v>
                </c:pt>
                <c:pt idx="563">
                  <c:v>52587360</c:v>
                </c:pt>
                <c:pt idx="564">
                  <c:v>52680600</c:v>
                </c:pt>
                <c:pt idx="565">
                  <c:v>52773840</c:v>
                </c:pt>
                <c:pt idx="566">
                  <c:v>52867080</c:v>
                </c:pt>
                <c:pt idx="567">
                  <c:v>52960320</c:v>
                </c:pt>
                <c:pt idx="568">
                  <c:v>53053560</c:v>
                </c:pt>
                <c:pt idx="569">
                  <c:v>53146800</c:v>
                </c:pt>
                <c:pt idx="570">
                  <c:v>53240040</c:v>
                </c:pt>
                <c:pt idx="571">
                  <c:v>53333280</c:v>
                </c:pt>
                <c:pt idx="572">
                  <c:v>53426520</c:v>
                </c:pt>
                <c:pt idx="573">
                  <c:v>53519760</c:v>
                </c:pt>
                <c:pt idx="574">
                  <c:v>53613000</c:v>
                </c:pt>
                <c:pt idx="575">
                  <c:v>53706240</c:v>
                </c:pt>
                <c:pt idx="576">
                  <c:v>53799480</c:v>
                </c:pt>
                <c:pt idx="577">
                  <c:v>53892720</c:v>
                </c:pt>
                <c:pt idx="578">
                  <c:v>53985960</c:v>
                </c:pt>
                <c:pt idx="579">
                  <c:v>54079200</c:v>
                </c:pt>
                <c:pt idx="580">
                  <c:v>54172440</c:v>
                </c:pt>
                <c:pt idx="581">
                  <c:v>54265680</c:v>
                </c:pt>
                <c:pt idx="582">
                  <c:v>54358920</c:v>
                </c:pt>
                <c:pt idx="583">
                  <c:v>54452160</c:v>
                </c:pt>
                <c:pt idx="584">
                  <c:v>54545400</c:v>
                </c:pt>
                <c:pt idx="585">
                  <c:v>54638640</c:v>
                </c:pt>
                <c:pt idx="586">
                  <c:v>54731880</c:v>
                </c:pt>
                <c:pt idx="587">
                  <c:v>54825120</c:v>
                </c:pt>
                <c:pt idx="588">
                  <c:v>54918360</c:v>
                </c:pt>
                <c:pt idx="589">
                  <c:v>55011600</c:v>
                </c:pt>
                <c:pt idx="590">
                  <c:v>55104840</c:v>
                </c:pt>
                <c:pt idx="591">
                  <c:v>55198080</c:v>
                </c:pt>
                <c:pt idx="592">
                  <c:v>55291320</c:v>
                </c:pt>
                <c:pt idx="593">
                  <c:v>55384560</c:v>
                </c:pt>
                <c:pt idx="594">
                  <c:v>55477800</c:v>
                </c:pt>
                <c:pt idx="595">
                  <c:v>55571040</c:v>
                </c:pt>
                <c:pt idx="596">
                  <c:v>55664280</c:v>
                </c:pt>
                <c:pt idx="597">
                  <c:v>55757520</c:v>
                </c:pt>
                <c:pt idx="598">
                  <c:v>55850760</c:v>
                </c:pt>
                <c:pt idx="599">
                  <c:v>55944000</c:v>
                </c:pt>
                <c:pt idx="600">
                  <c:v>56037240</c:v>
                </c:pt>
                <c:pt idx="601">
                  <c:v>56130480</c:v>
                </c:pt>
                <c:pt idx="602">
                  <c:v>56223720</c:v>
                </c:pt>
                <c:pt idx="603">
                  <c:v>56316960</c:v>
                </c:pt>
                <c:pt idx="604">
                  <c:v>56410200</c:v>
                </c:pt>
                <c:pt idx="605">
                  <c:v>56503440</c:v>
                </c:pt>
                <c:pt idx="606">
                  <c:v>56596680</c:v>
                </c:pt>
                <c:pt idx="607">
                  <c:v>56689920</c:v>
                </c:pt>
                <c:pt idx="608">
                  <c:v>56783160</c:v>
                </c:pt>
                <c:pt idx="609">
                  <c:v>56876400</c:v>
                </c:pt>
                <c:pt idx="610">
                  <c:v>56969640</c:v>
                </c:pt>
                <c:pt idx="611">
                  <c:v>57062880</c:v>
                </c:pt>
                <c:pt idx="612">
                  <c:v>57156120</c:v>
                </c:pt>
                <c:pt idx="613">
                  <c:v>57249360</c:v>
                </c:pt>
                <c:pt idx="614">
                  <c:v>57342600</c:v>
                </c:pt>
                <c:pt idx="615">
                  <c:v>57435840</c:v>
                </c:pt>
                <c:pt idx="616">
                  <c:v>57529080</c:v>
                </c:pt>
                <c:pt idx="617">
                  <c:v>57622320</c:v>
                </c:pt>
                <c:pt idx="618">
                  <c:v>57715560</c:v>
                </c:pt>
                <c:pt idx="619">
                  <c:v>57808800</c:v>
                </c:pt>
                <c:pt idx="620">
                  <c:v>57902040</c:v>
                </c:pt>
                <c:pt idx="621">
                  <c:v>57995280</c:v>
                </c:pt>
                <c:pt idx="622">
                  <c:v>58088520</c:v>
                </c:pt>
                <c:pt idx="623">
                  <c:v>58181760</c:v>
                </c:pt>
                <c:pt idx="624">
                  <c:v>58275000</c:v>
                </c:pt>
                <c:pt idx="625">
                  <c:v>58368240</c:v>
                </c:pt>
                <c:pt idx="626">
                  <c:v>58461480</c:v>
                </c:pt>
                <c:pt idx="627">
                  <c:v>58554720</c:v>
                </c:pt>
                <c:pt idx="628">
                  <c:v>58647960</c:v>
                </c:pt>
                <c:pt idx="629">
                  <c:v>58741200</c:v>
                </c:pt>
                <c:pt idx="630">
                  <c:v>58834440</c:v>
                </c:pt>
                <c:pt idx="631">
                  <c:v>58927680</c:v>
                </c:pt>
                <c:pt idx="632">
                  <c:v>59020920</c:v>
                </c:pt>
                <c:pt idx="633">
                  <c:v>59114160</c:v>
                </c:pt>
                <c:pt idx="634">
                  <c:v>59207400</c:v>
                </c:pt>
                <c:pt idx="635">
                  <c:v>59300640</c:v>
                </c:pt>
                <c:pt idx="636">
                  <c:v>59393880</c:v>
                </c:pt>
                <c:pt idx="637">
                  <c:v>59487120</c:v>
                </c:pt>
                <c:pt idx="638">
                  <c:v>59580360</c:v>
                </c:pt>
                <c:pt idx="639">
                  <c:v>59673600</c:v>
                </c:pt>
                <c:pt idx="640">
                  <c:v>59766840</c:v>
                </c:pt>
                <c:pt idx="641">
                  <c:v>59860080</c:v>
                </c:pt>
                <c:pt idx="642">
                  <c:v>59953320</c:v>
                </c:pt>
                <c:pt idx="643">
                  <c:v>60046560</c:v>
                </c:pt>
                <c:pt idx="644">
                  <c:v>60139800</c:v>
                </c:pt>
                <c:pt idx="645">
                  <c:v>60233040</c:v>
                </c:pt>
                <c:pt idx="646">
                  <c:v>60326280</c:v>
                </c:pt>
                <c:pt idx="647">
                  <c:v>60419520</c:v>
                </c:pt>
                <c:pt idx="648">
                  <c:v>60512760</c:v>
                </c:pt>
                <c:pt idx="649">
                  <c:v>60606000</c:v>
                </c:pt>
                <c:pt idx="650">
                  <c:v>60699240</c:v>
                </c:pt>
                <c:pt idx="651">
                  <c:v>60792480</c:v>
                </c:pt>
                <c:pt idx="652">
                  <c:v>60885720</c:v>
                </c:pt>
                <c:pt idx="653">
                  <c:v>60978960</c:v>
                </c:pt>
                <c:pt idx="654">
                  <c:v>61072200</c:v>
                </c:pt>
                <c:pt idx="655">
                  <c:v>61165440</c:v>
                </c:pt>
                <c:pt idx="656">
                  <c:v>61258680</c:v>
                </c:pt>
                <c:pt idx="657">
                  <c:v>61351920</c:v>
                </c:pt>
                <c:pt idx="658">
                  <c:v>61445160</c:v>
                </c:pt>
                <c:pt idx="659">
                  <c:v>61538400</c:v>
                </c:pt>
                <c:pt idx="660">
                  <c:v>61631640</c:v>
                </c:pt>
                <c:pt idx="661">
                  <c:v>61724880</c:v>
                </c:pt>
                <c:pt idx="662">
                  <c:v>61818120</c:v>
                </c:pt>
                <c:pt idx="663">
                  <c:v>61911360</c:v>
                </c:pt>
                <c:pt idx="664">
                  <c:v>62004600</c:v>
                </c:pt>
                <c:pt idx="665">
                  <c:v>62097840</c:v>
                </c:pt>
                <c:pt idx="666">
                  <c:v>62191080</c:v>
                </c:pt>
                <c:pt idx="667">
                  <c:v>62284320</c:v>
                </c:pt>
                <c:pt idx="668">
                  <c:v>62377560</c:v>
                </c:pt>
                <c:pt idx="669">
                  <c:v>62470800</c:v>
                </c:pt>
                <c:pt idx="670">
                  <c:v>62564040</c:v>
                </c:pt>
                <c:pt idx="671">
                  <c:v>62657280</c:v>
                </c:pt>
                <c:pt idx="672">
                  <c:v>62750520</c:v>
                </c:pt>
                <c:pt idx="673">
                  <c:v>62843760</c:v>
                </c:pt>
                <c:pt idx="674">
                  <c:v>62937000</c:v>
                </c:pt>
                <c:pt idx="675">
                  <c:v>63030240</c:v>
                </c:pt>
                <c:pt idx="676">
                  <c:v>63123480</c:v>
                </c:pt>
                <c:pt idx="677">
                  <c:v>63216720</c:v>
                </c:pt>
                <c:pt idx="678">
                  <c:v>63309960</c:v>
                </c:pt>
                <c:pt idx="679">
                  <c:v>63403200</c:v>
                </c:pt>
                <c:pt idx="680">
                  <c:v>63496440</c:v>
                </c:pt>
                <c:pt idx="681">
                  <c:v>63589680</c:v>
                </c:pt>
                <c:pt idx="682">
                  <c:v>63682920</c:v>
                </c:pt>
                <c:pt idx="683">
                  <c:v>63776160</c:v>
                </c:pt>
                <c:pt idx="684">
                  <c:v>63869400</c:v>
                </c:pt>
                <c:pt idx="685">
                  <c:v>63962640</c:v>
                </c:pt>
                <c:pt idx="686">
                  <c:v>64055880</c:v>
                </c:pt>
                <c:pt idx="687">
                  <c:v>64149120</c:v>
                </c:pt>
                <c:pt idx="688">
                  <c:v>64242360</c:v>
                </c:pt>
                <c:pt idx="689">
                  <c:v>64335600</c:v>
                </c:pt>
                <c:pt idx="690">
                  <c:v>64428840</c:v>
                </c:pt>
                <c:pt idx="691">
                  <c:v>64522080</c:v>
                </c:pt>
                <c:pt idx="692">
                  <c:v>64615320</c:v>
                </c:pt>
                <c:pt idx="693">
                  <c:v>64708560</c:v>
                </c:pt>
                <c:pt idx="694">
                  <c:v>64801800</c:v>
                </c:pt>
                <c:pt idx="695">
                  <c:v>64895040</c:v>
                </c:pt>
                <c:pt idx="696">
                  <c:v>64988280</c:v>
                </c:pt>
                <c:pt idx="697">
                  <c:v>65081520</c:v>
                </c:pt>
                <c:pt idx="698">
                  <c:v>65174760</c:v>
                </c:pt>
                <c:pt idx="699">
                  <c:v>65268000</c:v>
                </c:pt>
                <c:pt idx="700">
                  <c:v>65361240</c:v>
                </c:pt>
                <c:pt idx="701">
                  <c:v>65454480</c:v>
                </c:pt>
                <c:pt idx="702">
                  <c:v>65547720</c:v>
                </c:pt>
                <c:pt idx="703">
                  <c:v>65640960</c:v>
                </c:pt>
                <c:pt idx="704">
                  <c:v>65734200</c:v>
                </c:pt>
                <c:pt idx="705">
                  <c:v>65827440</c:v>
                </c:pt>
                <c:pt idx="706">
                  <c:v>65920680</c:v>
                </c:pt>
                <c:pt idx="707">
                  <c:v>66013920</c:v>
                </c:pt>
                <c:pt idx="708">
                  <c:v>66107160</c:v>
                </c:pt>
                <c:pt idx="709">
                  <c:v>66200400</c:v>
                </c:pt>
                <c:pt idx="710">
                  <c:v>66293640</c:v>
                </c:pt>
                <c:pt idx="711">
                  <c:v>66386880</c:v>
                </c:pt>
                <c:pt idx="712">
                  <c:v>66480120</c:v>
                </c:pt>
                <c:pt idx="713">
                  <c:v>66573360</c:v>
                </c:pt>
                <c:pt idx="714">
                  <c:v>66666600</c:v>
                </c:pt>
                <c:pt idx="715">
                  <c:v>66759840</c:v>
                </c:pt>
                <c:pt idx="716">
                  <c:v>66853080</c:v>
                </c:pt>
                <c:pt idx="717">
                  <c:v>66946320</c:v>
                </c:pt>
                <c:pt idx="718">
                  <c:v>67039560</c:v>
                </c:pt>
                <c:pt idx="719">
                  <c:v>67132800</c:v>
                </c:pt>
                <c:pt idx="720">
                  <c:v>67226040</c:v>
                </c:pt>
                <c:pt idx="721">
                  <c:v>67319280</c:v>
                </c:pt>
                <c:pt idx="722">
                  <c:v>67412520</c:v>
                </c:pt>
                <c:pt idx="723">
                  <c:v>67505760</c:v>
                </c:pt>
                <c:pt idx="724">
                  <c:v>67599000</c:v>
                </c:pt>
                <c:pt idx="725">
                  <c:v>67692240</c:v>
                </c:pt>
                <c:pt idx="726">
                  <c:v>67785480</c:v>
                </c:pt>
                <c:pt idx="727">
                  <c:v>67878720</c:v>
                </c:pt>
                <c:pt idx="728">
                  <c:v>67971960</c:v>
                </c:pt>
                <c:pt idx="729">
                  <c:v>68065200</c:v>
                </c:pt>
                <c:pt idx="730">
                  <c:v>68158440</c:v>
                </c:pt>
                <c:pt idx="731">
                  <c:v>68251680</c:v>
                </c:pt>
                <c:pt idx="732">
                  <c:v>68344920</c:v>
                </c:pt>
                <c:pt idx="733">
                  <c:v>68438160</c:v>
                </c:pt>
                <c:pt idx="734">
                  <c:v>68531400</c:v>
                </c:pt>
                <c:pt idx="735">
                  <c:v>68624640</c:v>
                </c:pt>
                <c:pt idx="736">
                  <c:v>68717880</c:v>
                </c:pt>
                <c:pt idx="737">
                  <c:v>68811120</c:v>
                </c:pt>
                <c:pt idx="738">
                  <c:v>68904360</c:v>
                </c:pt>
                <c:pt idx="739">
                  <c:v>68997600</c:v>
                </c:pt>
                <c:pt idx="740">
                  <c:v>69090840</c:v>
                </c:pt>
                <c:pt idx="741">
                  <c:v>69184080</c:v>
                </c:pt>
                <c:pt idx="742">
                  <c:v>69277320</c:v>
                </c:pt>
                <c:pt idx="743">
                  <c:v>69370560</c:v>
                </c:pt>
                <c:pt idx="744">
                  <c:v>69463800</c:v>
                </c:pt>
                <c:pt idx="745">
                  <c:v>69557040</c:v>
                </c:pt>
                <c:pt idx="746">
                  <c:v>69650280</c:v>
                </c:pt>
                <c:pt idx="747">
                  <c:v>69743520</c:v>
                </c:pt>
                <c:pt idx="748">
                  <c:v>69836760</c:v>
                </c:pt>
                <c:pt idx="749">
                  <c:v>69930000</c:v>
                </c:pt>
                <c:pt idx="750">
                  <c:v>70023240</c:v>
                </c:pt>
                <c:pt idx="751">
                  <c:v>70116480</c:v>
                </c:pt>
                <c:pt idx="752">
                  <c:v>70209720</c:v>
                </c:pt>
                <c:pt idx="753">
                  <c:v>70302960</c:v>
                </c:pt>
                <c:pt idx="754">
                  <c:v>70396200</c:v>
                </c:pt>
                <c:pt idx="755">
                  <c:v>70489440</c:v>
                </c:pt>
                <c:pt idx="756">
                  <c:v>70582680</c:v>
                </c:pt>
                <c:pt idx="757">
                  <c:v>70675920</c:v>
                </c:pt>
                <c:pt idx="758">
                  <c:v>70769160</c:v>
                </c:pt>
                <c:pt idx="759">
                  <c:v>70862400</c:v>
                </c:pt>
                <c:pt idx="760">
                  <c:v>70955640</c:v>
                </c:pt>
                <c:pt idx="761">
                  <c:v>71048880</c:v>
                </c:pt>
                <c:pt idx="762">
                  <c:v>71142120</c:v>
                </c:pt>
                <c:pt idx="763">
                  <c:v>71235360</c:v>
                </c:pt>
                <c:pt idx="764">
                  <c:v>71328600</c:v>
                </c:pt>
                <c:pt idx="765">
                  <c:v>71421840</c:v>
                </c:pt>
                <c:pt idx="766">
                  <c:v>71515080</c:v>
                </c:pt>
                <c:pt idx="767">
                  <c:v>71608320</c:v>
                </c:pt>
                <c:pt idx="768">
                  <c:v>71701560</c:v>
                </c:pt>
                <c:pt idx="769">
                  <c:v>71794800</c:v>
                </c:pt>
                <c:pt idx="770">
                  <c:v>71888040</c:v>
                </c:pt>
                <c:pt idx="771">
                  <c:v>71981280</c:v>
                </c:pt>
                <c:pt idx="772">
                  <c:v>72074520</c:v>
                </c:pt>
                <c:pt idx="773">
                  <c:v>72167760</c:v>
                </c:pt>
                <c:pt idx="774">
                  <c:v>72261000</c:v>
                </c:pt>
                <c:pt idx="775">
                  <c:v>72354240</c:v>
                </c:pt>
                <c:pt idx="776">
                  <c:v>72447480</c:v>
                </c:pt>
                <c:pt idx="777">
                  <c:v>72540720</c:v>
                </c:pt>
                <c:pt idx="778">
                  <c:v>72633960</c:v>
                </c:pt>
                <c:pt idx="779">
                  <c:v>72727200</c:v>
                </c:pt>
                <c:pt idx="780">
                  <c:v>72820440</c:v>
                </c:pt>
                <c:pt idx="781">
                  <c:v>72913680</c:v>
                </c:pt>
                <c:pt idx="782">
                  <c:v>73006920</c:v>
                </c:pt>
                <c:pt idx="783">
                  <c:v>73100160</c:v>
                </c:pt>
                <c:pt idx="784">
                  <c:v>73193400</c:v>
                </c:pt>
                <c:pt idx="785">
                  <c:v>73286640</c:v>
                </c:pt>
                <c:pt idx="786">
                  <c:v>73379880</c:v>
                </c:pt>
                <c:pt idx="787">
                  <c:v>73473120</c:v>
                </c:pt>
                <c:pt idx="788">
                  <c:v>73566360</c:v>
                </c:pt>
                <c:pt idx="789">
                  <c:v>73659600</c:v>
                </c:pt>
                <c:pt idx="790">
                  <c:v>73752840</c:v>
                </c:pt>
                <c:pt idx="791">
                  <c:v>73846080</c:v>
                </c:pt>
                <c:pt idx="792">
                  <c:v>73939320</c:v>
                </c:pt>
                <c:pt idx="793">
                  <c:v>74032560</c:v>
                </c:pt>
                <c:pt idx="794">
                  <c:v>74125800</c:v>
                </c:pt>
                <c:pt idx="795">
                  <c:v>74219040</c:v>
                </c:pt>
                <c:pt idx="796">
                  <c:v>74312280</c:v>
                </c:pt>
                <c:pt idx="797">
                  <c:v>74405520</c:v>
                </c:pt>
                <c:pt idx="798">
                  <c:v>74498760</c:v>
                </c:pt>
                <c:pt idx="799">
                  <c:v>74592000</c:v>
                </c:pt>
                <c:pt idx="800">
                  <c:v>74685240</c:v>
                </c:pt>
                <c:pt idx="801">
                  <c:v>74778480</c:v>
                </c:pt>
                <c:pt idx="802">
                  <c:v>74871720</c:v>
                </c:pt>
                <c:pt idx="803">
                  <c:v>74964960</c:v>
                </c:pt>
                <c:pt idx="804">
                  <c:v>75058200</c:v>
                </c:pt>
                <c:pt idx="805">
                  <c:v>75151440</c:v>
                </c:pt>
                <c:pt idx="806">
                  <c:v>75244680</c:v>
                </c:pt>
                <c:pt idx="807">
                  <c:v>75337920</c:v>
                </c:pt>
                <c:pt idx="808">
                  <c:v>75431160</c:v>
                </c:pt>
                <c:pt idx="809">
                  <c:v>75524400</c:v>
                </c:pt>
                <c:pt idx="810">
                  <c:v>75617640</c:v>
                </c:pt>
                <c:pt idx="811">
                  <c:v>75710880</c:v>
                </c:pt>
                <c:pt idx="812">
                  <c:v>75804120</c:v>
                </c:pt>
                <c:pt idx="813">
                  <c:v>75897360</c:v>
                </c:pt>
                <c:pt idx="814">
                  <c:v>75990600</c:v>
                </c:pt>
                <c:pt idx="815">
                  <c:v>76083840</c:v>
                </c:pt>
                <c:pt idx="816">
                  <c:v>76177080</c:v>
                </c:pt>
                <c:pt idx="817">
                  <c:v>76270320</c:v>
                </c:pt>
                <c:pt idx="818">
                  <c:v>76363560</c:v>
                </c:pt>
                <c:pt idx="819">
                  <c:v>76456800</c:v>
                </c:pt>
                <c:pt idx="820">
                  <c:v>76550040</c:v>
                </c:pt>
                <c:pt idx="821">
                  <c:v>76643280</c:v>
                </c:pt>
                <c:pt idx="822">
                  <c:v>76736520</c:v>
                </c:pt>
                <c:pt idx="823">
                  <c:v>76829760</c:v>
                </c:pt>
                <c:pt idx="824">
                  <c:v>76923000</c:v>
                </c:pt>
                <c:pt idx="825">
                  <c:v>77016240</c:v>
                </c:pt>
                <c:pt idx="826">
                  <c:v>77109480</c:v>
                </c:pt>
                <c:pt idx="827">
                  <c:v>77202720</c:v>
                </c:pt>
                <c:pt idx="828">
                  <c:v>77295960</c:v>
                </c:pt>
                <c:pt idx="829">
                  <c:v>77389200</c:v>
                </c:pt>
                <c:pt idx="830">
                  <c:v>77482440</c:v>
                </c:pt>
                <c:pt idx="831">
                  <c:v>77575680</c:v>
                </c:pt>
                <c:pt idx="832">
                  <c:v>77668920</c:v>
                </c:pt>
                <c:pt idx="833">
                  <c:v>77762160</c:v>
                </c:pt>
                <c:pt idx="834">
                  <c:v>77855400</c:v>
                </c:pt>
                <c:pt idx="835">
                  <c:v>77948640</c:v>
                </c:pt>
                <c:pt idx="836">
                  <c:v>78041880</c:v>
                </c:pt>
                <c:pt idx="837">
                  <c:v>78135120</c:v>
                </c:pt>
                <c:pt idx="838">
                  <c:v>78228360</c:v>
                </c:pt>
                <c:pt idx="839">
                  <c:v>78321600</c:v>
                </c:pt>
                <c:pt idx="840">
                  <c:v>78414840</c:v>
                </c:pt>
                <c:pt idx="841">
                  <c:v>78508080</c:v>
                </c:pt>
                <c:pt idx="842">
                  <c:v>78601320</c:v>
                </c:pt>
                <c:pt idx="843">
                  <c:v>78694560</c:v>
                </c:pt>
                <c:pt idx="844">
                  <c:v>78787800</c:v>
                </c:pt>
                <c:pt idx="845">
                  <c:v>78881040</c:v>
                </c:pt>
                <c:pt idx="846">
                  <c:v>78974280</c:v>
                </c:pt>
                <c:pt idx="847">
                  <c:v>79067520</c:v>
                </c:pt>
                <c:pt idx="848">
                  <c:v>79160760</c:v>
                </c:pt>
                <c:pt idx="849">
                  <c:v>79254000</c:v>
                </c:pt>
                <c:pt idx="850">
                  <c:v>79347240</c:v>
                </c:pt>
                <c:pt idx="851">
                  <c:v>79440480</c:v>
                </c:pt>
                <c:pt idx="852">
                  <c:v>79533720</c:v>
                </c:pt>
                <c:pt idx="853">
                  <c:v>79626960</c:v>
                </c:pt>
                <c:pt idx="854">
                  <c:v>79720200</c:v>
                </c:pt>
                <c:pt idx="855">
                  <c:v>79813440</c:v>
                </c:pt>
                <c:pt idx="856">
                  <c:v>79906680</c:v>
                </c:pt>
                <c:pt idx="857">
                  <c:v>79999920</c:v>
                </c:pt>
                <c:pt idx="858">
                  <c:v>80093160</c:v>
                </c:pt>
                <c:pt idx="859">
                  <c:v>80186400</c:v>
                </c:pt>
                <c:pt idx="860">
                  <c:v>80279640</c:v>
                </c:pt>
                <c:pt idx="861">
                  <c:v>80372880</c:v>
                </c:pt>
                <c:pt idx="862">
                  <c:v>80466120</c:v>
                </c:pt>
                <c:pt idx="863">
                  <c:v>80559360</c:v>
                </c:pt>
                <c:pt idx="864">
                  <c:v>80652600</c:v>
                </c:pt>
                <c:pt idx="865">
                  <c:v>80745840</c:v>
                </c:pt>
                <c:pt idx="866">
                  <c:v>80839080</c:v>
                </c:pt>
                <c:pt idx="867">
                  <c:v>80932320</c:v>
                </c:pt>
                <c:pt idx="868">
                  <c:v>81025560</c:v>
                </c:pt>
                <c:pt idx="869">
                  <c:v>81118800</c:v>
                </c:pt>
                <c:pt idx="870">
                  <c:v>81212040</c:v>
                </c:pt>
                <c:pt idx="871">
                  <c:v>81305280</c:v>
                </c:pt>
                <c:pt idx="872">
                  <c:v>81398520</c:v>
                </c:pt>
                <c:pt idx="873">
                  <c:v>81491760</c:v>
                </c:pt>
                <c:pt idx="874">
                  <c:v>81585000</c:v>
                </c:pt>
                <c:pt idx="875">
                  <c:v>81678240</c:v>
                </c:pt>
                <c:pt idx="876">
                  <c:v>81771480</c:v>
                </c:pt>
                <c:pt idx="877">
                  <c:v>81864720</c:v>
                </c:pt>
                <c:pt idx="878">
                  <c:v>81957960</c:v>
                </c:pt>
                <c:pt idx="879">
                  <c:v>82051200</c:v>
                </c:pt>
                <c:pt idx="880">
                  <c:v>82144440</c:v>
                </c:pt>
                <c:pt idx="881">
                  <c:v>82237680</c:v>
                </c:pt>
                <c:pt idx="882">
                  <c:v>82330920</c:v>
                </c:pt>
                <c:pt idx="883">
                  <c:v>82424160</c:v>
                </c:pt>
                <c:pt idx="884">
                  <c:v>82517400</c:v>
                </c:pt>
                <c:pt idx="885">
                  <c:v>82610640</c:v>
                </c:pt>
                <c:pt idx="886">
                  <c:v>82703880</c:v>
                </c:pt>
                <c:pt idx="887">
                  <c:v>82797120</c:v>
                </c:pt>
                <c:pt idx="888">
                  <c:v>82890360</c:v>
                </c:pt>
                <c:pt idx="889">
                  <c:v>82983600</c:v>
                </c:pt>
                <c:pt idx="890">
                  <c:v>83076840</c:v>
                </c:pt>
                <c:pt idx="891">
                  <c:v>83170080</c:v>
                </c:pt>
                <c:pt idx="892">
                  <c:v>83263320</c:v>
                </c:pt>
                <c:pt idx="893">
                  <c:v>83356560</c:v>
                </c:pt>
                <c:pt idx="894">
                  <c:v>83449800</c:v>
                </c:pt>
                <c:pt idx="895">
                  <c:v>83543040</c:v>
                </c:pt>
                <c:pt idx="896">
                  <c:v>83636280</c:v>
                </c:pt>
                <c:pt idx="897">
                  <c:v>83729520</c:v>
                </c:pt>
                <c:pt idx="898">
                  <c:v>83822760</c:v>
                </c:pt>
                <c:pt idx="899">
                  <c:v>83916000</c:v>
                </c:pt>
                <c:pt idx="900">
                  <c:v>84009240</c:v>
                </c:pt>
                <c:pt idx="901">
                  <c:v>84102480</c:v>
                </c:pt>
                <c:pt idx="902">
                  <c:v>84195720</c:v>
                </c:pt>
                <c:pt idx="903">
                  <c:v>84288960</c:v>
                </c:pt>
                <c:pt idx="904">
                  <c:v>84382200</c:v>
                </c:pt>
                <c:pt idx="905">
                  <c:v>84475440</c:v>
                </c:pt>
                <c:pt idx="906">
                  <c:v>84568680</c:v>
                </c:pt>
                <c:pt idx="907">
                  <c:v>84661920</c:v>
                </c:pt>
                <c:pt idx="908">
                  <c:v>84755160</c:v>
                </c:pt>
                <c:pt idx="909">
                  <c:v>84848400</c:v>
                </c:pt>
                <c:pt idx="910">
                  <c:v>84941640</c:v>
                </c:pt>
                <c:pt idx="911">
                  <c:v>85034880</c:v>
                </c:pt>
                <c:pt idx="912">
                  <c:v>85128120</c:v>
                </c:pt>
                <c:pt idx="913">
                  <c:v>85221360</c:v>
                </c:pt>
                <c:pt idx="914">
                  <c:v>85314600</c:v>
                </c:pt>
                <c:pt idx="915">
                  <c:v>85407840</c:v>
                </c:pt>
                <c:pt idx="916">
                  <c:v>85501080</c:v>
                </c:pt>
                <c:pt idx="917">
                  <c:v>85594320</c:v>
                </c:pt>
                <c:pt idx="918">
                  <c:v>85687560</c:v>
                </c:pt>
                <c:pt idx="919">
                  <c:v>85780800</c:v>
                </c:pt>
                <c:pt idx="920">
                  <c:v>85874040</c:v>
                </c:pt>
                <c:pt idx="921">
                  <c:v>85967280</c:v>
                </c:pt>
                <c:pt idx="922">
                  <c:v>86060520</c:v>
                </c:pt>
                <c:pt idx="923">
                  <c:v>86153760</c:v>
                </c:pt>
                <c:pt idx="924">
                  <c:v>86247000</c:v>
                </c:pt>
                <c:pt idx="925">
                  <c:v>86340240</c:v>
                </c:pt>
                <c:pt idx="926">
                  <c:v>86433480</c:v>
                </c:pt>
                <c:pt idx="927">
                  <c:v>86526720</c:v>
                </c:pt>
                <c:pt idx="928">
                  <c:v>86619960</c:v>
                </c:pt>
                <c:pt idx="929">
                  <c:v>86713200</c:v>
                </c:pt>
                <c:pt idx="930">
                  <c:v>86806440</c:v>
                </c:pt>
                <c:pt idx="931">
                  <c:v>86899680</c:v>
                </c:pt>
                <c:pt idx="932">
                  <c:v>86992920</c:v>
                </c:pt>
                <c:pt idx="933">
                  <c:v>87086160</c:v>
                </c:pt>
                <c:pt idx="934">
                  <c:v>87179400</c:v>
                </c:pt>
                <c:pt idx="935">
                  <c:v>87272640</c:v>
                </c:pt>
                <c:pt idx="936">
                  <c:v>87365880</c:v>
                </c:pt>
                <c:pt idx="937">
                  <c:v>87459120</c:v>
                </c:pt>
                <c:pt idx="938">
                  <c:v>87552360</c:v>
                </c:pt>
                <c:pt idx="939">
                  <c:v>87645600</c:v>
                </c:pt>
                <c:pt idx="940">
                  <c:v>87738840</c:v>
                </c:pt>
                <c:pt idx="941">
                  <c:v>87832080</c:v>
                </c:pt>
                <c:pt idx="942">
                  <c:v>87925320</c:v>
                </c:pt>
                <c:pt idx="943">
                  <c:v>88018560</c:v>
                </c:pt>
                <c:pt idx="944">
                  <c:v>88111800</c:v>
                </c:pt>
                <c:pt idx="945">
                  <c:v>88205040</c:v>
                </c:pt>
                <c:pt idx="946">
                  <c:v>88298280</c:v>
                </c:pt>
                <c:pt idx="947">
                  <c:v>88391520</c:v>
                </c:pt>
                <c:pt idx="948">
                  <c:v>88484760</c:v>
                </c:pt>
                <c:pt idx="949">
                  <c:v>88578000</c:v>
                </c:pt>
                <c:pt idx="950">
                  <c:v>88671240</c:v>
                </c:pt>
                <c:pt idx="951">
                  <c:v>88764480</c:v>
                </c:pt>
                <c:pt idx="952">
                  <c:v>88857720</c:v>
                </c:pt>
                <c:pt idx="953">
                  <c:v>88950960</c:v>
                </c:pt>
                <c:pt idx="954">
                  <c:v>89044200</c:v>
                </c:pt>
                <c:pt idx="955">
                  <c:v>89137440</c:v>
                </c:pt>
                <c:pt idx="956">
                  <c:v>89230680</c:v>
                </c:pt>
                <c:pt idx="957">
                  <c:v>89323920</c:v>
                </c:pt>
                <c:pt idx="958">
                  <c:v>89417160</c:v>
                </c:pt>
                <c:pt idx="959">
                  <c:v>89510400</c:v>
                </c:pt>
                <c:pt idx="960">
                  <c:v>89603640</c:v>
                </c:pt>
                <c:pt idx="961">
                  <c:v>89696880</c:v>
                </c:pt>
                <c:pt idx="962">
                  <c:v>89790120</c:v>
                </c:pt>
                <c:pt idx="963">
                  <c:v>89883360</c:v>
                </c:pt>
                <c:pt idx="964">
                  <c:v>89976600</c:v>
                </c:pt>
                <c:pt idx="965">
                  <c:v>90069840</c:v>
                </c:pt>
                <c:pt idx="966">
                  <c:v>90163080</c:v>
                </c:pt>
                <c:pt idx="967">
                  <c:v>90256320</c:v>
                </c:pt>
                <c:pt idx="968">
                  <c:v>90349560</c:v>
                </c:pt>
                <c:pt idx="969">
                  <c:v>90442800</c:v>
                </c:pt>
                <c:pt idx="970">
                  <c:v>90536040</c:v>
                </c:pt>
                <c:pt idx="971">
                  <c:v>90629280</c:v>
                </c:pt>
                <c:pt idx="972">
                  <c:v>90722520</c:v>
                </c:pt>
                <c:pt idx="973">
                  <c:v>90815760</c:v>
                </c:pt>
                <c:pt idx="974">
                  <c:v>90909000</c:v>
                </c:pt>
                <c:pt idx="975">
                  <c:v>91002240</c:v>
                </c:pt>
                <c:pt idx="976">
                  <c:v>91095480</c:v>
                </c:pt>
                <c:pt idx="977">
                  <c:v>91188720</c:v>
                </c:pt>
                <c:pt idx="978">
                  <c:v>91281960</c:v>
                </c:pt>
                <c:pt idx="979">
                  <c:v>91375200</c:v>
                </c:pt>
                <c:pt idx="980">
                  <c:v>91468440</c:v>
                </c:pt>
                <c:pt idx="981">
                  <c:v>91561680</c:v>
                </c:pt>
                <c:pt idx="982">
                  <c:v>91654920</c:v>
                </c:pt>
                <c:pt idx="983">
                  <c:v>91748160</c:v>
                </c:pt>
                <c:pt idx="984">
                  <c:v>91841400</c:v>
                </c:pt>
                <c:pt idx="985">
                  <c:v>91934640</c:v>
                </c:pt>
                <c:pt idx="986">
                  <c:v>92027880</c:v>
                </c:pt>
                <c:pt idx="987">
                  <c:v>92121120</c:v>
                </c:pt>
                <c:pt idx="988">
                  <c:v>92214360</c:v>
                </c:pt>
                <c:pt idx="989">
                  <c:v>92307600</c:v>
                </c:pt>
                <c:pt idx="990">
                  <c:v>92400840</c:v>
                </c:pt>
                <c:pt idx="991">
                  <c:v>92494080</c:v>
                </c:pt>
                <c:pt idx="992">
                  <c:v>92587320</c:v>
                </c:pt>
                <c:pt idx="993">
                  <c:v>92680560</c:v>
                </c:pt>
                <c:pt idx="994">
                  <c:v>92773800</c:v>
                </c:pt>
                <c:pt idx="995">
                  <c:v>92867040</c:v>
                </c:pt>
                <c:pt idx="996">
                  <c:v>92960280</c:v>
                </c:pt>
                <c:pt idx="997">
                  <c:v>93053520</c:v>
                </c:pt>
                <c:pt idx="998">
                  <c:v>93146760</c:v>
                </c:pt>
                <c:pt idx="999">
                  <c:v>93240000</c:v>
                </c:pt>
                <c:pt idx="1000">
                  <c:v>93333240</c:v>
                </c:pt>
                <c:pt idx="1001">
                  <c:v>93426480</c:v>
                </c:pt>
                <c:pt idx="1002">
                  <c:v>93519720</c:v>
                </c:pt>
                <c:pt idx="1003">
                  <c:v>93612960</c:v>
                </c:pt>
                <c:pt idx="1004">
                  <c:v>93706200</c:v>
                </c:pt>
                <c:pt idx="1005">
                  <c:v>93799440</c:v>
                </c:pt>
                <c:pt idx="1006">
                  <c:v>93892680</c:v>
                </c:pt>
                <c:pt idx="1007">
                  <c:v>93985920</c:v>
                </c:pt>
                <c:pt idx="1008">
                  <c:v>94079160</c:v>
                </c:pt>
                <c:pt idx="1009">
                  <c:v>94172400</c:v>
                </c:pt>
                <c:pt idx="1010">
                  <c:v>94265640</c:v>
                </c:pt>
                <c:pt idx="1011">
                  <c:v>94358880</c:v>
                </c:pt>
                <c:pt idx="1012">
                  <c:v>94452120</c:v>
                </c:pt>
                <c:pt idx="1013">
                  <c:v>94545360</c:v>
                </c:pt>
                <c:pt idx="1014">
                  <c:v>94638600</c:v>
                </c:pt>
                <c:pt idx="1015">
                  <c:v>94731840</c:v>
                </c:pt>
                <c:pt idx="1016">
                  <c:v>94825080</c:v>
                </c:pt>
                <c:pt idx="1017">
                  <c:v>94918320</c:v>
                </c:pt>
                <c:pt idx="1018">
                  <c:v>95011560</c:v>
                </c:pt>
                <c:pt idx="1019">
                  <c:v>95104800</c:v>
                </c:pt>
                <c:pt idx="1020">
                  <c:v>95198040</c:v>
                </c:pt>
                <c:pt idx="1021">
                  <c:v>95291280</c:v>
                </c:pt>
                <c:pt idx="1022">
                  <c:v>95384520</c:v>
                </c:pt>
                <c:pt idx="1023">
                  <c:v>95477760</c:v>
                </c:pt>
                <c:pt idx="1024">
                  <c:v>95571000</c:v>
                </c:pt>
                <c:pt idx="1025">
                  <c:v>95664240</c:v>
                </c:pt>
                <c:pt idx="1026">
                  <c:v>95757480</c:v>
                </c:pt>
                <c:pt idx="1027">
                  <c:v>95850720</c:v>
                </c:pt>
                <c:pt idx="1028">
                  <c:v>95943960</c:v>
                </c:pt>
                <c:pt idx="1029">
                  <c:v>96037200</c:v>
                </c:pt>
                <c:pt idx="1030">
                  <c:v>96130440</c:v>
                </c:pt>
                <c:pt idx="1031">
                  <c:v>96223680</c:v>
                </c:pt>
                <c:pt idx="1032">
                  <c:v>96316920</c:v>
                </c:pt>
                <c:pt idx="1033">
                  <c:v>96410160</c:v>
                </c:pt>
                <c:pt idx="1034">
                  <c:v>96503400</c:v>
                </c:pt>
                <c:pt idx="1035">
                  <c:v>96596640</c:v>
                </c:pt>
                <c:pt idx="1036">
                  <c:v>96689880</c:v>
                </c:pt>
                <c:pt idx="1037">
                  <c:v>96783120</c:v>
                </c:pt>
                <c:pt idx="1038">
                  <c:v>96876360</c:v>
                </c:pt>
                <c:pt idx="1039">
                  <c:v>96969600</c:v>
                </c:pt>
                <c:pt idx="1040">
                  <c:v>97062840</c:v>
                </c:pt>
                <c:pt idx="1041">
                  <c:v>97156080</c:v>
                </c:pt>
                <c:pt idx="1042">
                  <c:v>97249320</c:v>
                </c:pt>
                <c:pt idx="1043">
                  <c:v>97342560</c:v>
                </c:pt>
                <c:pt idx="1044">
                  <c:v>97435800</c:v>
                </c:pt>
                <c:pt idx="1045">
                  <c:v>97529040</c:v>
                </c:pt>
                <c:pt idx="1046">
                  <c:v>97622280</c:v>
                </c:pt>
                <c:pt idx="1047">
                  <c:v>97715520</c:v>
                </c:pt>
                <c:pt idx="1048">
                  <c:v>97808760</c:v>
                </c:pt>
                <c:pt idx="1049">
                  <c:v>97902000</c:v>
                </c:pt>
                <c:pt idx="1050">
                  <c:v>97995240</c:v>
                </c:pt>
                <c:pt idx="1051">
                  <c:v>98088480</c:v>
                </c:pt>
                <c:pt idx="1052">
                  <c:v>98181720</c:v>
                </c:pt>
                <c:pt idx="1053">
                  <c:v>98274960</c:v>
                </c:pt>
                <c:pt idx="1054">
                  <c:v>98368200</c:v>
                </c:pt>
                <c:pt idx="1055">
                  <c:v>98461440</c:v>
                </c:pt>
                <c:pt idx="1056">
                  <c:v>98554680</c:v>
                </c:pt>
                <c:pt idx="1057">
                  <c:v>98647920</c:v>
                </c:pt>
                <c:pt idx="1058">
                  <c:v>98741160</c:v>
                </c:pt>
                <c:pt idx="1059">
                  <c:v>98834400</c:v>
                </c:pt>
                <c:pt idx="1060">
                  <c:v>98927640</c:v>
                </c:pt>
                <c:pt idx="1061">
                  <c:v>99020880</c:v>
                </c:pt>
                <c:pt idx="1062">
                  <c:v>99114120</c:v>
                </c:pt>
                <c:pt idx="1063">
                  <c:v>99207360</c:v>
                </c:pt>
                <c:pt idx="1064">
                  <c:v>99300600</c:v>
                </c:pt>
                <c:pt idx="1065">
                  <c:v>99393840</c:v>
                </c:pt>
                <c:pt idx="1066">
                  <c:v>99487080</c:v>
                </c:pt>
                <c:pt idx="1067">
                  <c:v>99580320</c:v>
                </c:pt>
                <c:pt idx="1068">
                  <c:v>99673560</c:v>
                </c:pt>
                <c:pt idx="1069">
                  <c:v>99766800</c:v>
                </c:pt>
                <c:pt idx="1070">
                  <c:v>99860040</c:v>
                </c:pt>
                <c:pt idx="1071">
                  <c:v>99953280</c:v>
                </c:pt>
                <c:pt idx="1072">
                  <c:v>100046520</c:v>
                </c:pt>
                <c:pt idx="1073">
                  <c:v>100139760</c:v>
                </c:pt>
                <c:pt idx="1074">
                  <c:v>100233000</c:v>
                </c:pt>
                <c:pt idx="1075">
                  <c:v>100326240</c:v>
                </c:pt>
                <c:pt idx="1076">
                  <c:v>100419480</c:v>
                </c:pt>
                <c:pt idx="1077">
                  <c:v>100512720</c:v>
                </c:pt>
                <c:pt idx="1078">
                  <c:v>100605960</c:v>
                </c:pt>
                <c:pt idx="1079">
                  <c:v>100699200</c:v>
                </c:pt>
                <c:pt idx="1080">
                  <c:v>100792440</c:v>
                </c:pt>
                <c:pt idx="1081">
                  <c:v>100885680</c:v>
                </c:pt>
                <c:pt idx="1082">
                  <c:v>100978920</c:v>
                </c:pt>
                <c:pt idx="1083">
                  <c:v>101072160</c:v>
                </c:pt>
                <c:pt idx="1084">
                  <c:v>101165400</c:v>
                </c:pt>
                <c:pt idx="1085">
                  <c:v>101258640</c:v>
                </c:pt>
                <c:pt idx="1086">
                  <c:v>101351880</c:v>
                </c:pt>
                <c:pt idx="1087">
                  <c:v>101445120</c:v>
                </c:pt>
                <c:pt idx="1088">
                  <c:v>101538360</c:v>
                </c:pt>
                <c:pt idx="1089">
                  <c:v>101631600</c:v>
                </c:pt>
                <c:pt idx="1090">
                  <c:v>101724840</c:v>
                </c:pt>
                <c:pt idx="1091">
                  <c:v>101818080</c:v>
                </c:pt>
                <c:pt idx="1092">
                  <c:v>101911320</c:v>
                </c:pt>
                <c:pt idx="1093">
                  <c:v>102004560</c:v>
                </c:pt>
                <c:pt idx="1094">
                  <c:v>102097800</c:v>
                </c:pt>
                <c:pt idx="1095">
                  <c:v>102191040</c:v>
                </c:pt>
                <c:pt idx="1096">
                  <c:v>102284280</c:v>
                </c:pt>
                <c:pt idx="1097">
                  <c:v>102377520</c:v>
                </c:pt>
                <c:pt idx="1098">
                  <c:v>102470760</c:v>
                </c:pt>
                <c:pt idx="1099">
                  <c:v>102564000</c:v>
                </c:pt>
                <c:pt idx="1100">
                  <c:v>102657240</c:v>
                </c:pt>
                <c:pt idx="1101">
                  <c:v>102750480</c:v>
                </c:pt>
                <c:pt idx="1102">
                  <c:v>102843720</c:v>
                </c:pt>
                <c:pt idx="1103">
                  <c:v>102936960</c:v>
                </c:pt>
                <c:pt idx="1104">
                  <c:v>103030200</c:v>
                </c:pt>
                <c:pt idx="1105">
                  <c:v>103123440</c:v>
                </c:pt>
                <c:pt idx="1106">
                  <c:v>103216680</c:v>
                </c:pt>
                <c:pt idx="1107">
                  <c:v>103309920</c:v>
                </c:pt>
                <c:pt idx="1108">
                  <c:v>103403160</c:v>
                </c:pt>
                <c:pt idx="1109">
                  <c:v>103496400</c:v>
                </c:pt>
                <c:pt idx="1110">
                  <c:v>103589640</c:v>
                </c:pt>
                <c:pt idx="1111">
                  <c:v>103682880</c:v>
                </c:pt>
                <c:pt idx="1112">
                  <c:v>103776120</c:v>
                </c:pt>
                <c:pt idx="1113">
                  <c:v>103869360</c:v>
                </c:pt>
                <c:pt idx="1114">
                  <c:v>103962600</c:v>
                </c:pt>
                <c:pt idx="1115">
                  <c:v>104055840</c:v>
                </c:pt>
                <c:pt idx="1116">
                  <c:v>104149080</c:v>
                </c:pt>
                <c:pt idx="1117">
                  <c:v>104242320</c:v>
                </c:pt>
                <c:pt idx="1118">
                  <c:v>104335560</c:v>
                </c:pt>
                <c:pt idx="1119">
                  <c:v>104428800</c:v>
                </c:pt>
                <c:pt idx="1120">
                  <c:v>104522040</c:v>
                </c:pt>
                <c:pt idx="1121">
                  <c:v>104615280</c:v>
                </c:pt>
                <c:pt idx="1122">
                  <c:v>104708520</c:v>
                </c:pt>
                <c:pt idx="1123">
                  <c:v>104801760</c:v>
                </c:pt>
                <c:pt idx="1124">
                  <c:v>104895000</c:v>
                </c:pt>
                <c:pt idx="1125">
                  <c:v>104988240</c:v>
                </c:pt>
                <c:pt idx="1126">
                  <c:v>105081480</c:v>
                </c:pt>
                <c:pt idx="1127">
                  <c:v>105174720</c:v>
                </c:pt>
                <c:pt idx="1128">
                  <c:v>105267960</c:v>
                </c:pt>
                <c:pt idx="1129">
                  <c:v>105361200</c:v>
                </c:pt>
                <c:pt idx="1130">
                  <c:v>105454440</c:v>
                </c:pt>
                <c:pt idx="1131">
                  <c:v>105547680</c:v>
                </c:pt>
                <c:pt idx="1132">
                  <c:v>105640920</c:v>
                </c:pt>
                <c:pt idx="1133">
                  <c:v>105734160</c:v>
                </c:pt>
                <c:pt idx="1134">
                  <c:v>105827400</c:v>
                </c:pt>
                <c:pt idx="1135">
                  <c:v>105920640</c:v>
                </c:pt>
                <c:pt idx="1136">
                  <c:v>106013880</c:v>
                </c:pt>
                <c:pt idx="1137">
                  <c:v>106107120</c:v>
                </c:pt>
                <c:pt idx="1138">
                  <c:v>106200360</c:v>
                </c:pt>
                <c:pt idx="1139">
                  <c:v>106293600</c:v>
                </c:pt>
                <c:pt idx="1140">
                  <c:v>106386840</c:v>
                </c:pt>
                <c:pt idx="1141">
                  <c:v>106480080</c:v>
                </c:pt>
                <c:pt idx="1142">
                  <c:v>106573320</c:v>
                </c:pt>
                <c:pt idx="1143">
                  <c:v>106666560</c:v>
                </c:pt>
                <c:pt idx="1144">
                  <c:v>106759800</c:v>
                </c:pt>
                <c:pt idx="1145">
                  <c:v>106853040</c:v>
                </c:pt>
                <c:pt idx="1146">
                  <c:v>106946280</c:v>
                </c:pt>
                <c:pt idx="1147">
                  <c:v>107039520</c:v>
                </c:pt>
                <c:pt idx="1148">
                  <c:v>107132760</c:v>
                </c:pt>
                <c:pt idx="1149">
                  <c:v>107226000</c:v>
                </c:pt>
                <c:pt idx="1150">
                  <c:v>107319240</c:v>
                </c:pt>
                <c:pt idx="1151">
                  <c:v>107412480</c:v>
                </c:pt>
                <c:pt idx="1152">
                  <c:v>107505720</c:v>
                </c:pt>
                <c:pt idx="1153">
                  <c:v>107598960</c:v>
                </c:pt>
                <c:pt idx="1154">
                  <c:v>107692200</c:v>
                </c:pt>
                <c:pt idx="1155">
                  <c:v>107785440</c:v>
                </c:pt>
                <c:pt idx="1156">
                  <c:v>107878680</c:v>
                </c:pt>
                <c:pt idx="1157">
                  <c:v>107971920</c:v>
                </c:pt>
                <c:pt idx="1158">
                  <c:v>108065160</c:v>
                </c:pt>
                <c:pt idx="1159">
                  <c:v>108158400</c:v>
                </c:pt>
                <c:pt idx="1160">
                  <c:v>108251640</c:v>
                </c:pt>
                <c:pt idx="1161">
                  <c:v>108344880</c:v>
                </c:pt>
                <c:pt idx="1162">
                  <c:v>108438120</c:v>
                </c:pt>
                <c:pt idx="1163">
                  <c:v>108531360</c:v>
                </c:pt>
                <c:pt idx="1164">
                  <c:v>108624600</c:v>
                </c:pt>
                <c:pt idx="1165">
                  <c:v>108717840</c:v>
                </c:pt>
                <c:pt idx="1166">
                  <c:v>108811080</c:v>
                </c:pt>
                <c:pt idx="1167">
                  <c:v>108904320</c:v>
                </c:pt>
                <c:pt idx="1168">
                  <c:v>108997560</c:v>
                </c:pt>
                <c:pt idx="1169">
                  <c:v>109090800</c:v>
                </c:pt>
                <c:pt idx="1170">
                  <c:v>109184040</c:v>
                </c:pt>
                <c:pt idx="1171">
                  <c:v>109277280</c:v>
                </c:pt>
                <c:pt idx="1172">
                  <c:v>109370520</c:v>
                </c:pt>
                <c:pt idx="1173">
                  <c:v>109463760</c:v>
                </c:pt>
                <c:pt idx="1174">
                  <c:v>109557000</c:v>
                </c:pt>
                <c:pt idx="1175">
                  <c:v>109650240</c:v>
                </c:pt>
                <c:pt idx="1176">
                  <c:v>109743480</c:v>
                </c:pt>
                <c:pt idx="1177">
                  <c:v>109836720</c:v>
                </c:pt>
                <c:pt idx="1178">
                  <c:v>109929960</c:v>
                </c:pt>
                <c:pt idx="1179">
                  <c:v>110023200</c:v>
                </c:pt>
                <c:pt idx="1180">
                  <c:v>110116440</c:v>
                </c:pt>
                <c:pt idx="1181">
                  <c:v>110209680</c:v>
                </c:pt>
                <c:pt idx="1182">
                  <c:v>110302920</c:v>
                </c:pt>
                <c:pt idx="1183">
                  <c:v>110396160</c:v>
                </c:pt>
                <c:pt idx="1184">
                  <c:v>110489400</c:v>
                </c:pt>
                <c:pt idx="1185">
                  <c:v>110582640</c:v>
                </c:pt>
                <c:pt idx="1186">
                  <c:v>110675880</c:v>
                </c:pt>
                <c:pt idx="1187">
                  <c:v>110769120</c:v>
                </c:pt>
                <c:pt idx="1188">
                  <c:v>110862360</c:v>
                </c:pt>
                <c:pt idx="1189">
                  <c:v>110955600</c:v>
                </c:pt>
                <c:pt idx="1190">
                  <c:v>111048840</c:v>
                </c:pt>
                <c:pt idx="1191">
                  <c:v>111142080</c:v>
                </c:pt>
                <c:pt idx="1192">
                  <c:v>111235320</c:v>
                </c:pt>
                <c:pt idx="1193">
                  <c:v>111328560</c:v>
                </c:pt>
                <c:pt idx="1194">
                  <c:v>111421800</c:v>
                </c:pt>
                <c:pt idx="1195">
                  <c:v>111515040</c:v>
                </c:pt>
                <c:pt idx="1196">
                  <c:v>111608280</c:v>
                </c:pt>
                <c:pt idx="1197">
                  <c:v>111701520</c:v>
                </c:pt>
                <c:pt idx="1198">
                  <c:v>111794760</c:v>
                </c:pt>
                <c:pt idx="1199">
                  <c:v>111888000</c:v>
                </c:pt>
                <c:pt idx="1200">
                  <c:v>111981240</c:v>
                </c:pt>
                <c:pt idx="1201">
                  <c:v>112074480</c:v>
                </c:pt>
                <c:pt idx="1202">
                  <c:v>112167720</c:v>
                </c:pt>
                <c:pt idx="1203">
                  <c:v>112260960</c:v>
                </c:pt>
                <c:pt idx="1204">
                  <c:v>112354200</c:v>
                </c:pt>
                <c:pt idx="1205">
                  <c:v>112447440</c:v>
                </c:pt>
                <c:pt idx="1206">
                  <c:v>112540680</c:v>
                </c:pt>
                <c:pt idx="1207">
                  <c:v>112633920</c:v>
                </c:pt>
                <c:pt idx="1208">
                  <c:v>112727160</c:v>
                </c:pt>
                <c:pt idx="1209">
                  <c:v>112820400</c:v>
                </c:pt>
                <c:pt idx="1210">
                  <c:v>112913640</c:v>
                </c:pt>
                <c:pt idx="1211">
                  <c:v>113006880</c:v>
                </c:pt>
                <c:pt idx="1212">
                  <c:v>113100120</c:v>
                </c:pt>
                <c:pt idx="1213">
                  <c:v>113193360</c:v>
                </c:pt>
                <c:pt idx="1214">
                  <c:v>113286600</c:v>
                </c:pt>
                <c:pt idx="1215">
                  <c:v>113379840</c:v>
                </c:pt>
                <c:pt idx="1216">
                  <c:v>113473080</c:v>
                </c:pt>
                <c:pt idx="1217">
                  <c:v>113566320</c:v>
                </c:pt>
                <c:pt idx="1218">
                  <c:v>113659560</c:v>
                </c:pt>
                <c:pt idx="1219">
                  <c:v>113752800</c:v>
                </c:pt>
                <c:pt idx="1220">
                  <c:v>113846040</c:v>
                </c:pt>
                <c:pt idx="1221">
                  <c:v>113939280</c:v>
                </c:pt>
                <c:pt idx="1222">
                  <c:v>114032520</c:v>
                </c:pt>
                <c:pt idx="1223">
                  <c:v>114125760</c:v>
                </c:pt>
                <c:pt idx="1224">
                  <c:v>114219000</c:v>
                </c:pt>
                <c:pt idx="1225">
                  <c:v>114312240</c:v>
                </c:pt>
                <c:pt idx="1226">
                  <c:v>114405480</c:v>
                </c:pt>
                <c:pt idx="1227">
                  <c:v>114498720</c:v>
                </c:pt>
                <c:pt idx="1228">
                  <c:v>114591960</c:v>
                </c:pt>
                <c:pt idx="1229">
                  <c:v>114685200</c:v>
                </c:pt>
                <c:pt idx="1230">
                  <c:v>114778440</c:v>
                </c:pt>
                <c:pt idx="1231">
                  <c:v>114871680</c:v>
                </c:pt>
                <c:pt idx="1232">
                  <c:v>114964920</c:v>
                </c:pt>
                <c:pt idx="1233">
                  <c:v>115058160</c:v>
                </c:pt>
                <c:pt idx="1234">
                  <c:v>115151400</c:v>
                </c:pt>
                <c:pt idx="1235">
                  <c:v>115244640</c:v>
                </c:pt>
                <c:pt idx="1236">
                  <c:v>115337880</c:v>
                </c:pt>
                <c:pt idx="1237">
                  <c:v>115431120</c:v>
                </c:pt>
                <c:pt idx="1238">
                  <c:v>115524360</c:v>
                </c:pt>
                <c:pt idx="1239">
                  <c:v>115617600</c:v>
                </c:pt>
                <c:pt idx="1240">
                  <c:v>115710840</c:v>
                </c:pt>
                <c:pt idx="1241">
                  <c:v>115804080</c:v>
                </c:pt>
                <c:pt idx="1242">
                  <c:v>115897320</c:v>
                </c:pt>
                <c:pt idx="1243">
                  <c:v>115990560</c:v>
                </c:pt>
                <c:pt idx="1244">
                  <c:v>116083800</c:v>
                </c:pt>
                <c:pt idx="1245">
                  <c:v>116177040</c:v>
                </c:pt>
                <c:pt idx="1246">
                  <c:v>116270280</c:v>
                </c:pt>
                <c:pt idx="1247">
                  <c:v>116363520</c:v>
                </c:pt>
                <c:pt idx="1248">
                  <c:v>116456760</c:v>
                </c:pt>
                <c:pt idx="1249">
                  <c:v>116550000</c:v>
                </c:pt>
                <c:pt idx="1250">
                  <c:v>116643240</c:v>
                </c:pt>
                <c:pt idx="1251">
                  <c:v>116736480</c:v>
                </c:pt>
                <c:pt idx="1252">
                  <c:v>116829720</c:v>
                </c:pt>
                <c:pt idx="1253">
                  <c:v>116922960</c:v>
                </c:pt>
                <c:pt idx="1254">
                  <c:v>117016200</c:v>
                </c:pt>
                <c:pt idx="1255">
                  <c:v>117109440</c:v>
                </c:pt>
                <c:pt idx="1256">
                  <c:v>117202680</c:v>
                </c:pt>
                <c:pt idx="1257">
                  <c:v>117295920</c:v>
                </c:pt>
                <c:pt idx="1258">
                  <c:v>117389160</c:v>
                </c:pt>
                <c:pt idx="1259">
                  <c:v>117482400</c:v>
                </c:pt>
                <c:pt idx="1260">
                  <c:v>117575640</c:v>
                </c:pt>
                <c:pt idx="1261">
                  <c:v>117668880</c:v>
                </c:pt>
                <c:pt idx="1262">
                  <c:v>117762120</c:v>
                </c:pt>
                <c:pt idx="1263">
                  <c:v>117855360</c:v>
                </c:pt>
                <c:pt idx="1264">
                  <c:v>117948600</c:v>
                </c:pt>
                <c:pt idx="1265">
                  <c:v>118041840</c:v>
                </c:pt>
                <c:pt idx="1266">
                  <c:v>118135080</c:v>
                </c:pt>
                <c:pt idx="1267">
                  <c:v>118228320</c:v>
                </c:pt>
                <c:pt idx="1268">
                  <c:v>118321560</c:v>
                </c:pt>
                <c:pt idx="1269">
                  <c:v>118414800</c:v>
                </c:pt>
                <c:pt idx="1270">
                  <c:v>118508040</c:v>
                </c:pt>
                <c:pt idx="1271">
                  <c:v>118601280</c:v>
                </c:pt>
                <c:pt idx="1272">
                  <c:v>118694520</c:v>
                </c:pt>
                <c:pt idx="1273">
                  <c:v>118787760</c:v>
                </c:pt>
                <c:pt idx="1274">
                  <c:v>118881000</c:v>
                </c:pt>
                <c:pt idx="1275">
                  <c:v>118974240</c:v>
                </c:pt>
                <c:pt idx="1276">
                  <c:v>119067480</c:v>
                </c:pt>
                <c:pt idx="1277">
                  <c:v>119160720</c:v>
                </c:pt>
                <c:pt idx="1278">
                  <c:v>119253960</c:v>
                </c:pt>
                <c:pt idx="1279">
                  <c:v>119347200</c:v>
                </c:pt>
                <c:pt idx="1280">
                  <c:v>119440440</c:v>
                </c:pt>
                <c:pt idx="1281">
                  <c:v>119533680</c:v>
                </c:pt>
                <c:pt idx="1282">
                  <c:v>119626920</c:v>
                </c:pt>
                <c:pt idx="1283">
                  <c:v>119720160</c:v>
                </c:pt>
                <c:pt idx="1284">
                  <c:v>119813400</c:v>
                </c:pt>
                <c:pt idx="1285">
                  <c:v>119906640</c:v>
                </c:pt>
                <c:pt idx="1286">
                  <c:v>119999880</c:v>
                </c:pt>
                <c:pt idx="1287">
                  <c:v>120093120</c:v>
                </c:pt>
                <c:pt idx="1288">
                  <c:v>120186360</c:v>
                </c:pt>
                <c:pt idx="1289">
                  <c:v>120279600</c:v>
                </c:pt>
                <c:pt idx="1290">
                  <c:v>120372840</c:v>
                </c:pt>
                <c:pt idx="1291">
                  <c:v>120466080</c:v>
                </c:pt>
                <c:pt idx="1292">
                  <c:v>120559320</c:v>
                </c:pt>
                <c:pt idx="1293">
                  <c:v>120652560</c:v>
                </c:pt>
                <c:pt idx="1294">
                  <c:v>120745800</c:v>
                </c:pt>
                <c:pt idx="1295">
                  <c:v>120839040</c:v>
                </c:pt>
                <c:pt idx="1296">
                  <c:v>120932280</c:v>
                </c:pt>
                <c:pt idx="1297">
                  <c:v>121025520</c:v>
                </c:pt>
                <c:pt idx="1298">
                  <c:v>121118760</c:v>
                </c:pt>
                <c:pt idx="1299">
                  <c:v>121212000</c:v>
                </c:pt>
                <c:pt idx="1300">
                  <c:v>121305240</c:v>
                </c:pt>
                <c:pt idx="1301">
                  <c:v>121398480</c:v>
                </c:pt>
                <c:pt idx="1302">
                  <c:v>121491720</c:v>
                </c:pt>
                <c:pt idx="1303">
                  <c:v>121584960</c:v>
                </c:pt>
                <c:pt idx="1304">
                  <c:v>121678200</c:v>
                </c:pt>
                <c:pt idx="1305">
                  <c:v>121771440</c:v>
                </c:pt>
                <c:pt idx="1306">
                  <c:v>121864680</c:v>
                </c:pt>
                <c:pt idx="1307">
                  <c:v>121957920</c:v>
                </c:pt>
                <c:pt idx="1308">
                  <c:v>122051160</c:v>
                </c:pt>
                <c:pt idx="1309">
                  <c:v>122144400</c:v>
                </c:pt>
                <c:pt idx="1310">
                  <c:v>122237640</c:v>
                </c:pt>
                <c:pt idx="1311">
                  <c:v>122330880</c:v>
                </c:pt>
                <c:pt idx="1312">
                  <c:v>122424120</c:v>
                </c:pt>
                <c:pt idx="1313">
                  <c:v>122517360</c:v>
                </c:pt>
                <c:pt idx="1314">
                  <c:v>122610600</c:v>
                </c:pt>
                <c:pt idx="1315">
                  <c:v>122703840</c:v>
                </c:pt>
                <c:pt idx="1316">
                  <c:v>122797080</c:v>
                </c:pt>
                <c:pt idx="1317">
                  <c:v>122890320</c:v>
                </c:pt>
                <c:pt idx="1318">
                  <c:v>122983560</c:v>
                </c:pt>
                <c:pt idx="1319">
                  <c:v>123076800</c:v>
                </c:pt>
                <c:pt idx="1320">
                  <c:v>123170040</c:v>
                </c:pt>
                <c:pt idx="1321">
                  <c:v>123263280</c:v>
                </c:pt>
                <c:pt idx="1322">
                  <c:v>123356520</c:v>
                </c:pt>
                <c:pt idx="1323">
                  <c:v>123449760</c:v>
                </c:pt>
                <c:pt idx="1324">
                  <c:v>123543000</c:v>
                </c:pt>
                <c:pt idx="1325">
                  <c:v>123636240</c:v>
                </c:pt>
                <c:pt idx="1326">
                  <c:v>123729480</c:v>
                </c:pt>
                <c:pt idx="1327">
                  <c:v>123822720</c:v>
                </c:pt>
                <c:pt idx="1328">
                  <c:v>123915960</c:v>
                </c:pt>
                <c:pt idx="1329">
                  <c:v>124009200</c:v>
                </c:pt>
                <c:pt idx="1330">
                  <c:v>124102440</c:v>
                </c:pt>
                <c:pt idx="1331">
                  <c:v>124195680</c:v>
                </c:pt>
                <c:pt idx="1332">
                  <c:v>124288920</c:v>
                </c:pt>
                <c:pt idx="1333">
                  <c:v>124382160</c:v>
                </c:pt>
                <c:pt idx="1334">
                  <c:v>124475400</c:v>
                </c:pt>
                <c:pt idx="1335">
                  <c:v>124568640</c:v>
                </c:pt>
                <c:pt idx="1336">
                  <c:v>124661880</c:v>
                </c:pt>
                <c:pt idx="1337">
                  <c:v>124755120</c:v>
                </c:pt>
                <c:pt idx="1338">
                  <c:v>124848360</c:v>
                </c:pt>
                <c:pt idx="1339">
                  <c:v>124941600</c:v>
                </c:pt>
                <c:pt idx="1340">
                  <c:v>125034840</c:v>
                </c:pt>
                <c:pt idx="1341">
                  <c:v>125128080</c:v>
                </c:pt>
                <c:pt idx="1342">
                  <c:v>125221320</c:v>
                </c:pt>
                <c:pt idx="1343">
                  <c:v>125314560</c:v>
                </c:pt>
                <c:pt idx="1344">
                  <c:v>125407800</c:v>
                </c:pt>
                <c:pt idx="1345">
                  <c:v>125501040</c:v>
                </c:pt>
                <c:pt idx="1346">
                  <c:v>125594280</c:v>
                </c:pt>
                <c:pt idx="1347">
                  <c:v>125687520</c:v>
                </c:pt>
                <c:pt idx="1348">
                  <c:v>125780760</c:v>
                </c:pt>
                <c:pt idx="1349">
                  <c:v>125874000</c:v>
                </c:pt>
                <c:pt idx="1350">
                  <c:v>125967240</c:v>
                </c:pt>
                <c:pt idx="1351">
                  <c:v>126060480</c:v>
                </c:pt>
                <c:pt idx="1352">
                  <c:v>126153720</c:v>
                </c:pt>
                <c:pt idx="1353">
                  <c:v>126246960</c:v>
                </c:pt>
                <c:pt idx="1354">
                  <c:v>126340200</c:v>
                </c:pt>
                <c:pt idx="1355">
                  <c:v>126433440</c:v>
                </c:pt>
                <c:pt idx="1356">
                  <c:v>126526680</c:v>
                </c:pt>
                <c:pt idx="1357">
                  <c:v>126619920</c:v>
                </c:pt>
                <c:pt idx="1358">
                  <c:v>126713160</c:v>
                </c:pt>
                <c:pt idx="1359">
                  <c:v>126806400</c:v>
                </c:pt>
                <c:pt idx="1360">
                  <c:v>126899640</c:v>
                </c:pt>
                <c:pt idx="1361">
                  <c:v>126992880</c:v>
                </c:pt>
                <c:pt idx="1362">
                  <c:v>127086120</c:v>
                </c:pt>
                <c:pt idx="1363">
                  <c:v>127179360</c:v>
                </c:pt>
                <c:pt idx="1364">
                  <c:v>127272600</c:v>
                </c:pt>
                <c:pt idx="1365">
                  <c:v>127365840</c:v>
                </c:pt>
                <c:pt idx="1366">
                  <c:v>127459080</c:v>
                </c:pt>
                <c:pt idx="1367">
                  <c:v>127552320</c:v>
                </c:pt>
                <c:pt idx="1368">
                  <c:v>127645560</c:v>
                </c:pt>
                <c:pt idx="1369">
                  <c:v>127738800</c:v>
                </c:pt>
                <c:pt idx="1370">
                  <c:v>127832040</c:v>
                </c:pt>
                <c:pt idx="1371">
                  <c:v>127925280</c:v>
                </c:pt>
                <c:pt idx="1372">
                  <c:v>128018520</c:v>
                </c:pt>
                <c:pt idx="1373">
                  <c:v>128111760</c:v>
                </c:pt>
                <c:pt idx="1374">
                  <c:v>128205000</c:v>
                </c:pt>
                <c:pt idx="1375">
                  <c:v>128298240</c:v>
                </c:pt>
                <c:pt idx="1376">
                  <c:v>128391480</c:v>
                </c:pt>
                <c:pt idx="1377">
                  <c:v>128484720</c:v>
                </c:pt>
                <c:pt idx="1378">
                  <c:v>128577960</c:v>
                </c:pt>
                <c:pt idx="1379">
                  <c:v>128671200</c:v>
                </c:pt>
                <c:pt idx="1380">
                  <c:v>128764440</c:v>
                </c:pt>
                <c:pt idx="1381">
                  <c:v>128857680</c:v>
                </c:pt>
                <c:pt idx="1382">
                  <c:v>128950920</c:v>
                </c:pt>
                <c:pt idx="1383">
                  <c:v>129044160</c:v>
                </c:pt>
                <c:pt idx="1384">
                  <c:v>129137400</c:v>
                </c:pt>
                <c:pt idx="1385">
                  <c:v>129230640</c:v>
                </c:pt>
                <c:pt idx="1386">
                  <c:v>129323880</c:v>
                </c:pt>
                <c:pt idx="1387">
                  <c:v>129417120</c:v>
                </c:pt>
                <c:pt idx="1388">
                  <c:v>129510360</c:v>
                </c:pt>
                <c:pt idx="1389">
                  <c:v>129603600</c:v>
                </c:pt>
                <c:pt idx="1390">
                  <c:v>129696840</c:v>
                </c:pt>
                <c:pt idx="1391">
                  <c:v>129790080</c:v>
                </c:pt>
                <c:pt idx="1392">
                  <c:v>129883320</c:v>
                </c:pt>
                <c:pt idx="1393">
                  <c:v>129976560</c:v>
                </c:pt>
                <c:pt idx="1394">
                  <c:v>130069800</c:v>
                </c:pt>
                <c:pt idx="1395">
                  <c:v>130163040</c:v>
                </c:pt>
                <c:pt idx="1396">
                  <c:v>130256280</c:v>
                </c:pt>
                <c:pt idx="1397">
                  <c:v>130349520</c:v>
                </c:pt>
                <c:pt idx="1398">
                  <c:v>130442760</c:v>
                </c:pt>
                <c:pt idx="1399">
                  <c:v>130536000</c:v>
                </c:pt>
                <c:pt idx="1400">
                  <c:v>130629240</c:v>
                </c:pt>
                <c:pt idx="1401">
                  <c:v>130722480</c:v>
                </c:pt>
                <c:pt idx="1402">
                  <c:v>130815720</c:v>
                </c:pt>
                <c:pt idx="1403">
                  <c:v>130908960</c:v>
                </c:pt>
                <c:pt idx="1404">
                  <c:v>131002200</c:v>
                </c:pt>
                <c:pt idx="1405">
                  <c:v>131095440</c:v>
                </c:pt>
                <c:pt idx="1406">
                  <c:v>131188680</c:v>
                </c:pt>
                <c:pt idx="1407">
                  <c:v>131281920</c:v>
                </c:pt>
                <c:pt idx="1408">
                  <c:v>131375160</c:v>
                </c:pt>
                <c:pt idx="1409">
                  <c:v>131468400</c:v>
                </c:pt>
                <c:pt idx="1410">
                  <c:v>131561640</c:v>
                </c:pt>
                <c:pt idx="1411">
                  <c:v>131654880</c:v>
                </c:pt>
                <c:pt idx="1412">
                  <c:v>131748120</c:v>
                </c:pt>
                <c:pt idx="1413">
                  <c:v>131841360</c:v>
                </c:pt>
                <c:pt idx="1414">
                  <c:v>131934600</c:v>
                </c:pt>
                <c:pt idx="1415">
                  <c:v>132027840</c:v>
                </c:pt>
                <c:pt idx="1416">
                  <c:v>132121080</c:v>
                </c:pt>
                <c:pt idx="1417">
                  <c:v>132214320</c:v>
                </c:pt>
                <c:pt idx="1418">
                  <c:v>132307560</c:v>
                </c:pt>
                <c:pt idx="1419">
                  <c:v>132400800</c:v>
                </c:pt>
                <c:pt idx="1420">
                  <c:v>132494040</c:v>
                </c:pt>
                <c:pt idx="1421">
                  <c:v>132587280</c:v>
                </c:pt>
                <c:pt idx="1422">
                  <c:v>132680520</c:v>
                </c:pt>
                <c:pt idx="1423">
                  <c:v>132773760</c:v>
                </c:pt>
                <c:pt idx="1424">
                  <c:v>132867000</c:v>
                </c:pt>
                <c:pt idx="1425">
                  <c:v>132960240</c:v>
                </c:pt>
                <c:pt idx="1426">
                  <c:v>133053480</c:v>
                </c:pt>
                <c:pt idx="1427">
                  <c:v>133146720</c:v>
                </c:pt>
                <c:pt idx="1428">
                  <c:v>133239960</c:v>
                </c:pt>
                <c:pt idx="1429">
                  <c:v>133333200</c:v>
                </c:pt>
                <c:pt idx="1430">
                  <c:v>133426440</c:v>
                </c:pt>
                <c:pt idx="1431">
                  <c:v>133519680</c:v>
                </c:pt>
                <c:pt idx="1432">
                  <c:v>133612920</c:v>
                </c:pt>
                <c:pt idx="1433">
                  <c:v>133706160</c:v>
                </c:pt>
                <c:pt idx="1434">
                  <c:v>133799400</c:v>
                </c:pt>
                <c:pt idx="1435">
                  <c:v>133892640</c:v>
                </c:pt>
                <c:pt idx="1436">
                  <c:v>133985880</c:v>
                </c:pt>
                <c:pt idx="1437">
                  <c:v>134079120</c:v>
                </c:pt>
                <c:pt idx="1438">
                  <c:v>134172360</c:v>
                </c:pt>
                <c:pt idx="1439">
                  <c:v>134265600</c:v>
                </c:pt>
                <c:pt idx="1440">
                  <c:v>134358840</c:v>
                </c:pt>
                <c:pt idx="1441">
                  <c:v>134452080</c:v>
                </c:pt>
                <c:pt idx="1442">
                  <c:v>134545320</c:v>
                </c:pt>
                <c:pt idx="1443">
                  <c:v>134638560</c:v>
                </c:pt>
                <c:pt idx="1444">
                  <c:v>134731800</c:v>
                </c:pt>
                <c:pt idx="1445">
                  <c:v>134825040</c:v>
                </c:pt>
                <c:pt idx="1446">
                  <c:v>134918280</c:v>
                </c:pt>
                <c:pt idx="1447">
                  <c:v>135011520</c:v>
                </c:pt>
                <c:pt idx="1448">
                  <c:v>135104760</c:v>
                </c:pt>
                <c:pt idx="1449">
                  <c:v>135198000</c:v>
                </c:pt>
                <c:pt idx="1450">
                  <c:v>135291240</c:v>
                </c:pt>
                <c:pt idx="1451">
                  <c:v>135384480</c:v>
                </c:pt>
                <c:pt idx="1452">
                  <c:v>135477720</c:v>
                </c:pt>
                <c:pt idx="1453">
                  <c:v>135570960</c:v>
                </c:pt>
                <c:pt idx="1454">
                  <c:v>135664200</c:v>
                </c:pt>
                <c:pt idx="1455">
                  <c:v>135757440</c:v>
                </c:pt>
                <c:pt idx="1456">
                  <c:v>135850680</c:v>
                </c:pt>
                <c:pt idx="1457">
                  <c:v>135943920</c:v>
                </c:pt>
                <c:pt idx="1458">
                  <c:v>136037160</c:v>
                </c:pt>
                <c:pt idx="1459">
                  <c:v>136130400</c:v>
                </c:pt>
                <c:pt idx="1460">
                  <c:v>136223640</c:v>
                </c:pt>
                <c:pt idx="1461">
                  <c:v>136316880</c:v>
                </c:pt>
                <c:pt idx="1462">
                  <c:v>136410120</c:v>
                </c:pt>
                <c:pt idx="1463">
                  <c:v>136503360</c:v>
                </c:pt>
                <c:pt idx="1464">
                  <c:v>136596600</c:v>
                </c:pt>
                <c:pt idx="1465">
                  <c:v>136689840</c:v>
                </c:pt>
                <c:pt idx="1466">
                  <c:v>136783080</c:v>
                </c:pt>
                <c:pt idx="1467">
                  <c:v>136876320</c:v>
                </c:pt>
                <c:pt idx="1468">
                  <c:v>136969560</c:v>
                </c:pt>
                <c:pt idx="1469">
                  <c:v>137062800</c:v>
                </c:pt>
                <c:pt idx="1470">
                  <c:v>137156040</c:v>
                </c:pt>
                <c:pt idx="1471">
                  <c:v>137249280</c:v>
                </c:pt>
                <c:pt idx="1472">
                  <c:v>137342520</c:v>
                </c:pt>
                <c:pt idx="1473">
                  <c:v>137435760</c:v>
                </c:pt>
                <c:pt idx="1474">
                  <c:v>137529000</c:v>
                </c:pt>
                <c:pt idx="1475">
                  <c:v>137622240</c:v>
                </c:pt>
                <c:pt idx="1476">
                  <c:v>137715480</c:v>
                </c:pt>
                <c:pt idx="1477">
                  <c:v>137808720</c:v>
                </c:pt>
                <c:pt idx="1478">
                  <c:v>137901960</c:v>
                </c:pt>
                <c:pt idx="1479">
                  <c:v>137995200</c:v>
                </c:pt>
                <c:pt idx="1480">
                  <c:v>138088440</c:v>
                </c:pt>
                <c:pt idx="1481">
                  <c:v>138181680</c:v>
                </c:pt>
                <c:pt idx="1482">
                  <c:v>138274920</c:v>
                </c:pt>
                <c:pt idx="1483">
                  <c:v>138368160</c:v>
                </c:pt>
                <c:pt idx="1484">
                  <c:v>138461400</c:v>
                </c:pt>
                <c:pt idx="1485">
                  <c:v>138554640</c:v>
                </c:pt>
                <c:pt idx="1486">
                  <c:v>138647880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DD-4149-B047-7E4CF5103192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Sheet1!$A$5:$A$1492</c:f>
              <c:strCache>
                <c:ptCount val="148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</c:strCache>
            </c:strRef>
          </c:cat>
          <c:val>
            <c:numRef>
              <c:f>Sheet1!$D$5:$D$1492</c:f>
              <c:numCache>
                <c:formatCode>General</c:formatCode>
                <c:ptCount val="148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186480</c:v>
                </c:pt>
                <c:pt idx="692">
                  <c:v>372960</c:v>
                </c:pt>
                <c:pt idx="693">
                  <c:v>372960</c:v>
                </c:pt>
                <c:pt idx="694">
                  <c:v>372960</c:v>
                </c:pt>
                <c:pt idx="695">
                  <c:v>372960</c:v>
                </c:pt>
                <c:pt idx="696">
                  <c:v>372960</c:v>
                </c:pt>
                <c:pt idx="697">
                  <c:v>372960</c:v>
                </c:pt>
                <c:pt idx="698">
                  <c:v>372960</c:v>
                </c:pt>
                <c:pt idx="699">
                  <c:v>372960</c:v>
                </c:pt>
                <c:pt idx="700">
                  <c:v>372960</c:v>
                </c:pt>
                <c:pt idx="701">
                  <c:v>372960</c:v>
                </c:pt>
                <c:pt idx="702">
                  <c:v>372960</c:v>
                </c:pt>
                <c:pt idx="703">
                  <c:v>372960</c:v>
                </c:pt>
                <c:pt idx="704">
                  <c:v>372960</c:v>
                </c:pt>
                <c:pt idx="705">
                  <c:v>372960</c:v>
                </c:pt>
                <c:pt idx="706">
                  <c:v>372960</c:v>
                </c:pt>
                <c:pt idx="707">
                  <c:v>372960</c:v>
                </c:pt>
                <c:pt idx="708">
                  <c:v>372960</c:v>
                </c:pt>
                <c:pt idx="709">
                  <c:v>372960</c:v>
                </c:pt>
                <c:pt idx="710">
                  <c:v>372960</c:v>
                </c:pt>
                <c:pt idx="711">
                  <c:v>372960</c:v>
                </c:pt>
                <c:pt idx="712">
                  <c:v>372960</c:v>
                </c:pt>
                <c:pt idx="713">
                  <c:v>372960</c:v>
                </c:pt>
                <c:pt idx="714">
                  <c:v>372960</c:v>
                </c:pt>
                <c:pt idx="715">
                  <c:v>372960</c:v>
                </c:pt>
                <c:pt idx="716">
                  <c:v>372960</c:v>
                </c:pt>
                <c:pt idx="717">
                  <c:v>372960</c:v>
                </c:pt>
                <c:pt idx="718">
                  <c:v>372960</c:v>
                </c:pt>
                <c:pt idx="719">
                  <c:v>372960</c:v>
                </c:pt>
                <c:pt idx="720">
                  <c:v>372960</c:v>
                </c:pt>
                <c:pt idx="721">
                  <c:v>372960</c:v>
                </c:pt>
                <c:pt idx="722">
                  <c:v>372960</c:v>
                </c:pt>
                <c:pt idx="723">
                  <c:v>372960</c:v>
                </c:pt>
                <c:pt idx="724">
                  <c:v>372960</c:v>
                </c:pt>
                <c:pt idx="725">
                  <c:v>372960</c:v>
                </c:pt>
                <c:pt idx="726">
                  <c:v>372960</c:v>
                </c:pt>
                <c:pt idx="727">
                  <c:v>372960</c:v>
                </c:pt>
                <c:pt idx="728">
                  <c:v>372960</c:v>
                </c:pt>
                <c:pt idx="729">
                  <c:v>372960</c:v>
                </c:pt>
                <c:pt idx="730">
                  <c:v>372960</c:v>
                </c:pt>
                <c:pt idx="731">
                  <c:v>372960</c:v>
                </c:pt>
                <c:pt idx="732">
                  <c:v>372960</c:v>
                </c:pt>
                <c:pt idx="733">
                  <c:v>372960</c:v>
                </c:pt>
                <c:pt idx="734">
                  <c:v>372960</c:v>
                </c:pt>
                <c:pt idx="735">
                  <c:v>372960</c:v>
                </c:pt>
                <c:pt idx="736">
                  <c:v>372960</c:v>
                </c:pt>
                <c:pt idx="737">
                  <c:v>372960</c:v>
                </c:pt>
                <c:pt idx="738">
                  <c:v>372960</c:v>
                </c:pt>
                <c:pt idx="739">
                  <c:v>372960</c:v>
                </c:pt>
                <c:pt idx="740">
                  <c:v>372960</c:v>
                </c:pt>
                <c:pt idx="741">
                  <c:v>372960</c:v>
                </c:pt>
                <c:pt idx="742">
                  <c:v>372960</c:v>
                </c:pt>
                <c:pt idx="743">
                  <c:v>372960</c:v>
                </c:pt>
                <c:pt idx="744">
                  <c:v>372960</c:v>
                </c:pt>
                <c:pt idx="745">
                  <c:v>372960</c:v>
                </c:pt>
                <c:pt idx="746">
                  <c:v>372960</c:v>
                </c:pt>
                <c:pt idx="747">
                  <c:v>372960</c:v>
                </c:pt>
                <c:pt idx="748">
                  <c:v>372960</c:v>
                </c:pt>
                <c:pt idx="749">
                  <c:v>372960</c:v>
                </c:pt>
                <c:pt idx="750">
                  <c:v>372960</c:v>
                </c:pt>
                <c:pt idx="751">
                  <c:v>372960</c:v>
                </c:pt>
                <c:pt idx="752">
                  <c:v>372960</c:v>
                </c:pt>
                <c:pt idx="753">
                  <c:v>372960</c:v>
                </c:pt>
                <c:pt idx="754">
                  <c:v>372960</c:v>
                </c:pt>
                <c:pt idx="755">
                  <c:v>372960</c:v>
                </c:pt>
                <c:pt idx="756">
                  <c:v>372960</c:v>
                </c:pt>
                <c:pt idx="757">
                  <c:v>372960</c:v>
                </c:pt>
                <c:pt idx="758">
                  <c:v>372960</c:v>
                </c:pt>
                <c:pt idx="759">
                  <c:v>372960</c:v>
                </c:pt>
                <c:pt idx="760">
                  <c:v>372960</c:v>
                </c:pt>
                <c:pt idx="761">
                  <c:v>372960</c:v>
                </c:pt>
                <c:pt idx="762">
                  <c:v>372960</c:v>
                </c:pt>
                <c:pt idx="763">
                  <c:v>372960</c:v>
                </c:pt>
                <c:pt idx="764">
                  <c:v>372960</c:v>
                </c:pt>
                <c:pt idx="765">
                  <c:v>372960</c:v>
                </c:pt>
                <c:pt idx="766">
                  <c:v>372960</c:v>
                </c:pt>
                <c:pt idx="767">
                  <c:v>372960</c:v>
                </c:pt>
                <c:pt idx="768">
                  <c:v>372960</c:v>
                </c:pt>
                <c:pt idx="769">
                  <c:v>372960</c:v>
                </c:pt>
                <c:pt idx="770">
                  <c:v>372960</c:v>
                </c:pt>
                <c:pt idx="771">
                  <c:v>372960</c:v>
                </c:pt>
                <c:pt idx="772">
                  <c:v>372960</c:v>
                </c:pt>
                <c:pt idx="773">
                  <c:v>372960</c:v>
                </c:pt>
                <c:pt idx="774">
                  <c:v>372960</c:v>
                </c:pt>
                <c:pt idx="775">
                  <c:v>372960</c:v>
                </c:pt>
                <c:pt idx="776">
                  <c:v>372960</c:v>
                </c:pt>
                <c:pt idx="777">
                  <c:v>372960</c:v>
                </c:pt>
                <c:pt idx="778">
                  <c:v>372960</c:v>
                </c:pt>
                <c:pt idx="779">
                  <c:v>372960</c:v>
                </c:pt>
                <c:pt idx="780">
                  <c:v>372960</c:v>
                </c:pt>
                <c:pt idx="781">
                  <c:v>372960</c:v>
                </c:pt>
                <c:pt idx="782">
                  <c:v>372960</c:v>
                </c:pt>
                <c:pt idx="783">
                  <c:v>372960</c:v>
                </c:pt>
                <c:pt idx="784">
                  <c:v>372960</c:v>
                </c:pt>
                <c:pt idx="785">
                  <c:v>372960</c:v>
                </c:pt>
                <c:pt idx="786">
                  <c:v>372960</c:v>
                </c:pt>
                <c:pt idx="787">
                  <c:v>372960</c:v>
                </c:pt>
                <c:pt idx="788">
                  <c:v>372960</c:v>
                </c:pt>
                <c:pt idx="789">
                  <c:v>372960</c:v>
                </c:pt>
                <c:pt idx="790">
                  <c:v>372960</c:v>
                </c:pt>
                <c:pt idx="791">
                  <c:v>372960</c:v>
                </c:pt>
                <c:pt idx="792">
                  <c:v>372960</c:v>
                </c:pt>
                <c:pt idx="793">
                  <c:v>372960</c:v>
                </c:pt>
                <c:pt idx="794">
                  <c:v>372960</c:v>
                </c:pt>
                <c:pt idx="795">
                  <c:v>372960</c:v>
                </c:pt>
                <c:pt idx="796">
                  <c:v>372960</c:v>
                </c:pt>
                <c:pt idx="797">
                  <c:v>372960</c:v>
                </c:pt>
                <c:pt idx="798">
                  <c:v>372960</c:v>
                </c:pt>
                <c:pt idx="799">
                  <c:v>372960</c:v>
                </c:pt>
                <c:pt idx="800">
                  <c:v>372960</c:v>
                </c:pt>
                <c:pt idx="801">
                  <c:v>372960</c:v>
                </c:pt>
                <c:pt idx="802">
                  <c:v>372960</c:v>
                </c:pt>
                <c:pt idx="803">
                  <c:v>372960</c:v>
                </c:pt>
                <c:pt idx="804">
                  <c:v>372960</c:v>
                </c:pt>
                <c:pt idx="805">
                  <c:v>372960</c:v>
                </c:pt>
                <c:pt idx="806">
                  <c:v>372960</c:v>
                </c:pt>
                <c:pt idx="807">
                  <c:v>372960</c:v>
                </c:pt>
                <c:pt idx="808">
                  <c:v>372960</c:v>
                </c:pt>
                <c:pt idx="809">
                  <c:v>372960</c:v>
                </c:pt>
                <c:pt idx="810">
                  <c:v>372960</c:v>
                </c:pt>
                <c:pt idx="811">
                  <c:v>372960</c:v>
                </c:pt>
                <c:pt idx="812">
                  <c:v>372960</c:v>
                </c:pt>
                <c:pt idx="813">
                  <c:v>372960</c:v>
                </c:pt>
                <c:pt idx="814">
                  <c:v>372960</c:v>
                </c:pt>
                <c:pt idx="815">
                  <c:v>372960</c:v>
                </c:pt>
                <c:pt idx="816">
                  <c:v>372960</c:v>
                </c:pt>
                <c:pt idx="817">
                  <c:v>372960</c:v>
                </c:pt>
                <c:pt idx="818">
                  <c:v>372960</c:v>
                </c:pt>
                <c:pt idx="819">
                  <c:v>372960</c:v>
                </c:pt>
                <c:pt idx="820">
                  <c:v>372960</c:v>
                </c:pt>
                <c:pt idx="821">
                  <c:v>372960</c:v>
                </c:pt>
                <c:pt idx="822">
                  <c:v>372960</c:v>
                </c:pt>
                <c:pt idx="823">
                  <c:v>372960</c:v>
                </c:pt>
                <c:pt idx="824">
                  <c:v>372960</c:v>
                </c:pt>
                <c:pt idx="825">
                  <c:v>372960</c:v>
                </c:pt>
                <c:pt idx="826">
                  <c:v>372960</c:v>
                </c:pt>
                <c:pt idx="827">
                  <c:v>372960</c:v>
                </c:pt>
                <c:pt idx="828">
                  <c:v>372960</c:v>
                </c:pt>
                <c:pt idx="829">
                  <c:v>372960</c:v>
                </c:pt>
                <c:pt idx="830">
                  <c:v>372960</c:v>
                </c:pt>
                <c:pt idx="831">
                  <c:v>372960</c:v>
                </c:pt>
                <c:pt idx="832">
                  <c:v>372960</c:v>
                </c:pt>
                <c:pt idx="833">
                  <c:v>372960</c:v>
                </c:pt>
                <c:pt idx="834">
                  <c:v>372960</c:v>
                </c:pt>
                <c:pt idx="835">
                  <c:v>372960</c:v>
                </c:pt>
                <c:pt idx="836">
                  <c:v>372960</c:v>
                </c:pt>
                <c:pt idx="837">
                  <c:v>372960</c:v>
                </c:pt>
                <c:pt idx="838">
                  <c:v>372960</c:v>
                </c:pt>
                <c:pt idx="839">
                  <c:v>372960</c:v>
                </c:pt>
                <c:pt idx="840">
                  <c:v>372960</c:v>
                </c:pt>
                <c:pt idx="841">
                  <c:v>372960</c:v>
                </c:pt>
                <c:pt idx="842">
                  <c:v>372960</c:v>
                </c:pt>
                <c:pt idx="843">
                  <c:v>372960</c:v>
                </c:pt>
                <c:pt idx="844">
                  <c:v>372960</c:v>
                </c:pt>
                <c:pt idx="845">
                  <c:v>372960</c:v>
                </c:pt>
                <c:pt idx="846">
                  <c:v>372960</c:v>
                </c:pt>
                <c:pt idx="847">
                  <c:v>372960</c:v>
                </c:pt>
                <c:pt idx="848">
                  <c:v>372960</c:v>
                </c:pt>
                <c:pt idx="849">
                  <c:v>372960</c:v>
                </c:pt>
                <c:pt idx="850">
                  <c:v>372960</c:v>
                </c:pt>
                <c:pt idx="851">
                  <c:v>372960</c:v>
                </c:pt>
                <c:pt idx="852">
                  <c:v>372960</c:v>
                </c:pt>
                <c:pt idx="853">
                  <c:v>372960</c:v>
                </c:pt>
                <c:pt idx="854">
                  <c:v>372960</c:v>
                </c:pt>
                <c:pt idx="855">
                  <c:v>372960</c:v>
                </c:pt>
                <c:pt idx="856">
                  <c:v>372960</c:v>
                </c:pt>
                <c:pt idx="857">
                  <c:v>372960</c:v>
                </c:pt>
                <c:pt idx="858">
                  <c:v>372960</c:v>
                </c:pt>
                <c:pt idx="859">
                  <c:v>372960</c:v>
                </c:pt>
                <c:pt idx="860">
                  <c:v>372960</c:v>
                </c:pt>
                <c:pt idx="861">
                  <c:v>372960</c:v>
                </c:pt>
                <c:pt idx="862">
                  <c:v>372960</c:v>
                </c:pt>
                <c:pt idx="863">
                  <c:v>372960</c:v>
                </c:pt>
                <c:pt idx="864">
                  <c:v>372960</c:v>
                </c:pt>
                <c:pt idx="865">
                  <c:v>372960</c:v>
                </c:pt>
                <c:pt idx="866">
                  <c:v>372960</c:v>
                </c:pt>
                <c:pt idx="867">
                  <c:v>372960</c:v>
                </c:pt>
                <c:pt idx="868">
                  <c:v>372960</c:v>
                </c:pt>
                <c:pt idx="869">
                  <c:v>372960</c:v>
                </c:pt>
                <c:pt idx="870">
                  <c:v>372960</c:v>
                </c:pt>
                <c:pt idx="871">
                  <c:v>372960</c:v>
                </c:pt>
                <c:pt idx="872">
                  <c:v>372960</c:v>
                </c:pt>
                <c:pt idx="873">
                  <c:v>372960</c:v>
                </c:pt>
                <c:pt idx="874">
                  <c:v>372960</c:v>
                </c:pt>
                <c:pt idx="875">
                  <c:v>372960</c:v>
                </c:pt>
                <c:pt idx="876">
                  <c:v>372960</c:v>
                </c:pt>
                <c:pt idx="877">
                  <c:v>372960</c:v>
                </c:pt>
                <c:pt idx="878">
                  <c:v>372960</c:v>
                </c:pt>
                <c:pt idx="879">
                  <c:v>372960</c:v>
                </c:pt>
                <c:pt idx="880">
                  <c:v>372960</c:v>
                </c:pt>
                <c:pt idx="881">
                  <c:v>372960</c:v>
                </c:pt>
                <c:pt idx="882">
                  <c:v>372960</c:v>
                </c:pt>
                <c:pt idx="883">
                  <c:v>372960</c:v>
                </c:pt>
                <c:pt idx="884">
                  <c:v>372960</c:v>
                </c:pt>
                <c:pt idx="885">
                  <c:v>372960</c:v>
                </c:pt>
                <c:pt idx="886">
                  <c:v>372960</c:v>
                </c:pt>
                <c:pt idx="887">
                  <c:v>372960</c:v>
                </c:pt>
                <c:pt idx="888">
                  <c:v>372960</c:v>
                </c:pt>
                <c:pt idx="889">
                  <c:v>372960</c:v>
                </c:pt>
                <c:pt idx="890">
                  <c:v>372960</c:v>
                </c:pt>
                <c:pt idx="891">
                  <c:v>372960</c:v>
                </c:pt>
                <c:pt idx="892">
                  <c:v>372960</c:v>
                </c:pt>
                <c:pt idx="893">
                  <c:v>372960</c:v>
                </c:pt>
                <c:pt idx="894">
                  <c:v>372960</c:v>
                </c:pt>
                <c:pt idx="895">
                  <c:v>372960</c:v>
                </c:pt>
                <c:pt idx="896">
                  <c:v>372960</c:v>
                </c:pt>
                <c:pt idx="897">
                  <c:v>372960</c:v>
                </c:pt>
                <c:pt idx="898">
                  <c:v>372960</c:v>
                </c:pt>
                <c:pt idx="899">
                  <c:v>372960</c:v>
                </c:pt>
                <c:pt idx="900">
                  <c:v>372960</c:v>
                </c:pt>
                <c:pt idx="901">
                  <c:v>372960</c:v>
                </c:pt>
                <c:pt idx="902">
                  <c:v>372960</c:v>
                </c:pt>
                <c:pt idx="903">
                  <c:v>372960</c:v>
                </c:pt>
                <c:pt idx="904">
                  <c:v>372960</c:v>
                </c:pt>
                <c:pt idx="905">
                  <c:v>372960</c:v>
                </c:pt>
                <c:pt idx="906">
                  <c:v>372960</c:v>
                </c:pt>
                <c:pt idx="907">
                  <c:v>372960</c:v>
                </c:pt>
                <c:pt idx="908">
                  <c:v>372960</c:v>
                </c:pt>
                <c:pt idx="909">
                  <c:v>372960</c:v>
                </c:pt>
                <c:pt idx="910">
                  <c:v>372960</c:v>
                </c:pt>
                <c:pt idx="911">
                  <c:v>372960</c:v>
                </c:pt>
                <c:pt idx="912">
                  <c:v>372960</c:v>
                </c:pt>
                <c:pt idx="913">
                  <c:v>372960</c:v>
                </c:pt>
                <c:pt idx="914">
                  <c:v>372960</c:v>
                </c:pt>
                <c:pt idx="915">
                  <c:v>372960</c:v>
                </c:pt>
                <c:pt idx="916">
                  <c:v>372960</c:v>
                </c:pt>
                <c:pt idx="917">
                  <c:v>372960</c:v>
                </c:pt>
                <c:pt idx="918">
                  <c:v>372960</c:v>
                </c:pt>
                <c:pt idx="919">
                  <c:v>372960</c:v>
                </c:pt>
                <c:pt idx="920">
                  <c:v>372960</c:v>
                </c:pt>
                <c:pt idx="921">
                  <c:v>372960</c:v>
                </c:pt>
                <c:pt idx="922">
                  <c:v>372960</c:v>
                </c:pt>
                <c:pt idx="923">
                  <c:v>372960</c:v>
                </c:pt>
                <c:pt idx="924">
                  <c:v>372960</c:v>
                </c:pt>
                <c:pt idx="925">
                  <c:v>372960</c:v>
                </c:pt>
                <c:pt idx="926">
                  <c:v>372960</c:v>
                </c:pt>
                <c:pt idx="927">
                  <c:v>372960</c:v>
                </c:pt>
                <c:pt idx="928">
                  <c:v>372960</c:v>
                </c:pt>
                <c:pt idx="929">
                  <c:v>372960</c:v>
                </c:pt>
                <c:pt idx="930">
                  <c:v>372960</c:v>
                </c:pt>
                <c:pt idx="931">
                  <c:v>372960</c:v>
                </c:pt>
                <c:pt idx="932">
                  <c:v>372960</c:v>
                </c:pt>
                <c:pt idx="933">
                  <c:v>372960</c:v>
                </c:pt>
                <c:pt idx="934">
                  <c:v>372960</c:v>
                </c:pt>
                <c:pt idx="935">
                  <c:v>372960</c:v>
                </c:pt>
                <c:pt idx="936">
                  <c:v>372960</c:v>
                </c:pt>
                <c:pt idx="937">
                  <c:v>372960</c:v>
                </c:pt>
                <c:pt idx="938">
                  <c:v>372960</c:v>
                </c:pt>
                <c:pt idx="939">
                  <c:v>372960</c:v>
                </c:pt>
                <c:pt idx="940">
                  <c:v>372960</c:v>
                </c:pt>
                <c:pt idx="941">
                  <c:v>372960</c:v>
                </c:pt>
                <c:pt idx="942">
                  <c:v>372960</c:v>
                </c:pt>
                <c:pt idx="943">
                  <c:v>372960</c:v>
                </c:pt>
                <c:pt idx="944">
                  <c:v>372960</c:v>
                </c:pt>
                <c:pt idx="945">
                  <c:v>372960</c:v>
                </c:pt>
                <c:pt idx="946">
                  <c:v>372960</c:v>
                </c:pt>
                <c:pt idx="947">
                  <c:v>372960</c:v>
                </c:pt>
                <c:pt idx="948">
                  <c:v>372960</c:v>
                </c:pt>
                <c:pt idx="949">
                  <c:v>372960</c:v>
                </c:pt>
                <c:pt idx="950">
                  <c:v>372960</c:v>
                </c:pt>
                <c:pt idx="951">
                  <c:v>372960</c:v>
                </c:pt>
                <c:pt idx="952">
                  <c:v>372960</c:v>
                </c:pt>
                <c:pt idx="953">
                  <c:v>372960</c:v>
                </c:pt>
                <c:pt idx="954">
                  <c:v>372960</c:v>
                </c:pt>
                <c:pt idx="955">
                  <c:v>372960</c:v>
                </c:pt>
                <c:pt idx="956">
                  <c:v>372960</c:v>
                </c:pt>
                <c:pt idx="957">
                  <c:v>372960</c:v>
                </c:pt>
                <c:pt idx="958">
                  <c:v>372960</c:v>
                </c:pt>
                <c:pt idx="959">
                  <c:v>372960</c:v>
                </c:pt>
                <c:pt idx="960">
                  <c:v>372960</c:v>
                </c:pt>
                <c:pt idx="961">
                  <c:v>372960</c:v>
                </c:pt>
                <c:pt idx="962">
                  <c:v>372960</c:v>
                </c:pt>
                <c:pt idx="963">
                  <c:v>372960</c:v>
                </c:pt>
                <c:pt idx="964">
                  <c:v>372960</c:v>
                </c:pt>
                <c:pt idx="965">
                  <c:v>372960</c:v>
                </c:pt>
                <c:pt idx="966">
                  <c:v>372960</c:v>
                </c:pt>
                <c:pt idx="967">
                  <c:v>372960</c:v>
                </c:pt>
                <c:pt idx="968">
                  <c:v>372960</c:v>
                </c:pt>
                <c:pt idx="969">
                  <c:v>372960</c:v>
                </c:pt>
                <c:pt idx="970">
                  <c:v>372960</c:v>
                </c:pt>
                <c:pt idx="971">
                  <c:v>372960</c:v>
                </c:pt>
                <c:pt idx="972">
                  <c:v>372960</c:v>
                </c:pt>
                <c:pt idx="973">
                  <c:v>372960</c:v>
                </c:pt>
                <c:pt idx="974">
                  <c:v>372960</c:v>
                </c:pt>
                <c:pt idx="975">
                  <c:v>372960</c:v>
                </c:pt>
                <c:pt idx="976">
                  <c:v>372960</c:v>
                </c:pt>
                <c:pt idx="977">
                  <c:v>372960</c:v>
                </c:pt>
                <c:pt idx="978">
                  <c:v>372960</c:v>
                </c:pt>
                <c:pt idx="979">
                  <c:v>372960</c:v>
                </c:pt>
                <c:pt idx="980">
                  <c:v>372960</c:v>
                </c:pt>
                <c:pt idx="981">
                  <c:v>372960</c:v>
                </c:pt>
                <c:pt idx="982">
                  <c:v>372960</c:v>
                </c:pt>
                <c:pt idx="983">
                  <c:v>372960</c:v>
                </c:pt>
                <c:pt idx="984">
                  <c:v>372960</c:v>
                </c:pt>
                <c:pt idx="985">
                  <c:v>372960</c:v>
                </c:pt>
                <c:pt idx="986">
                  <c:v>372960</c:v>
                </c:pt>
                <c:pt idx="987">
                  <c:v>372960</c:v>
                </c:pt>
                <c:pt idx="988">
                  <c:v>372960</c:v>
                </c:pt>
                <c:pt idx="989">
                  <c:v>372960</c:v>
                </c:pt>
                <c:pt idx="990">
                  <c:v>372960</c:v>
                </c:pt>
                <c:pt idx="991">
                  <c:v>372960</c:v>
                </c:pt>
                <c:pt idx="992">
                  <c:v>372960</c:v>
                </c:pt>
                <c:pt idx="993">
                  <c:v>372960</c:v>
                </c:pt>
                <c:pt idx="994">
                  <c:v>372960</c:v>
                </c:pt>
                <c:pt idx="995">
                  <c:v>372960</c:v>
                </c:pt>
                <c:pt idx="996">
                  <c:v>372960</c:v>
                </c:pt>
                <c:pt idx="997">
                  <c:v>372960</c:v>
                </c:pt>
                <c:pt idx="998">
                  <c:v>372960</c:v>
                </c:pt>
                <c:pt idx="999">
                  <c:v>372960</c:v>
                </c:pt>
                <c:pt idx="1000">
                  <c:v>372960</c:v>
                </c:pt>
                <c:pt idx="1001">
                  <c:v>372960</c:v>
                </c:pt>
                <c:pt idx="1002">
                  <c:v>372960</c:v>
                </c:pt>
                <c:pt idx="1003">
                  <c:v>372960</c:v>
                </c:pt>
                <c:pt idx="1004">
                  <c:v>372960</c:v>
                </c:pt>
                <c:pt idx="1005">
                  <c:v>372960</c:v>
                </c:pt>
                <c:pt idx="1006">
                  <c:v>372960</c:v>
                </c:pt>
                <c:pt idx="1007">
                  <c:v>372960</c:v>
                </c:pt>
                <c:pt idx="1008">
                  <c:v>372960</c:v>
                </c:pt>
                <c:pt idx="1009">
                  <c:v>372960</c:v>
                </c:pt>
                <c:pt idx="1010">
                  <c:v>372960</c:v>
                </c:pt>
                <c:pt idx="1011">
                  <c:v>372960</c:v>
                </c:pt>
                <c:pt idx="1012">
                  <c:v>372960</c:v>
                </c:pt>
                <c:pt idx="1013">
                  <c:v>372960</c:v>
                </c:pt>
                <c:pt idx="1014">
                  <c:v>372960</c:v>
                </c:pt>
                <c:pt idx="1015">
                  <c:v>372960</c:v>
                </c:pt>
                <c:pt idx="1016">
                  <c:v>372960</c:v>
                </c:pt>
                <c:pt idx="1017">
                  <c:v>372960</c:v>
                </c:pt>
                <c:pt idx="1018">
                  <c:v>372960</c:v>
                </c:pt>
                <c:pt idx="1019">
                  <c:v>372960</c:v>
                </c:pt>
                <c:pt idx="1020">
                  <c:v>372960</c:v>
                </c:pt>
                <c:pt idx="1021">
                  <c:v>372960</c:v>
                </c:pt>
                <c:pt idx="1022">
                  <c:v>372960</c:v>
                </c:pt>
                <c:pt idx="1023">
                  <c:v>372960</c:v>
                </c:pt>
                <c:pt idx="1024">
                  <c:v>372960</c:v>
                </c:pt>
                <c:pt idx="1025">
                  <c:v>372960</c:v>
                </c:pt>
                <c:pt idx="1026">
                  <c:v>372960</c:v>
                </c:pt>
                <c:pt idx="1027">
                  <c:v>372960</c:v>
                </c:pt>
                <c:pt idx="1028">
                  <c:v>372960</c:v>
                </c:pt>
                <c:pt idx="1029">
                  <c:v>372960</c:v>
                </c:pt>
                <c:pt idx="1030">
                  <c:v>372960</c:v>
                </c:pt>
                <c:pt idx="1031">
                  <c:v>372960</c:v>
                </c:pt>
                <c:pt idx="1032">
                  <c:v>372960</c:v>
                </c:pt>
                <c:pt idx="1033">
                  <c:v>372960</c:v>
                </c:pt>
                <c:pt idx="1034">
                  <c:v>372960</c:v>
                </c:pt>
                <c:pt idx="1035">
                  <c:v>372960</c:v>
                </c:pt>
                <c:pt idx="1036">
                  <c:v>372960</c:v>
                </c:pt>
                <c:pt idx="1037">
                  <c:v>372960</c:v>
                </c:pt>
                <c:pt idx="1038">
                  <c:v>372960</c:v>
                </c:pt>
                <c:pt idx="1039">
                  <c:v>372960</c:v>
                </c:pt>
                <c:pt idx="1040">
                  <c:v>372960</c:v>
                </c:pt>
                <c:pt idx="1041">
                  <c:v>372960</c:v>
                </c:pt>
                <c:pt idx="1042">
                  <c:v>372960</c:v>
                </c:pt>
                <c:pt idx="1043">
                  <c:v>372960</c:v>
                </c:pt>
                <c:pt idx="1044">
                  <c:v>372960</c:v>
                </c:pt>
                <c:pt idx="1045">
                  <c:v>372960</c:v>
                </c:pt>
                <c:pt idx="1046">
                  <c:v>372960</c:v>
                </c:pt>
                <c:pt idx="1047">
                  <c:v>372960</c:v>
                </c:pt>
                <c:pt idx="1048">
                  <c:v>372960</c:v>
                </c:pt>
                <c:pt idx="1049">
                  <c:v>372960</c:v>
                </c:pt>
                <c:pt idx="1050">
                  <c:v>372960</c:v>
                </c:pt>
                <c:pt idx="1051">
                  <c:v>372960</c:v>
                </c:pt>
                <c:pt idx="1052">
                  <c:v>372960</c:v>
                </c:pt>
                <c:pt idx="1053">
                  <c:v>372960</c:v>
                </c:pt>
                <c:pt idx="1054">
                  <c:v>372960</c:v>
                </c:pt>
                <c:pt idx="1055">
                  <c:v>372960</c:v>
                </c:pt>
                <c:pt idx="1056">
                  <c:v>372960</c:v>
                </c:pt>
                <c:pt idx="1057">
                  <c:v>372960</c:v>
                </c:pt>
                <c:pt idx="1058">
                  <c:v>372960</c:v>
                </c:pt>
                <c:pt idx="1059">
                  <c:v>372960</c:v>
                </c:pt>
                <c:pt idx="1060">
                  <c:v>372960</c:v>
                </c:pt>
                <c:pt idx="1061">
                  <c:v>372960</c:v>
                </c:pt>
                <c:pt idx="1062">
                  <c:v>372960</c:v>
                </c:pt>
                <c:pt idx="1063">
                  <c:v>372960</c:v>
                </c:pt>
                <c:pt idx="1064">
                  <c:v>372960</c:v>
                </c:pt>
                <c:pt idx="1065">
                  <c:v>372960</c:v>
                </c:pt>
                <c:pt idx="1066">
                  <c:v>372960</c:v>
                </c:pt>
                <c:pt idx="1067">
                  <c:v>372960</c:v>
                </c:pt>
                <c:pt idx="1068">
                  <c:v>372960</c:v>
                </c:pt>
                <c:pt idx="1069">
                  <c:v>372960</c:v>
                </c:pt>
                <c:pt idx="1070">
                  <c:v>372960</c:v>
                </c:pt>
                <c:pt idx="1071">
                  <c:v>372960</c:v>
                </c:pt>
                <c:pt idx="1072">
                  <c:v>372960</c:v>
                </c:pt>
                <c:pt idx="1073">
                  <c:v>372960</c:v>
                </c:pt>
                <c:pt idx="1074">
                  <c:v>372960</c:v>
                </c:pt>
                <c:pt idx="1075">
                  <c:v>372960</c:v>
                </c:pt>
                <c:pt idx="1076">
                  <c:v>372960</c:v>
                </c:pt>
                <c:pt idx="1077">
                  <c:v>372960</c:v>
                </c:pt>
                <c:pt idx="1078">
                  <c:v>372960</c:v>
                </c:pt>
                <c:pt idx="1079">
                  <c:v>372960</c:v>
                </c:pt>
                <c:pt idx="1080">
                  <c:v>372960</c:v>
                </c:pt>
                <c:pt idx="1081">
                  <c:v>372960</c:v>
                </c:pt>
                <c:pt idx="1082">
                  <c:v>372960</c:v>
                </c:pt>
                <c:pt idx="1083">
                  <c:v>372960</c:v>
                </c:pt>
                <c:pt idx="1084">
                  <c:v>372960</c:v>
                </c:pt>
                <c:pt idx="1085">
                  <c:v>372960</c:v>
                </c:pt>
                <c:pt idx="1086">
                  <c:v>372960</c:v>
                </c:pt>
                <c:pt idx="1087">
                  <c:v>372960</c:v>
                </c:pt>
                <c:pt idx="1088">
                  <c:v>372960</c:v>
                </c:pt>
                <c:pt idx="1089">
                  <c:v>372960</c:v>
                </c:pt>
                <c:pt idx="1090">
                  <c:v>372960</c:v>
                </c:pt>
                <c:pt idx="1091">
                  <c:v>372960</c:v>
                </c:pt>
                <c:pt idx="1092">
                  <c:v>372960</c:v>
                </c:pt>
                <c:pt idx="1093">
                  <c:v>372960</c:v>
                </c:pt>
                <c:pt idx="1094">
                  <c:v>372960</c:v>
                </c:pt>
                <c:pt idx="1095">
                  <c:v>372960</c:v>
                </c:pt>
                <c:pt idx="1096">
                  <c:v>372960</c:v>
                </c:pt>
                <c:pt idx="1097">
                  <c:v>372960</c:v>
                </c:pt>
                <c:pt idx="1098">
                  <c:v>372960</c:v>
                </c:pt>
                <c:pt idx="1099">
                  <c:v>372960</c:v>
                </c:pt>
                <c:pt idx="1100">
                  <c:v>372960</c:v>
                </c:pt>
                <c:pt idx="1101">
                  <c:v>372960</c:v>
                </c:pt>
                <c:pt idx="1102">
                  <c:v>372960</c:v>
                </c:pt>
                <c:pt idx="1103">
                  <c:v>372960</c:v>
                </c:pt>
                <c:pt idx="1104">
                  <c:v>372960</c:v>
                </c:pt>
                <c:pt idx="1105">
                  <c:v>372960</c:v>
                </c:pt>
                <c:pt idx="1106">
                  <c:v>372960</c:v>
                </c:pt>
                <c:pt idx="1107">
                  <c:v>372960</c:v>
                </c:pt>
                <c:pt idx="1108">
                  <c:v>372960</c:v>
                </c:pt>
                <c:pt idx="1109">
                  <c:v>372960</c:v>
                </c:pt>
                <c:pt idx="1110">
                  <c:v>372960</c:v>
                </c:pt>
                <c:pt idx="1111">
                  <c:v>372960</c:v>
                </c:pt>
                <c:pt idx="1112">
                  <c:v>372960</c:v>
                </c:pt>
                <c:pt idx="1113">
                  <c:v>372960</c:v>
                </c:pt>
                <c:pt idx="1114">
                  <c:v>372960</c:v>
                </c:pt>
                <c:pt idx="1115">
                  <c:v>372960</c:v>
                </c:pt>
                <c:pt idx="1116">
                  <c:v>372960</c:v>
                </c:pt>
                <c:pt idx="1117">
                  <c:v>372960</c:v>
                </c:pt>
                <c:pt idx="1118">
                  <c:v>372960</c:v>
                </c:pt>
                <c:pt idx="1119">
                  <c:v>372960</c:v>
                </c:pt>
                <c:pt idx="1120">
                  <c:v>372960</c:v>
                </c:pt>
                <c:pt idx="1121">
                  <c:v>372960</c:v>
                </c:pt>
                <c:pt idx="1122">
                  <c:v>372960</c:v>
                </c:pt>
                <c:pt idx="1123">
                  <c:v>372960</c:v>
                </c:pt>
                <c:pt idx="1124">
                  <c:v>372960</c:v>
                </c:pt>
                <c:pt idx="1125">
                  <c:v>372960</c:v>
                </c:pt>
                <c:pt idx="1126">
                  <c:v>372960</c:v>
                </c:pt>
                <c:pt idx="1127">
                  <c:v>372960</c:v>
                </c:pt>
                <c:pt idx="1128">
                  <c:v>372960</c:v>
                </c:pt>
                <c:pt idx="1129">
                  <c:v>372960</c:v>
                </c:pt>
                <c:pt idx="1130">
                  <c:v>372960</c:v>
                </c:pt>
                <c:pt idx="1131">
                  <c:v>372960</c:v>
                </c:pt>
                <c:pt idx="1132">
                  <c:v>372960</c:v>
                </c:pt>
                <c:pt idx="1133">
                  <c:v>372960</c:v>
                </c:pt>
                <c:pt idx="1134">
                  <c:v>372960</c:v>
                </c:pt>
                <c:pt idx="1135">
                  <c:v>372960</c:v>
                </c:pt>
                <c:pt idx="1136">
                  <c:v>372960</c:v>
                </c:pt>
                <c:pt idx="1137">
                  <c:v>372960</c:v>
                </c:pt>
                <c:pt idx="1138">
                  <c:v>372960</c:v>
                </c:pt>
                <c:pt idx="1139">
                  <c:v>372960</c:v>
                </c:pt>
                <c:pt idx="1140">
                  <c:v>372960</c:v>
                </c:pt>
                <c:pt idx="1141">
                  <c:v>372960</c:v>
                </c:pt>
                <c:pt idx="1142">
                  <c:v>372960</c:v>
                </c:pt>
                <c:pt idx="1143">
                  <c:v>372960</c:v>
                </c:pt>
                <c:pt idx="1144">
                  <c:v>372960</c:v>
                </c:pt>
                <c:pt idx="1145">
                  <c:v>372960</c:v>
                </c:pt>
                <c:pt idx="1146">
                  <c:v>372960</c:v>
                </c:pt>
                <c:pt idx="1147">
                  <c:v>372960</c:v>
                </c:pt>
                <c:pt idx="1148">
                  <c:v>372960</c:v>
                </c:pt>
                <c:pt idx="1149">
                  <c:v>372960</c:v>
                </c:pt>
                <c:pt idx="1150">
                  <c:v>372960</c:v>
                </c:pt>
                <c:pt idx="1151">
                  <c:v>372960</c:v>
                </c:pt>
                <c:pt idx="1152">
                  <c:v>372960</c:v>
                </c:pt>
                <c:pt idx="1153">
                  <c:v>372960</c:v>
                </c:pt>
                <c:pt idx="1154">
                  <c:v>372960</c:v>
                </c:pt>
                <c:pt idx="1155">
                  <c:v>372960</c:v>
                </c:pt>
                <c:pt idx="1156">
                  <c:v>372960</c:v>
                </c:pt>
                <c:pt idx="1157">
                  <c:v>372960</c:v>
                </c:pt>
                <c:pt idx="1158">
                  <c:v>372960</c:v>
                </c:pt>
                <c:pt idx="1159">
                  <c:v>372960</c:v>
                </c:pt>
                <c:pt idx="1160">
                  <c:v>372960</c:v>
                </c:pt>
                <c:pt idx="1161">
                  <c:v>372960</c:v>
                </c:pt>
                <c:pt idx="1162">
                  <c:v>372960</c:v>
                </c:pt>
                <c:pt idx="1163">
                  <c:v>372960</c:v>
                </c:pt>
                <c:pt idx="1164">
                  <c:v>372960</c:v>
                </c:pt>
                <c:pt idx="1165">
                  <c:v>372960</c:v>
                </c:pt>
                <c:pt idx="1166">
                  <c:v>372960</c:v>
                </c:pt>
                <c:pt idx="1167">
                  <c:v>372960</c:v>
                </c:pt>
                <c:pt idx="1168">
                  <c:v>372960</c:v>
                </c:pt>
                <c:pt idx="1169">
                  <c:v>372960</c:v>
                </c:pt>
                <c:pt idx="1170">
                  <c:v>372960</c:v>
                </c:pt>
                <c:pt idx="1171">
                  <c:v>372960</c:v>
                </c:pt>
                <c:pt idx="1172">
                  <c:v>372960</c:v>
                </c:pt>
                <c:pt idx="1173">
                  <c:v>372960</c:v>
                </c:pt>
                <c:pt idx="1174">
                  <c:v>372960</c:v>
                </c:pt>
                <c:pt idx="1175">
                  <c:v>372960</c:v>
                </c:pt>
                <c:pt idx="1176">
                  <c:v>372960</c:v>
                </c:pt>
                <c:pt idx="1177">
                  <c:v>372960</c:v>
                </c:pt>
                <c:pt idx="1178">
                  <c:v>372960</c:v>
                </c:pt>
                <c:pt idx="1179">
                  <c:v>372960</c:v>
                </c:pt>
                <c:pt idx="1180">
                  <c:v>372960</c:v>
                </c:pt>
                <c:pt idx="1181">
                  <c:v>372960</c:v>
                </c:pt>
                <c:pt idx="1182">
                  <c:v>372960</c:v>
                </c:pt>
                <c:pt idx="1183">
                  <c:v>372960</c:v>
                </c:pt>
                <c:pt idx="1184">
                  <c:v>372960</c:v>
                </c:pt>
                <c:pt idx="1185">
                  <c:v>372960</c:v>
                </c:pt>
                <c:pt idx="1186">
                  <c:v>372960</c:v>
                </c:pt>
                <c:pt idx="1187">
                  <c:v>372960</c:v>
                </c:pt>
                <c:pt idx="1188">
                  <c:v>372960</c:v>
                </c:pt>
                <c:pt idx="1189">
                  <c:v>372960</c:v>
                </c:pt>
                <c:pt idx="1190">
                  <c:v>372960</c:v>
                </c:pt>
                <c:pt idx="1191">
                  <c:v>372960</c:v>
                </c:pt>
                <c:pt idx="1192">
                  <c:v>372960</c:v>
                </c:pt>
                <c:pt idx="1193">
                  <c:v>372960</c:v>
                </c:pt>
                <c:pt idx="1194">
                  <c:v>372960</c:v>
                </c:pt>
                <c:pt idx="1195">
                  <c:v>372960</c:v>
                </c:pt>
                <c:pt idx="1196">
                  <c:v>372960</c:v>
                </c:pt>
                <c:pt idx="1197">
                  <c:v>372960</c:v>
                </c:pt>
                <c:pt idx="1198">
                  <c:v>372960</c:v>
                </c:pt>
                <c:pt idx="1199">
                  <c:v>372960</c:v>
                </c:pt>
                <c:pt idx="1200">
                  <c:v>372960</c:v>
                </c:pt>
                <c:pt idx="1201">
                  <c:v>372960</c:v>
                </c:pt>
                <c:pt idx="1202">
                  <c:v>372960</c:v>
                </c:pt>
                <c:pt idx="1203">
                  <c:v>372960</c:v>
                </c:pt>
                <c:pt idx="1204">
                  <c:v>372960</c:v>
                </c:pt>
                <c:pt idx="1205">
                  <c:v>372960</c:v>
                </c:pt>
                <c:pt idx="1206">
                  <c:v>372960</c:v>
                </c:pt>
                <c:pt idx="1207">
                  <c:v>372960</c:v>
                </c:pt>
                <c:pt idx="1208">
                  <c:v>372960</c:v>
                </c:pt>
                <c:pt idx="1209">
                  <c:v>372960</c:v>
                </c:pt>
                <c:pt idx="1210">
                  <c:v>372960</c:v>
                </c:pt>
                <c:pt idx="1211">
                  <c:v>372960</c:v>
                </c:pt>
                <c:pt idx="1212">
                  <c:v>372960</c:v>
                </c:pt>
                <c:pt idx="1213">
                  <c:v>372960</c:v>
                </c:pt>
                <c:pt idx="1214">
                  <c:v>372960</c:v>
                </c:pt>
                <c:pt idx="1215">
                  <c:v>372960</c:v>
                </c:pt>
                <c:pt idx="1216">
                  <c:v>372960</c:v>
                </c:pt>
                <c:pt idx="1217">
                  <c:v>372960</c:v>
                </c:pt>
                <c:pt idx="1218">
                  <c:v>372960</c:v>
                </c:pt>
                <c:pt idx="1219">
                  <c:v>372960</c:v>
                </c:pt>
                <c:pt idx="1220">
                  <c:v>372960</c:v>
                </c:pt>
                <c:pt idx="1221">
                  <c:v>372960</c:v>
                </c:pt>
                <c:pt idx="1222">
                  <c:v>372960</c:v>
                </c:pt>
                <c:pt idx="1223">
                  <c:v>372960</c:v>
                </c:pt>
                <c:pt idx="1224">
                  <c:v>372960</c:v>
                </c:pt>
                <c:pt idx="1225">
                  <c:v>372960</c:v>
                </c:pt>
                <c:pt idx="1226">
                  <c:v>372960</c:v>
                </c:pt>
                <c:pt idx="1227">
                  <c:v>372960</c:v>
                </c:pt>
                <c:pt idx="1228">
                  <c:v>372960</c:v>
                </c:pt>
                <c:pt idx="1229">
                  <c:v>372960</c:v>
                </c:pt>
                <c:pt idx="1230">
                  <c:v>372960</c:v>
                </c:pt>
                <c:pt idx="1231">
                  <c:v>372960</c:v>
                </c:pt>
                <c:pt idx="1232">
                  <c:v>372960</c:v>
                </c:pt>
                <c:pt idx="1233">
                  <c:v>372960</c:v>
                </c:pt>
                <c:pt idx="1234">
                  <c:v>372960</c:v>
                </c:pt>
                <c:pt idx="1235">
                  <c:v>372960</c:v>
                </c:pt>
                <c:pt idx="1236">
                  <c:v>372960</c:v>
                </c:pt>
                <c:pt idx="1237">
                  <c:v>372960</c:v>
                </c:pt>
                <c:pt idx="1238">
                  <c:v>372960</c:v>
                </c:pt>
                <c:pt idx="1239">
                  <c:v>372960</c:v>
                </c:pt>
                <c:pt idx="1240">
                  <c:v>372960</c:v>
                </c:pt>
                <c:pt idx="1241">
                  <c:v>372960</c:v>
                </c:pt>
                <c:pt idx="1242">
                  <c:v>372960</c:v>
                </c:pt>
                <c:pt idx="1243">
                  <c:v>372960</c:v>
                </c:pt>
                <c:pt idx="1244">
                  <c:v>372960</c:v>
                </c:pt>
                <c:pt idx="1245">
                  <c:v>372960</c:v>
                </c:pt>
                <c:pt idx="1246">
                  <c:v>372960</c:v>
                </c:pt>
                <c:pt idx="1247">
                  <c:v>372960</c:v>
                </c:pt>
                <c:pt idx="1248">
                  <c:v>372960</c:v>
                </c:pt>
                <c:pt idx="1249">
                  <c:v>372960</c:v>
                </c:pt>
                <c:pt idx="1250">
                  <c:v>372960</c:v>
                </c:pt>
                <c:pt idx="1251">
                  <c:v>372960</c:v>
                </c:pt>
                <c:pt idx="1252">
                  <c:v>372960</c:v>
                </c:pt>
                <c:pt idx="1253">
                  <c:v>372960</c:v>
                </c:pt>
                <c:pt idx="1254">
                  <c:v>372960</c:v>
                </c:pt>
                <c:pt idx="1255">
                  <c:v>372960</c:v>
                </c:pt>
                <c:pt idx="1256">
                  <c:v>372960</c:v>
                </c:pt>
                <c:pt idx="1257">
                  <c:v>372960</c:v>
                </c:pt>
                <c:pt idx="1258">
                  <c:v>372960</c:v>
                </c:pt>
                <c:pt idx="1259">
                  <c:v>372960</c:v>
                </c:pt>
                <c:pt idx="1260">
                  <c:v>372960</c:v>
                </c:pt>
                <c:pt idx="1261">
                  <c:v>372960</c:v>
                </c:pt>
                <c:pt idx="1262">
                  <c:v>372960</c:v>
                </c:pt>
                <c:pt idx="1263">
                  <c:v>372960</c:v>
                </c:pt>
                <c:pt idx="1264">
                  <c:v>372960</c:v>
                </c:pt>
                <c:pt idx="1265">
                  <c:v>372960</c:v>
                </c:pt>
                <c:pt idx="1266">
                  <c:v>372960</c:v>
                </c:pt>
                <c:pt idx="1267">
                  <c:v>372960</c:v>
                </c:pt>
                <c:pt idx="1268">
                  <c:v>372960</c:v>
                </c:pt>
                <c:pt idx="1269">
                  <c:v>372960</c:v>
                </c:pt>
                <c:pt idx="1270">
                  <c:v>372960</c:v>
                </c:pt>
                <c:pt idx="1271">
                  <c:v>372960</c:v>
                </c:pt>
                <c:pt idx="1272">
                  <c:v>372960</c:v>
                </c:pt>
                <c:pt idx="1273">
                  <c:v>372960</c:v>
                </c:pt>
                <c:pt idx="1274">
                  <c:v>372960</c:v>
                </c:pt>
                <c:pt idx="1275">
                  <c:v>372960</c:v>
                </c:pt>
                <c:pt idx="1276">
                  <c:v>372960</c:v>
                </c:pt>
                <c:pt idx="1277">
                  <c:v>372960</c:v>
                </c:pt>
                <c:pt idx="1278">
                  <c:v>372960</c:v>
                </c:pt>
                <c:pt idx="1279">
                  <c:v>372960</c:v>
                </c:pt>
                <c:pt idx="1280">
                  <c:v>372960</c:v>
                </c:pt>
                <c:pt idx="1281">
                  <c:v>372960</c:v>
                </c:pt>
                <c:pt idx="1282">
                  <c:v>372960</c:v>
                </c:pt>
                <c:pt idx="1283">
                  <c:v>372960</c:v>
                </c:pt>
                <c:pt idx="1284">
                  <c:v>372960</c:v>
                </c:pt>
                <c:pt idx="1285">
                  <c:v>372960</c:v>
                </c:pt>
                <c:pt idx="1286">
                  <c:v>372960</c:v>
                </c:pt>
                <c:pt idx="1287">
                  <c:v>372960</c:v>
                </c:pt>
                <c:pt idx="1288">
                  <c:v>372960</c:v>
                </c:pt>
                <c:pt idx="1289">
                  <c:v>372960</c:v>
                </c:pt>
                <c:pt idx="1290">
                  <c:v>372960</c:v>
                </c:pt>
                <c:pt idx="1291">
                  <c:v>372960</c:v>
                </c:pt>
                <c:pt idx="1292">
                  <c:v>372960</c:v>
                </c:pt>
                <c:pt idx="1293">
                  <c:v>372960</c:v>
                </c:pt>
                <c:pt idx="1294">
                  <c:v>372960</c:v>
                </c:pt>
                <c:pt idx="1295">
                  <c:v>372960</c:v>
                </c:pt>
                <c:pt idx="1296">
                  <c:v>372960</c:v>
                </c:pt>
                <c:pt idx="1297">
                  <c:v>372960</c:v>
                </c:pt>
                <c:pt idx="1298">
                  <c:v>372960</c:v>
                </c:pt>
                <c:pt idx="1299">
                  <c:v>372960</c:v>
                </c:pt>
                <c:pt idx="1300">
                  <c:v>372960</c:v>
                </c:pt>
                <c:pt idx="1301">
                  <c:v>372960</c:v>
                </c:pt>
                <c:pt idx="1302">
                  <c:v>372960</c:v>
                </c:pt>
                <c:pt idx="1303">
                  <c:v>372960</c:v>
                </c:pt>
                <c:pt idx="1304">
                  <c:v>372960</c:v>
                </c:pt>
                <c:pt idx="1305">
                  <c:v>372960</c:v>
                </c:pt>
                <c:pt idx="1306">
                  <c:v>372960</c:v>
                </c:pt>
                <c:pt idx="1307">
                  <c:v>372960</c:v>
                </c:pt>
                <c:pt idx="1308">
                  <c:v>372960</c:v>
                </c:pt>
                <c:pt idx="1309">
                  <c:v>372960</c:v>
                </c:pt>
                <c:pt idx="1310">
                  <c:v>372960</c:v>
                </c:pt>
                <c:pt idx="1311">
                  <c:v>372960</c:v>
                </c:pt>
                <c:pt idx="1312">
                  <c:v>372960</c:v>
                </c:pt>
                <c:pt idx="1313">
                  <c:v>372960</c:v>
                </c:pt>
                <c:pt idx="1314">
                  <c:v>372960</c:v>
                </c:pt>
                <c:pt idx="1315">
                  <c:v>372960</c:v>
                </c:pt>
                <c:pt idx="1316">
                  <c:v>372960</c:v>
                </c:pt>
                <c:pt idx="1317">
                  <c:v>372960</c:v>
                </c:pt>
                <c:pt idx="1318">
                  <c:v>372960</c:v>
                </c:pt>
                <c:pt idx="1319">
                  <c:v>372960</c:v>
                </c:pt>
                <c:pt idx="1320">
                  <c:v>372960</c:v>
                </c:pt>
                <c:pt idx="1321">
                  <c:v>372960</c:v>
                </c:pt>
                <c:pt idx="1322">
                  <c:v>372960</c:v>
                </c:pt>
                <c:pt idx="1323">
                  <c:v>372960</c:v>
                </c:pt>
                <c:pt idx="1324">
                  <c:v>372960</c:v>
                </c:pt>
                <c:pt idx="1325">
                  <c:v>372960</c:v>
                </c:pt>
                <c:pt idx="1326">
                  <c:v>372960</c:v>
                </c:pt>
                <c:pt idx="1327">
                  <c:v>372960</c:v>
                </c:pt>
                <c:pt idx="1328">
                  <c:v>372960</c:v>
                </c:pt>
                <c:pt idx="1329">
                  <c:v>372960</c:v>
                </c:pt>
                <c:pt idx="1330">
                  <c:v>372960</c:v>
                </c:pt>
                <c:pt idx="1331">
                  <c:v>372960</c:v>
                </c:pt>
                <c:pt idx="1332">
                  <c:v>372960</c:v>
                </c:pt>
                <c:pt idx="1333">
                  <c:v>372960</c:v>
                </c:pt>
                <c:pt idx="1334">
                  <c:v>372960</c:v>
                </c:pt>
                <c:pt idx="1335">
                  <c:v>372960</c:v>
                </c:pt>
                <c:pt idx="1336">
                  <c:v>372960</c:v>
                </c:pt>
                <c:pt idx="1337">
                  <c:v>372960</c:v>
                </c:pt>
                <c:pt idx="1338">
                  <c:v>372960</c:v>
                </c:pt>
                <c:pt idx="1339">
                  <c:v>372960</c:v>
                </c:pt>
                <c:pt idx="1340">
                  <c:v>372960</c:v>
                </c:pt>
                <c:pt idx="1341">
                  <c:v>372960</c:v>
                </c:pt>
                <c:pt idx="1342">
                  <c:v>372960</c:v>
                </c:pt>
                <c:pt idx="1343">
                  <c:v>372960</c:v>
                </c:pt>
                <c:pt idx="1344">
                  <c:v>372960</c:v>
                </c:pt>
                <c:pt idx="1345">
                  <c:v>372960</c:v>
                </c:pt>
                <c:pt idx="1346">
                  <c:v>372960</c:v>
                </c:pt>
                <c:pt idx="1347">
                  <c:v>372960</c:v>
                </c:pt>
                <c:pt idx="1348">
                  <c:v>372960</c:v>
                </c:pt>
                <c:pt idx="1349">
                  <c:v>372960</c:v>
                </c:pt>
                <c:pt idx="1350">
                  <c:v>372960</c:v>
                </c:pt>
                <c:pt idx="1351">
                  <c:v>372960</c:v>
                </c:pt>
                <c:pt idx="1352">
                  <c:v>372960</c:v>
                </c:pt>
                <c:pt idx="1353">
                  <c:v>372960</c:v>
                </c:pt>
                <c:pt idx="1354">
                  <c:v>372960</c:v>
                </c:pt>
                <c:pt idx="1355">
                  <c:v>372960</c:v>
                </c:pt>
                <c:pt idx="1356">
                  <c:v>372960</c:v>
                </c:pt>
                <c:pt idx="1357">
                  <c:v>372960</c:v>
                </c:pt>
                <c:pt idx="1358">
                  <c:v>372960</c:v>
                </c:pt>
                <c:pt idx="1359">
                  <c:v>372960</c:v>
                </c:pt>
                <c:pt idx="1360">
                  <c:v>372960</c:v>
                </c:pt>
                <c:pt idx="1361">
                  <c:v>372960</c:v>
                </c:pt>
                <c:pt idx="1362">
                  <c:v>372960</c:v>
                </c:pt>
                <c:pt idx="1363">
                  <c:v>372960</c:v>
                </c:pt>
                <c:pt idx="1364">
                  <c:v>372960</c:v>
                </c:pt>
                <c:pt idx="1365">
                  <c:v>372960</c:v>
                </c:pt>
                <c:pt idx="1366">
                  <c:v>372960</c:v>
                </c:pt>
                <c:pt idx="1367">
                  <c:v>372960</c:v>
                </c:pt>
                <c:pt idx="1368">
                  <c:v>372960</c:v>
                </c:pt>
                <c:pt idx="1369">
                  <c:v>372960</c:v>
                </c:pt>
                <c:pt idx="1370">
                  <c:v>372960</c:v>
                </c:pt>
                <c:pt idx="1371">
                  <c:v>372960</c:v>
                </c:pt>
                <c:pt idx="1372">
                  <c:v>372960</c:v>
                </c:pt>
                <c:pt idx="1373">
                  <c:v>372960</c:v>
                </c:pt>
                <c:pt idx="1374">
                  <c:v>372960</c:v>
                </c:pt>
                <c:pt idx="1375">
                  <c:v>372960</c:v>
                </c:pt>
                <c:pt idx="1376">
                  <c:v>372960</c:v>
                </c:pt>
                <c:pt idx="1377">
                  <c:v>372960</c:v>
                </c:pt>
                <c:pt idx="1378">
                  <c:v>372960</c:v>
                </c:pt>
                <c:pt idx="1379">
                  <c:v>372960</c:v>
                </c:pt>
                <c:pt idx="1380">
                  <c:v>372960</c:v>
                </c:pt>
                <c:pt idx="1381">
                  <c:v>372960</c:v>
                </c:pt>
                <c:pt idx="1382">
                  <c:v>372960</c:v>
                </c:pt>
                <c:pt idx="1383">
                  <c:v>372960</c:v>
                </c:pt>
                <c:pt idx="1384">
                  <c:v>372960</c:v>
                </c:pt>
                <c:pt idx="1385">
                  <c:v>372960</c:v>
                </c:pt>
                <c:pt idx="1386">
                  <c:v>372960</c:v>
                </c:pt>
                <c:pt idx="1387">
                  <c:v>372960</c:v>
                </c:pt>
                <c:pt idx="1388">
                  <c:v>372960</c:v>
                </c:pt>
                <c:pt idx="1389">
                  <c:v>372960</c:v>
                </c:pt>
                <c:pt idx="1390">
                  <c:v>372960</c:v>
                </c:pt>
                <c:pt idx="1391">
                  <c:v>372960</c:v>
                </c:pt>
                <c:pt idx="1392">
                  <c:v>372960</c:v>
                </c:pt>
                <c:pt idx="1393">
                  <c:v>372960</c:v>
                </c:pt>
                <c:pt idx="1394">
                  <c:v>372960</c:v>
                </c:pt>
                <c:pt idx="1395">
                  <c:v>372960</c:v>
                </c:pt>
                <c:pt idx="1396">
                  <c:v>372960</c:v>
                </c:pt>
                <c:pt idx="1397">
                  <c:v>372960</c:v>
                </c:pt>
                <c:pt idx="1398">
                  <c:v>372960</c:v>
                </c:pt>
                <c:pt idx="1399">
                  <c:v>372960</c:v>
                </c:pt>
                <c:pt idx="1400">
                  <c:v>372960</c:v>
                </c:pt>
                <c:pt idx="1401">
                  <c:v>372960</c:v>
                </c:pt>
                <c:pt idx="1402">
                  <c:v>372960</c:v>
                </c:pt>
                <c:pt idx="1403">
                  <c:v>372960</c:v>
                </c:pt>
                <c:pt idx="1404">
                  <c:v>372960</c:v>
                </c:pt>
                <c:pt idx="1405">
                  <c:v>372960</c:v>
                </c:pt>
                <c:pt idx="1406">
                  <c:v>372960</c:v>
                </c:pt>
                <c:pt idx="1407">
                  <c:v>372960</c:v>
                </c:pt>
                <c:pt idx="1408">
                  <c:v>372960</c:v>
                </c:pt>
                <c:pt idx="1409">
                  <c:v>372960</c:v>
                </c:pt>
                <c:pt idx="1410">
                  <c:v>372960</c:v>
                </c:pt>
                <c:pt idx="1411">
                  <c:v>372960</c:v>
                </c:pt>
                <c:pt idx="1412">
                  <c:v>372960</c:v>
                </c:pt>
                <c:pt idx="1413">
                  <c:v>372960</c:v>
                </c:pt>
                <c:pt idx="1414">
                  <c:v>372960</c:v>
                </c:pt>
                <c:pt idx="1415">
                  <c:v>372960</c:v>
                </c:pt>
                <c:pt idx="1416">
                  <c:v>372960</c:v>
                </c:pt>
                <c:pt idx="1417">
                  <c:v>372960</c:v>
                </c:pt>
                <c:pt idx="1418">
                  <c:v>372960</c:v>
                </c:pt>
                <c:pt idx="1419">
                  <c:v>372960</c:v>
                </c:pt>
                <c:pt idx="1420">
                  <c:v>372960</c:v>
                </c:pt>
                <c:pt idx="1421">
                  <c:v>372960</c:v>
                </c:pt>
                <c:pt idx="1422">
                  <c:v>372960</c:v>
                </c:pt>
                <c:pt idx="1423">
                  <c:v>372960</c:v>
                </c:pt>
                <c:pt idx="1424">
                  <c:v>372960</c:v>
                </c:pt>
                <c:pt idx="1425">
                  <c:v>372960</c:v>
                </c:pt>
                <c:pt idx="1426">
                  <c:v>372960</c:v>
                </c:pt>
                <c:pt idx="1427">
                  <c:v>372960</c:v>
                </c:pt>
                <c:pt idx="1428">
                  <c:v>372960</c:v>
                </c:pt>
                <c:pt idx="1429">
                  <c:v>372960</c:v>
                </c:pt>
                <c:pt idx="1430">
                  <c:v>372960</c:v>
                </c:pt>
                <c:pt idx="1431">
                  <c:v>372960</c:v>
                </c:pt>
                <c:pt idx="1432">
                  <c:v>372960</c:v>
                </c:pt>
                <c:pt idx="1433">
                  <c:v>372960</c:v>
                </c:pt>
                <c:pt idx="1434">
                  <c:v>372960</c:v>
                </c:pt>
                <c:pt idx="1435">
                  <c:v>372960</c:v>
                </c:pt>
                <c:pt idx="1436">
                  <c:v>372960</c:v>
                </c:pt>
                <c:pt idx="1437">
                  <c:v>372960</c:v>
                </c:pt>
                <c:pt idx="1438">
                  <c:v>372960</c:v>
                </c:pt>
                <c:pt idx="1439">
                  <c:v>372960</c:v>
                </c:pt>
                <c:pt idx="1440">
                  <c:v>372960</c:v>
                </c:pt>
                <c:pt idx="1441">
                  <c:v>372960</c:v>
                </c:pt>
                <c:pt idx="1442">
                  <c:v>372960</c:v>
                </c:pt>
                <c:pt idx="1443">
                  <c:v>372960</c:v>
                </c:pt>
                <c:pt idx="1444">
                  <c:v>372960</c:v>
                </c:pt>
                <c:pt idx="1445">
                  <c:v>372960</c:v>
                </c:pt>
                <c:pt idx="1446">
                  <c:v>372960</c:v>
                </c:pt>
                <c:pt idx="1447">
                  <c:v>372960</c:v>
                </c:pt>
                <c:pt idx="1448">
                  <c:v>372960</c:v>
                </c:pt>
                <c:pt idx="1449">
                  <c:v>372960</c:v>
                </c:pt>
                <c:pt idx="1450">
                  <c:v>372960</c:v>
                </c:pt>
                <c:pt idx="1451">
                  <c:v>372960</c:v>
                </c:pt>
                <c:pt idx="1452">
                  <c:v>372960</c:v>
                </c:pt>
                <c:pt idx="1453">
                  <c:v>372960</c:v>
                </c:pt>
                <c:pt idx="1454">
                  <c:v>372960</c:v>
                </c:pt>
                <c:pt idx="1455">
                  <c:v>372960</c:v>
                </c:pt>
                <c:pt idx="1456">
                  <c:v>372960</c:v>
                </c:pt>
                <c:pt idx="1457">
                  <c:v>372960</c:v>
                </c:pt>
                <c:pt idx="1458">
                  <c:v>372960</c:v>
                </c:pt>
                <c:pt idx="1459">
                  <c:v>372960</c:v>
                </c:pt>
                <c:pt idx="1460">
                  <c:v>372960</c:v>
                </c:pt>
                <c:pt idx="1461">
                  <c:v>372960</c:v>
                </c:pt>
                <c:pt idx="1462">
                  <c:v>372960</c:v>
                </c:pt>
                <c:pt idx="1463">
                  <c:v>372960</c:v>
                </c:pt>
                <c:pt idx="1464">
                  <c:v>372960</c:v>
                </c:pt>
                <c:pt idx="1465">
                  <c:v>372960</c:v>
                </c:pt>
                <c:pt idx="1466">
                  <c:v>372960</c:v>
                </c:pt>
                <c:pt idx="1467">
                  <c:v>372960</c:v>
                </c:pt>
                <c:pt idx="1468">
                  <c:v>372960</c:v>
                </c:pt>
                <c:pt idx="1469">
                  <c:v>372960</c:v>
                </c:pt>
                <c:pt idx="1470">
                  <c:v>372960</c:v>
                </c:pt>
                <c:pt idx="1471">
                  <c:v>372960</c:v>
                </c:pt>
                <c:pt idx="1472">
                  <c:v>372960</c:v>
                </c:pt>
                <c:pt idx="1473">
                  <c:v>372960</c:v>
                </c:pt>
                <c:pt idx="1474">
                  <c:v>372960</c:v>
                </c:pt>
                <c:pt idx="1475">
                  <c:v>372960</c:v>
                </c:pt>
                <c:pt idx="1476">
                  <c:v>372960</c:v>
                </c:pt>
                <c:pt idx="1477">
                  <c:v>372960</c:v>
                </c:pt>
                <c:pt idx="1478">
                  <c:v>372960</c:v>
                </c:pt>
                <c:pt idx="1479">
                  <c:v>372960</c:v>
                </c:pt>
                <c:pt idx="1480">
                  <c:v>372960</c:v>
                </c:pt>
                <c:pt idx="1481">
                  <c:v>372960</c:v>
                </c:pt>
                <c:pt idx="1482">
                  <c:v>372960</c:v>
                </c:pt>
                <c:pt idx="1483">
                  <c:v>372960</c:v>
                </c:pt>
                <c:pt idx="1484">
                  <c:v>372960</c:v>
                </c:pt>
                <c:pt idx="1485">
                  <c:v>372960</c:v>
                </c:pt>
                <c:pt idx="1486">
                  <c:v>372960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DD-4149-B047-7E4CF5103192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Sheet1!$A$5:$A$1492</c:f>
              <c:strCache>
                <c:ptCount val="148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</c:strCache>
            </c:strRef>
          </c:cat>
          <c:val>
            <c:numRef>
              <c:f>Sheet1!$E$5:$E$1492</c:f>
              <c:numCache>
                <c:formatCode>General</c:formatCode>
                <c:ptCount val="1487"/>
                <c:pt idx="0">
                  <c:v>20</c:v>
                </c:pt>
                <c:pt idx="1">
                  <c:v>186508</c:v>
                </c:pt>
                <c:pt idx="2">
                  <c:v>372996</c:v>
                </c:pt>
                <c:pt idx="3">
                  <c:v>559484</c:v>
                </c:pt>
                <c:pt idx="4">
                  <c:v>745972</c:v>
                </c:pt>
                <c:pt idx="5">
                  <c:v>932460</c:v>
                </c:pt>
                <c:pt idx="6">
                  <c:v>1118948</c:v>
                </c:pt>
                <c:pt idx="7">
                  <c:v>1118964</c:v>
                </c:pt>
                <c:pt idx="8">
                  <c:v>1118980</c:v>
                </c:pt>
                <c:pt idx="9">
                  <c:v>1118990</c:v>
                </c:pt>
                <c:pt idx="10">
                  <c:v>1118998</c:v>
                </c:pt>
                <c:pt idx="11">
                  <c:v>1119008</c:v>
                </c:pt>
                <c:pt idx="12">
                  <c:v>1119008</c:v>
                </c:pt>
                <c:pt idx="13">
                  <c:v>1119012</c:v>
                </c:pt>
                <c:pt idx="14">
                  <c:v>1119026</c:v>
                </c:pt>
                <c:pt idx="15">
                  <c:v>1119030</c:v>
                </c:pt>
                <c:pt idx="16">
                  <c:v>1119034</c:v>
                </c:pt>
                <c:pt idx="17">
                  <c:v>1119042</c:v>
                </c:pt>
                <c:pt idx="18">
                  <c:v>1119052</c:v>
                </c:pt>
                <c:pt idx="19">
                  <c:v>1119056</c:v>
                </c:pt>
                <c:pt idx="20">
                  <c:v>1119060</c:v>
                </c:pt>
                <c:pt idx="21">
                  <c:v>1119064</c:v>
                </c:pt>
                <c:pt idx="22">
                  <c:v>1119068</c:v>
                </c:pt>
                <c:pt idx="23">
                  <c:v>1305556</c:v>
                </c:pt>
                <c:pt idx="24">
                  <c:v>1492044</c:v>
                </c:pt>
                <c:pt idx="25">
                  <c:v>1678532</c:v>
                </c:pt>
                <c:pt idx="26">
                  <c:v>1865020</c:v>
                </c:pt>
                <c:pt idx="27">
                  <c:v>2051508</c:v>
                </c:pt>
                <c:pt idx="28">
                  <c:v>2237996</c:v>
                </c:pt>
                <c:pt idx="29">
                  <c:v>2424484</c:v>
                </c:pt>
                <c:pt idx="30">
                  <c:v>2610972</c:v>
                </c:pt>
                <c:pt idx="31">
                  <c:v>2797460</c:v>
                </c:pt>
                <c:pt idx="32">
                  <c:v>2797470</c:v>
                </c:pt>
                <c:pt idx="33">
                  <c:v>2797474</c:v>
                </c:pt>
                <c:pt idx="34">
                  <c:v>2797480</c:v>
                </c:pt>
                <c:pt idx="35">
                  <c:v>2797480</c:v>
                </c:pt>
                <c:pt idx="36">
                  <c:v>2797486</c:v>
                </c:pt>
                <c:pt idx="37">
                  <c:v>2797486</c:v>
                </c:pt>
                <c:pt idx="38">
                  <c:v>2797490</c:v>
                </c:pt>
                <c:pt idx="39">
                  <c:v>2797494</c:v>
                </c:pt>
                <c:pt idx="40">
                  <c:v>2797494</c:v>
                </c:pt>
                <c:pt idx="41">
                  <c:v>2797494</c:v>
                </c:pt>
                <c:pt idx="42">
                  <c:v>2797494</c:v>
                </c:pt>
                <c:pt idx="43">
                  <c:v>2797494</c:v>
                </c:pt>
                <c:pt idx="44">
                  <c:v>2797494</c:v>
                </c:pt>
                <c:pt idx="45">
                  <c:v>2797498</c:v>
                </c:pt>
                <c:pt idx="46">
                  <c:v>2797502</c:v>
                </c:pt>
                <c:pt idx="47">
                  <c:v>2797526</c:v>
                </c:pt>
                <c:pt idx="48">
                  <c:v>2984014</c:v>
                </c:pt>
                <c:pt idx="49">
                  <c:v>3170502</c:v>
                </c:pt>
                <c:pt idx="50">
                  <c:v>3356990</c:v>
                </c:pt>
                <c:pt idx="51">
                  <c:v>3543478</c:v>
                </c:pt>
                <c:pt idx="52">
                  <c:v>3729966</c:v>
                </c:pt>
                <c:pt idx="53">
                  <c:v>3916454</c:v>
                </c:pt>
                <c:pt idx="54">
                  <c:v>4102942</c:v>
                </c:pt>
                <c:pt idx="55">
                  <c:v>4102958</c:v>
                </c:pt>
                <c:pt idx="56">
                  <c:v>4289446</c:v>
                </c:pt>
                <c:pt idx="57">
                  <c:v>4289446</c:v>
                </c:pt>
                <c:pt idx="58">
                  <c:v>4289450</c:v>
                </c:pt>
                <c:pt idx="59">
                  <c:v>4289454</c:v>
                </c:pt>
                <c:pt idx="60">
                  <c:v>4289454</c:v>
                </c:pt>
                <c:pt idx="61">
                  <c:v>4289458</c:v>
                </c:pt>
                <c:pt idx="62">
                  <c:v>4289466</c:v>
                </c:pt>
                <c:pt idx="63">
                  <c:v>4289472</c:v>
                </c:pt>
                <c:pt idx="64">
                  <c:v>4289480</c:v>
                </c:pt>
                <c:pt idx="65">
                  <c:v>4289484</c:v>
                </c:pt>
                <c:pt idx="66">
                  <c:v>4289492</c:v>
                </c:pt>
                <c:pt idx="67">
                  <c:v>4289496</c:v>
                </c:pt>
                <c:pt idx="68">
                  <c:v>4289496</c:v>
                </c:pt>
                <c:pt idx="69">
                  <c:v>4289496</c:v>
                </c:pt>
                <c:pt idx="70">
                  <c:v>4289502</c:v>
                </c:pt>
                <c:pt idx="71">
                  <c:v>4476004</c:v>
                </c:pt>
                <c:pt idx="72">
                  <c:v>4662492</c:v>
                </c:pt>
                <c:pt idx="73">
                  <c:v>4848980</c:v>
                </c:pt>
                <c:pt idx="74">
                  <c:v>5035468</c:v>
                </c:pt>
                <c:pt idx="75">
                  <c:v>5221956</c:v>
                </c:pt>
                <c:pt idx="76">
                  <c:v>5408444</c:v>
                </c:pt>
                <c:pt idx="77">
                  <c:v>5594932</c:v>
                </c:pt>
                <c:pt idx="78">
                  <c:v>5781420</c:v>
                </c:pt>
                <c:pt idx="79">
                  <c:v>5967908</c:v>
                </c:pt>
                <c:pt idx="80">
                  <c:v>6154396</c:v>
                </c:pt>
                <c:pt idx="81">
                  <c:v>6154400</c:v>
                </c:pt>
                <c:pt idx="82">
                  <c:v>6154408</c:v>
                </c:pt>
                <c:pt idx="83">
                  <c:v>6154408</c:v>
                </c:pt>
                <c:pt idx="84">
                  <c:v>6154408</c:v>
                </c:pt>
                <c:pt idx="85">
                  <c:v>6340896</c:v>
                </c:pt>
                <c:pt idx="86">
                  <c:v>6340896</c:v>
                </c:pt>
                <c:pt idx="87">
                  <c:v>6340896</c:v>
                </c:pt>
                <c:pt idx="88">
                  <c:v>6340896</c:v>
                </c:pt>
                <c:pt idx="89">
                  <c:v>6340900</c:v>
                </c:pt>
                <c:pt idx="90">
                  <c:v>6340900</c:v>
                </c:pt>
                <c:pt idx="91">
                  <c:v>6340900</c:v>
                </c:pt>
                <c:pt idx="92">
                  <c:v>6340900</c:v>
                </c:pt>
                <c:pt idx="93">
                  <c:v>6340904</c:v>
                </c:pt>
                <c:pt idx="94">
                  <c:v>6340912</c:v>
                </c:pt>
                <c:pt idx="95">
                  <c:v>6527408</c:v>
                </c:pt>
                <c:pt idx="96">
                  <c:v>6713896</c:v>
                </c:pt>
                <c:pt idx="97">
                  <c:v>6900384</c:v>
                </c:pt>
                <c:pt idx="98">
                  <c:v>7086872</c:v>
                </c:pt>
                <c:pt idx="99">
                  <c:v>7273360</c:v>
                </c:pt>
                <c:pt idx="100">
                  <c:v>7459848</c:v>
                </c:pt>
                <c:pt idx="101">
                  <c:v>7646336</c:v>
                </c:pt>
                <c:pt idx="102">
                  <c:v>7832824</c:v>
                </c:pt>
                <c:pt idx="103">
                  <c:v>8019312</c:v>
                </c:pt>
                <c:pt idx="104">
                  <c:v>8205800</c:v>
                </c:pt>
                <c:pt idx="105">
                  <c:v>8205822</c:v>
                </c:pt>
                <c:pt idx="106">
                  <c:v>8205834</c:v>
                </c:pt>
                <c:pt idx="107">
                  <c:v>8205852</c:v>
                </c:pt>
                <c:pt idx="108">
                  <c:v>8205864</c:v>
                </c:pt>
                <c:pt idx="109">
                  <c:v>8205868</c:v>
                </c:pt>
                <c:pt idx="110">
                  <c:v>8205878</c:v>
                </c:pt>
                <c:pt idx="111">
                  <c:v>8205886</c:v>
                </c:pt>
                <c:pt idx="112">
                  <c:v>8205900</c:v>
                </c:pt>
                <c:pt idx="113">
                  <c:v>8205910</c:v>
                </c:pt>
                <c:pt idx="114">
                  <c:v>8205924</c:v>
                </c:pt>
                <c:pt idx="115">
                  <c:v>8205934</c:v>
                </c:pt>
                <c:pt idx="116">
                  <c:v>8205942</c:v>
                </c:pt>
                <c:pt idx="117">
                  <c:v>8205946</c:v>
                </c:pt>
                <c:pt idx="118">
                  <c:v>8205950</c:v>
                </c:pt>
                <c:pt idx="119">
                  <c:v>8392438</c:v>
                </c:pt>
                <c:pt idx="120">
                  <c:v>8578926</c:v>
                </c:pt>
                <c:pt idx="121">
                  <c:v>8765414</c:v>
                </c:pt>
                <c:pt idx="122">
                  <c:v>8951902</c:v>
                </c:pt>
                <c:pt idx="123">
                  <c:v>9138390</c:v>
                </c:pt>
                <c:pt idx="124">
                  <c:v>9324878</c:v>
                </c:pt>
                <c:pt idx="125">
                  <c:v>9511366</c:v>
                </c:pt>
                <c:pt idx="126">
                  <c:v>9697854</c:v>
                </c:pt>
                <c:pt idx="127">
                  <c:v>9884342</c:v>
                </c:pt>
                <c:pt idx="128">
                  <c:v>10070830</c:v>
                </c:pt>
                <c:pt idx="129">
                  <c:v>10070830</c:v>
                </c:pt>
                <c:pt idx="130">
                  <c:v>10070830</c:v>
                </c:pt>
                <c:pt idx="131">
                  <c:v>10070830</c:v>
                </c:pt>
                <c:pt idx="132">
                  <c:v>10070830</c:v>
                </c:pt>
                <c:pt idx="133">
                  <c:v>10070830</c:v>
                </c:pt>
                <c:pt idx="134">
                  <c:v>10070830</c:v>
                </c:pt>
                <c:pt idx="135">
                  <c:v>10070830</c:v>
                </c:pt>
                <c:pt idx="136">
                  <c:v>10070830</c:v>
                </c:pt>
                <c:pt idx="137">
                  <c:v>10070830</c:v>
                </c:pt>
                <c:pt idx="138">
                  <c:v>10070830</c:v>
                </c:pt>
                <c:pt idx="139">
                  <c:v>10070830</c:v>
                </c:pt>
                <c:pt idx="140">
                  <c:v>10070830</c:v>
                </c:pt>
                <c:pt idx="141">
                  <c:v>10070834</c:v>
                </c:pt>
                <c:pt idx="142">
                  <c:v>10070842</c:v>
                </c:pt>
                <c:pt idx="143">
                  <c:v>10070850</c:v>
                </c:pt>
                <c:pt idx="144">
                  <c:v>10070874</c:v>
                </c:pt>
                <c:pt idx="145">
                  <c:v>10257362</c:v>
                </c:pt>
                <c:pt idx="146">
                  <c:v>10443850</c:v>
                </c:pt>
                <c:pt idx="147">
                  <c:v>10630338</c:v>
                </c:pt>
                <c:pt idx="148">
                  <c:v>10816826</c:v>
                </c:pt>
                <c:pt idx="149">
                  <c:v>11003314</c:v>
                </c:pt>
                <c:pt idx="150">
                  <c:v>11189802</c:v>
                </c:pt>
                <c:pt idx="151">
                  <c:v>11376290</c:v>
                </c:pt>
                <c:pt idx="152">
                  <c:v>11376312</c:v>
                </c:pt>
                <c:pt idx="153">
                  <c:v>11376328</c:v>
                </c:pt>
                <c:pt idx="154">
                  <c:v>11376340</c:v>
                </c:pt>
                <c:pt idx="155">
                  <c:v>11562828</c:v>
                </c:pt>
                <c:pt idx="156">
                  <c:v>11562828</c:v>
                </c:pt>
                <c:pt idx="157">
                  <c:v>11562828</c:v>
                </c:pt>
                <c:pt idx="158">
                  <c:v>11562828</c:v>
                </c:pt>
                <c:pt idx="159">
                  <c:v>11562828</c:v>
                </c:pt>
                <c:pt idx="160">
                  <c:v>11562828</c:v>
                </c:pt>
                <c:pt idx="161">
                  <c:v>11562832</c:v>
                </c:pt>
                <c:pt idx="162">
                  <c:v>11562836</c:v>
                </c:pt>
                <c:pt idx="163">
                  <c:v>11562840</c:v>
                </c:pt>
                <c:pt idx="164">
                  <c:v>11562840</c:v>
                </c:pt>
                <c:pt idx="165">
                  <c:v>11562844</c:v>
                </c:pt>
                <c:pt idx="166">
                  <c:v>11562850</c:v>
                </c:pt>
                <c:pt idx="167">
                  <c:v>11749338</c:v>
                </c:pt>
                <c:pt idx="168">
                  <c:v>11935826</c:v>
                </c:pt>
                <c:pt idx="169">
                  <c:v>12122314</c:v>
                </c:pt>
                <c:pt idx="170">
                  <c:v>12308802</c:v>
                </c:pt>
                <c:pt idx="171">
                  <c:v>12495290</c:v>
                </c:pt>
                <c:pt idx="172">
                  <c:v>12681778</c:v>
                </c:pt>
                <c:pt idx="173">
                  <c:v>12868266</c:v>
                </c:pt>
                <c:pt idx="174">
                  <c:v>13054754</c:v>
                </c:pt>
                <c:pt idx="175">
                  <c:v>13241242</c:v>
                </c:pt>
                <c:pt idx="176">
                  <c:v>13241252</c:v>
                </c:pt>
                <c:pt idx="177">
                  <c:v>13241262</c:v>
                </c:pt>
                <c:pt idx="178">
                  <c:v>13241274</c:v>
                </c:pt>
                <c:pt idx="179">
                  <c:v>13241284</c:v>
                </c:pt>
                <c:pt idx="180">
                  <c:v>13241284</c:v>
                </c:pt>
                <c:pt idx="181">
                  <c:v>13241288</c:v>
                </c:pt>
                <c:pt idx="182">
                  <c:v>13241298</c:v>
                </c:pt>
                <c:pt idx="183">
                  <c:v>13241304</c:v>
                </c:pt>
                <c:pt idx="184">
                  <c:v>13241314</c:v>
                </c:pt>
                <c:pt idx="185">
                  <c:v>13241320</c:v>
                </c:pt>
                <c:pt idx="186">
                  <c:v>13241332</c:v>
                </c:pt>
                <c:pt idx="187">
                  <c:v>13241342</c:v>
                </c:pt>
                <c:pt idx="188">
                  <c:v>13241342</c:v>
                </c:pt>
                <c:pt idx="189">
                  <c:v>13241346</c:v>
                </c:pt>
                <c:pt idx="190">
                  <c:v>13241356</c:v>
                </c:pt>
                <c:pt idx="191">
                  <c:v>13427850</c:v>
                </c:pt>
                <c:pt idx="192">
                  <c:v>13614338</c:v>
                </c:pt>
                <c:pt idx="193">
                  <c:v>13800826</c:v>
                </c:pt>
                <c:pt idx="194">
                  <c:v>13987314</c:v>
                </c:pt>
                <c:pt idx="195">
                  <c:v>14173802</c:v>
                </c:pt>
                <c:pt idx="196">
                  <c:v>14360290</c:v>
                </c:pt>
                <c:pt idx="197">
                  <c:v>14546778</c:v>
                </c:pt>
                <c:pt idx="198">
                  <c:v>14733266</c:v>
                </c:pt>
                <c:pt idx="199">
                  <c:v>14919754</c:v>
                </c:pt>
                <c:pt idx="200">
                  <c:v>14919772</c:v>
                </c:pt>
                <c:pt idx="201">
                  <c:v>14919786</c:v>
                </c:pt>
                <c:pt idx="202">
                  <c:v>14919800</c:v>
                </c:pt>
                <c:pt idx="203">
                  <c:v>14919816</c:v>
                </c:pt>
                <c:pt idx="204">
                  <c:v>14919820</c:v>
                </c:pt>
                <c:pt idx="205">
                  <c:v>14919826</c:v>
                </c:pt>
                <c:pt idx="206">
                  <c:v>14919834</c:v>
                </c:pt>
                <c:pt idx="207">
                  <c:v>14919844</c:v>
                </c:pt>
                <c:pt idx="208">
                  <c:v>14919856</c:v>
                </c:pt>
                <c:pt idx="209">
                  <c:v>14919862</c:v>
                </c:pt>
                <c:pt idx="210">
                  <c:v>14919870</c:v>
                </c:pt>
                <c:pt idx="211">
                  <c:v>14919882</c:v>
                </c:pt>
                <c:pt idx="212">
                  <c:v>14919892</c:v>
                </c:pt>
                <c:pt idx="213">
                  <c:v>15106380</c:v>
                </c:pt>
                <c:pt idx="214">
                  <c:v>15106394</c:v>
                </c:pt>
                <c:pt idx="215">
                  <c:v>15106418</c:v>
                </c:pt>
                <c:pt idx="216">
                  <c:v>15292906</c:v>
                </c:pt>
                <c:pt idx="217">
                  <c:v>15479394</c:v>
                </c:pt>
                <c:pt idx="218">
                  <c:v>15665882</c:v>
                </c:pt>
                <c:pt idx="219">
                  <c:v>15852370</c:v>
                </c:pt>
                <c:pt idx="220">
                  <c:v>16038858</c:v>
                </c:pt>
                <c:pt idx="221">
                  <c:v>16225346</c:v>
                </c:pt>
                <c:pt idx="222">
                  <c:v>16411834</c:v>
                </c:pt>
                <c:pt idx="223">
                  <c:v>16598322</c:v>
                </c:pt>
                <c:pt idx="224">
                  <c:v>16598334</c:v>
                </c:pt>
                <c:pt idx="225">
                  <c:v>16598334</c:v>
                </c:pt>
                <c:pt idx="226">
                  <c:v>16598338</c:v>
                </c:pt>
                <c:pt idx="227">
                  <c:v>16598342</c:v>
                </c:pt>
                <c:pt idx="228">
                  <c:v>16598342</c:v>
                </c:pt>
                <c:pt idx="229">
                  <c:v>16598342</c:v>
                </c:pt>
                <c:pt idx="230">
                  <c:v>16598342</c:v>
                </c:pt>
                <c:pt idx="231">
                  <c:v>16598348</c:v>
                </c:pt>
                <c:pt idx="232">
                  <c:v>16598354</c:v>
                </c:pt>
                <c:pt idx="233">
                  <c:v>16598358</c:v>
                </c:pt>
                <c:pt idx="234">
                  <c:v>16598358</c:v>
                </c:pt>
                <c:pt idx="235">
                  <c:v>16598358</c:v>
                </c:pt>
                <c:pt idx="236">
                  <c:v>16598358</c:v>
                </c:pt>
                <c:pt idx="237">
                  <c:v>16598364</c:v>
                </c:pt>
                <c:pt idx="238">
                  <c:v>16598378</c:v>
                </c:pt>
                <c:pt idx="239">
                  <c:v>16598402</c:v>
                </c:pt>
                <c:pt idx="240">
                  <c:v>16784890</c:v>
                </c:pt>
                <c:pt idx="241">
                  <c:v>16971378</c:v>
                </c:pt>
                <c:pt idx="242">
                  <c:v>17157866</c:v>
                </c:pt>
                <c:pt idx="243">
                  <c:v>17344354</c:v>
                </c:pt>
                <c:pt idx="244">
                  <c:v>17530842</c:v>
                </c:pt>
                <c:pt idx="245">
                  <c:v>17717330</c:v>
                </c:pt>
                <c:pt idx="246">
                  <c:v>17903818</c:v>
                </c:pt>
                <c:pt idx="247">
                  <c:v>18090306</c:v>
                </c:pt>
                <c:pt idx="248">
                  <c:v>18276794</c:v>
                </c:pt>
                <c:pt idx="249">
                  <c:v>18276798</c:v>
                </c:pt>
                <c:pt idx="250">
                  <c:v>18276798</c:v>
                </c:pt>
                <c:pt idx="251">
                  <c:v>18276798</c:v>
                </c:pt>
                <c:pt idx="252">
                  <c:v>18276802</c:v>
                </c:pt>
                <c:pt idx="253">
                  <c:v>18276802</c:v>
                </c:pt>
                <c:pt idx="254">
                  <c:v>18276802</c:v>
                </c:pt>
                <c:pt idx="255">
                  <c:v>18276802</c:v>
                </c:pt>
                <c:pt idx="256">
                  <c:v>18276802</c:v>
                </c:pt>
                <c:pt idx="257">
                  <c:v>18276802</c:v>
                </c:pt>
                <c:pt idx="258">
                  <c:v>18276802</c:v>
                </c:pt>
                <c:pt idx="259">
                  <c:v>18276802</c:v>
                </c:pt>
                <c:pt idx="260">
                  <c:v>18276806</c:v>
                </c:pt>
                <c:pt idx="261">
                  <c:v>18276810</c:v>
                </c:pt>
                <c:pt idx="262">
                  <c:v>18276816</c:v>
                </c:pt>
                <c:pt idx="263">
                  <c:v>18463304</c:v>
                </c:pt>
                <c:pt idx="264">
                  <c:v>18649792</c:v>
                </c:pt>
                <c:pt idx="265">
                  <c:v>18836280</c:v>
                </c:pt>
                <c:pt idx="266">
                  <c:v>19022768</c:v>
                </c:pt>
                <c:pt idx="267">
                  <c:v>19209256</c:v>
                </c:pt>
                <c:pt idx="268">
                  <c:v>19395744</c:v>
                </c:pt>
                <c:pt idx="269">
                  <c:v>19582232</c:v>
                </c:pt>
                <c:pt idx="270">
                  <c:v>19768720</c:v>
                </c:pt>
                <c:pt idx="271">
                  <c:v>19955208</c:v>
                </c:pt>
                <c:pt idx="272">
                  <c:v>20141696</c:v>
                </c:pt>
                <c:pt idx="273">
                  <c:v>20141700</c:v>
                </c:pt>
                <c:pt idx="274">
                  <c:v>20141700</c:v>
                </c:pt>
                <c:pt idx="275">
                  <c:v>20141700</c:v>
                </c:pt>
                <c:pt idx="276">
                  <c:v>20141704</c:v>
                </c:pt>
                <c:pt idx="277">
                  <c:v>20141704</c:v>
                </c:pt>
                <c:pt idx="278">
                  <c:v>20141704</c:v>
                </c:pt>
                <c:pt idx="279">
                  <c:v>20141704</c:v>
                </c:pt>
                <c:pt idx="280">
                  <c:v>20141704</c:v>
                </c:pt>
                <c:pt idx="281">
                  <c:v>20141704</c:v>
                </c:pt>
                <c:pt idx="282">
                  <c:v>20141708</c:v>
                </c:pt>
                <c:pt idx="283">
                  <c:v>20141712</c:v>
                </c:pt>
                <c:pt idx="284">
                  <c:v>20141728</c:v>
                </c:pt>
                <c:pt idx="285">
                  <c:v>20141736</c:v>
                </c:pt>
                <c:pt idx="286">
                  <c:v>20141736</c:v>
                </c:pt>
                <c:pt idx="287">
                  <c:v>20141750</c:v>
                </c:pt>
                <c:pt idx="288">
                  <c:v>20328238</c:v>
                </c:pt>
                <c:pt idx="289">
                  <c:v>20514726</c:v>
                </c:pt>
                <c:pt idx="290">
                  <c:v>20701214</c:v>
                </c:pt>
                <c:pt idx="291">
                  <c:v>20887702</c:v>
                </c:pt>
                <c:pt idx="292">
                  <c:v>21074190</c:v>
                </c:pt>
                <c:pt idx="293">
                  <c:v>21260678</c:v>
                </c:pt>
                <c:pt idx="294">
                  <c:v>21447166</c:v>
                </c:pt>
                <c:pt idx="295">
                  <c:v>21633654</c:v>
                </c:pt>
                <c:pt idx="296">
                  <c:v>21633678</c:v>
                </c:pt>
                <c:pt idx="297">
                  <c:v>21633690</c:v>
                </c:pt>
                <c:pt idx="298">
                  <c:v>21633712</c:v>
                </c:pt>
                <c:pt idx="299">
                  <c:v>21633728</c:v>
                </c:pt>
                <c:pt idx="300">
                  <c:v>21633736</c:v>
                </c:pt>
                <c:pt idx="301">
                  <c:v>21633746</c:v>
                </c:pt>
                <c:pt idx="302">
                  <c:v>21633754</c:v>
                </c:pt>
                <c:pt idx="303">
                  <c:v>21633764</c:v>
                </c:pt>
                <c:pt idx="304">
                  <c:v>21633776</c:v>
                </c:pt>
                <c:pt idx="305">
                  <c:v>21633790</c:v>
                </c:pt>
                <c:pt idx="306">
                  <c:v>21633808</c:v>
                </c:pt>
                <c:pt idx="307">
                  <c:v>21633820</c:v>
                </c:pt>
                <c:pt idx="308">
                  <c:v>21633824</c:v>
                </c:pt>
                <c:pt idx="309">
                  <c:v>21633844</c:v>
                </c:pt>
                <c:pt idx="310">
                  <c:v>21633860</c:v>
                </c:pt>
                <c:pt idx="311">
                  <c:v>21820348</c:v>
                </c:pt>
                <c:pt idx="312">
                  <c:v>22006836</c:v>
                </c:pt>
                <c:pt idx="313">
                  <c:v>22193324</c:v>
                </c:pt>
                <c:pt idx="314">
                  <c:v>22379812</c:v>
                </c:pt>
                <c:pt idx="315">
                  <c:v>22566300</c:v>
                </c:pt>
                <c:pt idx="316">
                  <c:v>22752788</c:v>
                </c:pt>
                <c:pt idx="317">
                  <c:v>22939276</c:v>
                </c:pt>
                <c:pt idx="318">
                  <c:v>23125764</c:v>
                </c:pt>
                <c:pt idx="319">
                  <c:v>23312252</c:v>
                </c:pt>
                <c:pt idx="320">
                  <c:v>23498740</c:v>
                </c:pt>
                <c:pt idx="321">
                  <c:v>23498740</c:v>
                </c:pt>
                <c:pt idx="322">
                  <c:v>23498740</c:v>
                </c:pt>
                <c:pt idx="323">
                  <c:v>23498740</c:v>
                </c:pt>
                <c:pt idx="324">
                  <c:v>23498740</c:v>
                </c:pt>
                <c:pt idx="325">
                  <c:v>23498740</c:v>
                </c:pt>
                <c:pt idx="326">
                  <c:v>23498744</c:v>
                </c:pt>
                <c:pt idx="327">
                  <c:v>23498748</c:v>
                </c:pt>
                <c:pt idx="328">
                  <c:v>23498748</c:v>
                </c:pt>
                <c:pt idx="329">
                  <c:v>23498748</c:v>
                </c:pt>
                <c:pt idx="330">
                  <c:v>23498752</c:v>
                </c:pt>
                <c:pt idx="331">
                  <c:v>23498752</c:v>
                </c:pt>
                <c:pt idx="332">
                  <c:v>23498752</c:v>
                </c:pt>
                <c:pt idx="333">
                  <c:v>23498760</c:v>
                </c:pt>
                <c:pt idx="334">
                  <c:v>23498764</c:v>
                </c:pt>
                <c:pt idx="335">
                  <c:v>23685252</c:v>
                </c:pt>
                <c:pt idx="336">
                  <c:v>23871740</c:v>
                </c:pt>
                <c:pt idx="337">
                  <c:v>24058228</c:v>
                </c:pt>
                <c:pt idx="338">
                  <c:v>24244716</c:v>
                </c:pt>
                <c:pt idx="339">
                  <c:v>24431204</c:v>
                </c:pt>
                <c:pt idx="340">
                  <c:v>24617692</c:v>
                </c:pt>
                <c:pt idx="341">
                  <c:v>24804180</c:v>
                </c:pt>
                <c:pt idx="342">
                  <c:v>24990668</c:v>
                </c:pt>
                <c:pt idx="343">
                  <c:v>25177156</c:v>
                </c:pt>
                <c:pt idx="344">
                  <c:v>25177172</c:v>
                </c:pt>
                <c:pt idx="345">
                  <c:v>25177188</c:v>
                </c:pt>
                <c:pt idx="346">
                  <c:v>25363676</c:v>
                </c:pt>
                <c:pt idx="347">
                  <c:v>25363676</c:v>
                </c:pt>
                <c:pt idx="348">
                  <c:v>25363676</c:v>
                </c:pt>
                <c:pt idx="349">
                  <c:v>25363676</c:v>
                </c:pt>
                <c:pt idx="350">
                  <c:v>25363676</c:v>
                </c:pt>
                <c:pt idx="351">
                  <c:v>25363676</c:v>
                </c:pt>
                <c:pt idx="352">
                  <c:v>25363676</c:v>
                </c:pt>
                <c:pt idx="353">
                  <c:v>25363676</c:v>
                </c:pt>
                <c:pt idx="354">
                  <c:v>25363676</c:v>
                </c:pt>
                <c:pt idx="355">
                  <c:v>25363676</c:v>
                </c:pt>
                <c:pt idx="356">
                  <c:v>25363676</c:v>
                </c:pt>
                <c:pt idx="357">
                  <c:v>25363676</c:v>
                </c:pt>
                <c:pt idx="358">
                  <c:v>25363686</c:v>
                </c:pt>
                <c:pt idx="359">
                  <c:v>25363704</c:v>
                </c:pt>
                <c:pt idx="360">
                  <c:v>25550196</c:v>
                </c:pt>
                <c:pt idx="361">
                  <c:v>25736684</c:v>
                </c:pt>
                <c:pt idx="362">
                  <c:v>25923172</c:v>
                </c:pt>
                <c:pt idx="363">
                  <c:v>26109660</c:v>
                </c:pt>
                <c:pt idx="364">
                  <c:v>26296148</c:v>
                </c:pt>
                <c:pt idx="365">
                  <c:v>26482636</c:v>
                </c:pt>
                <c:pt idx="366">
                  <c:v>26669124</c:v>
                </c:pt>
                <c:pt idx="367">
                  <c:v>26855612</c:v>
                </c:pt>
                <c:pt idx="368">
                  <c:v>26855620</c:v>
                </c:pt>
                <c:pt idx="369">
                  <c:v>26855624</c:v>
                </c:pt>
                <c:pt idx="370">
                  <c:v>26855630</c:v>
                </c:pt>
                <c:pt idx="371">
                  <c:v>26855630</c:v>
                </c:pt>
                <c:pt idx="372">
                  <c:v>26855638</c:v>
                </c:pt>
                <c:pt idx="373">
                  <c:v>26855642</c:v>
                </c:pt>
                <c:pt idx="374">
                  <c:v>26855642</c:v>
                </c:pt>
                <c:pt idx="375">
                  <c:v>26855642</c:v>
                </c:pt>
                <c:pt idx="376">
                  <c:v>26855642</c:v>
                </c:pt>
                <c:pt idx="377">
                  <c:v>26855642</c:v>
                </c:pt>
                <c:pt idx="378">
                  <c:v>26855642</c:v>
                </c:pt>
                <c:pt idx="379">
                  <c:v>26855642</c:v>
                </c:pt>
                <c:pt idx="380">
                  <c:v>26855646</c:v>
                </c:pt>
                <c:pt idx="381">
                  <c:v>26855650</c:v>
                </c:pt>
                <c:pt idx="382">
                  <c:v>26855660</c:v>
                </c:pt>
                <c:pt idx="383">
                  <c:v>26855684</c:v>
                </c:pt>
                <c:pt idx="384">
                  <c:v>26855714</c:v>
                </c:pt>
                <c:pt idx="385">
                  <c:v>27042202</c:v>
                </c:pt>
                <c:pt idx="386">
                  <c:v>27228690</c:v>
                </c:pt>
                <c:pt idx="387">
                  <c:v>27415178</c:v>
                </c:pt>
                <c:pt idx="388">
                  <c:v>27601666</c:v>
                </c:pt>
                <c:pt idx="389">
                  <c:v>27788154</c:v>
                </c:pt>
                <c:pt idx="390">
                  <c:v>27974642</c:v>
                </c:pt>
                <c:pt idx="391">
                  <c:v>28161130</c:v>
                </c:pt>
                <c:pt idx="392">
                  <c:v>28347618</c:v>
                </c:pt>
                <c:pt idx="393">
                  <c:v>28347618</c:v>
                </c:pt>
                <c:pt idx="394">
                  <c:v>28347618</c:v>
                </c:pt>
                <c:pt idx="395">
                  <c:v>28347618</c:v>
                </c:pt>
                <c:pt idx="396">
                  <c:v>28347618</c:v>
                </c:pt>
                <c:pt idx="397">
                  <c:v>28347618</c:v>
                </c:pt>
                <c:pt idx="398">
                  <c:v>28347622</c:v>
                </c:pt>
                <c:pt idx="399">
                  <c:v>28347622</c:v>
                </c:pt>
                <c:pt idx="400">
                  <c:v>28347622</c:v>
                </c:pt>
                <c:pt idx="401">
                  <c:v>28347622</c:v>
                </c:pt>
                <c:pt idx="402">
                  <c:v>28347622</c:v>
                </c:pt>
                <c:pt idx="403">
                  <c:v>28347622</c:v>
                </c:pt>
                <c:pt idx="404">
                  <c:v>28347622</c:v>
                </c:pt>
                <c:pt idx="405">
                  <c:v>28347622</c:v>
                </c:pt>
                <c:pt idx="406">
                  <c:v>28347622</c:v>
                </c:pt>
                <c:pt idx="407">
                  <c:v>28534110</c:v>
                </c:pt>
                <c:pt idx="408">
                  <c:v>28720598</c:v>
                </c:pt>
                <c:pt idx="409">
                  <c:v>28907086</c:v>
                </c:pt>
                <c:pt idx="410">
                  <c:v>29093574</c:v>
                </c:pt>
                <c:pt idx="411">
                  <c:v>29280062</c:v>
                </c:pt>
                <c:pt idx="412">
                  <c:v>29466550</c:v>
                </c:pt>
                <c:pt idx="413">
                  <c:v>29653038</c:v>
                </c:pt>
                <c:pt idx="414">
                  <c:v>29839526</c:v>
                </c:pt>
                <c:pt idx="415">
                  <c:v>30026014</c:v>
                </c:pt>
                <c:pt idx="416">
                  <c:v>30212502</c:v>
                </c:pt>
                <c:pt idx="417">
                  <c:v>30212510</c:v>
                </c:pt>
                <c:pt idx="418">
                  <c:v>30212516</c:v>
                </c:pt>
                <c:pt idx="419">
                  <c:v>30212516</c:v>
                </c:pt>
                <c:pt idx="420">
                  <c:v>30212516</c:v>
                </c:pt>
                <c:pt idx="421">
                  <c:v>30212516</c:v>
                </c:pt>
                <c:pt idx="422">
                  <c:v>30212516</c:v>
                </c:pt>
                <c:pt idx="423">
                  <c:v>30212516</c:v>
                </c:pt>
                <c:pt idx="424">
                  <c:v>30212516</c:v>
                </c:pt>
                <c:pt idx="425">
                  <c:v>30212516</c:v>
                </c:pt>
                <c:pt idx="426">
                  <c:v>30212520</c:v>
                </c:pt>
                <c:pt idx="427">
                  <c:v>30212520</c:v>
                </c:pt>
                <c:pt idx="428">
                  <c:v>30212520</c:v>
                </c:pt>
                <c:pt idx="429">
                  <c:v>30212520</c:v>
                </c:pt>
                <c:pt idx="430">
                  <c:v>30212530</c:v>
                </c:pt>
                <c:pt idx="431">
                  <c:v>30399018</c:v>
                </c:pt>
                <c:pt idx="432">
                  <c:v>30585506</c:v>
                </c:pt>
                <c:pt idx="433">
                  <c:v>30771994</c:v>
                </c:pt>
                <c:pt idx="434">
                  <c:v>30958482</c:v>
                </c:pt>
                <c:pt idx="435">
                  <c:v>31144970</c:v>
                </c:pt>
                <c:pt idx="436">
                  <c:v>31331458</c:v>
                </c:pt>
                <c:pt idx="437">
                  <c:v>31517946</c:v>
                </c:pt>
                <c:pt idx="438">
                  <c:v>31704434</c:v>
                </c:pt>
                <c:pt idx="439">
                  <c:v>31890922</c:v>
                </c:pt>
                <c:pt idx="440">
                  <c:v>31890942</c:v>
                </c:pt>
                <c:pt idx="441">
                  <c:v>31890952</c:v>
                </c:pt>
                <c:pt idx="442">
                  <c:v>31890952</c:v>
                </c:pt>
                <c:pt idx="443">
                  <c:v>31890964</c:v>
                </c:pt>
                <c:pt idx="444">
                  <c:v>31890980</c:v>
                </c:pt>
                <c:pt idx="445">
                  <c:v>31890984</c:v>
                </c:pt>
                <c:pt idx="446">
                  <c:v>31890988</c:v>
                </c:pt>
                <c:pt idx="447">
                  <c:v>31890992</c:v>
                </c:pt>
                <c:pt idx="448">
                  <c:v>31891000</c:v>
                </c:pt>
                <c:pt idx="449">
                  <c:v>31891016</c:v>
                </c:pt>
                <c:pt idx="450">
                  <c:v>31891028</c:v>
                </c:pt>
                <c:pt idx="451">
                  <c:v>31891034</c:v>
                </c:pt>
                <c:pt idx="452">
                  <c:v>31891042</c:v>
                </c:pt>
                <c:pt idx="453">
                  <c:v>31891056</c:v>
                </c:pt>
                <c:pt idx="454">
                  <c:v>31891082</c:v>
                </c:pt>
                <c:pt idx="455">
                  <c:v>32077570</c:v>
                </c:pt>
                <c:pt idx="456">
                  <c:v>32264058</c:v>
                </c:pt>
                <c:pt idx="457">
                  <c:v>32450546</c:v>
                </c:pt>
                <c:pt idx="458">
                  <c:v>32637034</c:v>
                </c:pt>
                <c:pt idx="459">
                  <c:v>32823522</c:v>
                </c:pt>
                <c:pt idx="460">
                  <c:v>33010010</c:v>
                </c:pt>
                <c:pt idx="461">
                  <c:v>33196498</c:v>
                </c:pt>
                <c:pt idx="462">
                  <c:v>33382986</c:v>
                </c:pt>
                <c:pt idx="463">
                  <c:v>33569474</c:v>
                </c:pt>
                <c:pt idx="464">
                  <c:v>33569486</c:v>
                </c:pt>
                <c:pt idx="465">
                  <c:v>33569492</c:v>
                </c:pt>
                <c:pt idx="466">
                  <c:v>33569496</c:v>
                </c:pt>
                <c:pt idx="467">
                  <c:v>33569500</c:v>
                </c:pt>
                <c:pt idx="468">
                  <c:v>33569504</c:v>
                </c:pt>
                <c:pt idx="469">
                  <c:v>33569510</c:v>
                </c:pt>
                <c:pt idx="470">
                  <c:v>33569520</c:v>
                </c:pt>
                <c:pt idx="471">
                  <c:v>33569528</c:v>
                </c:pt>
                <c:pt idx="472">
                  <c:v>33569532</c:v>
                </c:pt>
                <c:pt idx="473">
                  <c:v>33569542</c:v>
                </c:pt>
                <c:pt idx="474">
                  <c:v>33569548</c:v>
                </c:pt>
                <c:pt idx="475">
                  <c:v>33569554</c:v>
                </c:pt>
                <c:pt idx="476">
                  <c:v>33569566</c:v>
                </c:pt>
                <c:pt idx="477">
                  <c:v>33569576</c:v>
                </c:pt>
                <c:pt idx="478">
                  <c:v>33569584</c:v>
                </c:pt>
                <c:pt idx="479">
                  <c:v>33756072</c:v>
                </c:pt>
                <c:pt idx="480">
                  <c:v>33942560</c:v>
                </c:pt>
                <c:pt idx="481">
                  <c:v>34129048</c:v>
                </c:pt>
                <c:pt idx="482">
                  <c:v>34315536</c:v>
                </c:pt>
                <c:pt idx="483">
                  <c:v>34502024</c:v>
                </c:pt>
                <c:pt idx="484">
                  <c:v>34688512</c:v>
                </c:pt>
                <c:pt idx="485">
                  <c:v>34875000</c:v>
                </c:pt>
                <c:pt idx="486">
                  <c:v>35061488</c:v>
                </c:pt>
                <c:pt idx="487">
                  <c:v>35247976</c:v>
                </c:pt>
                <c:pt idx="488">
                  <c:v>35247986</c:v>
                </c:pt>
                <c:pt idx="489">
                  <c:v>35247992</c:v>
                </c:pt>
                <c:pt idx="490">
                  <c:v>35248002</c:v>
                </c:pt>
                <c:pt idx="491">
                  <c:v>35248010</c:v>
                </c:pt>
                <c:pt idx="492">
                  <c:v>35248016</c:v>
                </c:pt>
                <c:pt idx="493">
                  <c:v>35248022</c:v>
                </c:pt>
                <c:pt idx="494">
                  <c:v>35248036</c:v>
                </c:pt>
                <c:pt idx="495">
                  <c:v>35248042</c:v>
                </c:pt>
                <c:pt idx="496">
                  <c:v>35248046</c:v>
                </c:pt>
                <c:pt idx="497">
                  <c:v>35248046</c:v>
                </c:pt>
                <c:pt idx="498">
                  <c:v>35248054</c:v>
                </c:pt>
                <c:pt idx="499">
                  <c:v>35248062</c:v>
                </c:pt>
                <c:pt idx="500">
                  <c:v>35248068</c:v>
                </c:pt>
                <c:pt idx="501">
                  <c:v>35248080</c:v>
                </c:pt>
                <c:pt idx="502">
                  <c:v>35434568</c:v>
                </c:pt>
                <c:pt idx="503">
                  <c:v>35621056</c:v>
                </c:pt>
                <c:pt idx="504">
                  <c:v>35807544</c:v>
                </c:pt>
                <c:pt idx="505">
                  <c:v>35994032</c:v>
                </c:pt>
                <c:pt idx="506">
                  <c:v>36180520</c:v>
                </c:pt>
                <c:pt idx="507">
                  <c:v>36367008</c:v>
                </c:pt>
                <c:pt idx="508">
                  <c:v>36553496</c:v>
                </c:pt>
                <c:pt idx="509">
                  <c:v>36739984</c:v>
                </c:pt>
                <c:pt idx="510">
                  <c:v>36926472</c:v>
                </c:pt>
                <c:pt idx="511">
                  <c:v>37112960</c:v>
                </c:pt>
                <c:pt idx="512">
                  <c:v>37112968</c:v>
                </c:pt>
                <c:pt idx="513">
                  <c:v>37112978</c:v>
                </c:pt>
                <c:pt idx="514">
                  <c:v>37112982</c:v>
                </c:pt>
                <c:pt idx="515">
                  <c:v>37112982</c:v>
                </c:pt>
                <c:pt idx="516">
                  <c:v>37112990</c:v>
                </c:pt>
                <c:pt idx="517">
                  <c:v>37112994</c:v>
                </c:pt>
                <c:pt idx="518">
                  <c:v>37113006</c:v>
                </c:pt>
                <c:pt idx="519">
                  <c:v>37113014</c:v>
                </c:pt>
                <c:pt idx="520">
                  <c:v>37113020</c:v>
                </c:pt>
                <c:pt idx="521">
                  <c:v>37113024</c:v>
                </c:pt>
                <c:pt idx="522">
                  <c:v>37113030</c:v>
                </c:pt>
                <c:pt idx="523">
                  <c:v>37113038</c:v>
                </c:pt>
                <c:pt idx="524">
                  <c:v>37113046</c:v>
                </c:pt>
                <c:pt idx="525">
                  <c:v>37113054</c:v>
                </c:pt>
                <c:pt idx="526">
                  <c:v>37113068</c:v>
                </c:pt>
                <c:pt idx="527">
                  <c:v>37299556</c:v>
                </c:pt>
                <c:pt idx="528">
                  <c:v>37486044</c:v>
                </c:pt>
                <c:pt idx="529">
                  <c:v>37672532</c:v>
                </c:pt>
                <c:pt idx="530">
                  <c:v>37859020</c:v>
                </c:pt>
                <c:pt idx="531">
                  <c:v>38045508</c:v>
                </c:pt>
                <c:pt idx="532">
                  <c:v>38231996</c:v>
                </c:pt>
                <c:pt idx="533">
                  <c:v>38418484</c:v>
                </c:pt>
                <c:pt idx="534">
                  <c:v>38604972</c:v>
                </c:pt>
                <c:pt idx="535">
                  <c:v>38604996</c:v>
                </c:pt>
                <c:pt idx="536">
                  <c:v>38605018</c:v>
                </c:pt>
                <c:pt idx="537">
                  <c:v>38605038</c:v>
                </c:pt>
                <c:pt idx="538">
                  <c:v>38605056</c:v>
                </c:pt>
                <c:pt idx="539">
                  <c:v>38605072</c:v>
                </c:pt>
                <c:pt idx="540">
                  <c:v>38605084</c:v>
                </c:pt>
                <c:pt idx="541">
                  <c:v>38605102</c:v>
                </c:pt>
                <c:pt idx="542">
                  <c:v>38605120</c:v>
                </c:pt>
                <c:pt idx="543">
                  <c:v>38605134</c:v>
                </c:pt>
                <c:pt idx="544">
                  <c:v>38605150</c:v>
                </c:pt>
                <c:pt idx="545">
                  <c:v>38791638</c:v>
                </c:pt>
                <c:pt idx="546">
                  <c:v>38791638</c:v>
                </c:pt>
                <c:pt idx="547">
                  <c:v>38791638</c:v>
                </c:pt>
                <c:pt idx="548">
                  <c:v>38791638</c:v>
                </c:pt>
                <c:pt idx="549">
                  <c:v>38791642</c:v>
                </c:pt>
                <c:pt idx="550">
                  <c:v>38791654</c:v>
                </c:pt>
                <c:pt idx="551">
                  <c:v>38978158</c:v>
                </c:pt>
                <c:pt idx="552">
                  <c:v>39164646</c:v>
                </c:pt>
                <c:pt idx="553">
                  <c:v>39351134</c:v>
                </c:pt>
                <c:pt idx="554">
                  <c:v>39537622</c:v>
                </c:pt>
                <c:pt idx="555">
                  <c:v>39724110</c:v>
                </c:pt>
                <c:pt idx="556">
                  <c:v>39910598</c:v>
                </c:pt>
                <c:pt idx="557">
                  <c:v>40097086</c:v>
                </c:pt>
                <c:pt idx="558">
                  <c:v>40283574</c:v>
                </c:pt>
                <c:pt idx="559">
                  <c:v>40470062</c:v>
                </c:pt>
                <c:pt idx="560">
                  <c:v>40470076</c:v>
                </c:pt>
                <c:pt idx="561">
                  <c:v>40470082</c:v>
                </c:pt>
                <c:pt idx="562">
                  <c:v>40470086</c:v>
                </c:pt>
                <c:pt idx="563">
                  <c:v>40470096</c:v>
                </c:pt>
                <c:pt idx="564">
                  <c:v>40470096</c:v>
                </c:pt>
                <c:pt idx="565">
                  <c:v>40470100</c:v>
                </c:pt>
                <c:pt idx="566">
                  <c:v>40470104</c:v>
                </c:pt>
                <c:pt idx="567">
                  <c:v>40470104</c:v>
                </c:pt>
                <c:pt idx="568">
                  <c:v>40470104</c:v>
                </c:pt>
                <c:pt idx="569">
                  <c:v>40470104</c:v>
                </c:pt>
                <c:pt idx="570">
                  <c:v>40470118</c:v>
                </c:pt>
                <c:pt idx="571">
                  <c:v>40470124</c:v>
                </c:pt>
                <c:pt idx="572">
                  <c:v>40470130</c:v>
                </c:pt>
                <c:pt idx="573">
                  <c:v>40470134</c:v>
                </c:pt>
                <c:pt idx="574">
                  <c:v>40470138</c:v>
                </c:pt>
                <c:pt idx="575">
                  <c:v>40470164</c:v>
                </c:pt>
                <c:pt idx="576">
                  <c:v>40656652</c:v>
                </c:pt>
                <c:pt idx="577">
                  <c:v>40843140</c:v>
                </c:pt>
                <c:pt idx="578">
                  <c:v>41029628</c:v>
                </c:pt>
                <c:pt idx="579">
                  <c:v>41216116</c:v>
                </c:pt>
                <c:pt idx="580">
                  <c:v>41402604</c:v>
                </c:pt>
                <c:pt idx="581">
                  <c:v>41589092</c:v>
                </c:pt>
                <c:pt idx="582">
                  <c:v>41775580</c:v>
                </c:pt>
                <c:pt idx="583">
                  <c:v>41962068</c:v>
                </c:pt>
                <c:pt idx="584">
                  <c:v>42148556</c:v>
                </c:pt>
                <c:pt idx="585">
                  <c:v>42148568</c:v>
                </c:pt>
                <c:pt idx="586">
                  <c:v>42148574</c:v>
                </c:pt>
                <c:pt idx="587">
                  <c:v>42148580</c:v>
                </c:pt>
                <c:pt idx="588">
                  <c:v>42148584</c:v>
                </c:pt>
                <c:pt idx="589">
                  <c:v>42148588</c:v>
                </c:pt>
                <c:pt idx="590">
                  <c:v>42148588</c:v>
                </c:pt>
                <c:pt idx="591">
                  <c:v>42148598</c:v>
                </c:pt>
                <c:pt idx="592">
                  <c:v>42148602</c:v>
                </c:pt>
                <c:pt idx="593">
                  <c:v>42148606</c:v>
                </c:pt>
                <c:pt idx="594">
                  <c:v>42148612</c:v>
                </c:pt>
                <c:pt idx="595">
                  <c:v>42148616</c:v>
                </c:pt>
                <c:pt idx="596">
                  <c:v>42148628</c:v>
                </c:pt>
                <c:pt idx="597">
                  <c:v>42148640</c:v>
                </c:pt>
                <c:pt idx="598">
                  <c:v>42148648</c:v>
                </c:pt>
                <c:pt idx="599">
                  <c:v>42335146</c:v>
                </c:pt>
                <c:pt idx="600">
                  <c:v>42521634</c:v>
                </c:pt>
                <c:pt idx="601">
                  <c:v>42708122</c:v>
                </c:pt>
                <c:pt idx="602">
                  <c:v>42894610</c:v>
                </c:pt>
                <c:pt idx="603">
                  <c:v>43081098</c:v>
                </c:pt>
                <c:pt idx="604">
                  <c:v>43267586</c:v>
                </c:pt>
                <c:pt idx="605">
                  <c:v>43454074</c:v>
                </c:pt>
                <c:pt idx="606">
                  <c:v>43640562</c:v>
                </c:pt>
                <c:pt idx="607">
                  <c:v>43827050</c:v>
                </c:pt>
                <c:pt idx="608">
                  <c:v>44013538</c:v>
                </c:pt>
                <c:pt idx="609">
                  <c:v>44013548</c:v>
                </c:pt>
                <c:pt idx="610">
                  <c:v>44013552</c:v>
                </c:pt>
                <c:pt idx="611">
                  <c:v>44013556</c:v>
                </c:pt>
                <c:pt idx="612">
                  <c:v>44013556</c:v>
                </c:pt>
                <c:pt idx="613">
                  <c:v>44013566</c:v>
                </c:pt>
                <c:pt idx="614">
                  <c:v>44013574</c:v>
                </c:pt>
                <c:pt idx="615">
                  <c:v>44013574</c:v>
                </c:pt>
                <c:pt idx="616">
                  <c:v>44013578</c:v>
                </c:pt>
                <c:pt idx="617">
                  <c:v>44013582</c:v>
                </c:pt>
                <c:pt idx="618">
                  <c:v>44013582</c:v>
                </c:pt>
                <c:pt idx="619">
                  <c:v>44013590</c:v>
                </c:pt>
                <c:pt idx="620">
                  <c:v>44013594</c:v>
                </c:pt>
                <c:pt idx="621">
                  <c:v>44013594</c:v>
                </c:pt>
                <c:pt idx="622">
                  <c:v>44013604</c:v>
                </c:pt>
                <c:pt idx="623">
                  <c:v>44200100</c:v>
                </c:pt>
                <c:pt idx="624">
                  <c:v>44386588</c:v>
                </c:pt>
                <c:pt idx="625">
                  <c:v>44573076</c:v>
                </c:pt>
                <c:pt idx="626">
                  <c:v>44759564</c:v>
                </c:pt>
                <c:pt idx="627">
                  <c:v>44946052</c:v>
                </c:pt>
                <c:pt idx="628">
                  <c:v>45132540</c:v>
                </c:pt>
                <c:pt idx="629">
                  <c:v>45319028</c:v>
                </c:pt>
                <c:pt idx="630">
                  <c:v>45505516</c:v>
                </c:pt>
                <c:pt idx="631">
                  <c:v>45692004</c:v>
                </c:pt>
                <c:pt idx="632">
                  <c:v>45878492</c:v>
                </c:pt>
                <c:pt idx="633">
                  <c:v>45878492</c:v>
                </c:pt>
                <c:pt idx="634">
                  <c:v>45878492</c:v>
                </c:pt>
                <c:pt idx="635">
                  <c:v>45878492</c:v>
                </c:pt>
                <c:pt idx="636">
                  <c:v>45878492</c:v>
                </c:pt>
                <c:pt idx="637">
                  <c:v>45878492</c:v>
                </c:pt>
                <c:pt idx="638">
                  <c:v>45878492</c:v>
                </c:pt>
                <c:pt idx="639">
                  <c:v>45878492</c:v>
                </c:pt>
                <c:pt idx="640">
                  <c:v>45878492</c:v>
                </c:pt>
                <c:pt idx="641">
                  <c:v>45878492</c:v>
                </c:pt>
                <c:pt idx="642">
                  <c:v>45878492</c:v>
                </c:pt>
                <c:pt idx="643">
                  <c:v>45878498</c:v>
                </c:pt>
                <c:pt idx="644">
                  <c:v>45878502</c:v>
                </c:pt>
                <c:pt idx="645">
                  <c:v>45878502</c:v>
                </c:pt>
                <c:pt idx="646">
                  <c:v>45878502</c:v>
                </c:pt>
                <c:pt idx="647">
                  <c:v>46064996</c:v>
                </c:pt>
                <c:pt idx="648">
                  <c:v>46251484</c:v>
                </c:pt>
                <c:pt idx="649">
                  <c:v>46437972</c:v>
                </c:pt>
                <c:pt idx="650">
                  <c:v>46624460</c:v>
                </c:pt>
                <c:pt idx="651">
                  <c:v>46810948</c:v>
                </c:pt>
                <c:pt idx="652">
                  <c:v>46997436</c:v>
                </c:pt>
                <c:pt idx="653">
                  <c:v>47183924</c:v>
                </c:pt>
                <c:pt idx="654">
                  <c:v>47370412</c:v>
                </c:pt>
                <c:pt idx="655">
                  <c:v>47556900</c:v>
                </c:pt>
                <c:pt idx="656">
                  <c:v>47556912</c:v>
                </c:pt>
                <c:pt idx="657">
                  <c:v>47556916</c:v>
                </c:pt>
                <c:pt idx="658">
                  <c:v>47556922</c:v>
                </c:pt>
                <c:pt idx="659">
                  <c:v>47556922</c:v>
                </c:pt>
                <c:pt idx="660">
                  <c:v>47556926</c:v>
                </c:pt>
                <c:pt idx="661">
                  <c:v>47556930</c:v>
                </c:pt>
                <c:pt idx="662">
                  <c:v>47556934</c:v>
                </c:pt>
                <c:pt idx="663">
                  <c:v>47556934</c:v>
                </c:pt>
                <c:pt idx="664">
                  <c:v>47556938</c:v>
                </c:pt>
                <c:pt idx="665">
                  <c:v>47556946</c:v>
                </c:pt>
                <c:pt idx="666">
                  <c:v>47556946</c:v>
                </c:pt>
                <c:pt idx="667">
                  <c:v>47556946</c:v>
                </c:pt>
                <c:pt idx="668">
                  <c:v>47556950</c:v>
                </c:pt>
                <c:pt idx="669">
                  <c:v>47556954</c:v>
                </c:pt>
                <c:pt idx="670">
                  <c:v>47556958</c:v>
                </c:pt>
                <c:pt idx="671">
                  <c:v>47556988</c:v>
                </c:pt>
                <c:pt idx="672">
                  <c:v>47743476</c:v>
                </c:pt>
                <c:pt idx="673">
                  <c:v>47929964</c:v>
                </c:pt>
                <c:pt idx="674">
                  <c:v>48116452</c:v>
                </c:pt>
                <c:pt idx="675">
                  <c:v>48116478</c:v>
                </c:pt>
                <c:pt idx="676">
                  <c:v>48302966</c:v>
                </c:pt>
                <c:pt idx="677">
                  <c:v>48489454</c:v>
                </c:pt>
                <c:pt idx="678">
                  <c:v>48675942</c:v>
                </c:pt>
                <c:pt idx="679">
                  <c:v>48862430</c:v>
                </c:pt>
                <c:pt idx="680">
                  <c:v>48862450</c:v>
                </c:pt>
                <c:pt idx="681">
                  <c:v>48862458</c:v>
                </c:pt>
                <c:pt idx="682">
                  <c:v>48862464</c:v>
                </c:pt>
                <c:pt idx="683">
                  <c:v>48862474</c:v>
                </c:pt>
                <c:pt idx="684">
                  <c:v>48862474</c:v>
                </c:pt>
                <c:pt idx="685">
                  <c:v>48862482</c:v>
                </c:pt>
                <c:pt idx="686">
                  <c:v>48862498</c:v>
                </c:pt>
                <c:pt idx="687">
                  <c:v>48862508</c:v>
                </c:pt>
                <c:pt idx="688">
                  <c:v>48862524</c:v>
                </c:pt>
                <c:pt idx="689">
                  <c:v>48862540</c:v>
                </c:pt>
                <c:pt idx="690">
                  <c:v>48862544</c:v>
                </c:pt>
                <c:pt idx="691">
                  <c:v>49049032</c:v>
                </c:pt>
                <c:pt idx="692">
                  <c:v>49235520</c:v>
                </c:pt>
                <c:pt idx="693">
                  <c:v>49235520</c:v>
                </c:pt>
                <c:pt idx="694">
                  <c:v>49235526</c:v>
                </c:pt>
                <c:pt idx="695">
                  <c:v>49422014</c:v>
                </c:pt>
                <c:pt idx="696">
                  <c:v>49608502</c:v>
                </c:pt>
                <c:pt idx="697">
                  <c:v>49794990</c:v>
                </c:pt>
                <c:pt idx="698">
                  <c:v>49981478</c:v>
                </c:pt>
                <c:pt idx="699">
                  <c:v>50167966</c:v>
                </c:pt>
                <c:pt idx="700">
                  <c:v>50354454</c:v>
                </c:pt>
                <c:pt idx="701">
                  <c:v>50540942</c:v>
                </c:pt>
                <c:pt idx="702">
                  <c:v>50727430</c:v>
                </c:pt>
                <c:pt idx="703">
                  <c:v>50913918</c:v>
                </c:pt>
                <c:pt idx="704">
                  <c:v>50913940</c:v>
                </c:pt>
                <c:pt idx="705">
                  <c:v>51100432</c:v>
                </c:pt>
                <c:pt idx="706">
                  <c:v>51100432</c:v>
                </c:pt>
                <c:pt idx="707">
                  <c:v>51100432</c:v>
                </c:pt>
                <c:pt idx="708">
                  <c:v>51100432</c:v>
                </c:pt>
                <c:pt idx="709">
                  <c:v>51100432</c:v>
                </c:pt>
                <c:pt idx="710">
                  <c:v>51100432</c:v>
                </c:pt>
                <c:pt idx="711">
                  <c:v>51100432</c:v>
                </c:pt>
                <c:pt idx="712">
                  <c:v>51100432</c:v>
                </c:pt>
                <c:pt idx="713">
                  <c:v>51100432</c:v>
                </c:pt>
                <c:pt idx="714">
                  <c:v>51100432</c:v>
                </c:pt>
                <c:pt idx="715">
                  <c:v>51100432</c:v>
                </c:pt>
                <c:pt idx="716">
                  <c:v>51100432</c:v>
                </c:pt>
                <c:pt idx="717">
                  <c:v>51100432</c:v>
                </c:pt>
                <c:pt idx="718">
                  <c:v>51100432</c:v>
                </c:pt>
                <c:pt idx="719">
                  <c:v>51100456</c:v>
                </c:pt>
                <c:pt idx="720">
                  <c:v>51100476</c:v>
                </c:pt>
                <c:pt idx="721">
                  <c:v>51286980</c:v>
                </c:pt>
                <c:pt idx="722">
                  <c:v>51473468</c:v>
                </c:pt>
                <c:pt idx="723">
                  <c:v>51659956</c:v>
                </c:pt>
                <c:pt idx="724">
                  <c:v>51846444</c:v>
                </c:pt>
                <c:pt idx="725">
                  <c:v>52032932</c:v>
                </c:pt>
                <c:pt idx="726">
                  <c:v>52219420</c:v>
                </c:pt>
                <c:pt idx="727">
                  <c:v>52405908</c:v>
                </c:pt>
                <c:pt idx="728">
                  <c:v>52405918</c:v>
                </c:pt>
                <c:pt idx="729">
                  <c:v>52405930</c:v>
                </c:pt>
                <c:pt idx="730">
                  <c:v>52405940</c:v>
                </c:pt>
                <c:pt idx="731">
                  <c:v>52405950</c:v>
                </c:pt>
                <c:pt idx="732">
                  <c:v>52405954</c:v>
                </c:pt>
                <c:pt idx="733">
                  <c:v>52405954</c:v>
                </c:pt>
                <c:pt idx="734">
                  <c:v>52405958</c:v>
                </c:pt>
                <c:pt idx="735">
                  <c:v>52405962</c:v>
                </c:pt>
                <c:pt idx="736">
                  <c:v>52405962</c:v>
                </c:pt>
                <c:pt idx="737">
                  <c:v>52405974</c:v>
                </c:pt>
                <c:pt idx="738">
                  <c:v>52405984</c:v>
                </c:pt>
                <c:pt idx="739">
                  <c:v>52406000</c:v>
                </c:pt>
                <c:pt idx="740">
                  <c:v>52406010</c:v>
                </c:pt>
                <c:pt idx="741">
                  <c:v>52406028</c:v>
                </c:pt>
                <c:pt idx="742">
                  <c:v>52406040</c:v>
                </c:pt>
                <c:pt idx="743">
                  <c:v>52592528</c:v>
                </c:pt>
                <c:pt idx="744">
                  <c:v>52779016</c:v>
                </c:pt>
                <c:pt idx="745">
                  <c:v>52965504</c:v>
                </c:pt>
                <c:pt idx="746">
                  <c:v>53151992</c:v>
                </c:pt>
                <c:pt idx="747">
                  <c:v>53338480</c:v>
                </c:pt>
                <c:pt idx="748">
                  <c:v>53524968</c:v>
                </c:pt>
                <c:pt idx="749">
                  <c:v>53711456</c:v>
                </c:pt>
                <c:pt idx="750">
                  <c:v>53897944</c:v>
                </c:pt>
                <c:pt idx="751">
                  <c:v>54084432</c:v>
                </c:pt>
                <c:pt idx="752">
                  <c:v>54270920</c:v>
                </c:pt>
                <c:pt idx="753">
                  <c:v>54270936</c:v>
                </c:pt>
                <c:pt idx="754">
                  <c:v>54270940</c:v>
                </c:pt>
                <c:pt idx="755">
                  <c:v>54270946</c:v>
                </c:pt>
                <c:pt idx="756">
                  <c:v>54270946</c:v>
                </c:pt>
                <c:pt idx="757">
                  <c:v>54270950</c:v>
                </c:pt>
                <c:pt idx="758">
                  <c:v>54270950</c:v>
                </c:pt>
                <c:pt idx="759">
                  <c:v>54270950</c:v>
                </c:pt>
                <c:pt idx="760">
                  <c:v>54270954</c:v>
                </c:pt>
                <c:pt idx="761">
                  <c:v>54270954</c:v>
                </c:pt>
                <c:pt idx="762">
                  <c:v>54270958</c:v>
                </c:pt>
                <c:pt idx="763">
                  <c:v>54270964</c:v>
                </c:pt>
                <c:pt idx="764">
                  <c:v>54270964</c:v>
                </c:pt>
                <c:pt idx="765">
                  <c:v>54270976</c:v>
                </c:pt>
                <c:pt idx="766">
                  <c:v>54270986</c:v>
                </c:pt>
                <c:pt idx="767">
                  <c:v>54271010</c:v>
                </c:pt>
                <c:pt idx="768">
                  <c:v>54457514</c:v>
                </c:pt>
                <c:pt idx="769">
                  <c:v>54644002</c:v>
                </c:pt>
                <c:pt idx="770">
                  <c:v>54830490</c:v>
                </c:pt>
                <c:pt idx="771">
                  <c:v>55016978</c:v>
                </c:pt>
                <c:pt idx="772">
                  <c:v>55203466</c:v>
                </c:pt>
                <c:pt idx="773">
                  <c:v>55389954</c:v>
                </c:pt>
                <c:pt idx="774">
                  <c:v>55576442</c:v>
                </c:pt>
                <c:pt idx="775">
                  <c:v>55762930</c:v>
                </c:pt>
                <c:pt idx="776">
                  <c:v>55949418</c:v>
                </c:pt>
                <c:pt idx="777">
                  <c:v>55949424</c:v>
                </c:pt>
                <c:pt idx="778">
                  <c:v>55949428</c:v>
                </c:pt>
                <c:pt idx="779">
                  <c:v>55949432</c:v>
                </c:pt>
                <c:pt idx="780">
                  <c:v>55949432</c:v>
                </c:pt>
                <c:pt idx="781">
                  <c:v>55949436</c:v>
                </c:pt>
                <c:pt idx="782">
                  <c:v>55949440</c:v>
                </c:pt>
                <c:pt idx="783">
                  <c:v>55949440</c:v>
                </c:pt>
                <c:pt idx="784">
                  <c:v>55949446</c:v>
                </c:pt>
                <c:pt idx="785">
                  <c:v>55949446</c:v>
                </c:pt>
                <c:pt idx="786">
                  <c:v>55949450</c:v>
                </c:pt>
                <c:pt idx="787">
                  <c:v>55949450</c:v>
                </c:pt>
                <c:pt idx="788">
                  <c:v>55949456</c:v>
                </c:pt>
                <c:pt idx="789">
                  <c:v>55949456</c:v>
                </c:pt>
                <c:pt idx="790">
                  <c:v>55949460</c:v>
                </c:pt>
                <c:pt idx="791">
                  <c:v>56135952</c:v>
                </c:pt>
                <c:pt idx="792">
                  <c:v>56322440</c:v>
                </c:pt>
                <c:pt idx="793">
                  <c:v>56508928</c:v>
                </c:pt>
                <c:pt idx="794">
                  <c:v>56695416</c:v>
                </c:pt>
                <c:pt idx="795">
                  <c:v>56881904</c:v>
                </c:pt>
                <c:pt idx="796">
                  <c:v>57068392</c:v>
                </c:pt>
                <c:pt idx="797">
                  <c:v>57254880</c:v>
                </c:pt>
                <c:pt idx="798">
                  <c:v>57441368</c:v>
                </c:pt>
                <c:pt idx="799">
                  <c:v>57627856</c:v>
                </c:pt>
                <c:pt idx="800">
                  <c:v>57814344</c:v>
                </c:pt>
                <c:pt idx="801">
                  <c:v>57814344</c:v>
                </c:pt>
                <c:pt idx="802">
                  <c:v>57814344</c:v>
                </c:pt>
                <c:pt idx="803">
                  <c:v>57814344</c:v>
                </c:pt>
                <c:pt idx="804">
                  <c:v>57814344</c:v>
                </c:pt>
                <c:pt idx="805">
                  <c:v>57814344</c:v>
                </c:pt>
                <c:pt idx="806">
                  <c:v>57814344</c:v>
                </c:pt>
                <c:pt idx="807">
                  <c:v>57814344</c:v>
                </c:pt>
                <c:pt idx="808">
                  <c:v>57814344</c:v>
                </c:pt>
                <c:pt idx="809">
                  <c:v>57814344</c:v>
                </c:pt>
                <c:pt idx="810">
                  <c:v>57814344</c:v>
                </c:pt>
                <c:pt idx="811">
                  <c:v>57814344</c:v>
                </c:pt>
                <c:pt idx="812">
                  <c:v>57814344</c:v>
                </c:pt>
                <c:pt idx="813">
                  <c:v>57814344</c:v>
                </c:pt>
                <c:pt idx="814">
                  <c:v>57814344</c:v>
                </c:pt>
                <c:pt idx="815">
                  <c:v>57814360</c:v>
                </c:pt>
                <c:pt idx="816">
                  <c:v>58000848</c:v>
                </c:pt>
                <c:pt idx="817">
                  <c:v>58187336</c:v>
                </c:pt>
                <c:pt idx="818">
                  <c:v>58373824</c:v>
                </c:pt>
                <c:pt idx="819">
                  <c:v>58560312</c:v>
                </c:pt>
                <c:pt idx="820">
                  <c:v>58746800</c:v>
                </c:pt>
                <c:pt idx="821">
                  <c:v>58933288</c:v>
                </c:pt>
                <c:pt idx="822">
                  <c:v>59119776</c:v>
                </c:pt>
                <c:pt idx="823">
                  <c:v>59306264</c:v>
                </c:pt>
                <c:pt idx="824">
                  <c:v>59306278</c:v>
                </c:pt>
                <c:pt idx="825">
                  <c:v>59306288</c:v>
                </c:pt>
                <c:pt idx="826">
                  <c:v>59306288</c:v>
                </c:pt>
                <c:pt idx="827">
                  <c:v>59306294</c:v>
                </c:pt>
                <c:pt idx="828">
                  <c:v>59306304</c:v>
                </c:pt>
                <c:pt idx="829">
                  <c:v>59306316</c:v>
                </c:pt>
                <c:pt idx="830">
                  <c:v>59306324</c:v>
                </c:pt>
                <c:pt idx="831">
                  <c:v>59306330</c:v>
                </c:pt>
                <c:pt idx="832">
                  <c:v>59306334</c:v>
                </c:pt>
                <c:pt idx="833">
                  <c:v>59306338</c:v>
                </c:pt>
                <c:pt idx="834">
                  <c:v>59306338</c:v>
                </c:pt>
                <c:pt idx="835">
                  <c:v>59306342</c:v>
                </c:pt>
                <c:pt idx="836">
                  <c:v>59306348</c:v>
                </c:pt>
                <c:pt idx="837">
                  <c:v>59306354</c:v>
                </c:pt>
                <c:pt idx="838">
                  <c:v>59306354</c:v>
                </c:pt>
                <c:pt idx="839">
                  <c:v>59492848</c:v>
                </c:pt>
                <c:pt idx="840">
                  <c:v>59679336</c:v>
                </c:pt>
                <c:pt idx="841">
                  <c:v>59865824</c:v>
                </c:pt>
                <c:pt idx="842">
                  <c:v>60052312</c:v>
                </c:pt>
                <c:pt idx="843">
                  <c:v>60238800</c:v>
                </c:pt>
                <c:pt idx="844">
                  <c:v>60425288</c:v>
                </c:pt>
                <c:pt idx="845">
                  <c:v>60611776</c:v>
                </c:pt>
                <c:pt idx="846">
                  <c:v>60798264</c:v>
                </c:pt>
                <c:pt idx="847">
                  <c:v>60984752</c:v>
                </c:pt>
                <c:pt idx="848">
                  <c:v>61171240</c:v>
                </c:pt>
                <c:pt idx="849">
                  <c:v>61171240</c:v>
                </c:pt>
                <c:pt idx="850">
                  <c:v>61171240</c:v>
                </c:pt>
                <c:pt idx="851">
                  <c:v>61171240</c:v>
                </c:pt>
                <c:pt idx="852">
                  <c:v>61171240</c:v>
                </c:pt>
                <c:pt idx="853">
                  <c:v>61171240</c:v>
                </c:pt>
                <c:pt idx="854">
                  <c:v>61171240</c:v>
                </c:pt>
                <c:pt idx="855">
                  <c:v>61171240</c:v>
                </c:pt>
                <c:pt idx="856">
                  <c:v>61171240</c:v>
                </c:pt>
                <c:pt idx="857">
                  <c:v>61171240</c:v>
                </c:pt>
                <c:pt idx="858">
                  <c:v>61171240</c:v>
                </c:pt>
                <c:pt idx="859">
                  <c:v>61171240</c:v>
                </c:pt>
                <c:pt idx="860">
                  <c:v>61171240</c:v>
                </c:pt>
                <c:pt idx="861">
                  <c:v>61171244</c:v>
                </c:pt>
                <c:pt idx="862">
                  <c:v>61171244</c:v>
                </c:pt>
                <c:pt idx="863">
                  <c:v>61171258</c:v>
                </c:pt>
                <c:pt idx="864">
                  <c:v>61357746</c:v>
                </c:pt>
                <c:pt idx="865">
                  <c:v>61544234</c:v>
                </c:pt>
                <c:pt idx="866">
                  <c:v>61730722</c:v>
                </c:pt>
                <c:pt idx="867">
                  <c:v>61917210</c:v>
                </c:pt>
                <c:pt idx="868">
                  <c:v>62103698</c:v>
                </c:pt>
                <c:pt idx="869">
                  <c:v>62290186</c:v>
                </c:pt>
                <c:pt idx="870">
                  <c:v>62476674</c:v>
                </c:pt>
                <c:pt idx="871">
                  <c:v>62663162</c:v>
                </c:pt>
                <c:pt idx="872">
                  <c:v>62663176</c:v>
                </c:pt>
                <c:pt idx="873">
                  <c:v>62663192</c:v>
                </c:pt>
                <c:pt idx="874">
                  <c:v>62663200</c:v>
                </c:pt>
                <c:pt idx="875">
                  <c:v>62663212</c:v>
                </c:pt>
                <c:pt idx="876">
                  <c:v>62663212</c:v>
                </c:pt>
                <c:pt idx="877">
                  <c:v>62663216</c:v>
                </c:pt>
                <c:pt idx="878">
                  <c:v>62663228</c:v>
                </c:pt>
                <c:pt idx="879">
                  <c:v>62663242</c:v>
                </c:pt>
                <c:pt idx="880">
                  <c:v>62663250</c:v>
                </c:pt>
                <c:pt idx="881">
                  <c:v>62663256</c:v>
                </c:pt>
                <c:pt idx="882">
                  <c:v>62663260</c:v>
                </c:pt>
                <c:pt idx="883">
                  <c:v>62663264</c:v>
                </c:pt>
                <c:pt idx="884">
                  <c:v>62663276</c:v>
                </c:pt>
                <c:pt idx="885">
                  <c:v>62663292</c:v>
                </c:pt>
                <c:pt idx="886">
                  <c:v>62663310</c:v>
                </c:pt>
                <c:pt idx="887">
                  <c:v>62849814</c:v>
                </c:pt>
                <c:pt idx="888">
                  <c:v>63036302</c:v>
                </c:pt>
                <c:pt idx="889">
                  <c:v>63222790</c:v>
                </c:pt>
                <c:pt idx="890">
                  <c:v>63409278</c:v>
                </c:pt>
                <c:pt idx="891">
                  <c:v>63595766</c:v>
                </c:pt>
                <c:pt idx="892">
                  <c:v>63782254</c:v>
                </c:pt>
                <c:pt idx="893">
                  <c:v>63968742</c:v>
                </c:pt>
                <c:pt idx="894">
                  <c:v>64155230</c:v>
                </c:pt>
                <c:pt idx="895">
                  <c:v>64341718</c:v>
                </c:pt>
                <c:pt idx="896">
                  <c:v>64341726</c:v>
                </c:pt>
                <c:pt idx="897">
                  <c:v>64341730</c:v>
                </c:pt>
                <c:pt idx="898">
                  <c:v>64341734</c:v>
                </c:pt>
                <c:pt idx="899">
                  <c:v>64341734</c:v>
                </c:pt>
                <c:pt idx="900">
                  <c:v>64341734</c:v>
                </c:pt>
                <c:pt idx="901">
                  <c:v>64341734</c:v>
                </c:pt>
                <c:pt idx="902">
                  <c:v>64341734</c:v>
                </c:pt>
                <c:pt idx="903">
                  <c:v>64341738</c:v>
                </c:pt>
                <c:pt idx="904">
                  <c:v>64341742</c:v>
                </c:pt>
                <c:pt idx="905">
                  <c:v>64341748</c:v>
                </c:pt>
                <c:pt idx="906">
                  <c:v>64341752</c:v>
                </c:pt>
                <c:pt idx="907">
                  <c:v>64341752</c:v>
                </c:pt>
                <c:pt idx="908">
                  <c:v>64341756</c:v>
                </c:pt>
                <c:pt idx="909">
                  <c:v>64341764</c:v>
                </c:pt>
                <c:pt idx="910">
                  <c:v>64341764</c:v>
                </c:pt>
                <c:pt idx="911">
                  <c:v>64528252</c:v>
                </c:pt>
                <c:pt idx="912">
                  <c:v>64714740</c:v>
                </c:pt>
                <c:pt idx="913">
                  <c:v>64901228</c:v>
                </c:pt>
                <c:pt idx="914">
                  <c:v>65087716</c:v>
                </c:pt>
                <c:pt idx="915">
                  <c:v>65274204</c:v>
                </c:pt>
                <c:pt idx="916">
                  <c:v>65460692</c:v>
                </c:pt>
                <c:pt idx="917">
                  <c:v>65647180</c:v>
                </c:pt>
                <c:pt idx="918">
                  <c:v>65833668</c:v>
                </c:pt>
                <c:pt idx="919">
                  <c:v>66020156</c:v>
                </c:pt>
                <c:pt idx="920">
                  <c:v>66206644</c:v>
                </c:pt>
                <c:pt idx="921">
                  <c:v>66206652</c:v>
                </c:pt>
                <c:pt idx="922">
                  <c:v>66206652</c:v>
                </c:pt>
                <c:pt idx="923">
                  <c:v>66206660</c:v>
                </c:pt>
                <c:pt idx="924">
                  <c:v>66206664</c:v>
                </c:pt>
                <c:pt idx="925">
                  <c:v>66206672</c:v>
                </c:pt>
                <c:pt idx="926">
                  <c:v>66206676</c:v>
                </c:pt>
                <c:pt idx="927">
                  <c:v>66206676</c:v>
                </c:pt>
                <c:pt idx="928">
                  <c:v>66206680</c:v>
                </c:pt>
                <c:pt idx="929">
                  <c:v>66206684</c:v>
                </c:pt>
                <c:pt idx="930">
                  <c:v>66206692</c:v>
                </c:pt>
                <c:pt idx="931">
                  <c:v>66206696</c:v>
                </c:pt>
                <c:pt idx="932">
                  <c:v>66206696</c:v>
                </c:pt>
                <c:pt idx="933">
                  <c:v>66206696</c:v>
                </c:pt>
                <c:pt idx="934">
                  <c:v>66206700</c:v>
                </c:pt>
                <c:pt idx="935">
                  <c:v>66393188</c:v>
                </c:pt>
                <c:pt idx="936">
                  <c:v>66579676</c:v>
                </c:pt>
                <c:pt idx="937">
                  <c:v>66766164</c:v>
                </c:pt>
                <c:pt idx="938">
                  <c:v>66952652</c:v>
                </c:pt>
                <c:pt idx="939">
                  <c:v>67139140</c:v>
                </c:pt>
                <c:pt idx="940">
                  <c:v>67325628</c:v>
                </c:pt>
                <c:pt idx="941">
                  <c:v>67512116</c:v>
                </c:pt>
                <c:pt idx="942">
                  <c:v>67698604</c:v>
                </c:pt>
                <c:pt idx="943">
                  <c:v>67885092</c:v>
                </c:pt>
                <c:pt idx="944">
                  <c:v>68071580</c:v>
                </c:pt>
                <c:pt idx="945">
                  <c:v>68071592</c:v>
                </c:pt>
                <c:pt idx="946">
                  <c:v>68071602</c:v>
                </c:pt>
                <c:pt idx="947">
                  <c:v>68071610</c:v>
                </c:pt>
                <c:pt idx="948">
                  <c:v>68071616</c:v>
                </c:pt>
                <c:pt idx="949">
                  <c:v>68071616</c:v>
                </c:pt>
                <c:pt idx="950">
                  <c:v>68071622</c:v>
                </c:pt>
                <c:pt idx="951">
                  <c:v>68071630</c:v>
                </c:pt>
                <c:pt idx="952">
                  <c:v>68071634</c:v>
                </c:pt>
                <c:pt idx="953">
                  <c:v>68071644</c:v>
                </c:pt>
                <c:pt idx="954">
                  <c:v>68071650</c:v>
                </c:pt>
                <c:pt idx="955">
                  <c:v>68071656</c:v>
                </c:pt>
                <c:pt idx="956">
                  <c:v>68071656</c:v>
                </c:pt>
                <c:pt idx="957">
                  <c:v>68071664</c:v>
                </c:pt>
                <c:pt idx="958">
                  <c:v>68071680</c:v>
                </c:pt>
                <c:pt idx="959">
                  <c:v>68258168</c:v>
                </c:pt>
                <c:pt idx="960">
                  <c:v>68444656</c:v>
                </c:pt>
                <c:pt idx="961">
                  <c:v>68631144</c:v>
                </c:pt>
                <c:pt idx="962">
                  <c:v>68817632</c:v>
                </c:pt>
                <c:pt idx="963">
                  <c:v>69004120</c:v>
                </c:pt>
                <c:pt idx="964">
                  <c:v>69190608</c:v>
                </c:pt>
                <c:pt idx="965">
                  <c:v>69377096</c:v>
                </c:pt>
                <c:pt idx="966">
                  <c:v>69563584</c:v>
                </c:pt>
                <c:pt idx="967">
                  <c:v>69750072</c:v>
                </c:pt>
                <c:pt idx="968">
                  <c:v>69750082</c:v>
                </c:pt>
                <c:pt idx="969">
                  <c:v>69750090</c:v>
                </c:pt>
                <c:pt idx="970">
                  <c:v>69750106</c:v>
                </c:pt>
                <c:pt idx="971">
                  <c:v>69750116</c:v>
                </c:pt>
                <c:pt idx="972">
                  <c:v>69750128</c:v>
                </c:pt>
                <c:pt idx="973">
                  <c:v>69750138</c:v>
                </c:pt>
                <c:pt idx="974">
                  <c:v>69750146</c:v>
                </c:pt>
                <c:pt idx="975">
                  <c:v>69750156</c:v>
                </c:pt>
                <c:pt idx="976">
                  <c:v>69750168</c:v>
                </c:pt>
                <c:pt idx="977">
                  <c:v>69750178</c:v>
                </c:pt>
                <c:pt idx="978">
                  <c:v>69750178</c:v>
                </c:pt>
                <c:pt idx="979">
                  <c:v>69750186</c:v>
                </c:pt>
                <c:pt idx="980">
                  <c:v>69750194</c:v>
                </c:pt>
                <c:pt idx="981">
                  <c:v>69750200</c:v>
                </c:pt>
                <c:pt idx="982">
                  <c:v>69750206</c:v>
                </c:pt>
                <c:pt idx="983">
                  <c:v>69936706</c:v>
                </c:pt>
                <c:pt idx="984">
                  <c:v>70123194</c:v>
                </c:pt>
                <c:pt idx="985">
                  <c:v>70309682</c:v>
                </c:pt>
                <c:pt idx="986">
                  <c:v>70496170</c:v>
                </c:pt>
                <c:pt idx="987">
                  <c:v>70682658</c:v>
                </c:pt>
                <c:pt idx="988">
                  <c:v>70869146</c:v>
                </c:pt>
                <c:pt idx="989">
                  <c:v>71055634</c:v>
                </c:pt>
                <c:pt idx="990">
                  <c:v>71242122</c:v>
                </c:pt>
                <c:pt idx="991">
                  <c:v>71428610</c:v>
                </c:pt>
                <c:pt idx="992">
                  <c:v>71428626</c:v>
                </c:pt>
                <c:pt idx="993">
                  <c:v>71428642</c:v>
                </c:pt>
                <c:pt idx="994">
                  <c:v>71428646</c:v>
                </c:pt>
                <c:pt idx="995">
                  <c:v>71428654</c:v>
                </c:pt>
                <c:pt idx="996">
                  <c:v>71428668</c:v>
                </c:pt>
                <c:pt idx="997">
                  <c:v>71428674</c:v>
                </c:pt>
                <c:pt idx="998">
                  <c:v>71428678</c:v>
                </c:pt>
                <c:pt idx="999">
                  <c:v>71428690</c:v>
                </c:pt>
                <c:pt idx="1000">
                  <c:v>71428696</c:v>
                </c:pt>
                <c:pt idx="1001">
                  <c:v>71428706</c:v>
                </c:pt>
                <c:pt idx="1002">
                  <c:v>71428726</c:v>
                </c:pt>
                <c:pt idx="1003">
                  <c:v>71428738</c:v>
                </c:pt>
                <c:pt idx="1004">
                  <c:v>71428756</c:v>
                </c:pt>
                <c:pt idx="1005">
                  <c:v>71428772</c:v>
                </c:pt>
                <c:pt idx="1006">
                  <c:v>71428792</c:v>
                </c:pt>
                <c:pt idx="1007">
                  <c:v>71615280</c:v>
                </c:pt>
                <c:pt idx="1008">
                  <c:v>71801768</c:v>
                </c:pt>
                <c:pt idx="1009">
                  <c:v>71988256</c:v>
                </c:pt>
                <c:pt idx="1010">
                  <c:v>72174744</c:v>
                </c:pt>
                <c:pt idx="1011">
                  <c:v>72361232</c:v>
                </c:pt>
                <c:pt idx="1012">
                  <c:v>72547720</c:v>
                </c:pt>
                <c:pt idx="1013">
                  <c:v>72734208</c:v>
                </c:pt>
                <c:pt idx="1014">
                  <c:v>72920696</c:v>
                </c:pt>
                <c:pt idx="1015">
                  <c:v>73107184</c:v>
                </c:pt>
                <c:pt idx="1016">
                  <c:v>73107202</c:v>
                </c:pt>
                <c:pt idx="1017">
                  <c:v>73107206</c:v>
                </c:pt>
                <c:pt idx="1018">
                  <c:v>73107222</c:v>
                </c:pt>
                <c:pt idx="1019">
                  <c:v>73107222</c:v>
                </c:pt>
                <c:pt idx="1020">
                  <c:v>73107222</c:v>
                </c:pt>
                <c:pt idx="1021">
                  <c:v>73107228</c:v>
                </c:pt>
                <c:pt idx="1022">
                  <c:v>73107228</c:v>
                </c:pt>
                <c:pt idx="1023">
                  <c:v>73107234</c:v>
                </c:pt>
                <c:pt idx="1024">
                  <c:v>73107234</c:v>
                </c:pt>
                <c:pt idx="1025">
                  <c:v>73107246</c:v>
                </c:pt>
                <c:pt idx="1026">
                  <c:v>73107252</c:v>
                </c:pt>
                <c:pt idx="1027">
                  <c:v>73107260</c:v>
                </c:pt>
                <c:pt idx="1028">
                  <c:v>73107264</c:v>
                </c:pt>
                <c:pt idx="1029">
                  <c:v>73107270</c:v>
                </c:pt>
                <c:pt idx="1030">
                  <c:v>73107284</c:v>
                </c:pt>
                <c:pt idx="1031">
                  <c:v>73293772</c:v>
                </c:pt>
                <c:pt idx="1032">
                  <c:v>73480260</c:v>
                </c:pt>
                <c:pt idx="1033">
                  <c:v>73666748</c:v>
                </c:pt>
                <c:pt idx="1034">
                  <c:v>73853236</c:v>
                </c:pt>
                <c:pt idx="1035">
                  <c:v>74039724</c:v>
                </c:pt>
                <c:pt idx="1036">
                  <c:v>74226212</c:v>
                </c:pt>
                <c:pt idx="1037">
                  <c:v>74412700</c:v>
                </c:pt>
                <c:pt idx="1038">
                  <c:v>74599188</c:v>
                </c:pt>
                <c:pt idx="1039">
                  <c:v>74785676</c:v>
                </c:pt>
                <c:pt idx="1040">
                  <c:v>74785690</c:v>
                </c:pt>
                <c:pt idx="1041">
                  <c:v>74785700</c:v>
                </c:pt>
                <c:pt idx="1042">
                  <c:v>74785700</c:v>
                </c:pt>
                <c:pt idx="1043">
                  <c:v>74785706</c:v>
                </c:pt>
                <c:pt idx="1044">
                  <c:v>74785716</c:v>
                </c:pt>
                <c:pt idx="1045">
                  <c:v>74785722</c:v>
                </c:pt>
                <c:pt idx="1046">
                  <c:v>74785726</c:v>
                </c:pt>
                <c:pt idx="1047">
                  <c:v>74785734</c:v>
                </c:pt>
                <c:pt idx="1048">
                  <c:v>74785744</c:v>
                </c:pt>
                <c:pt idx="1049">
                  <c:v>74785754</c:v>
                </c:pt>
                <c:pt idx="1050">
                  <c:v>74785764</c:v>
                </c:pt>
                <c:pt idx="1051">
                  <c:v>74785770</c:v>
                </c:pt>
                <c:pt idx="1052">
                  <c:v>74785776</c:v>
                </c:pt>
                <c:pt idx="1053">
                  <c:v>74785784</c:v>
                </c:pt>
                <c:pt idx="1054">
                  <c:v>74785790</c:v>
                </c:pt>
                <c:pt idx="1055">
                  <c:v>74972286</c:v>
                </c:pt>
                <c:pt idx="1056">
                  <c:v>75158774</c:v>
                </c:pt>
                <c:pt idx="1057">
                  <c:v>75345262</c:v>
                </c:pt>
                <c:pt idx="1058">
                  <c:v>75531750</c:v>
                </c:pt>
                <c:pt idx="1059">
                  <c:v>75718238</c:v>
                </c:pt>
                <c:pt idx="1060">
                  <c:v>75904726</c:v>
                </c:pt>
                <c:pt idx="1061">
                  <c:v>76091214</c:v>
                </c:pt>
                <c:pt idx="1062">
                  <c:v>76277702</c:v>
                </c:pt>
                <c:pt idx="1063">
                  <c:v>76464190</c:v>
                </c:pt>
                <c:pt idx="1064">
                  <c:v>76650690</c:v>
                </c:pt>
                <c:pt idx="1065">
                  <c:v>76650690</c:v>
                </c:pt>
                <c:pt idx="1066">
                  <c:v>76650690</c:v>
                </c:pt>
                <c:pt idx="1067">
                  <c:v>76650690</c:v>
                </c:pt>
                <c:pt idx="1068">
                  <c:v>76650690</c:v>
                </c:pt>
                <c:pt idx="1069">
                  <c:v>76650690</c:v>
                </c:pt>
                <c:pt idx="1070">
                  <c:v>76650690</c:v>
                </c:pt>
                <c:pt idx="1071">
                  <c:v>76650690</c:v>
                </c:pt>
                <c:pt idx="1072">
                  <c:v>76650690</c:v>
                </c:pt>
                <c:pt idx="1073">
                  <c:v>76650690</c:v>
                </c:pt>
                <c:pt idx="1074">
                  <c:v>76650690</c:v>
                </c:pt>
                <c:pt idx="1075">
                  <c:v>76650690</c:v>
                </c:pt>
                <c:pt idx="1076">
                  <c:v>76650694</c:v>
                </c:pt>
                <c:pt idx="1077">
                  <c:v>76650694</c:v>
                </c:pt>
                <c:pt idx="1078">
                  <c:v>76650700</c:v>
                </c:pt>
                <c:pt idx="1079">
                  <c:v>76837188</c:v>
                </c:pt>
                <c:pt idx="1080">
                  <c:v>77023676</c:v>
                </c:pt>
                <c:pt idx="1081">
                  <c:v>77210164</c:v>
                </c:pt>
                <c:pt idx="1082">
                  <c:v>77396652</c:v>
                </c:pt>
                <c:pt idx="1083">
                  <c:v>77583140</c:v>
                </c:pt>
                <c:pt idx="1084">
                  <c:v>77769628</c:v>
                </c:pt>
                <c:pt idx="1085">
                  <c:v>77956116</c:v>
                </c:pt>
                <c:pt idx="1086">
                  <c:v>78142604</c:v>
                </c:pt>
                <c:pt idx="1087">
                  <c:v>78329092</c:v>
                </c:pt>
                <c:pt idx="1088">
                  <c:v>78515580</c:v>
                </c:pt>
                <c:pt idx="1089">
                  <c:v>78515584</c:v>
                </c:pt>
                <c:pt idx="1090">
                  <c:v>78515588</c:v>
                </c:pt>
                <c:pt idx="1091">
                  <c:v>78515598</c:v>
                </c:pt>
                <c:pt idx="1092">
                  <c:v>78515606</c:v>
                </c:pt>
                <c:pt idx="1093">
                  <c:v>78515606</c:v>
                </c:pt>
                <c:pt idx="1094">
                  <c:v>78515612</c:v>
                </c:pt>
                <c:pt idx="1095">
                  <c:v>78515612</c:v>
                </c:pt>
                <c:pt idx="1096">
                  <c:v>78515622</c:v>
                </c:pt>
                <c:pt idx="1097">
                  <c:v>78515626</c:v>
                </c:pt>
                <c:pt idx="1098">
                  <c:v>78515630</c:v>
                </c:pt>
                <c:pt idx="1099">
                  <c:v>78515634</c:v>
                </c:pt>
                <c:pt idx="1100">
                  <c:v>78515634</c:v>
                </c:pt>
                <c:pt idx="1101">
                  <c:v>78515644</c:v>
                </c:pt>
                <c:pt idx="1102">
                  <c:v>78515654</c:v>
                </c:pt>
                <c:pt idx="1103">
                  <c:v>78702156</c:v>
                </c:pt>
                <c:pt idx="1104">
                  <c:v>78888644</c:v>
                </c:pt>
                <c:pt idx="1105">
                  <c:v>79075132</c:v>
                </c:pt>
                <c:pt idx="1106">
                  <c:v>79261620</c:v>
                </c:pt>
                <c:pt idx="1107">
                  <c:v>79448108</c:v>
                </c:pt>
                <c:pt idx="1108">
                  <c:v>79634596</c:v>
                </c:pt>
                <c:pt idx="1109">
                  <c:v>79821084</c:v>
                </c:pt>
                <c:pt idx="1110">
                  <c:v>80007572</c:v>
                </c:pt>
                <c:pt idx="1111">
                  <c:v>80194060</c:v>
                </c:pt>
                <c:pt idx="1112">
                  <c:v>80380548</c:v>
                </c:pt>
                <c:pt idx="1113">
                  <c:v>80380548</c:v>
                </c:pt>
                <c:pt idx="1114">
                  <c:v>80380556</c:v>
                </c:pt>
                <c:pt idx="1115">
                  <c:v>80380560</c:v>
                </c:pt>
                <c:pt idx="1116">
                  <c:v>80380564</c:v>
                </c:pt>
                <c:pt idx="1117">
                  <c:v>80380570</c:v>
                </c:pt>
                <c:pt idx="1118">
                  <c:v>80380578</c:v>
                </c:pt>
                <c:pt idx="1119">
                  <c:v>80380588</c:v>
                </c:pt>
                <c:pt idx="1120">
                  <c:v>80380588</c:v>
                </c:pt>
                <c:pt idx="1121">
                  <c:v>80380592</c:v>
                </c:pt>
                <c:pt idx="1122">
                  <c:v>80380592</c:v>
                </c:pt>
                <c:pt idx="1123">
                  <c:v>80380596</c:v>
                </c:pt>
                <c:pt idx="1124">
                  <c:v>80380600</c:v>
                </c:pt>
                <c:pt idx="1125">
                  <c:v>80380608</c:v>
                </c:pt>
                <c:pt idx="1126">
                  <c:v>80380622</c:v>
                </c:pt>
                <c:pt idx="1127">
                  <c:v>80567116</c:v>
                </c:pt>
                <c:pt idx="1128">
                  <c:v>80753604</c:v>
                </c:pt>
                <c:pt idx="1129">
                  <c:v>80940092</c:v>
                </c:pt>
                <c:pt idx="1130">
                  <c:v>81126580</c:v>
                </c:pt>
                <c:pt idx="1131">
                  <c:v>81313068</c:v>
                </c:pt>
                <c:pt idx="1132">
                  <c:v>81499556</c:v>
                </c:pt>
                <c:pt idx="1133">
                  <c:v>81686044</c:v>
                </c:pt>
                <c:pt idx="1134">
                  <c:v>81872532</c:v>
                </c:pt>
                <c:pt idx="1135">
                  <c:v>82059020</c:v>
                </c:pt>
                <c:pt idx="1136">
                  <c:v>82245508</c:v>
                </c:pt>
                <c:pt idx="1137">
                  <c:v>82245508</c:v>
                </c:pt>
                <c:pt idx="1138">
                  <c:v>82245512</c:v>
                </c:pt>
                <c:pt idx="1139">
                  <c:v>82245522</c:v>
                </c:pt>
                <c:pt idx="1140">
                  <c:v>82245530</c:v>
                </c:pt>
                <c:pt idx="1141">
                  <c:v>82245534</c:v>
                </c:pt>
                <c:pt idx="1142">
                  <c:v>82245534</c:v>
                </c:pt>
                <c:pt idx="1143">
                  <c:v>82245538</c:v>
                </c:pt>
                <c:pt idx="1144">
                  <c:v>82245544</c:v>
                </c:pt>
                <c:pt idx="1145">
                  <c:v>82245544</c:v>
                </c:pt>
                <c:pt idx="1146">
                  <c:v>82245552</c:v>
                </c:pt>
                <c:pt idx="1147">
                  <c:v>82245558</c:v>
                </c:pt>
                <c:pt idx="1148">
                  <c:v>82245562</c:v>
                </c:pt>
                <c:pt idx="1149">
                  <c:v>82245572</c:v>
                </c:pt>
                <c:pt idx="1150">
                  <c:v>82245572</c:v>
                </c:pt>
                <c:pt idx="1151">
                  <c:v>82432072</c:v>
                </c:pt>
                <c:pt idx="1152">
                  <c:v>82618560</c:v>
                </c:pt>
                <c:pt idx="1153">
                  <c:v>82805048</c:v>
                </c:pt>
                <c:pt idx="1154">
                  <c:v>82991536</c:v>
                </c:pt>
                <c:pt idx="1155">
                  <c:v>83178024</c:v>
                </c:pt>
                <c:pt idx="1156">
                  <c:v>83364512</c:v>
                </c:pt>
                <c:pt idx="1157">
                  <c:v>83551000</c:v>
                </c:pt>
                <c:pt idx="1158">
                  <c:v>83737488</c:v>
                </c:pt>
                <c:pt idx="1159">
                  <c:v>83923976</c:v>
                </c:pt>
                <c:pt idx="1160">
                  <c:v>83923988</c:v>
                </c:pt>
                <c:pt idx="1161">
                  <c:v>83924002</c:v>
                </c:pt>
                <c:pt idx="1162">
                  <c:v>83924002</c:v>
                </c:pt>
                <c:pt idx="1163">
                  <c:v>83924012</c:v>
                </c:pt>
                <c:pt idx="1164">
                  <c:v>83924012</c:v>
                </c:pt>
                <c:pt idx="1165">
                  <c:v>83924018</c:v>
                </c:pt>
                <c:pt idx="1166">
                  <c:v>83924018</c:v>
                </c:pt>
                <c:pt idx="1167">
                  <c:v>83924018</c:v>
                </c:pt>
                <c:pt idx="1168">
                  <c:v>83924018</c:v>
                </c:pt>
                <c:pt idx="1169">
                  <c:v>83924018</c:v>
                </c:pt>
                <c:pt idx="1170">
                  <c:v>83924022</c:v>
                </c:pt>
                <c:pt idx="1171">
                  <c:v>83924026</c:v>
                </c:pt>
                <c:pt idx="1172">
                  <c:v>83924026</c:v>
                </c:pt>
                <c:pt idx="1173">
                  <c:v>83924036</c:v>
                </c:pt>
                <c:pt idx="1174">
                  <c:v>83924046</c:v>
                </c:pt>
                <c:pt idx="1175">
                  <c:v>83924060</c:v>
                </c:pt>
                <c:pt idx="1176">
                  <c:v>84110548</c:v>
                </c:pt>
                <c:pt idx="1177">
                  <c:v>84297036</c:v>
                </c:pt>
                <c:pt idx="1178">
                  <c:v>84483524</c:v>
                </c:pt>
                <c:pt idx="1179">
                  <c:v>84670012</c:v>
                </c:pt>
                <c:pt idx="1180">
                  <c:v>84856500</c:v>
                </c:pt>
                <c:pt idx="1181">
                  <c:v>85042988</c:v>
                </c:pt>
                <c:pt idx="1182">
                  <c:v>85229476</c:v>
                </c:pt>
                <c:pt idx="1183">
                  <c:v>85415964</c:v>
                </c:pt>
                <c:pt idx="1184">
                  <c:v>85602452</c:v>
                </c:pt>
                <c:pt idx="1185">
                  <c:v>85602452</c:v>
                </c:pt>
                <c:pt idx="1186">
                  <c:v>85602456</c:v>
                </c:pt>
                <c:pt idx="1187">
                  <c:v>85602456</c:v>
                </c:pt>
                <c:pt idx="1188">
                  <c:v>85602460</c:v>
                </c:pt>
                <c:pt idx="1189">
                  <c:v>85602464</c:v>
                </c:pt>
                <c:pt idx="1190">
                  <c:v>85602464</c:v>
                </c:pt>
                <c:pt idx="1191">
                  <c:v>85602468</c:v>
                </c:pt>
                <c:pt idx="1192">
                  <c:v>85602472</c:v>
                </c:pt>
                <c:pt idx="1193">
                  <c:v>85602472</c:v>
                </c:pt>
                <c:pt idx="1194">
                  <c:v>85602472</c:v>
                </c:pt>
                <c:pt idx="1195">
                  <c:v>85602472</c:v>
                </c:pt>
                <c:pt idx="1196">
                  <c:v>85602472</c:v>
                </c:pt>
                <c:pt idx="1197">
                  <c:v>85602476</c:v>
                </c:pt>
                <c:pt idx="1198">
                  <c:v>85602482</c:v>
                </c:pt>
                <c:pt idx="1199">
                  <c:v>85602500</c:v>
                </c:pt>
                <c:pt idx="1200">
                  <c:v>85789004</c:v>
                </c:pt>
                <c:pt idx="1201">
                  <c:v>85975492</c:v>
                </c:pt>
                <c:pt idx="1202">
                  <c:v>86161980</c:v>
                </c:pt>
                <c:pt idx="1203">
                  <c:v>86348468</c:v>
                </c:pt>
                <c:pt idx="1204">
                  <c:v>86534956</c:v>
                </c:pt>
                <c:pt idx="1205">
                  <c:v>86721444</c:v>
                </c:pt>
                <c:pt idx="1206">
                  <c:v>86907932</c:v>
                </c:pt>
                <c:pt idx="1207">
                  <c:v>87094420</c:v>
                </c:pt>
                <c:pt idx="1208">
                  <c:v>87280908</c:v>
                </c:pt>
                <c:pt idx="1209">
                  <c:v>87280908</c:v>
                </c:pt>
                <c:pt idx="1210">
                  <c:v>87280908</c:v>
                </c:pt>
                <c:pt idx="1211">
                  <c:v>87280908</c:v>
                </c:pt>
                <c:pt idx="1212">
                  <c:v>87280912</c:v>
                </c:pt>
                <c:pt idx="1213">
                  <c:v>87280916</c:v>
                </c:pt>
                <c:pt idx="1214">
                  <c:v>87280916</c:v>
                </c:pt>
                <c:pt idx="1215">
                  <c:v>87280916</c:v>
                </c:pt>
                <c:pt idx="1216">
                  <c:v>87280922</c:v>
                </c:pt>
                <c:pt idx="1217">
                  <c:v>87280922</c:v>
                </c:pt>
                <c:pt idx="1218">
                  <c:v>87280926</c:v>
                </c:pt>
                <c:pt idx="1219">
                  <c:v>87280930</c:v>
                </c:pt>
                <c:pt idx="1220">
                  <c:v>87280930</c:v>
                </c:pt>
                <c:pt idx="1221">
                  <c:v>87467418</c:v>
                </c:pt>
                <c:pt idx="1222">
                  <c:v>87467434</c:v>
                </c:pt>
                <c:pt idx="1223">
                  <c:v>87467450</c:v>
                </c:pt>
                <c:pt idx="1224">
                  <c:v>87653938</c:v>
                </c:pt>
                <c:pt idx="1225">
                  <c:v>87840426</c:v>
                </c:pt>
                <c:pt idx="1226">
                  <c:v>88026914</c:v>
                </c:pt>
                <c:pt idx="1227">
                  <c:v>88213402</c:v>
                </c:pt>
                <c:pt idx="1228">
                  <c:v>88399890</c:v>
                </c:pt>
                <c:pt idx="1229">
                  <c:v>88586378</c:v>
                </c:pt>
                <c:pt idx="1230">
                  <c:v>88772866</c:v>
                </c:pt>
                <c:pt idx="1231">
                  <c:v>88959354</c:v>
                </c:pt>
                <c:pt idx="1232">
                  <c:v>89145842</c:v>
                </c:pt>
                <c:pt idx="1233">
                  <c:v>89145842</c:v>
                </c:pt>
                <c:pt idx="1234">
                  <c:v>89145842</c:v>
                </c:pt>
                <c:pt idx="1235">
                  <c:v>89145842</c:v>
                </c:pt>
                <c:pt idx="1236">
                  <c:v>89145842</c:v>
                </c:pt>
                <c:pt idx="1237">
                  <c:v>89145842</c:v>
                </c:pt>
                <c:pt idx="1238">
                  <c:v>89145848</c:v>
                </c:pt>
                <c:pt idx="1239">
                  <c:v>89145848</c:v>
                </c:pt>
                <c:pt idx="1240">
                  <c:v>89145848</c:v>
                </c:pt>
                <c:pt idx="1241">
                  <c:v>89145848</c:v>
                </c:pt>
                <c:pt idx="1242">
                  <c:v>89145848</c:v>
                </c:pt>
                <c:pt idx="1243">
                  <c:v>89145848</c:v>
                </c:pt>
                <c:pt idx="1244">
                  <c:v>89145852</c:v>
                </c:pt>
                <c:pt idx="1245">
                  <c:v>89145852</c:v>
                </c:pt>
                <c:pt idx="1246">
                  <c:v>89145852</c:v>
                </c:pt>
                <c:pt idx="1247">
                  <c:v>89332346</c:v>
                </c:pt>
                <c:pt idx="1248">
                  <c:v>89518834</c:v>
                </c:pt>
                <c:pt idx="1249">
                  <c:v>89705322</c:v>
                </c:pt>
                <c:pt idx="1250">
                  <c:v>89891810</c:v>
                </c:pt>
                <c:pt idx="1251">
                  <c:v>90078298</c:v>
                </c:pt>
                <c:pt idx="1252">
                  <c:v>90264786</c:v>
                </c:pt>
                <c:pt idx="1253">
                  <c:v>90451274</c:v>
                </c:pt>
                <c:pt idx="1254">
                  <c:v>90637762</c:v>
                </c:pt>
                <c:pt idx="1255">
                  <c:v>90824250</c:v>
                </c:pt>
                <c:pt idx="1256">
                  <c:v>90824266</c:v>
                </c:pt>
                <c:pt idx="1257">
                  <c:v>90824284</c:v>
                </c:pt>
                <c:pt idx="1258">
                  <c:v>90824300</c:v>
                </c:pt>
                <c:pt idx="1259">
                  <c:v>90824310</c:v>
                </c:pt>
                <c:pt idx="1260">
                  <c:v>90824326</c:v>
                </c:pt>
                <c:pt idx="1261">
                  <c:v>90824334</c:v>
                </c:pt>
                <c:pt idx="1262">
                  <c:v>90824342</c:v>
                </c:pt>
                <c:pt idx="1263">
                  <c:v>90824360</c:v>
                </c:pt>
                <c:pt idx="1264">
                  <c:v>90824378</c:v>
                </c:pt>
                <c:pt idx="1265">
                  <c:v>90824392</c:v>
                </c:pt>
                <c:pt idx="1266">
                  <c:v>91010888</c:v>
                </c:pt>
                <c:pt idx="1267">
                  <c:v>91010888</c:v>
                </c:pt>
                <c:pt idx="1268">
                  <c:v>91010888</c:v>
                </c:pt>
                <c:pt idx="1269">
                  <c:v>91010888</c:v>
                </c:pt>
                <c:pt idx="1270">
                  <c:v>91010888</c:v>
                </c:pt>
                <c:pt idx="1271">
                  <c:v>91197384</c:v>
                </c:pt>
                <c:pt idx="1272">
                  <c:v>91383872</c:v>
                </c:pt>
                <c:pt idx="1273">
                  <c:v>91383884</c:v>
                </c:pt>
                <c:pt idx="1274">
                  <c:v>91570372</c:v>
                </c:pt>
                <c:pt idx="1275">
                  <c:v>91756860</c:v>
                </c:pt>
                <c:pt idx="1276">
                  <c:v>91943348</c:v>
                </c:pt>
                <c:pt idx="1277">
                  <c:v>92129836</c:v>
                </c:pt>
                <c:pt idx="1278">
                  <c:v>92316324</c:v>
                </c:pt>
                <c:pt idx="1279">
                  <c:v>92502812</c:v>
                </c:pt>
                <c:pt idx="1280">
                  <c:v>92689300</c:v>
                </c:pt>
                <c:pt idx="1281">
                  <c:v>92689304</c:v>
                </c:pt>
                <c:pt idx="1282">
                  <c:v>92689304</c:v>
                </c:pt>
                <c:pt idx="1283">
                  <c:v>92689304</c:v>
                </c:pt>
                <c:pt idx="1284">
                  <c:v>92689320</c:v>
                </c:pt>
                <c:pt idx="1285">
                  <c:v>92689330</c:v>
                </c:pt>
                <c:pt idx="1286">
                  <c:v>92689338</c:v>
                </c:pt>
                <c:pt idx="1287">
                  <c:v>92689338</c:v>
                </c:pt>
                <c:pt idx="1288">
                  <c:v>92689338</c:v>
                </c:pt>
                <c:pt idx="1289">
                  <c:v>92689338</c:v>
                </c:pt>
                <c:pt idx="1290">
                  <c:v>92689348</c:v>
                </c:pt>
                <c:pt idx="1291">
                  <c:v>92689354</c:v>
                </c:pt>
                <c:pt idx="1292">
                  <c:v>92689360</c:v>
                </c:pt>
                <c:pt idx="1293">
                  <c:v>92689370</c:v>
                </c:pt>
                <c:pt idx="1294">
                  <c:v>92689382</c:v>
                </c:pt>
                <c:pt idx="1295">
                  <c:v>92689402</c:v>
                </c:pt>
                <c:pt idx="1296">
                  <c:v>92875906</c:v>
                </c:pt>
                <c:pt idx="1297">
                  <c:v>93062394</c:v>
                </c:pt>
                <c:pt idx="1298">
                  <c:v>93248882</c:v>
                </c:pt>
                <c:pt idx="1299">
                  <c:v>93435370</c:v>
                </c:pt>
                <c:pt idx="1300">
                  <c:v>93621858</c:v>
                </c:pt>
                <c:pt idx="1301">
                  <c:v>93808346</c:v>
                </c:pt>
                <c:pt idx="1302">
                  <c:v>93994834</c:v>
                </c:pt>
                <c:pt idx="1303">
                  <c:v>94181322</c:v>
                </c:pt>
                <c:pt idx="1304">
                  <c:v>94181334</c:v>
                </c:pt>
                <c:pt idx="1305">
                  <c:v>94181338</c:v>
                </c:pt>
                <c:pt idx="1306">
                  <c:v>94181344</c:v>
                </c:pt>
                <c:pt idx="1307">
                  <c:v>94181348</c:v>
                </c:pt>
                <c:pt idx="1308">
                  <c:v>94181352</c:v>
                </c:pt>
                <c:pt idx="1309">
                  <c:v>94181364</c:v>
                </c:pt>
                <c:pt idx="1310">
                  <c:v>94181372</c:v>
                </c:pt>
                <c:pt idx="1311">
                  <c:v>94181378</c:v>
                </c:pt>
                <c:pt idx="1312">
                  <c:v>94181378</c:v>
                </c:pt>
                <c:pt idx="1313">
                  <c:v>94181382</c:v>
                </c:pt>
                <c:pt idx="1314">
                  <c:v>94181382</c:v>
                </c:pt>
                <c:pt idx="1315">
                  <c:v>94181382</c:v>
                </c:pt>
                <c:pt idx="1316">
                  <c:v>94181388</c:v>
                </c:pt>
                <c:pt idx="1317">
                  <c:v>94181392</c:v>
                </c:pt>
                <c:pt idx="1318">
                  <c:v>94181410</c:v>
                </c:pt>
                <c:pt idx="1319">
                  <c:v>94181434</c:v>
                </c:pt>
                <c:pt idx="1320">
                  <c:v>94367922</c:v>
                </c:pt>
                <c:pt idx="1321">
                  <c:v>94554410</c:v>
                </c:pt>
                <c:pt idx="1322">
                  <c:v>94740898</c:v>
                </c:pt>
                <c:pt idx="1323">
                  <c:v>94927386</c:v>
                </c:pt>
                <c:pt idx="1324">
                  <c:v>95113874</c:v>
                </c:pt>
                <c:pt idx="1325">
                  <c:v>95300362</c:v>
                </c:pt>
                <c:pt idx="1326">
                  <c:v>95486850</c:v>
                </c:pt>
                <c:pt idx="1327">
                  <c:v>95673338</c:v>
                </c:pt>
                <c:pt idx="1328">
                  <c:v>95673346</c:v>
                </c:pt>
                <c:pt idx="1329">
                  <c:v>95673354</c:v>
                </c:pt>
                <c:pt idx="1330">
                  <c:v>95673370</c:v>
                </c:pt>
                <c:pt idx="1331">
                  <c:v>95673374</c:v>
                </c:pt>
                <c:pt idx="1332">
                  <c:v>95673380</c:v>
                </c:pt>
                <c:pt idx="1333">
                  <c:v>95673386</c:v>
                </c:pt>
                <c:pt idx="1334">
                  <c:v>95673386</c:v>
                </c:pt>
                <c:pt idx="1335">
                  <c:v>95673396</c:v>
                </c:pt>
                <c:pt idx="1336">
                  <c:v>95673404</c:v>
                </c:pt>
                <c:pt idx="1337">
                  <c:v>95673408</c:v>
                </c:pt>
                <c:pt idx="1338">
                  <c:v>95673418</c:v>
                </c:pt>
                <c:pt idx="1339">
                  <c:v>95673422</c:v>
                </c:pt>
                <c:pt idx="1340">
                  <c:v>95673430</c:v>
                </c:pt>
                <c:pt idx="1341">
                  <c:v>95673440</c:v>
                </c:pt>
                <c:pt idx="1342">
                  <c:v>95673454</c:v>
                </c:pt>
                <c:pt idx="1343">
                  <c:v>95859948</c:v>
                </c:pt>
                <c:pt idx="1344">
                  <c:v>96046436</c:v>
                </c:pt>
                <c:pt idx="1345">
                  <c:v>96232924</c:v>
                </c:pt>
                <c:pt idx="1346">
                  <c:v>96419412</c:v>
                </c:pt>
                <c:pt idx="1347">
                  <c:v>96605900</c:v>
                </c:pt>
                <c:pt idx="1348">
                  <c:v>96792388</c:v>
                </c:pt>
                <c:pt idx="1349">
                  <c:v>96978876</c:v>
                </c:pt>
                <c:pt idx="1350">
                  <c:v>97165364</c:v>
                </c:pt>
                <c:pt idx="1351">
                  <c:v>97351852</c:v>
                </c:pt>
                <c:pt idx="1352">
                  <c:v>97351858</c:v>
                </c:pt>
                <c:pt idx="1353">
                  <c:v>97351864</c:v>
                </c:pt>
                <c:pt idx="1354">
                  <c:v>97351876</c:v>
                </c:pt>
                <c:pt idx="1355">
                  <c:v>97351886</c:v>
                </c:pt>
                <c:pt idx="1356">
                  <c:v>97351890</c:v>
                </c:pt>
                <c:pt idx="1357">
                  <c:v>97351894</c:v>
                </c:pt>
                <c:pt idx="1358">
                  <c:v>97351898</c:v>
                </c:pt>
                <c:pt idx="1359">
                  <c:v>97351908</c:v>
                </c:pt>
                <c:pt idx="1360">
                  <c:v>97351908</c:v>
                </c:pt>
                <c:pt idx="1361">
                  <c:v>97351916</c:v>
                </c:pt>
                <c:pt idx="1362">
                  <c:v>97351924</c:v>
                </c:pt>
                <c:pt idx="1363">
                  <c:v>97351930</c:v>
                </c:pt>
                <c:pt idx="1364">
                  <c:v>97351938</c:v>
                </c:pt>
                <c:pt idx="1365">
                  <c:v>97351946</c:v>
                </c:pt>
                <c:pt idx="1366">
                  <c:v>97351964</c:v>
                </c:pt>
                <c:pt idx="1367">
                  <c:v>97538462</c:v>
                </c:pt>
                <c:pt idx="1368">
                  <c:v>97724950</c:v>
                </c:pt>
                <c:pt idx="1369">
                  <c:v>97911438</c:v>
                </c:pt>
                <c:pt idx="1370">
                  <c:v>98097926</c:v>
                </c:pt>
                <c:pt idx="1371">
                  <c:v>98284430</c:v>
                </c:pt>
                <c:pt idx="1372">
                  <c:v>98470918</c:v>
                </c:pt>
                <c:pt idx="1373">
                  <c:v>98657406</c:v>
                </c:pt>
                <c:pt idx="1374">
                  <c:v>98843894</c:v>
                </c:pt>
                <c:pt idx="1375">
                  <c:v>99030382</c:v>
                </c:pt>
                <c:pt idx="1376">
                  <c:v>99030394</c:v>
                </c:pt>
                <c:pt idx="1377">
                  <c:v>99030410</c:v>
                </c:pt>
                <c:pt idx="1378">
                  <c:v>99030420</c:v>
                </c:pt>
                <c:pt idx="1379">
                  <c:v>99030432</c:v>
                </c:pt>
                <c:pt idx="1380">
                  <c:v>99030442</c:v>
                </c:pt>
                <c:pt idx="1381">
                  <c:v>99030448</c:v>
                </c:pt>
                <c:pt idx="1382">
                  <c:v>99030456</c:v>
                </c:pt>
                <c:pt idx="1383">
                  <c:v>99030462</c:v>
                </c:pt>
                <c:pt idx="1384">
                  <c:v>99030470</c:v>
                </c:pt>
                <c:pt idx="1385">
                  <c:v>99030484</c:v>
                </c:pt>
                <c:pt idx="1386">
                  <c:v>99030500</c:v>
                </c:pt>
                <c:pt idx="1387">
                  <c:v>99030504</c:v>
                </c:pt>
                <c:pt idx="1388">
                  <c:v>99030514</c:v>
                </c:pt>
                <c:pt idx="1389">
                  <c:v>99030530</c:v>
                </c:pt>
                <c:pt idx="1390">
                  <c:v>99030556</c:v>
                </c:pt>
                <c:pt idx="1391">
                  <c:v>99217058</c:v>
                </c:pt>
                <c:pt idx="1392">
                  <c:v>99403546</c:v>
                </c:pt>
                <c:pt idx="1393">
                  <c:v>99590034</c:v>
                </c:pt>
                <c:pt idx="1394">
                  <c:v>99776522</c:v>
                </c:pt>
                <c:pt idx="1395">
                  <c:v>99963010</c:v>
                </c:pt>
                <c:pt idx="1396">
                  <c:v>100149498</c:v>
                </c:pt>
                <c:pt idx="1397">
                  <c:v>100335986</c:v>
                </c:pt>
                <c:pt idx="1398">
                  <c:v>100522474</c:v>
                </c:pt>
                <c:pt idx="1399">
                  <c:v>100708962</c:v>
                </c:pt>
                <c:pt idx="1400">
                  <c:v>100708988</c:v>
                </c:pt>
                <c:pt idx="1401">
                  <c:v>100709006</c:v>
                </c:pt>
                <c:pt idx="1402">
                  <c:v>100709018</c:v>
                </c:pt>
                <c:pt idx="1403">
                  <c:v>100709030</c:v>
                </c:pt>
                <c:pt idx="1404">
                  <c:v>100709040</c:v>
                </c:pt>
                <c:pt idx="1405">
                  <c:v>100709052</c:v>
                </c:pt>
                <c:pt idx="1406">
                  <c:v>100709056</c:v>
                </c:pt>
                <c:pt idx="1407">
                  <c:v>100709068</c:v>
                </c:pt>
                <c:pt idx="1408">
                  <c:v>100709084</c:v>
                </c:pt>
                <c:pt idx="1409">
                  <c:v>100709094</c:v>
                </c:pt>
                <c:pt idx="1410">
                  <c:v>100709104</c:v>
                </c:pt>
                <c:pt idx="1411">
                  <c:v>100709120</c:v>
                </c:pt>
                <c:pt idx="1412">
                  <c:v>100709124</c:v>
                </c:pt>
                <c:pt idx="1413">
                  <c:v>100709134</c:v>
                </c:pt>
                <c:pt idx="1414">
                  <c:v>100709148</c:v>
                </c:pt>
                <c:pt idx="1415">
                  <c:v>100895652</c:v>
                </c:pt>
                <c:pt idx="1416">
                  <c:v>101082140</c:v>
                </c:pt>
                <c:pt idx="1417">
                  <c:v>101268628</c:v>
                </c:pt>
                <c:pt idx="1418">
                  <c:v>101455116</c:v>
                </c:pt>
                <c:pt idx="1419">
                  <c:v>101641604</c:v>
                </c:pt>
                <c:pt idx="1420">
                  <c:v>101828092</c:v>
                </c:pt>
                <c:pt idx="1421">
                  <c:v>102014580</c:v>
                </c:pt>
                <c:pt idx="1422">
                  <c:v>102201068</c:v>
                </c:pt>
                <c:pt idx="1423">
                  <c:v>102387556</c:v>
                </c:pt>
                <c:pt idx="1424">
                  <c:v>102574044</c:v>
                </c:pt>
                <c:pt idx="1425">
                  <c:v>102574044</c:v>
                </c:pt>
                <c:pt idx="1426">
                  <c:v>102574048</c:v>
                </c:pt>
                <c:pt idx="1427">
                  <c:v>102574054</c:v>
                </c:pt>
                <c:pt idx="1428">
                  <c:v>102574060</c:v>
                </c:pt>
                <c:pt idx="1429">
                  <c:v>102574060</c:v>
                </c:pt>
                <c:pt idx="1430">
                  <c:v>102574064</c:v>
                </c:pt>
                <c:pt idx="1431">
                  <c:v>102574064</c:v>
                </c:pt>
                <c:pt idx="1432">
                  <c:v>102574064</c:v>
                </c:pt>
                <c:pt idx="1433">
                  <c:v>102574070</c:v>
                </c:pt>
                <c:pt idx="1434">
                  <c:v>102574076</c:v>
                </c:pt>
                <c:pt idx="1435">
                  <c:v>102574082</c:v>
                </c:pt>
                <c:pt idx="1436">
                  <c:v>102574092</c:v>
                </c:pt>
                <c:pt idx="1437">
                  <c:v>102574102</c:v>
                </c:pt>
                <c:pt idx="1438">
                  <c:v>102574120</c:v>
                </c:pt>
                <c:pt idx="1439">
                  <c:v>102760620</c:v>
                </c:pt>
                <c:pt idx="1440">
                  <c:v>102947108</c:v>
                </c:pt>
                <c:pt idx="1441">
                  <c:v>103133596</c:v>
                </c:pt>
                <c:pt idx="1442">
                  <c:v>103320084</c:v>
                </c:pt>
                <c:pt idx="1443">
                  <c:v>103506572</c:v>
                </c:pt>
                <c:pt idx="1444">
                  <c:v>103693060</c:v>
                </c:pt>
                <c:pt idx="1445">
                  <c:v>103879548</c:v>
                </c:pt>
                <c:pt idx="1446">
                  <c:v>104066036</c:v>
                </c:pt>
                <c:pt idx="1447">
                  <c:v>104252524</c:v>
                </c:pt>
                <c:pt idx="1448">
                  <c:v>104439012</c:v>
                </c:pt>
                <c:pt idx="1449">
                  <c:v>104439016</c:v>
                </c:pt>
                <c:pt idx="1450">
                  <c:v>104439016</c:v>
                </c:pt>
                <c:pt idx="1451">
                  <c:v>104439024</c:v>
                </c:pt>
                <c:pt idx="1452">
                  <c:v>104439024</c:v>
                </c:pt>
                <c:pt idx="1453">
                  <c:v>104439034</c:v>
                </c:pt>
                <c:pt idx="1454">
                  <c:v>104439044</c:v>
                </c:pt>
                <c:pt idx="1455">
                  <c:v>104439048</c:v>
                </c:pt>
                <c:pt idx="1456">
                  <c:v>104439052</c:v>
                </c:pt>
                <c:pt idx="1457">
                  <c:v>104439052</c:v>
                </c:pt>
                <c:pt idx="1458">
                  <c:v>104439060</c:v>
                </c:pt>
                <c:pt idx="1459">
                  <c:v>104439066</c:v>
                </c:pt>
                <c:pt idx="1460">
                  <c:v>104439072</c:v>
                </c:pt>
                <c:pt idx="1461">
                  <c:v>104439076</c:v>
                </c:pt>
                <c:pt idx="1462">
                  <c:v>104439086</c:v>
                </c:pt>
                <c:pt idx="1463">
                  <c:v>104439112</c:v>
                </c:pt>
                <c:pt idx="1464">
                  <c:v>104625600</c:v>
                </c:pt>
                <c:pt idx="1465">
                  <c:v>104812088</c:v>
                </c:pt>
                <c:pt idx="1466">
                  <c:v>104998576</c:v>
                </c:pt>
                <c:pt idx="1467">
                  <c:v>105185064</c:v>
                </c:pt>
                <c:pt idx="1468">
                  <c:v>105371552</c:v>
                </c:pt>
                <c:pt idx="1469">
                  <c:v>105558040</c:v>
                </c:pt>
                <c:pt idx="1470">
                  <c:v>105744528</c:v>
                </c:pt>
                <c:pt idx="1471">
                  <c:v>105931016</c:v>
                </c:pt>
                <c:pt idx="1472">
                  <c:v>106117504</c:v>
                </c:pt>
                <c:pt idx="1473">
                  <c:v>106117504</c:v>
                </c:pt>
                <c:pt idx="1474">
                  <c:v>106117508</c:v>
                </c:pt>
                <c:pt idx="1475">
                  <c:v>106117512</c:v>
                </c:pt>
                <c:pt idx="1476">
                  <c:v>106117516</c:v>
                </c:pt>
                <c:pt idx="1477">
                  <c:v>106117520</c:v>
                </c:pt>
                <c:pt idx="1478">
                  <c:v>106117524</c:v>
                </c:pt>
                <c:pt idx="1479">
                  <c:v>106117528</c:v>
                </c:pt>
                <c:pt idx="1480">
                  <c:v>106117528</c:v>
                </c:pt>
                <c:pt idx="1481">
                  <c:v>106117528</c:v>
                </c:pt>
                <c:pt idx="1482">
                  <c:v>106117528</c:v>
                </c:pt>
                <c:pt idx="1483">
                  <c:v>106117532</c:v>
                </c:pt>
                <c:pt idx="1484">
                  <c:v>106117532</c:v>
                </c:pt>
                <c:pt idx="1485">
                  <c:v>106117546</c:v>
                </c:pt>
                <c:pt idx="1486">
                  <c:v>106117558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DD-4149-B047-7E4CF5103192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Sheet1!$A$5:$A$1492</c:f>
              <c:strCache>
                <c:ptCount val="148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</c:strCache>
            </c:strRef>
          </c:cat>
          <c:val>
            <c:numRef>
              <c:f>Sheet1!$F$5:$F$1492</c:f>
              <c:numCache>
                <c:formatCode>General</c:formatCode>
                <c:ptCount val="1487"/>
                <c:pt idx="0">
                  <c:v>163170</c:v>
                </c:pt>
                <c:pt idx="1">
                  <c:v>372960</c:v>
                </c:pt>
                <c:pt idx="2">
                  <c:v>652680</c:v>
                </c:pt>
                <c:pt idx="3">
                  <c:v>932400</c:v>
                </c:pt>
                <c:pt idx="4">
                  <c:v>1188810</c:v>
                </c:pt>
                <c:pt idx="5">
                  <c:v>1445220</c:v>
                </c:pt>
                <c:pt idx="6">
                  <c:v>1538460</c:v>
                </c:pt>
                <c:pt idx="7">
                  <c:v>1701630</c:v>
                </c:pt>
                <c:pt idx="8">
                  <c:v>1911420</c:v>
                </c:pt>
                <c:pt idx="9">
                  <c:v>1958040</c:v>
                </c:pt>
                <c:pt idx="10">
                  <c:v>2027970</c:v>
                </c:pt>
                <c:pt idx="11">
                  <c:v>2144520</c:v>
                </c:pt>
                <c:pt idx="12">
                  <c:v>2144520</c:v>
                </c:pt>
                <c:pt idx="13">
                  <c:v>2144520</c:v>
                </c:pt>
                <c:pt idx="14">
                  <c:v>2261070</c:v>
                </c:pt>
                <c:pt idx="15">
                  <c:v>2331000</c:v>
                </c:pt>
                <c:pt idx="16">
                  <c:v>2424240</c:v>
                </c:pt>
                <c:pt idx="17">
                  <c:v>2470860</c:v>
                </c:pt>
                <c:pt idx="18">
                  <c:v>2517480</c:v>
                </c:pt>
                <c:pt idx="19">
                  <c:v>2657340</c:v>
                </c:pt>
                <c:pt idx="20">
                  <c:v>2703960</c:v>
                </c:pt>
                <c:pt idx="21">
                  <c:v>2750580</c:v>
                </c:pt>
                <c:pt idx="22">
                  <c:v>2820510</c:v>
                </c:pt>
                <c:pt idx="23">
                  <c:v>3053610</c:v>
                </c:pt>
                <c:pt idx="24">
                  <c:v>3216780</c:v>
                </c:pt>
                <c:pt idx="25">
                  <c:v>3426570</c:v>
                </c:pt>
                <c:pt idx="26">
                  <c:v>3752910</c:v>
                </c:pt>
                <c:pt idx="27">
                  <c:v>4055940</c:v>
                </c:pt>
                <c:pt idx="28">
                  <c:v>4382280</c:v>
                </c:pt>
                <c:pt idx="29">
                  <c:v>4638690</c:v>
                </c:pt>
                <c:pt idx="30">
                  <c:v>4731930</c:v>
                </c:pt>
                <c:pt idx="31">
                  <c:v>4895100</c:v>
                </c:pt>
                <c:pt idx="32">
                  <c:v>5128200</c:v>
                </c:pt>
                <c:pt idx="33">
                  <c:v>5198130</c:v>
                </c:pt>
                <c:pt idx="34">
                  <c:v>5407920</c:v>
                </c:pt>
                <c:pt idx="35">
                  <c:v>5524470</c:v>
                </c:pt>
                <c:pt idx="36">
                  <c:v>5710950</c:v>
                </c:pt>
                <c:pt idx="37">
                  <c:v>5874120</c:v>
                </c:pt>
                <c:pt idx="38">
                  <c:v>5967360</c:v>
                </c:pt>
                <c:pt idx="39">
                  <c:v>6107220</c:v>
                </c:pt>
                <c:pt idx="40">
                  <c:v>6177150</c:v>
                </c:pt>
                <c:pt idx="41">
                  <c:v>6270390</c:v>
                </c:pt>
                <c:pt idx="42">
                  <c:v>6317010</c:v>
                </c:pt>
                <c:pt idx="43">
                  <c:v>6480180</c:v>
                </c:pt>
                <c:pt idx="44">
                  <c:v>6480180</c:v>
                </c:pt>
                <c:pt idx="45">
                  <c:v>6596730</c:v>
                </c:pt>
                <c:pt idx="46">
                  <c:v>6689970</c:v>
                </c:pt>
                <c:pt idx="47">
                  <c:v>6853140</c:v>
                </c:pt>
                <c:pt idx="48">
                  <c:v>7016310</c:v>
                </c:pt>
                <c:pt idx="49">
                  <c:v>7319340</c:v>
                </c:pt>
                <c:pt idx="50">
                  <c:v>7645680</c:v>
                </c:pt>
                <c:pt idx="51">
                  <c:v>7925400</c:v>
                </c:pt>
                <c:pt idx="52">
                  <c:v>8018640</c:v>
                </c:pt>
                <c:pt idx="53">
                  <c:v>8298360</c:v>
                </c:pt>
                <c:pt idx="54">
                  <c:v>8391600</c:v>
                </c:pt>
                <c:pt idx="55">
                  <c:v>8461530</c:v>
                </c:pt>
                <c:pt idx="56">
                  <c:v>8601390</c:v>
                </c:pt>
                <c:pt idx="57">
                  <c:v>8648010</c:v>
                </c:pt>
                <c:pt idx="58">
                  <c:v>8741250</c:v>
                </c:pt>
                <c:pt idx="59">
                  <c:v>8787870</c:v>
                </c:pt>
                <c:pt idx="60">
                  <c:v>8857800</c:v>
                </c:pt>
                <c:pt idx="61">
                  <c:v>8857800</c:v>
                </c:pt>
                <c:pt idx="62">
                  <c:v>8997660</c:v>
                </c:pt>
                <c:pt idx="63">
                  <c:v>9137520</c:v>
                </c:pt>
                <c:pt idx="64">
                  <c:v>9230760</c:v>
                </c:pt>
                <c:pt idx="65">
                  <c:v>9230760</c:v>
                </c:pt>
                <c:pt idx="66">
                  <c:v>9324000</c:v>
                </c:pt>
                <c:pt idx="67">
                  <c:v>9440550</c:v>
                </c:pt>
                <c:pt idx="68">
                  <c:v>9440550</c:v>
                </c:pt>
                <c:pt idx="69">
                  <c:v>9440550</c:v>
                </c:pt>
                <c:pt idx="70">
                  <c:v>9487170</c:v>
                </c:pt>
                <c:pt idx="71">
                  <c:v>9673650</c:v>
                </c:pt>
                <c:pt idx="72">
                  <c:v>9860130</c:v>
                </c:pt>
                <c:pt idx="73">
                  <c:v>10069920</c:v>
                </c:pt>
                <c:pt idx="74">
                  <c:v>10349640</c:v>
                </c:pt>
                <c:pt idx="75">
                  <c:v>10629360</c:v>
                </c:pt>
                <c:pt idx="76">
                  <c:v>10862460</c:v>
                </c:pt>
                <c:pt idx="77">
                  <c:v>11118870</c:v>
                </c:pt>
                <c:pt idx="78">
                  <c:v>11212110</c:v>
                </c:pt>
                <c:pt idx="79">
                  <c:v>11468520</c:v>
                </c:pt>
                <c:pt idx="80">
                  <c:v>11724930</c:v>
                </c:pt>
                <c:pt idx="81">
                  <c:v>11934720</c:v>
                </c:pt>
                <c:pt idx="82">
                  <c:v>12051270</c:v>
                </c:pt>
                <c:pt idx="83">
                  <c:v>12214440</c:v>
                </c:pt>
                <c:pt idx="84">
                  <c:v>12354300</c:v>
                </c:pt>
                <c:pt idx="85">
                  <c:v>12447540</c:v>
                </c:pt>
                <c:pt idx="86">
                  <c:v>12447540</c:v>
                </c:pt>
                <c:pt idx="87">
                  <c:v>12447540</c:v>
                </c:pt>
                <c:pt idx="88">
                  <c:v>12447540</c:v>
                </c:pt>
                <c:pt idx="89">
                  <c:v>12494160</c:v>
                </c:pt>
                <c:pt idx="90">
                  <c:v>12494160</c:v>
                </c:pt>
                <c:pt idx="91">
                  <c:v>12494160</c:v>
                </c:pt>
                <c:pt idx="92">
                  <c:v>12494160</c:v>
                </c:pt>
                <c:pt idx="93">
                  <c:v>12494160</c:v>
                </c:pt>
                <c:pt idx="94">
                  <c:v>12540780</c:v>
                </c:pt>
                <c:pt idx="95">
                  <c:v>12703950</c:v>
                </c:pt>
                <c:pt idx="96">
                  <c:v>12937050</c:v>
                </c:pt>
                <c:pt idx="97">
                  <c:v>13310010</c:v>
                </c:pt>
                <c:pt idx="98">
                  <c:v>13543110</c:v>
                </c:pt>
                <c:pt idx="99">
                  <c:v>13822830</c:v>
                </c:pt>
                <c:pt idx="100">
                  <c:v>14195790</c:v>
                </c:pt>
                <c:pt idx="101">
                  <c:v>14568750</c:v>
                </c:pt>
                <c:pt idx="102">
                  <c:v>14848470</c:v>
                </c:pt>
                <c:pt idx="103">
                  <c:v>15104880</c:v>
                </c:pt>
                <c:pt idx="104">
                  <c:v>15384600</c:v>
                </c:pt>
                <c:pt idx="105">
                  <c:v>15594390</c:v>
                </c:pt>
                <c:pt idx="106">
                  <c:v>15641010</c:v>
                </c:pt>
                <c:pt idx="107">
                  <c:v>15641010</c:v>
                </c:pt>
                <c:pt idx="108">
                  <c:v>15687630</c:v>
                </c:pt>
                <c:pt idx="109">
                  <c:v>15687630</c:v>
                </c:pt>
                <c:pt idx="110">
                  <c:v>15734250</c:v>
                </c:pt>
                <c:pt idx="111">
                  <c:v>15734250</c:v>
                </c:pt>
                <c:pt idx="112">
                  <c:v>15734250</c:v>
                </c:pt>
                <c:pt idx="113">
                  <c:v>15734250</c:v>
                </c:pt>
                <c:pt idx="114">
                  <c:v>15734250</c:v>
                </c:pt>
                <c:pt idx="115">
                  <c:v>15780870</c:v>
                </c:pt>
                <c:pt idx="116">
                  <c:v>15780870</c:v>
                </c:pt>
                <c:pt idx="117">
                  <c:v>15780870</c:v>
                </c:pt>
                <c:pt idx="118">
                  <c:v>15780870</c:v>
                </c:pt>
                <c:pt idx="119">
                  <c:v>16013970</c:v>
                </c:pt>
                <c:pt idx="120">
                  <c:v>16293690</c:v>
                </c:pt>
                <c:pt idx="121">
                  <c:v>16386930</c:v>
                </c:pt>
                <c:pt idx="122">
                  <c:v>16759890</c:v>
                </c:pt>
                <c:pt idx="123">
                  <c:v>17039610</c:v>
                </c:pt>
                <c:pt idx="124">
                  <c:v>17296020</c:v>
                </c:pt>
                <c:pt idx="125">
                  <c:v>17389260</c:v>
                </c:pt>
                <c:pt idx="126">
                  <c:v>17668980</c:v>
                </c:pt>
                <c:pt idx="127">
                  <c:v>17948700</c:v>
                </c:pt>
                <c:pt idx="128">
                  <c:v>18158490</c:v>
                </c:pt>
                <c:pt idx="129">
                  <c:v>18321660</c:v>
                </c:pt>
                <c:pt idx="130">
                  <c:v>18368280</c:v>
                </c:pt>
                <c:pt idx="131">
                  <c:v>18438210</c:v>
                </c:pt>
                <c:pt idx="132">
                  <c:v>18508140</c:v>
                </c:pt>
                <c:pt idx="133">
                  <c:v>18508140</c:v>
                </c:pt>
                <c:pt idx="134">
                  <c:v>18554760</c:v>
                </c:pt>
                <c:pt idx="135">
                  <c:v>18601380</c:v>
                </c:pt>
                <c:pt idx="136">
                  <c:v>18671310</c:v>
                </c:pt>
                <c:pt idx="137">
                  <c:v>18717930</c:v>
                </c:pt>
                <c:pt idx="138">
                  <c:v>18717930</c:v>
                </c:pt>
                <c:pt idx="139">
                  <c:v>18717930</c:v>
                </c:pt>
                <c:pt idx="140">
                  <c:v>18717930</c:v>
                </c:pt>
                <c:pt idx="141">
                  <c:v>18787860</c:v>
                </c:pt>
                <c:pt idx="142">
                  <c:v>18951030</c:v>
                </c:pt>
                <c:pt idx="143">
                  <c:v>19160820</c:v>
                </c:pt>
                <c:pt idx="144">
                  <c:v>19487160</c:v>
                </c:pt>
                <c:pt idx="145">
                  <c:v>19766880</c:v>
                </c:pt>
                <c:pt idx="146">
                  <c:v>20116530</c:v>
                </c:pt>
                <c:pt idx="147">
                  <c:v>20372940</c:v>
                </c:pt>
                <c:pt idx="148">
                  <c:v>20652660</c:v>
                </c:pt>
                <c:pt idx="149">
                  <c:v>20885760</c:v>
                </c:pt>
                <c:pt idx="150">
                  <c:v>21165480</c:v>
                </c:pt>
                <c:pt idx="151">
                  <c:v>21398580</c:v>
                </c:pt>
                <c:pt idx="152">
                  <c:v>21538440</c:v>
                </c:pt>
                <c:pt idx="153">
                  <c:v>21608370</c:v>
                </c:pt>
                <c:pt idx="154">
                  <c:v>21701610</c:v>
                </c:pt>
                <c:pt idx="155">
                  <c:v>21818160</c:v>
                </c:pt>
                <c:pt idx="156">
                  <c:v>21888090</c:v>
                </c:pt>
                <c:pt idx="157">
                  <c:v>22027950</c:v>
                </c:pt>
                <c:pt idx="158">
                  <c:v>22144500</c:v>
                </c:pt>
                <c:pt idx="159">
                  <c:v>22214430</c:v>
                </c:pt>
                <c:pt idx="160">
                  <c:v>22284360</c:v>
                </c:pt>
                <c:pt idx="161">
                  <c:v>22447530</c:v>
                </c:pt>
                <c:pt idx="162">
                  <c:v>22540770</c:v>
                </c:pt>
                <c:pt idx="163">
                  <c:v>22540770</c:v>
                </c:pt>
                <c:pt idx="164">
                  <c:v>22540770</c:v>
                </c:pt>
                <c:pt idx="165">
                  <c:v>22540770</c:v>
                </c:pt>
                <c:pt idx="166">
                  <c:v>22634010</c:v>
                </c:pt>
                <c:pt idx="167">
                  <c:v>22750560</c:v>
                </c:pt>
                <c:pt idx="168">
                  <c:v>22983660</c:v>
                </c:pt>
                <c:pt idx="169">
                  <c:v>23263380</c:v>
                </c:pt>
                <c:pt idx="170">
                  <c:v>23519790</c:v>
                </c:pt>
                <c:pt idx="171">
                  <c:v>23822820</c:v>
                </c:pt>
                <c:pt idx="172">
                  <c:v>24102540</c:v>
                </c:pt>
                <c:pt idx="173">
                  <c:v>24358950</c:v>
                </c:pt>
                <c:pt idx="174">
                  <c:v>24638670</c:v>
                </c:pt>
                <c:pt idx="175">
                  <c:v>24848460</c:v>
                </c:pt>
                <c:pt idx="176">
                  <c:v>24965010</c:v>
                </c:pt>
                <c:pt idx="177">
                  <c:v>25011630</c:v>
                </c:pt>
                <c:pt idx="178">
                  <c:v>25198110</c:v>
                </c:pt>
                <c:pt idx="179">
                  <c:v>25314660</c:v>
                </c:pt>
                <c:pt idx="180">
                  <c:v>25314660</c:v>
                </c:pt>
                <c:pt idx="181">
                  <c:v>25361280</c:v>
                </c:pt>
                <c:pt idx="182">
                  <c:v>25477830</c:v>
                </c:pt>
                <c:pt idx="183">
                  <c:v>25547760</c:v>
                </c:pt>
                <c:pt idx="184">
                  <c:v>25687620</c:v>
                </c:pt>
                <c:pt idx="185">
                  <c:v>25734240</c:v>
                </c:pt>
                <c:pt idx="186">
                  <c:v>25850790</c:v>
                </c:pt>
                <c:pt idx="187">
                  <c:v>25967340</c:v>
                </c:pt>
                <c:pt idx="188">
                  <c:v>25967340</c:v>
                </c:pt>
                <c:pt idx="189">
                  <c:v>26037270</c:v>
                </c:pt>
                <c:pt idx="190">
                  <c:v>26130510</c:v>
                </c:pt>
                <c:pt idx="191">
                  <c:v>26270370</c:v>
                </c:pt>
                <c:pt idx="192">
                  <c:v>26456850</c:v>
                </c:pt>
                <c:pt idx="193">
                  <c:v>26736570</c:v>
                </c:pt>
                <c:pt idx="194">
                  <c:v>26923050</c:v>
                </c:pt>
                <c:pt idx="195">
                  <c:v>27156150</c:v>
                </c:pt>
                <c:pt idx="196">
                  <c:v>27435870</c:v>
                </c:pt>
                <c:pt idx="197">
                  <c:v>27738900</c:v>
                </c:pt>
                <c:pt idx="198">
                  <c:v>27995310</c:v>
                </c:pt>
                <c:pt idx="199">
                  <c:v>28135170</c:v>
                </c:pt>
                <c:pt idx="200">
                  <c:v>28298340</c:v>
                </c:pt>
                <c:pt idx="201">
                  <c:v>28438200</c:v>
                </c:pt>
                <c:pt idx="202">
                  <c:v>28508130</c:v>
                </c:pt>
                <c:pt idx="203">
                  <c:v>28601370</c:v>
                </c:pt>
                <c:pt idx="204">
                  <c:v>28671300</c:v>
                </c:pt>
                <c:pt idx="205">
                  <c:v>28717920</c:v>
                </c:pt>
                <c:pt idx="206">
                  <c:v>28787850</c:v>
                </c:pt>
                <c:pt idx="207">
                  <c:v>28881090</c:v>
                </c:pt>
                <c:pt idx="208">
                  <c:v>28951020</c:v>
                </c:pt>
                <c:pt idx="209">
                  <c:v>28997640</c:v>
                </c:pt>
                <c:pt idx="210">
                  <c:v>29067570</c:v>
                </c:pt>
                <c:pt idx="211">
                  <c:v>29160810</c:v>
                </c:pt>
                <c:pt idx="212">
                  <c:v>29207430</c:v>
                </c:pt>
                <c:pt idx="213">
                  <c:v>29393910</c:v>
                </c:pt>
                <c:pt idx="214">
                  <c:v>29487150</c:v>
                </c:pt>
                <c:pt idx="215">
                  <c:v>29627010</c:v>
                </c:pt>
                <c:pt idx="216">
                  <c:v>29836800</c:v>
                </c:pt>
                <c:pt idx="217">
                  <c:v>30116520</c:v>
                </c:pt>
                <c:pt idx="218">
                  <c:v>30209760</c:v>
                </c:pt>
                <c:pt idx="219">
                  <c:v>30489480</c:v>
                </c:pt>
                <c:pt idx="220">
                  <c:v>30722580</c:v>
                </c:pt>
                <c:pt idx="221">
                  <c:v>30955680</c:v>
                </c:pt>
                <c:pt idx="222">
                  <c:v>31235400</c:v>
                </c:pt>
                <c:pt idx="223">
                  <c:v>31515120</c:v>
                </c:pt>
                <c:pt idx="224">
                  <c:v>31724910</c:v>
                </c:pt>
                <c:pt idx="225">
                  <c:v>31911390</c:v>
                </c:pt>
                <c:pt idx="226">
                  <c:v>32051250</c:v>
                </c:pt>
                <c:pt idx="227">
                  <c:v>32237730</c:v>
                </c:pt>
                <c:pt idx="228">
                  <c:v>32284350</c:v>
                </c:pt>
                <c:pt idx="229">
                  <c:v>32400900</c:v>
                </c:pt>
                <c:pt idx="230">
                  <c:v>32564070</c:v>
                </c:pt>
                <c:pt idx="231">
                  <c:v>32680620</c:v>
                </c:pt>
                <c:pt idx="232">
                  <c:v>32843790</c:v>
                </c:pt>
                <c:pt idx="233">
                  <c:v>33006960</c:v>
                </c:pt>
                <c:pt idx="234">
                  <c:v>33100200</c:v>
                </c:pt>
                <c:pt idx="235">
                  <c:v>33170130</c:v>
                </c:pt>
                <c:pt idx="236">
                  <c:v>33170130</c:v>
                </c:pt>
                <c:pt idx="237">
                  <c:v>33333300</c:v>
                </c:pt>
                <c:pt idx="238">
                  <c:v>33449850</c:v>
                </c:pt>
                <c:pt idx="239">
                  <c:v>33613020</c:v>
                </c:pt>
                <c:pt idx="240">
                  <c:v>33776190</c:v>
                </c:pt>
                <c:pt idx="241">
                  <c:v>34032600</c:v>
                </c:pt>
                <c:pt idx="242">
                  <c:v>34125840</c:v>
                </c:pt>
                <c:pt idx="243">
                  <c:v>34358940</c:v>
                </c:pt>
                <c:pt idx="244">
                  <c:v>34592040</c:v>
                </c:pt>
                <c:pt idx="245">
                  <c:v>34848450</c:v>
                </c:pt>
                <c:pt idx="246">
                  <c:v>35104860</c:v>
                </c:pt>
                <c:pt idx="247">
                  <c:v>35454510</c:v>
                </c:pt>
                <c:pt idx="248">
                  <c:v>35640990</c:v>
                </c:pt>
                <c:pt idx="249">
                  <c:v>35687610</c:v>
                </c:pt>
                <c:pt idx="250">
                  <c:v>35687610</c:v>
                </c:pt>
                <c:pt idx="251">
                  <c:v>35687610</c:v>
                </c:pt>
                <c:pt idx="252">
                  <c:v>35734230</c:v>
                </c:pt>
                <c:pt idx="253">
                  <c:v>35734230</c:v>
                </c:pt>
                <c:pt idx="254">
                  <c:v>35734230</c:v>
                </c:pt>
                <c:pt idx="255">
                  <c:v>35734230</c:v>
                </c:pt>
                <c:pt idx="256">
                  <c:v>35734230</c:v>
                </c:pt>
                <c:pt idx="257">
                  <c:v>35734230</c:v>
                </c:pt>
                <c:pt idx="258">
                  <c:v>35734230</c:v>
                </c:pt>
                <c:pt idx="259">
                  <c:v>35734230</c:v>
                </c:pt>
                <c:pt idx="260">
                  <c:v>35734230</c:v>
                </c:pt>
                <c:pt idx="261">
                  <c:v>35734230</c:v>
                </c:pt>
                <c:pt idx="262">
                  <c:v>35734230</c:v>
                </c:pt>
                <c:pt idx="263">
                  <c:v>35967330</c:v>
                </c:pt>
                <c:pt idx="264">
                  <c:v>36247050</c:v>
                </c:pt>
                <c:pt idx="265">
                  <c:v>36526770</c:v>
                </c:pt>
                <c:pt idx="266">
                  <c:v>36759870</c:v>
                </c:pt>
                <c:pt idx="267">
                  <c:v>36969660</c:v>
                </c:pt>
                <c:pt idx="268">
                  <c:v>37272690</c:v>
                </c:pt>
                <c:pt idx="269">
                  <c:v>37365930</c:v>
                </c:pt>
                <c:pt idx="270">
                  <c:v>37645650</c:v>
                </c:pt>
                <c:pt idx="271">
                  <c:v>37902060</c:v>
                </c:pt>
                <c:pt idx="272">
                  <c:v>38158470</c:v>
                </c:pt>
                <c:pt idx="273">
                  <c:v>38391570</c:v>
                </c:pt>
                <c:pt idx="274">
                  <c:v>38508120</c:v>
                </c:pt>
                <c:pt idx="275">
                  <c:v>38578050</c:v>
                </c:pt>
                <c:pt idx="276">
                  <c:v>38647980</c:v>
                </c:pt>
                <c:pt idx="277">
                  <c:v>38717910</c:v>
                </c:pt>
                <c:pt idx="278">
                  <c:v>38927700</c:v>
                </c:pt>
                <c:pt idx="279">
                  <c:v>39044250</c:v>
                </c:pt>
                <c:pt idx="280">
                  <c:v>39114180</c:v>
                </c:pt>
                <c:pt idx="281">
                  <c:v>39230730</c:v>
                </c:pt>
                <c:pt idx="282">
                  <c:v>39323970</c:v>
                </c:pt>
                <c:pt idx="283">
                  <c:v>39323970</c:v>
                </c:pt>
                <c:pt idx="284">
                  <c:v>39323970</c:v>
                </c:pt>
                <c:pt idx="285">
                  <c:v>39370590</c:v>
                </c:pt>
                <c:pt idx="286">
                  <c:v>39417210</c:v>
                </c:pt>
                <c:pt idx="287">
                  <c:v>39533760</c:v>
                </c:pt>
                <c:pt idx="288">
                  <c:v>39766860</c:v>
                </c:pt>
                <c:pt idx="289">
                  <c:v>40023270</c:v>
                </c:pt>
                <c:pt idx="290">
                  <c:v>40302990</c:v>
                </c:pt>
                <c:pt idx="291">
                  <c:v>40396230</c:v>
                </c:pt>
                <c:pt idx="292">
                  <c:v>40745880</c:v>
                </c:pt>
                <c:pt idx="293">
                  <c:v>41002290</c:v>
                </c:pt>
                <c:pt idx="294">
                  <c:v>41282010</c:v>
                </c:pt>
                <c:pt idx="295">
                  <c:v>41445180</c:v>
                </c:pt>
                <c:pt idx="296">
                  <c:v>41654970</c:v>
                </c:pt>
                <c:pt idx="297">
                  <c:v>41818140</c:v>
                </c:pt>
                <c:pt idx="298">
                  <c:v>42004620</c:v>
                </c:pt>
                <c:pt idx="299">
                  <c:v>42097860</c:v>
                </c:pt>
                <c:pt idx="300">
                  <c:v>42191100</c:v>
                </c:pt>
                <c:pt idx="301">
                  <c:v>42191100</c:v>
                </c:pt>
                <c:pt idx="302">
                  <c:v>42237720</c:v>
                </c:pt>
                <c:pt idx="303">
                  <c:v>42237720</c:v>
                </c:pt>
                <c:pt idx="304">
                  <c:v>42284340</c:v>
                </c:pt>
                <c:pt idx="305">
                  <c:v>42330960</c:v>
                </c:pt>
                <c:pt idx="306">
                  <c:v>42424200</c:v>
                </c:pt>
                <c:pt idx="307">
                  <c:v>42470820</c:v>
                </c:pt>
                <c:pt idx="308">
                  <c:v>42470820</c:v>
                </c:pt>
                <c:pt idx="309">
                  <c:v>42680610</c:v>
                </c:pt>
                <c:pt idx="310">
                  <c:v>42820470</c:v>
                </c:pt>
                <c:pt idx="311">
                  <c:v>42983640</c:v>
                </c:pt>
                <c:pt idx="312">
                  <c:v>43263360</c:v>
                </c:pt>
                <c:pt idx="313">
                  <c:v>43543080</c:v>
                </c:pt>
                <c:pt idx="314">
                  <c:v>43799490</c:v>
                </c:pt>
                <c:pt idx="315">
                  <c:v>44032590</c:v>
                </c:pt>
                <c:pt idx="316">
                  <c:v>44358930</c:v>
                </c:pt>
                <c:pt idx="317">
                  <c:v>44568720</c:v>
                </c:pt>
                <c:pt idx="318">
                  <c:v>44825130</c:v>
                </c:pt>
                <c:pt idx="319">
                  <c:v>45011610</c:v>
                </c:pt>
                <c:pt idx="320">
                  <c:v>45104850</c:v>
                </c:pt>
                <c:pt idx="321">
                  <c:v>45104850</c:v>
                </c:pt>
                <c:pt idx="322">
                  <c:v>45104850</c:v>
                </c:pt>
                <c:pt idx="323">
                  <c:v>45104850</c:v>
                </c:pt>
                <c:pt idx="324">
                  <c:v>45151470</c:v>
                </c:pt>
                <c:pt idx="325">
                  <c:v>45151470</c:v>
                </c:pt>
                <c:pt idx="326">
                  <c:v>45151470</c:v>
                </c:pt>
                <c:pt idx="327">
                  <c:v>45221400</c:v>
                </c:pt>
                <c:pt idx="328">
                  <c:v>45221400</c:v>
                </c:pt>
                <c:pt idx="329">
                  <c:v>45221400</c:v>
                </c:pt>
                <c:pt idx="330">
                  <c:v>45314640</c:v>
                </c:pt>
                <c:pt idx="331">
                  <c:v>45361260</c:v>
                </c:pt>
                <c:pt idx="332">
                  <c:v>45407880</c:v>
                </c:pt>
                <c:pt idx="333">
                  <c:v>45407880</c:v>
                </c:pt>
                <c:pt idx="334">
                  <c:v>45524430</c:v>
                </c:pt>
                <c:pt idx="335">
                  <c:v>45780840</c:v>
                </c:pt>
                <c:pt idx="336">
                  <c:v>46037250</c:v>
                </c:pt>
                <c:pt idx="337">
                  <c:v>46130490</c:v>
                </c:pt>
                <c:pt idx="338">
                  <c:v>46480140</c:v>
                </c:pt>
                <c:pt idx="339">
                  <c:v>46783170</c:v>
                </c:pt>
                <c:pt idx="340">
                  <c:v>47039580</c:v>
                </c:pt>
                <c:pt idx="341">
                  <c:v>47295990</c:v>
                </c:pt>
                <c:pt idx="342">
                  <c:v>47599020</c:v>
                </c:pt>
                <c:pt idx="343">
                  <c:v>47878740</c:v>
                </c:pt>
                <c:pt idx="344">
                  <c:v>47971980</c:v>
                </c:pt>
                <c:pt idx="345">
                  <c:v>48065220</c:v>
                </c:pt>
                <c:pt idx="346">
                  <c:v>48065220</c:v>
                </c:pt>
                <c:pt idx="347">
                  <c:v>48065220</c:v>
                </c:pt>
                <c:pt idx="348">
                  <c:v>48065220</c:v>
                </c:pt>
                <c:pt idx="349">
                  <c:v>48065220</c:v>
                </c:pt>
                <c:pt idx="350">
                  <c:v>48065220</c:v>
                </c:pt>
                <c:pt idx="351">
                  <c:v>48065220</c:v>
                </c:pt>
                <c:pt idx="352">
                  <c:v>48065220</c:v>
                </c:pt>
                <c:pt idx="353">
                  <c:v>48065220</c:v>
                </c:pt>
                <c:pt idx="354">
                  <c:v>48065220</c:v>
                </c:pt>
                <c:pt idx="355">
                  <c:v>48065220</c:v>
                </c:pt>
                <c:pt idx="356">
                  <c:v>48111840</c:v>
                </c:pt>
                <c:pt idx="357">
                  <c:v>48158460</c:v>
                </c:pt>
                <c:pt idx="358">
                  <c:v>48228390</c:v>
                </c:pt>
                <c:pt idx="359">
                  <c:v>48461490</c:v>
                </c:pt>
                <c:pt idx="360">
                  <c:v>48647970</c:v>
                </c:pt>
                <c:pt idx="361">
                  <c:v>48904380</c:v>
                </c:pt>
                <c:pt idx="362">
                  <c:v>48997620</c:v>
                </c:pt>
                <c:pt idx="363">
                  <c:v>49300650</c:v>
                </c:pt>
                <c:pt idx="364">
                  <c:v>49533750</c:v>
                </c:pt>
                <c:pt idx="365">
                  <c:v>49790160</c:v>
                </c:pt>
                <c:pt idx="366">
                  <c:v>50069880</c:v>
                </c:pt>
                <c:pt idx="367">
                  <c:v>50279670</c:v>
                </c:pt>
                <c:pt idx="368">
                  <c:v>50326290</c:v>
                </c:pt>
                <c:pt idx="369">
                  <c:v>50372910</c:v>
                </c:pt>
                <c:pt idx="370">
                  <c:v>50442840</c:v>
                </c:pt>
                <c:pt idx="371">
                  <c:v>50442840</c:v>
                </c:pt>
                <c:pt idx="372">
                  <c:v>50442840</c:v>
                </c:pt>
                <c:pt idx="373">
                  <c:v>50442840</c:v>
                </c:pt>
                <c:pt idx="374">
                  <c:v>50442840</c:v>
                </c:pt>
                <c:pt idx="375">
                  <c:v>50442840</c:v>
                </c:pt>
                <c:pt idx="376">
                  <c:v>50442840</c:v>
                </c:pt>
                <c:pt idx="377">
                  <c:v>50442840</c:v>
                </c:pt>
                <c:pt idx="378">
                  <c:v>50442840</c:v>
                </c:pt>
                <c:pt idx="379">
                  <c:v>50442840</c:v>
                </c:pt>
                <c:pt idx="380">
                  <c:v>50512770</c:v>
                </c:pt>
                <c:pt idx="381">
                  <c:v>50559390</c:v>
                </c:pt>
                <c:pt idx="382">
                  <c:v>50629320</c:v>
                </c:pt>
                <c:pt idx="383">
                  <c:v>50909040</c:v>
                </c:pt>
                <c:pt idx="384">
                  <c:v>51118830</c:v>
                </c:pt>
                <c:pt idx="385">
                  <c:v>51398550</c:v>
                </c:pt>
                <c:pt idx="386">
                  <c:v>51491790</c:v>
                </c:pt>
                <c:pt idx="387">
                  <c:v>51724890</c:v>
                </c:pt>
                <c:pt idx="388">
                  <c:v>52004610</c:v>
                </c:pt>
                <c:pt idx="389">
                  <c:v>52097850</c:v>
                </c:pt>
                <c:pt idx="390">
                  <c:v>52377570</c:v>
                </c:pt>
                <c:pt idx="391">
                  <c:v>52610670</c:v>
                </c:pt>
                <c:pt idx="392">
                  <c:v>52797150</c:v>
                </c:pt>
                <c:pt idx="393">
                  <c:v>52797150</c:v>
                </c:pt>
                <c:pt idx="394">
                  <c:v>52797150</c:v>
                </c:pt>
                <c:pt idx="395">
                  <c:v>52797150</c:v>
                </c:pt>
                <c:pt idx="396">
                  <c:v>52797150</c:v>
                </c:pt>
                <c:pt idx="397">
                  <c:v>52797150</c:v>
                </c:pt>
                <c:pt idx="398">
                  <c:v>52843770</c:v>
                </c:pt>
                <c:pt idx="399">
                  <c:v>52843770</c:v>
                </c:pt>
                <c:pt idx="400">
                  <c:v>52843770</c:v>
                </c:pt>
                <c:pt idx="401">
                  <c:v>52843770</c:v>
                </c:pt>
                <c:pt idx="402">
                  <c:v>52843770</c:v>
                </c:pt>
                <c:pt idx="403">
                  <c:v>52843770</c:v>
                </c:pt>
                <c:pt idx="404">
                  <c:v>52843770</c:v>
                </c:pt>
                <c:pt idx="405">
                  <c:v>52843770</c:v>
                </c:pt>
                <c:pt idx="406">
                  <c:v>52843770</c:v>
                </c:pt>
                <c:pt idx="407">
                  <c:v>53030250</c:v>
                </c:pt>
                <c:pt idx="408">
                  <c:v>53286660</c:v>
                </c:pt>
                <c:pt idx="409">
                  <c:v>53566380</c:v>
                </c:pt>
                <c:pt idx="410">
                  <c:v>53822790</c:v>
                </c:pt>
                <c:pt idx="411">
                  <c:v>54125820</c:v>
                </c:pt>
                <c:pt idx="412">
                  <c:v>54498780</c:v>
                </c:pt>
                <c:pt idx="413">
                  <c:v>54731880</c:v>
                </c:pt>
                <c:pt idx="414">
                  <c:v>54988290</c:v>
                </c:pt>
                <c:pt idx="415">
                  <c:v>55268010</c:v>
                </c:pt>
                <c:pt idx="416">
                  <c:v>55617660</c:v>
                </c:pt>
                <c:pt idx="417">
                  <c:v>55850760</c:v>
                </c:pt>
                <c:pt idx="418">
                  <c:v>56013930</c:v>
                </c:pt>
                <c:pt idx="419">
                  <c:v>56200410</c:v>
                </c:pt>
                <c:pt idx="420">
                  <c:v>56293650</c:v>
                </c:pt>
                <c:pt idx="421">
                  <c:v>56363580</c:v>
                </c:pt>
                <c:pt idx="422">
                  <c:v>56480130</c:v>
                </c:pt>
                <c:pt idx="423">
                  <c:v>56480130</c:v>
                </c:pt>
                <c:pt idx="424">
                  <c:v>56619990</c:v>
                </c:pt>
                <c:pt idx="425">
                  <c:v>56736540</c:v>
                </c:pt>
                <c:pt idx="426">
                  <c:v>56829780</c:v>
                </c:pt>
                <c:pt idx="427">
                  <c:v>56946330</c:v>
                </c:pt>
                <c:pt idx="428">
                  <c:v>57109500</c:v>
                </c:pt>
                <c:pt idx="429">
                  <c:v>57202740</c:v>
                </c:pt>
                <c:pt idx="430">
                  <c:v>57272670</c:v>
                </c:pt>
                <c:pt idx="431">
                  <c:v>57505770</c:v>
                </c:pt>
                <c:pt idx="432">
                  <c:v>57715560</c:v>
                </c:pt>
                <c:pt idx="433">
                  <c:v>57995280</c:v>
                </c:pt>
                <c:pt idx="434">
                  <c:v>58275000</c:v>
                </c:pt>
                <c:pt idx="435">
                  <c:v>58554720</c:v>
                </c:pt>
                <c:pt idx="436">
                  <c:v>58811130</c:v>
                </c:pt>
                <c:pt idx="437">
                  <c:v>59090850</c:v>
                </c:pt>
                <c:pt idx="438">
                  <c:v>59370570</c:v>
                </c:pt>
                <c:pt idx="439">
                  <c:v>59650290</c:v>
                </c:pt>
                <c:pt idx="440">
                  <c:v>59813460</c:v>
                </c:pt>
                <c:pt idx="441">
                  <c:v>59906700</c:v>
                </c:pt>
                <c:pt idx="442">
                  <c:v>59999940</c:v>
                </c:pt>
                <c:pt idx="443">
                  <c:v>60093180</c:v>
                </c:pt>
                <c:pt idx="444">
                  <c:v>60093180</c:v>
                </c:pt>
                <c:pt idx="445">
                  <c:v>60139800</c:v>
                </c:pt>
                <c:pt idx="446">
                  <c:v>60209730</c:v>
                </c:pt>
                <c:pt idx="447">
                  <c:v>60209730</c:v>
                </c:pt>
                <c:pt idx="448">
                  <c:v>60279660</c:v>
                </c:pt>
                <c:pt idx="449">
                  <c:v>60396210</c:v>
                </c:pt>
                <c:pt idx="450">
                  <c:v>60442830</c:v>
                </c:pt>
                <c:pt idx="451">
                  <c:v>60489450</c:v>
                </c:pt>
                <c:pt idx="452">
                  <c:v>60559380</c:v>
                </c:pt>
                <c:pt idx="453">
                  <c:v>60722550</c:v>
                </c:pt>
                <c:pt idx="454">
                  <c:v>60885720</c:v>
                </c:pt>
                <c:pt idx="455">
                  <c:v>61072200</c:v>
                </c:pt>
                <c:pt idx="456">
                  <c:v>61235370</c:v>
                </c:pt>
                <c:pt idx="457">
                  <c:v>61328610</c:v>
                </c:pt>
                <c:pt idx="458">
                  <c:v>61654950</c:v>
                </c:pt>
                <c:pt idx="459">
                  <c:v>61748190</c:v>
                </c:pt>
                <c:pt idx="460">
                  <c:v>61981290</c:v>
                </c:pt>
                <c:pt idx="461">
                  <c:v>62214390</c:v>
                </c:pt>
                <c:pt idx="462">
                  <c:v>62494110</c:v>
                </c:pt>
                <c:pt idx="463">
                  <c:v>62703900</c:v>
                </c:pt>
                <c:pt idx="464">
                  <c:v>62797140</c:v>
                </c:pt>
                <c:pt idx="465">
                  <c:v>62797140</c:v>
                </c:pt>
                <c:pt idx="466">
                  <c:v>62843760</c:v>
                </c:pt>
                <c:pt idx="467">
                  <c:v>62843760</c:v>
                </c:pt>
                <c:pt idx="468">
                  <c:v>62843760</c:v>
                </c:pt>
                <c:pt idx="469">
                  <c:v>62890380</c:v>
                </c:pt>
                <c:pt idx="470">
                  <c:v>63006930</c:v>
                </c:pt>
                <c:pt idx="471">
                  <c:v>63006930</c:v>
                </c:pt>
                <c:pt idx="472">
                  <c:v>63100170</c:v>
                </c:pt>
                <c:pt idx="473">
                  <c:v>63193410</c:v>
                </c:pt>
                <c:pt idx="474">
                  <c:v>63193410</c:v>
                </c:pt>
                <c:pt idx="475">
                  <c:v>63240030</c:v>
                </c:pt>
                <c:pt idx="476">
                  <c:v>63286650</c:v>
                </c:pt>
                <c:pt idx="477">
                  <c:v>63286650</c:v>
                </c:pt>
                <c:pt idx="478">
                  <c:v>63286650</c:v>
                </c:pt>
                <c:pt idx="479">
                  <c:v>63473130</c:v>
                </c:pt>
                <c:pt idx="480">
                  <c:v>63659610</c:v>
                </c:pt>
                <c:pt idx="481">
                  <c:v>63962640</c:v>
                </c:pt>
                <c:pt idx="482">
                  <c:v>64242360</c:v>
                </c:pt>
                <c:pt idx="483">
                  <c:v>64335600</c:v>
                </c:pt>
                <c:pt idx="484">
                  <c:v>64568700</c:v>
                </c:pt>
                <c:pt idx="485">
                  <c:v>64661940</c:v>
                </c:pt>
                <c:pt idx="486">
                  <c:v>64755180</c:v>
                </c:pt>
                <c:pt idx="487">
                  <c:v>64871730</c:v>
                </c:pt>
                <c:pt idx="488">
                  <c:v>65058210</c:v>
                </c:pt>
                <c:pt idx="489">
                  <c:v>65058210</c:v>
                </c:pt>
                <c:pt idx="490">
                  <c:v>65058210</c:v>
                </c:pt>
                <c:pt idx="491">
                  <c:v>65058210</c:v>
                </c:pt>
                <c:pt idx="492">
                  <c:v>65058210</c:v>
                </c:pt>
                <c:pt idx="493">
                  <c:v>65058210</c:v>
                </c:pt>
                <c:pt idx="494">
                  <c:v>65058210</c:v>
                </c:pt>
                <c:pt idx="495">
                  <c:v>65058210</c:v>
                </c:pt>
                <c:pt idx="496">
                  <c:v>65058210</c:v>
                </c:pt>
                <c:pt idx="497">
                  <c:v>65058210</c:v>
                </c:pt>
                <c:pt idx="498">
                  <c:v>65104830</c:v>
                </c:pt>
                <c:pt idx="499">
                  <c:v>65104830</c:v>
                </c:pt>
                <c:pt idx="500">
                  <c:v>65104830</c:v>
                </c:pt>
                <c:pt idx="501">
                  <c:v>65151450</c:v>
                </c:pt>
                <c:pt idx="502">
                  <c:v>65221380</c:v>
                </c:pt>
                <c:pt idx="503">
                  <c:v>65431170</c:v>
                </c:pt>
                <c:pt idx="504">
                  <c:v>65757510</c:v>
                </c:pt>
                <c:pt idx="505">
                  <c:v>66037230</c:v>
                </c:pt>
                <c:pt idx="506">
                  <c:v>66363570</c:v>
                </c:pt>
                <c:pt idx="507">
                  <c:v>66666600</c:v>
                </c:pt>
                <c:pt idx="508">
                  <c:v>66899700</c:v>
                </c:pt>
                <c:pt idx="509">
                  <c:v>67156110</c:v>
                </c:pt>
                <c:pt idx="510">
                  <c:v>67435830</c:v>
                </c:pt>
                <c:pt idx="511">
                  <c:v>67692240</c:v>
                </c:pt>
                <c:pt idx="512">
                  <c:v>67785480</c:v>
                </c:pt>
                <c:pt idx="513">
                  <c:v>67878720</c:v>
                </c:pt>
                <c:pt idx="514">
                  <c:v>67948650</c:v>
                </c:pt>
                <c:pt idx="515">
                  <c:v>67948650</c:v>
                </c:pt>
                <c:pt idx="516">
                  <c:v>67995270</c:v>
                </c:pt>
                <c:pt idx="517">
                  <c:v>68041890</c:v>
                </c:pt>
                <c:pt idx="518">
                  <c:v>68111820</c:v>
                </c:pt>
                <c:pt idx="519">
                  <c:v>68158440</c:v>
                </c:pt>
                <c:pt idx="520">
                  <c:v>68205060</c:v>
                </c:pt>
                <c:pt idx="521">
                  <c:v>68251680</c:v>
                </c:pt>
                <c:pt idx="522">
                  <c:v>68251680</c:v>
                </c:pt>
                <c:pt idx="523">
                  <c:v>68344920</c:v>
                </c:pt>
                <c:pt idx="524">
                  <c:v>68461470</c:v>
                </c:pt>
                <c:pt idx="525">
                  <c:v>68554710</c:v>
                </c:pt>
                <c:pt idx="526">
                  <c:v>68647950</c:v>
                </c:pt>
                <c:pt idx="527">
                  <c:v>68834430</c:v>
                </c:pt>
                <c:pt idx="528">
                  <c:v>69067530</c:v>
                </c:pt>
                <c:pt idx="529">
                  <c:v>69347250</c:v>
                </c:pt>
                <c:pt idx="530">
                  <c:v>69696900</c:v>
                </c:pt>
                <c:pt idx="531">
                  <c:v>69930000</c:v>
                </c:pt>
                <c:pt idx="532">
                  <c:v>70302960</c:v>
                </c:pt>
                <c:pt idx="533">
                  <c:v>70582680</c:v>
                </c:pt>
                <c:pt idx="534">
                  <c:v>70815780</c:v>
                </c:pt>
                <c:pt idx="535">
                  <c:v>71002260</c:v>
                </c:pt>
                <c:pt idx="536">
                  <c:v>71118810</c:v>
                </c:pt>
                <c:pt idx="537">
                  <c:v>71212050</c:v>
                </c:pt>
                <c:pt idx="538">
                  <c:v>71351910</c:v>
                </c:pt>
                <c:pt idx="539">
                  <c:v>71491770</c:v>
                </c:pt>
                <c:pt idx="540">
                  <c:v>71538390</c:v>
                </c:pt>
                <c:pt idx="541">
                  <c:v>71631630</c:v>
                </c:pt>
                <c:pt idx="542">
                  <c:v>71701560</c:v>
                </c:pt>
                <c:pt idx="543">
                  <c:v>71818110</c:v>
                </c:pt>
                <c:pt idx="544">
                  <c:v>71934660</c:v>
                </c:pt>
                <c:pt idx="545">
                  <c:v>71981280</c:v>
                </c:pt>
                <c:pt idx="546">
                  <c:v>72074520</c:v>
                </c:pt>
                <c:pt idx="547">
                  <c:v>72214380</c:v>
                </c:pt>
                <c:pt idx="548">
                  <c:v>72284310</c:v>
                </c:pt>
                <c:pt idx="549">
                  <c:v>72447480</c:v>
                </c:pt>
                <c:pt idx="550">
                  <c:v>72680580</c:v>
                </c:pt>
                <c:pt idx="551">
                  <c:v>72890370</c:v>
                </c:pt>
                <c:pt idx="552">
                  <c:v>73170090</c:v>
                </c:pt>
                <c:pt idx="553">
                  <c:v>73449810</c:v>
                </c:pt>
                <c:pt idx="554">
                  <c:v>73776150</c:v>
                </c:pt>
                <c:pt idx="555">
                  <c:v>74032560</c:v>
                </c:pt>
                <c:pt idx="556">
                  <c:v>74382210</c:v>
                </c:pt>
                <c:pt idx="557">
                  <c:v>74638620</c:v>
                </c:pt>
                <c:pt idx="558">
                  <c:v>74918340</c:v>
                </c:pt>
                <c:pt idx="559">
                  <c:v>75198060</c:v>
                </c:pt>
                <c:pt idx="560">
                  <c:v>75361230</c:v>
                </c:pt>
                <c:pt idx="561">
                  <c:v>75361230</c:v>
                </c:pt>
                <c:pt idx="562">
                  <c:v>75361230</c:v>
                </c:pt>
                <c:pt idx="563">
                  <c:v>75361230</c:v>
                </c:pt>
                <c:pt idx="564">
                  <c:v>75361230</c:v>
                </c:pt>
                <c:pt idx="565">
                  <c:v>75361230</c:v>
                </c:pt>
                <c:pt idx="566">
                  <c:v>75361230</c:v>
                </c:pt>
                <c:pt idx="567">
                  <c:v>75361230</c:v>
                </c:pt>
                <c:pt idx="568">
                  <c:v>75361230</c:v>
                </c:pt>
                <c:pt idx="569">
                  <c:v>75361230</c:v>
                </c:pt>
                <c:pt idx="570">
                  <c:v>75361230</c:v>
                </c:pt>
                <c:pt idx="571">
                  <c:v>75361230</c:v>
                </c:pt>
                <c:pt idx="572">
                  <c:v>75361230</c:v>
                </c:pt>
                <c:pt idx="573">
                  <c:v>75361230</c:v>
                </c:pt>
                <c:pt idx="574">
                  <c:v>75361230</c:v>
                </c:pt>
                <c:pt idx="575">
                  <c:v>75547710</c:v>
                </c:pt>
                <c:pt idx="576">
                  <c:v>75874050</c:v>
                </c:pt>
                <c:pt idx="577">
                  <c:v>76107150</c:v>
                </c:pt>
                <c:pt idx="578">
                  <c:v>76433490</c:v>
                </c:pt>
                <c:pt idx="579">
                  <c:v>76783140</c:v>
                </c:pt>
                <c:pt idx="580">
                  <c:v>77086170</c:v>
                </c:pt>
                <c:pt idx="581">
                  <c:v>77319270</c:v>
                </c:pt>
                <c:pt idx="582">
                  <c:v>77575680</c:v>
                </c:pt>
                <c:pt idx="583">
                  <c:v>77855400</c:v>
                </c:pt>
                <c:pt idx="584">
                  <c:v>78065190</c:v>
                </c:pt>
                <c:pt idx="585">
                  <c:v>78251670</c:v>
                </c:pt>
                <c:pt idx="586">
                  <c:v>78414840</c:v>
                </c:pt>
                <c:pt idx="587">
                  <c:v>78531390</c:v>
                </c:pt>
                <c:pt idx="588">
                  <c:v>78694560</c:v>
                </c:pt>
                <c:pt idx="589">
                  <c:v>78787800</c:v>
                </c:pt>
                <c:pt idx="590">
                  <c:v>78857730</c:v>
                </c:pt>
                <c:pt idx="591">
                  <c:v>78974280</c:v>
                </c:pt>
                <c:pt idx="592">
                  <c:v>79067520</c:v>
                </c:pt>
                <c:pt idx="593">
                  <c:v>79207380</c:v>
                </c:pt>
                <c:pt idx="594">
                  <c:v>79254000</c:v>
                </c:pt>
                <c:pt idx="595">
                  <c:v>79347240</c:v>
                </c:pt>
                <c:pt idx="596">
                  <c:v>79487100</c:v>
                </c:pt>
                <c:pt idx="597">
                  <c:v>79603650</c:v>
                </c:pt>
                <c:pt idx="598">
                  <c:v>79696890</c:v>
                </c:pt>
                <c:pt idx="599">
                  <c:v>79883370</c:v>
                </c:pt>
                <c:pt idx="600">
                  <c:v>80116470</c:v>
                </c:pt>
                <c:pt idx="601">
                  <c:v>80396190</c:v>
                </c:pt>
                <c:pt idx="602">
                  <c:v>80699220</c:v>
                </c:pt>
                <c:pt idx="603">
                  <c:v>80792460</c:v>
                </c:pt>
                <c:pt idx="604">
                  <c:v>81025560</c:v>
                </c:pt>
                <c:pt idx="605">
                  <c:v>81258660</c:v>
                </c:pt>
                <c:pt idx="606">
                  <c:v>81538380</c:v>
                </c:pt>
                <c:pt idx="607">
                  <c:v>81771480</c:v>
                </c:pt>
                <c:pt idx="608">
                  <c:v>82051200</c:v>
                </c:pt>
                <c:pt idx="609">
                  <c:v>82214370</c:v>
                </c:pt>
                <c:pt idx="610">
                  <c:v>82260990</c:v>
                </c:pt>
                <c:pt idx="611">
                  <c:v>82307610</c:v>
                </c:pt>
                <c:pt idx="612">
                  <c:v>82307610</c:v>
                </c:pt>
                <c:pt idx="613">
                  <c:v>82307610</c:v>
                </c:pt>
                <c:pt idx="614">
                  <c:v>82307610</c:v>
                </c:pt>
                <c:pt idx="615">
                  <c:v>82307610</c:v>
                </c:pt>
                <c:pt idx="616">
                  <c:v>82307610</c:v>
                </c:pt>
                <c:pt idx="617">
                  <c:v>82307610</c:v>
                </c:pt>
                <c:pt idx="618">
                  <c:v>82307610</c:v>
                </c:pt>
                <c:pt idx="619">
                  <c:v>82307610</c:v>
                </c:pt>
                <c:pt idx="620">
                  <c:v>82307610</c:v>
                </c:pt>
                <c:pt idx="621">
                  <c:v>82307610</c:v>
                </c:pt>
                <c:pt idx="622">
                  <c:v>82307610</c:v>
                </c:pt>
                <c:pt idx="623">
                  <c:v>82424160</c:v>
                </c:pt>
                <c:pt idx="624">
                  <c:v>82633950</c:v>
                </c:pt>
                <c:pt idx="625">
                  <c:v>82867050</c:v>
                </c:pt>
                <c:pt idx="626">
                  <c:v>83193390</c:v>
                </c:pt>
                <c:pt idx="627">
                  <c:v>83496420</c:v>
                </c:pt>
                <c:pt idx="628">
                  <c:v>83799450</c:v>
                </c:pt>
                <c:pt idx="629">
                  <c:v>84079170</c:v>
                </c:pt>
                <c:pt idx="630">
                  <c:v>84172410</c:v>
                </c:pt>
                <c:pt idx="631">
                  <c:v>84335580</c:v>
                </c:pt>
                <c:pt idx="632">
                  <c:v>84545370</c:v>
                </c:pt>
                <c:pt idx="633">
                  <c:v>84545370</c:v>
                </c:pt>
                <c:pt idx="634">
                  <c:v>84545370</c:v>
                </c:pt>
                <c:pt idx="635">
                  <c:v>84545370</c:v>
                </c:pt>
                <c:pt idx="636">
                  <c:v>84545370</c:v>
                </c:pt>
                <c:pt idx="637">
                  <c:v>84545370</c:v>
                </c:pt>
                <c:pt idx="638">
                  <c:v>84545370</c:v>
                </c:pt>
                <c:pt idx="639">
                  <c:v>84545370</c:v>
                </c:pt>
                <c:pt idx="640">
                  <c:v>84545370</c:v>
                </c:pt>
                <c:pt idx="641">
                  <c:v>84545370</c:v>
                </c:pt>
                <c:pt idx="642">
                  <c:v>84545370</c:v>
                </c:pt>
                <c:pt idx="643">
                  <c:v>84591990</c:v>
                </c:pt>
                <c:pt idx="644">
                  <c:v>84638610</c:v>
                </c:pt>
                <c:pt idx="645">
                  <c:v>84638610</c:v>
                </c:pt>
                <c:pt idx="646">
                  <c:v>84638610</c:v>
                </c:pt>
                <c:pt idx="647">
                  <c:v>84778470</c:v>
                </c:pt>
                <c:pt idx="648">
                  <c:v>84941640</c:v>
                </c:pt>
                <c:pt idx="649">
                  <c:v>85221360</c:v>
                </c:pt>
                <c:pt idx="650">
                  <c:v>85314600</c:v>
                </c:pt>
                <c:pt idx="651">
                  <c:v>85571010</c:v>
                </c:pt>
                <c:pt idx="652">
                  <c:v>85827420</c:v>
                </c:pt>
                <c:pt idx="653">
                  <c:v>86060520</c:v>
                </c:pt>
                <c:pt idx="654">
                  <c:v>86153760</c:v>
                </c:pt>
                <c:pt idx="655">
                  <c:v>86386860</c:v>
                </c:pt>
                <c:pt idx="656">
                  <c:v>86526720</c:v>
                </c:pt>
                <c:pt idx="657">
                  <c:v>86573340</c:v>
                </c:pt>
                <c:pt idx="658">
                  <c:v>86619960</c:v>
                </c:pt>
                <c:pt idx="659">
                  <c:v>86619960</c:v>
                </c:pt>
                <c:pt idx="660">
                  <c:v>86666580</c:v>
                </c:pt>
                <c:pt idx="661">
                  <c:v>86713200</c:v>
                </c:pt>
                <c:pt idx="662">
                  <c:v>86713200</c:v>
                </c:pt>
                <c:pt idx="663">
                  <c:v>86759820</c:v>
                </c:pt>
                <c:pt idx="664">
                  <c:v>86759820</c:v>
                </c:pt>
                <c:pt idx="665">
                  <c:v>86853060</c:v>
                </c:pt>
                <c:pt idx="666">
                  <c:v>86853060</c:v>
                </c:pt>
                <c:pt idx="667">
                  <c:v>86853060</c:v>
                </c:pt>
                <c:pt idx="668">
                  <c:v>86899680</c:v>
                </c:pt>
                <c:pt idx="669">
                  <c:v>86946300</c:v>
                </c:pt>
                <c:pt idx="670">
                  <c:v>87039540</c:v>
                </c:pt>
                <c:pt idx="671">
                  <c:v>87319260</c:v>
                </c:pt>
                <c:pt idx="672">
                  <c:v>87575670</c:v>
                </c:pt>
                <c:pt idx="673">
                  <c:v>87832080</c:v>
                </c:pt>
                <c:pt idx="674">
                  <c:v>88135110</c:v>
                </c:pt>
                <c:pt idx="675">
                  <c:v>88368210</c:v>
                </c:pt>
                <c:pt idx="676">
                  <c:v>88461450</c:v>
                </c:pt>
                <c:pt idx="677">
                  <c:v>88694550</c:v>
                </c:pt>
                <c:pt idx="678">
                  <c:v>88950960</c:v>
                </c:pt>
                <c:pt idx="679">
                  <c:v>89230680</c:v>
                </c:pt>
                <c:pt idx="680">
                  <c:v>89393850</c:v>
                </c:pt>
                <c:pt idx="681">
                  <c:v>89463780</c:v>
                </c:pt>
                <c:pt idx="682">
                  <c:v>89510400</c:v>
                </c:pt>
                <c:pt idx="683">
                  <c:v>89510400</c:v>
                </c:pt>
                <c:pt idx="684">
                  <c:v>89510400</c:v>
                </c:pt>
                <c:pt idx="685">
                  <c:v>89510400</c:v>
                </c:pt>
                <c:pt idx="686">
                  <c:v>89603640</c:v>
                </c:pt>
                <c:pt idx="687">
                  <c:v>89650260</c:v>
                </c:pt>
                <c:pt idx="688">
                  <c:v>89720190</c:v>
                </c:pt>
                <c:pt idx="689">
                  <c:v>89766810</c:v>
                </c:pt>
                <c:pt idx="690">
                  <c:v>89813430</c:v>
                </c:pt>
                <c:pt idx="691">
                  <c:v>89906670</c:v>
                </c:pt>
                <c:pt idx="692">
                  <c:v>89999910</c:v>
                </c:pt>
                <c:pt idx="693">
                  <c:v>89999910</c:v>
                </c:pt>
                <c:pt idx="694">
                  <c:v>90046530</c:v>
                </c:pt>
                <c:pt idx="695">
                  <c:v>90256320</c:v>
                </c:pt>
                <c:pt idx="696">
                  <c:v>90536040</c:v>
                </c:pt>
                <c:pt idx="697">
                  <c:v>90745830</c:v>
                </c:pt>
                <c:pt idx="698">
                  <c:v>91002240</c:v>
                </c:pt>
                <c:pt idx="699">
                  <c:v>91235340</c:v>
                </c:pt>
                <c:pt idx="700">
                  <c:v>91445130</c:v>
                </c:pt>
                <c:pt idx="701">
                  <c:v>91701540</c:v>
                </c:pt>
                <c:pt idx="702">
                  <c:v>91794780</c:v>
                </c:pt>
                <c:pt idx="703">
                  <c:v>92097810</c:v>
                </c:pt>
                <c:pt idx="704">
                  <c:v>92260980</c:v>
                </c:pt>
                <c:pt idx="705">
                  <c:v>92260980</c:v>
                </c:pt>
                <c:pt idx="706">
                  <c:v>92260980</c:v>
                </c:pt>
                <c:pt idx="707">
                  <c:v>92260980</c:v>
                </c:pt>
                <c:pt idx="708">
                  <c:v>92260980</c:v>
                </c:pt>
                <c:pt idx="709">
                  <c:v>92260980</c:v>
                </c:pt>
                <c:pt idx="710">
                  <c:v>92260980</c:v>
                </c:pt>
                <c:pt idx="711">
                  <c:v>92260980</c:v>
                </c:pt>
                <c:pt idx="712">
                  <c:v>92260980</c:v>
                </c:pt>
                <c:pt idx="713">
                  <c:v>92260980</c:v>
                </c:pt>
                <c:pt idx="714">
                  <c:v>92260980</c:v>
                </c:pt>
                <c:pt idx="715">
                  <c:v>92260980</c:v>
                </c:pt>
                <c:pt idx="716">
                  <c:v>92260980</c:v>
                </c:pt>
                <c:pt idx="717">
                  <c:v>92307600</c:v>
                </c:pt>
                <c:pt idx="718">
                  <c:v>92307600</c:v>
                </c:pt>
                <c:pt idx="719">
                  <c:v>92447460</c:v>
                </c:pt>
                <c:pt idx="720">
                  <c:v>92610630</c:v>
                </c:pt>
                <c:pt idx="721">
                  <c:v>92867040</c:v>
                </c:pt>
                <c:pt idx="722">
                  <c:v>93100140</c:v>
                </c:pt>
                <c:pt idx="723">
                  <c:v>93426480</c:v>
                </c:pt>
                <c:pt idx="724">
                  <c:v>93706200</c:v>
                </c:pt>
                <c:pt idx="725">
                  <c:v>93962610</c:v>
                </c:pt>
                <c:pt idx="726">
                  <c:v>94219020</c:v>
                </c:pt>
                <c:pt idx="727">
                  <c:v>94475430</c:v>
                </c:pt>
                <c:pt idx="728">
                  <c:v>94661910</c:v>
                </c:pt>
                <c:pt idx="729">
                  <c:v>94825080</c:v>
                </c:pt>
                <c:pt idx="730">
                  <c:v>94988250</c:v>
                </c:pt>
                <c:pt idx="731">
                  <c:v>95104800</c:v>
                </c:pt>
                <c:pt idx="732">
                  <c:v>95104800</c:v>
                </c:pt>
                <c:pt idx="733">
                  <c:v>95151420</c:v>
                </c:pt>
                <c:pt idx="734">
                  <c:v>95151420</c:v>
                </c:pt>
                <c:pt idx="735">
                  <c:v>95198040</c:v>
                </c:pt>
                <c:pt idx="736">
                  <c:v>95244660</c:v>
                </c:pt>
                <c:pt idx="737">
                  <c:v>95314590</c:v>
                </c:pt>
                <c:pt idx="738">
                  <c:v>95454450</c:v>
                </c:pt>
                <c:pt idx="739">
                  <c:v>95617620</c:v>
                </c:pt>
                <c:pt idx="740">
                  <c:v>95710860</c:v>
                </c:pt>
                <c:pt idx="741">
                  <c:v>95827410</c:v>
                </c:pt>
                <c:pt idx="742">
                  <c:v>95990580</c:v>
                </c:pt>
                <c:pt idx="743">
                  <c:v>96153750</c:v>
                </c:pt>
                <c:pt idx="744">
                  <c:v>96246990</c:v>
                </c:pt>
                <c:pt idx="745">
                  <c:v>96503400</c:v>
                </c:pt>
                <c:pt idx="746">
                  <c:v>96876360</c:v>
                </c:pt>
                <c:pt idx="747">
                  <c:v>97226010</c:v>
                </c:pt>
                <c:pt idx="748">
                  <c:v>97529040</c:v>
                </c:pt>
                <c:pt idx="749">
                  <c:v>97832070</c:v>
                </c:pt>
                <c:pt idx="750">
                  <c:v>98065170</c:v>
                </c:pt>
                <c:pt idx="751">
                  <c:v>98344890</c:v>
                </c:pt>
                <c:pt idx="752">
                  <c:v>98577990</c:v>
                </c:pt>
                <c:pt idx="753">
                  <c:v>98787780</c:v>
                </c:pt>
                <c:pt idx="754">
                  <c:v>98881020</c:v>
                </c:pt>
                <c:pt idx="755">
                  <c:v>98927640</c:v>
                </c:pt>
                <c:pt idx="756">
                  <c:v>98974260</c:v>
                </c:pt>
                <c:pt idx="757">
                  <c:v>98974260</c:v>
                </c:pt>
                <c:pt idx="758">
                  <c:v>98974260</c:v>
                </c:pt>
                <c:pt idx="759">
                  <c:v>98974260</c:v>
                </c:pt>
                <c:pt idx="760">
                  <c:v>99020880</c:v>
                </c:pt>
                <c:pt idx="761">
                  <c:v>99020880</c:v>
                </c:pt>
                <c:pt idx="762">
                  <c:v>99020880</c:v>
                </c:pt>
                <c:pt idx="763">
                  <c:v>99067500</c:v>
                </c:pt>
                <c:pt idx="764">
                  <c:v>99067500</c:v>
                </c:pt>
                <c:pt idx="765">
                  <c:v>99160740</c:v>
                </c:pt>
                <c:pt idx="766">
                  <c:v>99300600</c:v>
                </c:pt>
                <c:pt idx="767">
                  <c:v>99510390</c:v>
                </c:pt>
                <c:pt idx="768">
                  <c:v>99743490</c:v>
                </c:pt>
                <c:pt idx="769">
                  <c:v>100023210</c:v>
                </c:pt>
                <c:pt idx="770">
                  <c:v>100372860</c:v>
                </c:pt>
                <c:pt idx="771">
                  <c:v>100629270</c:v>
                </c:pt>
                <c:pt idx="772">
                  <c:v>100839060</c:v>
                </c:pt>
                <c:pt idx="773">
                  <c:v>101212020</c:v>
                </c:pt>
                <c:pt idx="774">
                  <c:v>101445120</c:v>
                </c:pt>
                <c:pt idx="775">
                  <c:v>101608290</c:v>
                </c:pt>
                <c:pt idx="776">
                  <c:v>101818080</c:v>
                </c:pt>
                <c:pt idx="777">
                  <c:v>101934630</c:v>
                </c:pt>
                <c:pt idx="778">
                  <c:v>102004560</c:v>
                </c:pt>
                <c:pt idx="779">
                  <c:v>102004560</c:v>
                </c:pt>
                <c:pt idx="780">
                  <c:v>102004560</c:v>
                </c:pt>
                <c:pt idx="781">
                  <c:v>102051180</c:v>
                </c:pt>
                <c:pt idx="782">
                  <c:v>102051180</c:v>
                </c:pt>
                <c:pt idx="783">
                  <c:v>102097800</c:v>
                </c:pt>
                <c:pt idx="784">
                  <c:v>102144420</c:v>
                </c:pt>
                <c:pt idx="785">
                  <c:v>102144420</c:v>
                </c:pt>
                <c:pt idx="786">
                  <c:v>102144420</c:v>
                </c:pt>
                <c:pt idx="787">
                  <c:v>102144420</c:v>
                </c:pt>
                <c:pt idx="788">
                  <c:v>102144420</c:v>
                </c:pt>
                <c:pt idx="789">
                  <c:v>102191040</c:v>
                </c:pt>
                <c:pt idx="790">
                  <c:v>102237660</c:v>
                </c:pt>
                <c:pt idx="791">
                  <c:v>102470760</c:v>
                </c:pt>
                <c:pt idx="792">
                  <c:v>102587310</c:v>
                </c:pt>
                <c:pt idx="793">
                  <c:v>102820410</c:v>
                </c:pt>
                <c:pt idx="794">
                  <c:v>103170060</c:v>
                </c:pt>
                <c:pt idx="795">
                  <c:v>103403160</c:v>
                </c:pt>
                <c:pt idx="796">
                  <c:v>103659570</c:v>
                </c:pt>
                <c:pt idx="797">
                  <c:v>103985910</c:v>
                </c:pt>
                <c:pt idx="798">
                  <c:v>104079150</c:v>
                </c:pt>
                <c:pt idx="799">
                  <c:v>104265630</c:v>
                </c:pt>
                <c:pt idx="800">
                  <c:v>104452110</c:v>
                </c:pt>
                <c:pt idx="801">
                  <c:v>104522040</c:v>
                </c:pt>
                <c:pt idx="802">
                  <c:v>104522040</c:v>
                </c:pt>
                <c:pt idx="803">
                  <c:v>104568660</c:v>
                </c:pt>
                <c:pt idx="804">
                  <c:v>104568660</c:v>
                </c:pt>
                <c:pt idx="805">
                  <c:v>104685210</c:v>
                </c:pt>
                <c:pt idx="806">
                  <c:v>104731830</c:v>
                </c:pt>
                <c:pt idx="807">
                  <c:v>104778450</c:v>
                </c:pt>
                <c:pt idx="808">
                  <c:v>104848380</c:v>
                </c:pt>
                <c:pt idx="809">
                  <c:v>104895000</c:v>
                </c:pt>
                <c:pt idx="810">
                  <c:v>104895000</c:v>
                </c:pt>
                <c:pt idx="811">
                  <c:v>104895000</c:v>
                </c:pt>
                <c:pt idx="812">
                  <c:v>104895000</c:v>
                </c:pt>
                <c:pt idx="813">
                  <c:v>104941620</c:v>
                </c:pt>
                <c:pt idx="814">
                  <c:v>105081480</c:v>
                </c:pt>
                <c:pt idx="815">
                  <c:v>105221340</c:v>
                </c:pt>
                <c:pt idx="816">
                  <c:v>105431130</c:v>
                </c:pt>
                <c:pt idx="817">
                  <c:v>105687540</c:v>
                </c:pt>
                <c:pt idx="818">
                  <c:v>105780780</c:v>
                </c:pt>
                <c:pt idx="819">
                  <c:v>105990570</c:v>
                </c:pt>
                <c:pt idx="820">
                  <c:v>106270290</c:v>
                </c:pt>
                <c:pt idx="821">
                  <c:v>106503390</c:v>
                </c:pt>
                <c:pt idx="822">
                  <c:v>106759800</c:v>
                </c:pt>
                <c:pt idx="823">
                  <c:v>106992900</c:v>
                </c:pt>
                <c:pt idx="824">
                  <c:v>107132760</c:v>
                </c:pt>
                <c:pt idx="825">
                  <c:v>107132760</c:v>
                </c:pt>
                <c:pt idx="826">
                  <c:v>107132760</c:v>
                </c:pt>
                <c:pt idx="827">
                  <c:v>107132760</c:v>
                </c:pt>
                <c:pt idx="828">
                  <c:v>107132760</c:v>
                </c:pt>
                <c:pt idx="829">
                  <c:v>107132760</c:v>
                </c:pt>
                <c:pt idx="830">
                  <c:v>107132760</c:v>
                </c:pt>
                <c:pt idx="831">
                  <c:v>107132760</c:v>
                </c:pt>
                <c:pt idx="832">
                  <c:v>107132760</c:v>
                </c:pt>
                <c:pt idx="833">
                  <c:v>107132760</c:v>
                </c:pt>
                <c:pt idx="834">
                  <c:v>107132760</c:v>
                </c:pt>
                <c:pt idx="835">
                  <c:v>107132760</c:v>
                </c:pt>
                <c:pt idx="836">
                  <c:v>107132760</c:v>
                </c:pt>
                <c:pt idx="837">
                  <c:v>107179380</c:v>
                </c:pt>
                <c:pt idx="838">
                  <c:v>107179380</c:v>
                </c:pt>
                <c:pt idx="839">
                  <c:v>107295930</c:v>
                </c:pt>
                <c:pt idx="840">
                  <c:v>107505720</c:v>
                </c:pt>
                <c:pt idx="841">
                  <c:v>107738820</c:v>
                </c:pt>
                <c:pt idx="842">
                  <c:v>108018540</c:v>
                </c:pt>
                <c:pt idx="843">
                  <c:v>108111780</c:v>
                </c:pt>
                <c:pt idx="844">
                  <c:v>108368190</c:v>
                </c:pt>
                <c:pt idx="845">
                  <c:v>108717840</c:v>
                </c:pt>
                <c:pt idx="846">
                  <c:v>108811080</c:v>
                </c:pt>
                <c:pt idx="847">
                  <c:v>109067490</c:v>
                </c:pt>
                <c:pt idx="848">
                  <c:v>109160730</c:v>
                </c:pt>
                <c:pt idx="849">
                  <c:v>109277280</c:v>
                </c:pt>
                <c:pt idx="850">
                  <c:v>109277280</c:v>
                </c:pt>
                <c:pt idx="851">
                  <c:v>109323900</c:v>
                </c:pt>
                <c:pt idx="852">
                  <c:v>109323900</c:v>
                </c:pt>
                <c:pt idx="853">
                  <c:v>109323900</c:v>
                </c:pt>
                <c:pt idx="854">
                  <c:v>109370520</c:v>
                </c:pt>
                <c:pt idx="855">
                  <c:v>109370520</c:v>
                </c:pt>
                <c:pt idx="856">
                  <c:v>109370520</c:v>
                </c:pt>
                <c:pt idx="857">
                  <c:v>109417140</c:v>
                </c:pt>
                <c:pt idx="858">
                  <c:v>109417140</c:v>
                </c:pt>
                <c:pt idx="859">
                  <c:v>109417140</c:v>
                </c:pt>
                <c:pt idx="860">
                  <c:v>109417140</c:v>
                </c:pt>
                <c:pt idx="861">
                  <c:v>109510380</c:v>
                </c:pt>
                <c:pt idx="862">
                  <c:v>109603620</c:v>
                </c:pt>
                <c:pt idx="863">
                  <c:v>109720170</c:v>
                </c:pt>
                <c:pt idx="864">
                  <c:v>109860030</c:v>
                </c:pt>
                <c:pt idx="865">
                  <c:v>110116440</c:v>
                </c:pt>
                <c:pt idx="866">
                  <c:v>110396160</c:v>
                </c:pt>
                <c:pt idx="867">
                  <c:v>110652570</c:v>
                </c:pt>
                <c:pt idx="868">
                  <c:v>110885670</c:v>
                </c:pt>
                <c:pt idx="869">
                  <c:v>111142080</c:v>
                </c:pt>
                <c:pt idx="870">
                  <c:v>111421800</c:v>
                </c:pt>
                <c:pt idx="871">
                  <c:v>111631590</c:v>
                </c:pt>
                <c:pt idx="872">
                  <c:v>111841380</c:v>
                </c:pt>
                <c:pt idx="873">
                  <c:v>111981240</c:v>
                </c:pt>
                <c:pt idx="874">
                  <c:v>112144410</c:v>
                </c:pt>
                <c:pt idx="875">
                  <c:v>112377510</c:v>
                </c:pt>
                <c:pt idx="876">
                  <c:v>112517370</c:v>
                </c:pt>
                <c:pt idx="877">
                  <c:v>112657230</c:v>
                </c:pt>
                <c:pt idx="878">
                  <c:v>112727160</c:v>
                </c:pt>
                <c:pt idx="879">
                  <c:v>112843710</c:v>
                </c:pt>
                <c:pt idx="880">
                  <c:v>112983570</c:v>
                </c:pt>
                <c:pt idx="881">
                  <c:v>113030190</c:v>
                </c:pt>
                <c:pt idx="882">
                  <c:v>113123430</c:v>
                </c:pt>
                <c:pt idx="883">
                  <c:v>113216670</c:v>
                </c:pt>
                <c:pt idx="884">
                  <c:v>113403150</c:v>
                </c:pt>
                <c:pt idx="885">
                  <c:v>113473080</c:v>
                </c:pt>
                <c:pt idx="886">
                  <c:v>113589630</c:v>
                </c:pt>
                <c:pt idx="887">
                  <c:v>113752800</c:v>
                </c:pt>
                <c:pt idx="888">
                  <c:v>113985900</c:v>
                </c:pt>
                <c:pt idx="889">
                  <c:v>114079140</c:v>
                </c:pt>
                <c:pt idx="890">
                  <c:v>114288930</c:v>
                </c:pt>
                <c:pt idx="891">
                  <c:v>114522030</c:v>
                </c:pt>
                <c:pt idx="892">
                  <c:v>114755130</c:v>
                </c:pt>
                <c:pt idx="893">
                  <c:v>115011540</c:v>
                </c:pt>
                <c:pt idx="894">
                  <c:v>115104780</c:v>
                </c:pt>
                <c:pt idx="895">
                  <c:v>115361190</c:v>
                </c:pt>
                <c:pt idx="896">
                  <c:v>115454430</c:v>
                </c:pt>
                <c:pt idx="897">
                  <c:v>115454430</c:v>
                </c:pt>
                <c:pt idx="898">
                  <c:v>115501050</c:v>
                </c:pt>
                <c:pt idx="899">
                  <c:v>115501050</c:v>
                </c:pt>
                <c:pt idx="900">
                  <c:v>115547670</c:v>
                </c:pt>
                <c:pt idx="901">
                  <c:v>115547670</c:v>
                </c:pt>
                <c:pt idx="902">
                  <c:v>115594290</c:v>
                </c:pt>
                <c:pt idx="903">
                  <c:v>115594290</c:v>
                </c:pt>
                <c:pt idx="904">
                  <c:v>115640910</c:v>
                </c:pt>
                <c:pt idx="905">
                  <c:v>115687530</c:v>
                </c:pt>
                <c:pt idx="906">
                  <c:v>115687530</c:v>
                </c:pt>
                <c:pt idx="907">
                  <c:v>115734150</c:v>
                </c:pt>
                <c:pt idx="908">
                  <c:v>115780770</c:v>
                </c:pt>
                <c:pt idx="909">
                  <c:v>115920630</c:v>
                </c:pt>
                <c:pt idx="910">
                  <c:v>115967250</c:v>
                </c:pt>
                <c:pt idx="911">
                  <c:v>116270280</c:v>
                </c:pt>
                <c:pt idx="912">
                  <c:v>116503380</c:v>
                </c:pt>
                <c:pt idx="913">
                  <c:v>116596620</c:v>
                </c:pt>
                <c:pt idx="914">
                  <c:v>116853030</c:v>
                </c:pt>
                <c:pt idx="915">
                  <c:v>117109440</c:v>
                </c:pt>
                <c:pt idx="916">
                  <c:v>117342540</c:v>
                </c:pt>
                <c:pt idx="917">
                  <c:v>117622260</c:v>
                </c:pt>
                <c:pt idx="918">
                  <c:v>117878670</c:v>
                </c:pt>
                <c:pt idx="919">
                  <c:v>118135080</c:v>
                </c:pt>
                <c:pt idx="920">
                  <c:v>118461420</c:v>
                </c:pt>
                <c:pt idx="921">
                  <c:v>118577970</c:v>
                </c:pt>
                <c:pt idx="922">
                  <c:v>118717830</c:v>
                </c:pt>
                <c:pt idx="923">
                  <c:v>118950930</c:v>
                </c:pt>
                <c:pt idx="924">
                  <c:v>119067480</c:v>
                </c:pt>
                <c:pt idx="925">
                  <c:v>119160720</c:v>
                </c:pt>
                <c:pt idx="926">
                  <c:v>119160720</c:v>
                </c:pt>
                <c:pt idx="927">
                  <c:v>119207340</c:v>
                </c:pt>
                <c:pt idx="928">
                  <c:v>119207340</c:v>
                </c:pt>
                <c:pt idx="929">
                  <c:v>119207340</c:v>
                </c:pt>
                <c:pt idx="930">
                  <c:v>119207340</c:v>
                </c:pt>
                <c:pt idx="931">
                  <c:v>119207340</c:v>
                </c:pt>
                <c:pt idx="932">
                  <c:v>119207340</c:v>
                </c:pt>
                <c:pt idx="933">
                  <c:v>119207340</c:v>
                </c:pt>
                <c:pt idx="934">
                  <c:v>119253960</c:v>
                </c:pt>
                <c:pt idx="935">
                  <c:v>119440440</c:v>
                </c:pt>
                <c:pt idx="936">
                  <c:v>119650230</c:v>
                </c:pt>
                <c:pt idx="937">
                  <c:v>119860020</c:v>
                </c:pt>
                <c:pt idx="938">
                  <c:v>120139740</c:v>
                </c:pt>
                <c:pt idx="939">
                  <c:v>120396150</c:v>
                </c:pt>
                <c:pt idx="940">
                  <c:v>120699180</c:v>
                </c:pt>
                <c:pt idx="941">
                  <c:v>121025520</c:v>
                </c:pt>
                <c:pt idx="942">
                  <c:v>121351860</c:v>
                </c:pt>
                <c:pt idx="943">
                  <c:v>121561650</c:v>
                </c:pt>
                <c:pt idx="944">
                  <c:v>121771440</c:v>
                </c:pt>
                <c:pt idx="945">
                  <c:v>121911300</c:v>
                </c:pt>
                <c:pt idx="946">
                  <c:v>121957920</c:v>
                </c:pt>
                <c:pt idx="947">
                  <c:v>122051160</c:v>
                </c:pt>
                <c:pt idx="948">
                  <c:v>122167710</c:v>
                </c:pt>
                <c:pt idx="949">
                  <c:v>122237640</c:v>
                </c:pt>
                <c:pt idx="950">
                  <c:v>122377500</c:v>
                </c:pt>
                <c:pt idx="951">
                  <c:v>122447430</c:v>
                </c:pt>
                <c:pt idx="952">
                  <c:v>122587290</c:v>
                </c:pt>
                <c:pt idx="953">
                  <c:v>122587290</c:v>
                </c:pt>
                <c:pt idx="954">
                  <c:v>122657220</c:v>
                </c:pt>
                <c:pt idx="955">
                  <c:v>122657220</c:v>
                </c:pt>
                <c:pt idx="956">
                  <c:v>122750460</c:v>
                </c:pt>
                <c:pt idx="957">
                  <c:v>122797080</c:v>
                </c:pt>
                <c:pt idx="958">
                  <c:v>122867010</c:v>
                </c:pt>
                <c:pt idx="959">
                  <c:v>123053490</c:v>
                </c:pt>
                <c:pt idx="960">
                  <c:v>123170040</c:v>
                </c:pt>
                <c:pt idx="961">
                  <c:v>123449760</c:v>
                </c:pt>
                <c:pt idx="962">
                  <c:v>123776100</c:v>
                </c:pt>
                <c:pt idx="963">
                  <c:v>124055820</c:v>
                </c:pt>
                <c:pt idx="964">
                  <c:v>124405470</c:v>
                </c:pt>
                <c:pt idx="965">
                  <c:v>124731810</c:v>
                </c:pt>
                <c:pt idx="966">
                  <c:v>124964910</c:v>
                </c:pt>
                <c:pt idx="967">
                  <c:v>125058150</c:v>
                </c:pt>
                <c:pt idx="968">
                  <c:v>125221320</c:v>
                </c:pt>
                <c:pt idx="969">
                  <c:v>125361180</c:v>
                </c:pt>
                <c:pt idx="970">
                  <c:v>125524350</c:v>
                </c:pt>
                <c:pt idx="971">
                  <c:v>125524350</c:v>
                </c:pt>
                <c:pt idx="972">
                  <c:v>125640900</c:v>
                </c:pt>
                <c:pt idx="973">
                  <c:v>125734140</c:v>
                </c:pt>
                <c:pt idx="974">
                  <c:v>125827380</c:v>
                </c:pt>
                <c:pt idx="975">
                  <c:v>125874000</c:v>
                </c:pt>
                <c:pt idx="976">
                  <c:v>125920620</c:v>
                </c:pt>
                <c:pt idx="977">
                  <c:v>125967240</c:v>
                </c:pt>
                <c:pt idx="978">
                  <c:v>125967240</c:v>
                </c:pt>
                <c:pt idx="979">
                  <c:v>126037170</c:v>
                </c:pt>
                <c:pt idx="980">
                  <c:v>126130410</c:v>
                </c:pt>
                <c:pt idx="981">
                  <c:v>126177030</c:v>
                </c:pt>
                <c:pt idx="982">
                  <c:v>126293580</c:v>
                </c:pt>
                <c:pt idx="983">
                  <c:v>126433440</c:v>
                </c:pt>
                <c:pt idx="984">
                  <c:v>126643230</c:v>
                </c:pt>
                <c:pt idx="985">
                  <c:v>126946260</c:v>
                </c:pt>
                <c:pt idx="986">
                  <c:v>127225980</c:v>
                </c:pt>
                <c:pt idx="987">
                  <c:v>127459080</c:v>
                </c:pt>
                <c:pt idx="988">
                  <c:v>127692180</c:v>
                </c:pt>
                <c:pt idx="989">
                  <c:v>127948590</c:v>
                </c:pt>
                <c:pt idx="990">
                  <c:v>128274930</c:v>
                </c:pt>
                <c:pt idx="991">
                  <c:v>128531340</c:v>
                </c:pt>
                <c:pt idx="992">
                  <c:v>128624580</c:v>
                </c:pt>
                <c:pt idx="993">
                  <c:v>128694510</c:v>
                </c:pt>
                <c:pt idx="994">
                  <c:v>128741130</c:v>
                </c:pt>
                <c:pt idx="995">
                  <c:v>128787750</c:v>
                </c:pt>
                <c:pt idx="996">
                  <c:v>128834370</c:v>
                </c:pt>
                <c:pt idx="997">
                  <c:v>128834370</c:v>
                </c:pt>
                <c:pt idx="998">
                  <c:v>128880990</c:v>
                </c:pt>
                <c:pt idx="999">
                  <c:v>128880990</c:v>
                </c:pt>
                <c:pt idx="1000">
                  <c:v>128880990</c:v>
                </c:pt>
                <c:pt idx="1001">
                  <c:v>128950920</c:v>
                </c:pt>
                <c:pt idx="1002">
                  <c:v>128997540</c:v>
                </c:pt>
                <c:pt idx="1003">
                  <c:v>129044160</c:v>
                </c:pt>
                <c:pt idx="1004">
                  <c:v>129090780</c:v>
                </c:pt>
                <c:pt idx="1005">
                  <c:v>129090780</c:v>
                </c:pt>
                <c:pt idx="1006">
                  <c:v>129184020</c:v>
                </c:pt>
                <c:pt idx="1007">
                  <c:v>129347190</c:v>
                </c:pt>
                <c:pt idx="1008">
                  <c:v>129533670</c:v>
                </c:pt>
                <c:pt idx="1009">
                  <c:v>129883320</c:v>
                </c:pt>
                <c:pt idx="1010">
                  <c:v>130209660</c:v>
                </c:pt>
                <c:pt idx="1011">
                  <c:v>130419450</c:v>
                </c:pt>
                <c:pt idx="1012">
                  <c:v>130699170</c:v>
                </c:pt>
                <c:pt idx="1013">
                  <c:v>130955580</c:v>
                </c:pt>
                <c:pt idx="1014">
                  <c:v>131258610</c:v>
                </c:pt>
                <c:pt idx="1015">
                  <c:v>131561640</c:v>
                </c:pt>
                <c:pt idx="1016">
                  <c:v>131771430</c:v>
                </c:pt>
                <c:pt idx="1017">
                  <c:v>131771430</c:v>
                </c:pt>
                <c:pt idx="1018">
                  <c:v>131771430</c:v>
                </c:pt>
                <c:pt idx="1019">
                  <c:v>131771430</c:v>
                </c:pt>
                <c:pt idx="1020">
                  <c:v>131771430</c:v>
                </c:pt>
                <c:pt idx="1021">
                  <c:v>131818050</c:v>
                </c:pt>
                <c:pt idx="1022">
                  <c:v>131818050</c:v>
                </c:pt>
                <c:pt idx="1023">
                  <c:v>131864670</c:v>
                </c:pt>
                <c:pt idx="1024">
                  <c:v>131911290</c:v>
                </c:pt>
                <c:pt idx="1025">
                  <c:v>131981220</c:v>
                </c:pt>
                <c:pt idx="1026">
                  <c:v>132051150</c:v>
                </c:pt>
                <c:pt idx="1027">
                  <c:v>132051150</c:v>
                </c:pt>
                <c:pt idx="1028">
                  <c:v>132051150</c:v>
                </c:pt>
                <c:pt idx="1029">
                  <c:v>132051150</c:v>
                </c:pt>
                <c:pt idx="1030">
                  <c:v>132121080</c:v>
                </c:pt>
                <c:pt idx="1031">
                  <c:v>132284250</c:v>
                </c:pt>
                <c:pt idx="1032">
                  <c:v>132587280</c:v>
                </c:pt>
                <c:pt idx="1033">
                  <c:v>132867000</c:v>
                </c:pt>
                <c:pt idx="1034">
                  <c:v>133216650</c:v>
                </c:pt>
                <c:pt idx="1035">
                  <c:v>133519680</c:v>
                </c:pt>
                <c:pt idx="1036">
                  <c:v>133869330</c:v>
                </c:pt>
                <c:pt idx="1037">
                  <c:v>134125740</c:v>
                </c:pt>
                <c:pt idx="1038">
                  <c:v>134335530</c:v>
                </c:pt>
                <c:pt idx="1039">
                  <c:v>134568630</c:v>
                </c:pt>
                <c:pt idx="1040">
                  <c:v>134778420</c:v>
                </c:pt>
                <c:pt idx="1041">
                  <c:v>134894970</c:v>
                </c:pt>
                <c:pt idx="1042">
                  <c:v>134988210</c:v>
                </c:pt>
                <c:pt idx="1043">
                  <c:v>135034830</c:v>
                </c:pt>
                <c:pt idx="1044">
                  <c:v>135081450</c:v>
                </c:pt>
                <c:pt idx="1045">
                  <c:v>135128070</c:v>
                </c:pt>
                <c:pt idx="1046">
                  <c:v>135128070</c:v>
                </c:pt>
                <c:pt idx="1047">
                  <c:v>135174690</c:v>
                </c:pt>
                <c:pt idx="1048">
                  <c:v>135221310</c:v>
                </c:pt>
                <c:pt idx="1049">
                  <c:v>135337860</c:v>
                </c:pt>
                <c:pt idx="1050">
                  <c:v>135407790</c:v>
                </c:pt>
                <c:pt idx="1051">
                  <c:v>135524340</c:v>
                </c:pt>
                <c:pt idx="1052">
                  <c:v>135570960</c:v>
                </c:pt>
                <c:pt idx="1053">
                  <c:v>135617580</c:v>
                </c:pt>
                <c:pt idx="1054">
                  <c:v>135664200</c:v>
                </c:pt>
                <c:pt idx="1055">
                  <c:v>135943920</c:v>
                </c:pt>
                <c:pt idx="1056">
                  <c:v>136177020</c:v>
                </c:pt>
                <c:pt idx="1057">
                  <c:v>136410120</c:v>
                </c:pt>
                <c:pt idx="1058">
                  <c:v>136643220</c:v>
                </c:pt>
                <c:pt idx="1059">
                  <c:v>136922940</c:v>
                </c:pt>
                <c:pt idx="1060">
                  <c:v>137225970</c:v>
                </c:pt>
                <c:pt idx="1061">
                  <c:v>137552310</c:v>
                </c:pt>
                <c:pt idx="1062">
                  <c:v>137645550</c:v>
                </c:pt>
                <c:pt idx="1063">
                  <c:v>137925270</c:v>
                </c:pt>
                <c:pt idx="1064">
                  <c:v>138111750</c:v>
                </c:pt>
                <c:pt idx="1065">
                  <c:v>138111750</c:v>
                </c:pt>
                <c:pt idx="1066">
                  <c:v>138111750</c:v>
                </c:pt>
                <c:pt idx="1067">
                  <c:v>138111750</c:v>
                </c:pt>
                <c:pt idx="1068">
                  <c:v>138111750</c:v>
                </c:pt>
                <c:pt idx="1069">
                  <c:v>138111750</c:v>
                </c:pt>
                <c:pt idx="1070">
                  <c:v>138111750</c:v>
                </c:pt>
                <c:pt idx="1071">
                  <c:v>138111750</c:v>
                </c:pt>
                <c:pt idx="1072">
                  <c:v>138111750</c:v>
                </c:pt>
                <c:pt idx="1073">
                  <c:v>138111750</c:v>
                </c:pt>
                <c:pt idx="1074">
                  <c:v>138111750</c:v>
                </c:pt>
                <c:pt idx="1075">
                  <c:v>138111750</c:v>
                </c:pt>
                <c:pt idx="1076">
                  <c:v>138158370</c:v>
                </c:pt>
                <c:pt idx="1077">
                  <c:v>138204990</c:v>
                </c:pt>
                <c:pt idx="1078">
                  <c:v>138274920</c:v>
                </c:pt>
                <c:pt idx="1079">
                  <c:v>138531330</c:v>
                </c:pt>
                <c:pt idx="1080">
                  <c:v>138857670</c:v>
                </c:pt>
                <c:pt idx="1081">
                  <c:v>139114080</c:v>
                </c:pt>
                <c:pt idx="1082">
                  <c:v>139347180</c:v>
                </c:pt>
                <c:pt idx="1083">
                  <c:v>139626900</c:v>
                </c:pt>
                <c:pt idx="1084">
                  <c:v>139953240</c:v>
                </c:pt>
                <c:pt idx="1085">
                  <c:v>140186340</c:v>
                </c:pt>
                <c:pt idx="1086">
                  <c:v>140466060</c:v>
                </c:pt>
                <c:pt idx="1087">
                  <c:v>140745780</c:v>
                </c:pt>
                <c:pt idx="1088">
                  <c:v>140955570</c:v>
                </c:pt>
                <c:pt idx="1089">
                  <c:v>141118740</c:v>
                </c:pt>
                <c:pt idx="1090">
                  <c:v>141351840</c:v>
                </c:pt>
                <c:pt idx="1091">
                  <c:v>141445080</c:v>
                </c:pt>
                <c:pt idx="1092">
                  <c:v>141491700</c:v>
                </c:pt>
                <c:pt idx="1093">
                  <c:v>141491700</c:v>
                </c:pt>
                <c:pt idx="1094">
                  <c:v>141561630</c:v>
                </c:pt>
                <c:pt idx="1095">
                  <c:v>141561630</c:v>
                </c:pt>
                <c:pt idx="1096">
                  <c:v>141561630</c:v>
                </c:pt>
                <c:pt idx="1097">
                  <c:v>141561630</c:v>
                </c:pt>
                <c:pt idx="1098">
                  <c:v>141561630</c:v>
                </c:pt>
                <c:pt idx="1099">
                  <c:v>141608250</c:v>
                </c:pt>
                <c:pt idx="1100">
                  <c:v>141608250</c:v>
                </c:pt>
                <c:pt idx="1101">
                  <c:v>141608250</c:v>
                </c:pt>
                <c:pt idx="1102">
                  <c:v>141724800</c:v>
                </c:pt>
                <c:pt idx="1103">
                  <c:v>142027830</c:v>
                </c:pt>
                <c:pt idx="1104">
                  <c:v>142214310</c:v>
                </c:pt>
                <c:pt idx="1105">
                  <c:v>142307550</c:v>
                </c:pt>
                <c:pt idx="1106">
                  <c:v>142657200</c:v>
                </c:pt>
                <c:pt idx="1107">
                  <c:v>142750440</c:v>
                </c:pt>
                <c:pt idx="1108">
                  <c:v>143100090</c:v>
                </c:pt>
                <c:pt idx="1109">
                  <c:v>143356500</c:v>
                </c:pt>
                <c:pt idx="1110">
                  <c:v>143612910</c:v>
                </c:pt>
                <c:pt idx="1111">
                  <c:v>143869320</c:v>
                </c:pt>
                <c:pt idx="1112">
                  <c:v>143985870</c:v>
                </c:pt>
                <c:pt idx="1113">
                  <c:v>144032490</c:v>
                </c:pt>
                <c:pt idx="1114">
                  <c:v>144125730</c:v>
                </c:pt>
                <c:pt idx="1115">
                  <c:v>144172350</c:v>
                </c:pt>
                <c:pt idx="1116">
                  <c:v>144218970</c:v>
                </c:pt>
                <c:pt idx="1117">
                  <c:v>144312210</c:v>
                </c:pt>
                <c:pt idx="1118">
                  <c:v>144428760</c:v>
                </c:pt>
                <c:pt idx="1119">
                  <c:v>144498690</c:v>
                </c:pt>
                <c:pt idx="1120">
                  <c:v>144498690</c:v>
                </c:pt>
                <c:pt idx="1121">
                  <c:v>144545310</c:v>
                </c:pt>
                <c:pt idx="1122">
                  <c:v>144545310</c:v>
                </c:pt>
                <c:pt idx="1123">
                  <c:v>144545310</c:v>
                </c:pt>
                <c:pt idx="1124">
                  <c:v>144638550</c:v>
                </c:pt>
                <c:pt idx="1125">
                  <c:v>144778410</c:v>
                </c:pt>
                <c:pt idx="1126">
                  <c:v>144894960</c:v>
                </c:pt>
                <c:pt idx="1127">
                  <c:v>145104750</c:v>
                </c:pt>
                <c:pt idx="1128">
                  <c:v>145337850</c:v>
                </c:pt>
                <c:pt idx="1129">
                  <c:v>145594260</c:v>
                </c:pt>
                <c:pt idx="1130">
                  <c:v>145827360</c:v>
                </c:pt>
                <c:pt idx="1131">
                  <c:v>146177010</c:v>
                </c:pt>
                <c:pt idx="1132">
                  <c:v>146526660</c:v>
                </c:pt>
                <c:pt idx="1133">
                  <c:v>146736450</c:v>
                </c:pt>
                <c:pt idx="1134">
                  <c:v>146969550</c:v>
                </c:pt>
                <c:pt idx="1135">
                  <c:v>147225960</c:v>
                </c:pt>
                <c:pt idx="1136">
                  <c:v>147412440</c:v>
                </c:pt>
                <c:pt idx="1137">
                  <c:v>147412440</c:v>
                </c:pt>
                <c:pt idx="1138">
                  <c:v>147459060</c:v>
                </c:pt>
                <c:pt idx="1139">
                  <c:v>147598920</c:v>
                </c:pt>
                <c:pt idx="1140">
                  <c:v>147668850</c:v>
                </c:pt>
                <c:pt idx="1141">
                  <c:v>147762090</c:v>
                </c:pt>
                <c:pt idx="1142">
                  <c:v>147808710</c:v>
                </c:pt>
                <c:pt idx="1143">
                  <c:v>147878640</c:v>
                </c:pt>
                <c:pt idx="1144">
                  <c:v>147948570</c:v>
                </c:pt>
                <c:pt idx="1145">
                  <c:v>147948570</c:v>
                </c:pt>
                <c:pt idx="1146">
                  <c:v>148018500</c:v>
                </c:pt>
                <c:pt idx="1147">
                  <c:v>148088430</c:v>
                </c:pt>
                <c:pt idx="1148">
                  <c:v>148158360</c:v>
                </c:pt>
                <c:pt idx="1149">
                  <c:v>148321530</c:v>
                </c:pt>
                <c:pt idx="1150">
                  <c:v>148321530</c:v>
                </c:pt>
                <c:pt idx="1151">
                  <c:v>148531320</c:v>
                </c:pt>
                <c:pt idx="1152">
                  <c:v>148787730</c:v>
                </c:pt>
                <c:pt idx="1153">
                  <c:v>149160690</c:v>
                </c:pt>
                <c:pt idx="1154">
                  <c:v>149463720</c:v>
                </c:pt>
                <c:pt idx="1155">
                  <c:v>149556960</c:v>
                </c:pt>
                <c:pt idx="1156">
                  <c:v>149813370</c:v>
                </c:pt>
                <c:pt idx="1157">
                  <c:v>150116400</c:v>
                </c:pt>
                <c:pt idx="1158">
                  <c:v>150396120</c:v>
                </c:pt>
                <c:pt idx="1159">
                  <c:v>150629220</c:v>
                </c:pt>
                <c:pt idx="1160">
                  <c:v>150745770</c:v>
                </c:pt>
                <c:pt idx="1161">
                  <c:v>150885630</c:v>
                </c:pt>
                <c:pt idx="1162">
                  <c:v>150932250</c:v>
                </c:pt>
                <c:pt idx="1163">
                  <c:v>151025490</c:v>
                </c:pt>
                <c:pt idx="1164">
                  <c:v>151025490</c:v>
                </c:pt>
                <c:pt idx="1165">
                  <c:v>151095420</c:v>
                </c:pt>
                <c:pt idx="1166">
                  <c:v>151095420</c:v>
                </c:pt>
                <c:pt idx="1167">
                  <c:v>151165350</c:v>
                </c:pt>
                <c:pt idx="1168">
                  <c:v>151165350</c:v>
                </c:pt>
                <c:pt idx="1169">
                  <c:v>151165350</c:v>
                </c:pt>
                <c:pt idx="1170">
                  <c:v>151211970</c:v>
                </c:pt>
                <c:pt idx="1171">
                  <c:v>151258590</c:v>
                </c:pt>
                <c:pt idx="1172">
                  <c:v>151305210</c:v>
                </c:pt>
                <c:pt idx="1173">
                  <c:v>151351830</c:v>
                </c:pt>
                <c:pt idx="1174">
                  <c:v>151351830</c:v>
                </c:pt>
                <c:pt idx="1175">
                  <c:v>151538310</c:v>
                </c:pt>
                <c:pt idx="1176">
                  <c:v>151818030</c:v>
                </c:pt>
                <c:pt idx="1177">
                  <c:v>152121060</c:v>
                </c:pt>
                <c:pt idx="1178">
                  <c:v>152330850</c:v>
                </c:pt>
                <c:pt idx="1179">
                  <c:v>152587260</c:v>
                </c:pt>
                <c:pt idx="1180">
                  <c:v>152773740</c:v>
                </c:pt>
                <c:pt idx="1181">
                  <c:v>152983530</c:v>
                </c:pt>
                <c:pt idx="1182">
                  <c:v>153216630</c:v>
                </c:pt>
                <c:pt idx="1183">
                  <c:v>153496350</c:v>
                </c:pt>
                <c:pt idx="1184">
                  <c:v>153682830</c:v>
                </c:pt>
                <c:pt idx="1185">
                  <c:v>153752760</c:v>
                </c:pt>
                <c:pt idx="1186">
                  <c:v>153846000</c:v>
                </c:pt>
                <c:pt idx="1187">
                  <c:v>153892620</c:v>
                </c:pt>
                <c:pt idx="1188">
                  <c:v>153939240</c:v>
                </c:pt>
                <c:pt idx="1189">
                  <c:v>153985860</c:v>
                </c:pt>
                <c:pt idx="1190">
                  <c:v>154079100</c:v>
                </c:pt>
                <c:pt idx="1191">
                  <c:v>154125720</c:v>
                </c:pt>
                <c:pt idx="1192">
                  <c:v>154125720</c:v>
                </c:pt>
                <c:pt idx="1193">
                  <c:v>154125720</c:v>
                </c:pt>
                <c:pt idx="1194">
                  <c:v>154172340</c:v>
                </c:pt>
                <c:pt idx="1195">
                  <c:v>154218960</c:v>
                </c:pt>
                <c:pt idx="1196">
                  <c:v>154265580</c:v>
                </c:pt>
                <c:pt idx="1197">
                  <c:v>154312200</c:v>
                </c:pt>
                <c:pt idx="1198">
                  <c:v>154428750</c:v>
                </c:pt>
                <c:pt idx="1199">
                  <c:v>154685160</c:v>
                </c:pt>
                <c:pt idx="1200">
                  <c:v>154894950</c:v>
                </c:pt>
                <c:pt idx="1201">
                  <c:v>154988190</c:v>
                </c:pt>
                <c:pt idx="1202">
                  <c:v>155081430</c:v>
                </c:pt>
                <c:pt idx="1203">
                  <c:v>155291220</c:v>
                </c:pt>
                <c:pt idx="1204">
                  <c:v>155501010</c:v>
                </c:pt>
                <c:pt idx="1205">
                  <c:v>155734110</c:v>
                </c:pt>
                <c:pt idx="1206">
                  <c:v>156060450</c:v>
                </c:pt>
                <c:pt idx="1207">
                  <c:v>156340170</c:v>
                </c:pt>
                <c:pt idx="1208">
                  <c:v>156526650</c:v>
                </c:pt>
                <c:pt idx="1209">
                  <c:v>156643200</c:v>
                </c:pt>
                <c:pt idx="1210">
                  <c:v>156689820</c:v>
                </c:pt>
                <c:pt idx="1211">
                  <c:v>156759750</c:v>
                </c:pt>
                <c:pt idx="1212">
                  <c:v>156876300</c:v>
                </c:pt>
                <c:pt idx="1213">
                  <c:v>156992850</c:v>
                </c:pt>
                <c:pt idx="1214">
                  <c:v>156992850</c:v>
                </c:pt>
                <c:pt idx="1215">
                  <c:v>157062780</c:v>
                </c:pt>
                <c:pt idx="1216">
                  <c:v>157225950</c:v>
                </c:pt>
                <c:pt idx="1217">
                  <c:v>157342500</c:v>
                </c:pt>
                <c:pt idx="1218">
                  <c:v>157459050</c:v>
                </c:pt>
                <c:pt idx="1219">
                  <c:v>157575600</c:v>
                </c:pt>
                <c:pt idx="1220">
                  <c:v>157645530</c:v>
                </c:pt>
                <c:pt idx="1221">
                  <c:v>157738770</c:v>
                </c:pt>
                <c:pt idx="1222">
                  <c:v>157855320</c:v>
                </c:pt>
                <c:pt idx="1223">
                  <c:v>158018490</c:v>
                </c:pt>
                <c:pt idx="1224">
                  <c:v>158298210</c:v>
                </c:pt>
                <c:pt idx="1225">
                  <c:v>158577930</c:v>
                </c:pt>
                <c:pt idx="1226">
                  <c:v>158927580</c:v>
                </c:pt>
                <c:pt idx="1227">
                  <c:v>159183990</c:v>
                </c:pt>
                <c:pt idx="1228">
                  <c:v>159440400</c:v>
                </c:pt>
                <c:pt idx="1229">
                  <c:v>159673500</c:v>
                </c:pt>
                <c:pt idx="1230">
                  <c:v>159929910</c:v>
                </c:pt>
                <c:pt idx="1231">
                  <c:v>160163010</c:v>
                </c:pt>
                <c:pt idx="1232">
                  <c:v>160372800</c:v>
                </c:pt>
                <c:pt idx="1233">
                  <c:v>160605900</c:v>
                </c:pt>
                <c:pt idx="1234">
                  <c:v>160815690</c:v>
                </c:pt>
                <c:pt idx="1235">
                  <c:v>160955550</c:v>
                </c:pt>
                <c:pt idx="1236">
                  <c:v>161002170</c:v>
                </c:pt>
                <c:pt idx="1237">
                  <c:v>161165340</c:v>
                </c:pt>
                <c:pt idx="1238">
                  <c:v>161258580</c:v>
                </c:pt>
                <c:pt idx="1239">
                  <c:v>161258580</c:v>
                </c:pt>
                <c:pt idx="1240">
                  <c:v>161305200</c:v>
                </c:pt>
                <c:pt idx="1241">
                  <c:v>161375130</c:v>
                </c:pt>
                <c:pt idx="1242">
                  <c:v>161375130</c:v>
                </c:pt>
                <c:pt idx="1243">
                  <c:v>161375130</c:v>
                </c:pt>
                <c:pt idx="1244">
                  <c:v>161375130</c:v>
                </c:pt>
                <c:pt idx="1245">
                  <c:v>161375130</c:v>
                </c:pt>
                <c:pt idx="1246">
                  <c:v>161375130</c:v>
                </c:pt>
                <c:pt idx="1247">
                  <c:v>161514990</c:v>
                </c:pt>
                <c:pt idx="1248">
                  <c:v>161678160</c:v>
                </c:pt>
                <c:pt idx="1249">
                  <c:v>161934570</c:v>
                </c:pt>
                <c:pt idx="1250">
                  <c:v>162214290</c:v>
                </c:pt>
                <c:pt idx="1251">
                  <c:v>162470700</c:v>
                </c:pt>
                <c:pt idx="1252">
                  <c:v>162727110</c:v>
                </c:pt>
                <c:pt idx="1253">
                  <c:v>162820350</c:v>
                </c:pt>
                <c:pt idx="1254">
                  <c:v>163100070</c:v>
                </c:pt>
                <c:pt idx="1255">
                  <c:v>163333170</c:v>
                </c:pt>
                <c:pt idx="1256">
                  <c:v>163496340</c:v>
                </c:pt>
                <c:pt idx="1257">
                  <c:v>163682820</c:v>
                </c:pt>
                <c:pt idx="1258">
                  <c:v>163869300</c:v>
                </c:pt>
                <c:pt idx="1259">
                  <c:v>164009160</c:v>
                </c:pt>
                <c:pt idx="1260">
                  <c:v>164195640</c:v>
                </c:pt>
                <c:pt idx="1261">
                  <c:v>164358810</c:v>
                </c:pt>
                <c:pt idx="1262">
                  <c:v>164521980</c:v>
                </c:pt>
                <c:pt idx="1263">
                  <c:v>164708460</c:v>
                </c:pt>
                <c:pt idx="1264">
                  <c:v>164871630</c:v>
                </c:pt>
                <c:pt idx="1265">
                  <c:v>164988180</c:v>
                </c:pt>
                <c:pt idx="1266">
                  <c:v>165081420</c:v>
                </c:pt>
                <c:pt idx="1267">
                  <c:v>165081420</c:v>
                </c:pt>
                <c:pt idx="1268">
                  <c:v>165081420</c:v>
                </c:pt>
                <c:pt idx="1269">
                  <c:v>165081420</c:v>
                </c:pt>
                <c:pt idx="1270">
                  <c:v>165081420</c:v>
                </c:pt>
                <c:pt idx="1271">
                  <c:v>165221280</c:v>
                </c:pt>
                <c:pt idx="1272">
                  <c:v>165384450</c:v>
                </c:pt>
                <c:pt idx="1273">
                  <c:v>165477690</c:v>
                </c:pt>
                <c:pt idx="1274">
                  <c:v>165757410</c:v>
                </c:pt>
                <c:pt idx="1275">
                  <c:v>166037130</c:v>
                </c:pt>
                <c:pt idx="1276">
                  <c:v>166270230</c:v>
                </c:pt>
                <c:pt idx="1277">
                  <c:v>166573260</c:v>
                </c:pt>
                <c:pt idx="1278">
                  <c:v>166852980</c:v>
                </c:pt>
                <c:pt idx="1279">
                  <c:v>167109390</c:v>
                </c:pt>
                <c:pt idx="1280">
                  <c:v>167202630</c:v>
                </c:pt>
                <c:pt idx="1281">
                  <c:v>167295870</c:v>
                </c:pt>
                <c:pt idx="1282">
                  <c:v>167295870</c:v>
                </c:pt>
                <c:pt idx="1283">
                  <c:v>167342490</c:v>
                </c:pt>
                <c:pt idx="1284">
                  <c:v>167528970</c:v>
                </c:pt>
                <c:pt idx="1285">
                  <c:v>167645520</c:v>
                </c:pt>
                <c:pt idx="1286">
                  <c:v>167762070</c:v>
                </c:pt>
                <c:pt idx="1287">
                  <c:v>167855310</c:v>
                </c:pt>
                <c:pt idx="1288">
                  <c:v>167925240</c:v>
                </c:pt>
                <c:pt idx="1289">
                  <c:v>167925240</c:v>
                </c:pt>
                <c:pt idx="1290">
                  <c:v>167971860</c:v>
                </c:pt>
                <c:pt idx="1291">
                  <c:v>168041790</c:v>
                </c:pt>
                <c:pt idx="1292">
                  <c:v>168111720</c:v>
                </c:pt>
                <c:pt idx="1293">
                  <c:v>168181650</c:v>
                </c:pt>
                <c:pt idx="1294">
                  <c:v>168298200</c:v>
                </c:pt>
                <c:pt idx="1295">
                  <c:v>168461370</c:v>
                </c:pt>
                <c:pt idx="1296">
                  <c:v>168671160</c:v>
                </c:pt>
                <c:pt idx="1297">
                  <c:v>168950880</c:v>
                </c:pt>
                <c:pt idx="1298">
                  <c:v>169230600</c:v>
                </c:pt>
                <c:pt idx="1299">
                  <c:v>169510320</c:v>
                </c:pt>
                <c:pt idx="1300">
                  <c:v>169696800</c:v>
                </c:pt>
                <c:pt idx="1301">
                  <c:v>169976520</c:v>
                </c:pt>
                <c:pt idx="1302">
                  <c:v>170232930</c:v>
                </c:pt>
                <c:pt idx="1303">
                  <c:v>170512650</c:v>
                </c:pt>
                <c:pt idx="1304">
                  <c:v>170722440</c:v>
                </c:pt>
                <c:pt idx="1305">
                  <c:v>170769060</c:v>
                </c:pt>
                <c:pt idx="1306">
                  <c:v>170769060</c:v>
                </c:pt>
                <c:pt idx="1307">
                  <c:v>170769060</c:v>
                </c:pt>
                <c:pt idx="1308">
                  <c:v>170769060</c:v>
                </c:pt>
                <c:pt idx="1309">
                  <c:v>170769060</c:v>
                </c:pt>
                <c:pt idx="1310">
                  <c:v>170769060</c:v>
                </c:pt>
                <c:pt idx="1311">
                  <c:v>170769060</c:v>
                </c:pt>
                <c:pt idx="1312">
                  <c:v>170769060</c:v>
                </c:pt>
                <c:pt idx="1313">
                  <c:v>170769060</c:v>
                </c:pt>
                <c:pt idx="1314">
                  <c:v>170769060</c:v>
                </c:pt>
                <c:pt idx="1315">
                  <c:v>170769060</c:v>
                </c:pt>
                <c:pt idx="1316">
                  <c:v>170769060</c:v>
                </c:pt>
                <c:pt idx="1317">
                  <c:v>170769060</c:v>
                </c:pt>
                <c:pt idx="1318">
                  <c:v>170862300</c:v>
                </c:pt>
                <c:pt idx="1319">
                  <c:v>171072090</c:v>
                </c:pt>
                <c:pt idx="1320">
                  <c:v>171351810</c:v>
                </c:pt>
                <c:pt idx="1321">
                  <c:v>171608220</c:v>
                </c:pt>
                <c:pt idx="1322">
                  <c:v>171887940</c:v>
                </c:pt>
                <c:pt idx="1323">
                  <c:v>172121040</c:v>
                </c:pt>
                <c:pt idx="1324">
                  <c:v>172400760</c:v>
                </c:pt>
                <c:pt idx="1325">
                  <c:v>172633860</c:v>
                </c:pt>
                <c:pt idx="1326">
                  <c:v>172727100</c:v>
                </c:pt>
                <c:pt idx="1327">
                  <c:v>173100060</c:v>
                </c:pt>
                <c:pt idx="1328">
                  <c:v>173239920</c:v>
                </c:pt>
                <c:pt idx="1329">
                  <c:v>173239920</c:v>
                </c:pt>
                <c:pt idx="1330">
                  <c:v>173286540</c:v>
                </c:pt>
                <c:pt idx="1331">
                  <c:v>173286540</c:v>
                </c:pt>
                <c:pt idx="1332">
                  <c:v>173286540</c:v>
                </c:pt>
                <c:pt idx="1333">
                  <c:v>173286540</c:v>
                </c:pt>
                <c:pt idx="1334">
                  <c:v>173286540</c:v>
                </c:pt>
                <c:pt idx="1335">
                  <c:v>173286540</c:v>
                </c:pt>
                <c:pt idx="1336">
                  <c:v>173286540</c:v>
                </c:pt>
                <c:pt idx="1337">
                  <c:v>173286540</c:v>
                </c:pt>
                <c:pt idx="1338">
                  <c:v>173286540</c:v>
                </c:pt>
                <c:pt idx="1339">
                  <c:v>173286540</c:v>
                </c:pt>
                <c:pt idx="1340">
                  <c:v>173286540</c:v>
                </c:pt>
                <c:pt idx="1341">
                  <c:v>173333160</c:v>
                </c:pt>
                <c:pt idx="1342">
                  <c:v>173333160</c:v>
                </c:pt>
                <c:pt idx="1343">
                  <c:v>173589570</c:v>
                </c:pt>
                <c:pt idx="1344">
                  <c:v>173845980</c:v>
                </c:pt>
                <c:pt idx="1345">
                  <c:v>174102390</c:v>
                </c:pt>
                <c:pt idx="1346">
                  <c:v>174382110</c:v>
                </c:pt>
                <c:pt idx="1347">
                  <c:v>174591900</c:v>
                </c:pt>
                <c:pt idx="1348">
                  <c:v>174848310</c:v>
                </c:pt>
                <c:pt idx="1349">
                  <c:v>175151340</c:v>
                </c:pt>
                <c:pt idx="1350">
                  <c:v>175407750</c:v>
                </c:pt>
                <c:pt idx="1351">
                  <c:v>175664160</c:v>
                </c:pt>
                <c:pt idx="1352">
                  <c:v>175710780</c:v>
                </c:pt>
                <c:pt idx="1353">
                  <c:v>175757400</c:v>
                </c:pt>
                <c:pt idx="1354">
                  <c:v>175827330</c:v>
                </c:pt>
                <c:pt idx="1355">
                  <c:v>175873950</c:v>
                </c:pt>
                <c:pt idx="1356">
                  <c:v>175873950</c:v>
                </c:pt>
                <c:pt idx="1357">
                  <c:v>175920570</c:v>
                </c:pt>
                <c:pt idx="1358">
                  <c:v>175920570</c:v>
                </c:pt>
                <c:pt idx="1359">
                  <c:v>176013810</c:v>
                </c:pt>
                <c:pt idx="1360">
                  <c:v>176013810</c:v>
                </c:pt>
                <c:pt idx="1361">
                  <c:v>176107050</c:v>
                </c:pt>
                <c:pt idx="1362">
                  <c:v>176200290</c:v>
                </c:pt>
                <c:pt idx="1363">
                  <c:v>176200290</c:v>
                </c:pt>
                <c:pt idx="1364">
                  <c:v>176246910</c:v>
                </c:pt>
                <c:pt idx="1365">
                  <c:v>176293530</c:v>
                </c:pt>
                <c:pt idx="1366">
                  <c:v>176433390</c:v>
                </c:pt>
                <c:pt idx="1367">
                  <c:v>176619870</c:v>
                </c:pt>
                <c:pt idx="1368">
                  <c:v>176946210</c:v>
                </c:pt>
                <c:pt idx="1369">
                  <c:v>177039450</c:v>
                </c:pt>
                <c:pt idx="1370">
                  <c:v>177342480</c:v>
                </c:pt>
                <c:pt idx="1371">
                  <c:v>177715440</c:v>
                </c:pt>
                <c:pt idx="1372">
                  <c:v>177995160</c:v>
                </c:pt>
                <c:pt idx="1373">
                  <c:v>178251570</c:v>
                </c:pt>
                <c:pt idx="1374">
                  <c:v>178531290</c:v>
                </c:pt>
                <c:pt idx="1375">
                  <c:v>178717770</c:v>
                </c:pt>
                <c:pt idx="1376">
                  <c:v>178997490</c:v>
                </c:pt>
                <c:pt idx="1377">
                  <c:v>179137350</c:v>
                </c:pt>
                <c:pt idx="1378">
                  <c:v>179230590</c:v>
                </c:pt>
                <c:pt idx="1379">
                  <c:v>179323830</c:v>
                </c:pt>
                <c:pt idx="1380">
                  <c:v>179417070</c:v>
                </c:pt>
                <c:pt idx="1381">
                  <c:v>179580240</c:v>
                </c:pt>
                <c:pt idx="1382">
                  <c:v>179673480</c:v>
                </c:pt>
                <c:pt idx="1383">
                  <c:v>179790030</c:v>
                </c:pt>
                <c:pt idx="1384">
                  <c:v>179883270</c:v>
                </c:pt>
                <c:pt idx="1385">
                  <c:v>180069750</c:v>
                </c:pt>
                <c:pt idx="1386">
                  <c:v>180232920</c:v>
                </c:pt>
                <c:pt idx="1387">
                  <c:v>180302850</c:v>
                </c:pt>
                <c:pt idx="1388">
                  <c:v>180442710</c:v>
                </c:pt>
                <c:pt idx="1389">
                  <c:v>180535950</c:v>
                </c:pt>
                <c:pt idx="1390">
                  <c:v>180582570</c:v>
                </c:pt>
                <c:pt idx="1391">
                  <c:v>180699120</c:v>
                </c:pt>
                <c:pt idx="1392">
                  <c:v>180885600</c:v>
                </c:pt>
                <c:pt idx="1393">
                  <c:v>181118700</c:v>
                </c:pt>
                <c:pt idx="1394">
                  <c:v>181351800</c:v>
                </c:pt>
                <c:pt idx="1395">
                  <c:v>181608210</c:v>
                </c:pt>
                <c:pt idx="1396">
                  <c:v>181841310</c:v>
                </c:pt>
                <c:pt idx="1397">
                  <c:v>182121030</c:v>
                </c:pt>
                <c:pt idx="1398">
                  <c:v>182330820</c:v>
                </c:pt>
                <c:pt idx="1399">
                  <c:v>182633850</c:v>
                </c:pt>
                <c:pt idx="1400">
                  <c:v>182797020</c:v>
                </c:pt>
                <c:pt idx="1401">
                  <c:v>182797020</c:v>
                </c:pt>
                <c:pt idx="1402">
                  <c:v>182797020</c:v>
                </c:pt>
                <c:pt idx="1403">
                  <c:v>182797020</c:v>
                </c:pt>
                <c:pt idx="1404">
                  <c:v>182797020</c:v>
                </c:pt>
                <c:pt idx="1405">
                  <c:v>182843640</c:v>
                </c:pt>
                <c:pt idx="1406">
                  <c:v>182843640</c:v>
                </c:pt>
                <c:pt idx="1407">
                  <c:v>182843640</c:v>
                </c:pt>
                <c:pt idx="1408">
                  <c:v>182843640</c:v>
                </c:pt>
                <c:pt idx="1409">
                  <c:v>182843640</c:v>
                </c:pt>
                <c:pt idx="1410">
                  <c:v>182843640</c:v>
                </c:pt>
                <c:pt idx="1411">
                  <c:v>182843640</c:v>
                </c:pt>
                <c:pt idx="1412">
                  <c:v>182843640</c:v>
                </c:pt>
                <c:pt idx="1413">
                  <c:v>182843640</c:v>
                </c:pt>
                <c:pt idx="1414">
                  <c:v>182890260</c:v>
                </c:pt>
                <c:pt idx="1415">
                  <c:v>183100050</c:v>
                </c:pt>
                <c:pt idx="1416">
                  <c:v>183309840</c:v>
                </c:pt>
                <c:pt idx="1417">
                  <c:v>183636180</c:v>
                </c:pt>
                <c:pt idx="1418">
                  <c:v>183892590</c:v>
                </c:pt>
                <c:pt idx="1419">
                  <c:v>184102380</c:v>
                </c:pt>
                <c:pt idx="1420">
                  <c:v>184335480</c:v>
                </c:pt>
                <c:pt idx="1421">
                  <c:v>184568580</c:v>
                </c:pt>
                <c:pt idx="1422">
                  <c:v>184661820</c:v>
                </c:pt>
                <c:pt idx="1423">
                  <c:v>184894920</c:v>
                </c:pt>
                <c:pt idx="1424">
                  <c:v>185174640</c:v>
                </c:pt>
                <c:pt idx="1425">
                  <c:v>185361120</c:v>
                </c:pt>
                <c:pt idx="1426">
                  <c:v>185454360</c:v>
                </c:pt>
                <c:pt idx="1427">
                  <c:v>185500980</c:v>
                </c:pt>
                <c:pt idx="1428">
                  <c:v>185500980</c:v>
                </c:pt>
                <c:pt idx="1429">
                  <c:v>185500980</c:v>
                </c:pt>
                <c:pt idx="1430">
                  <c:v>185500980</c:v>
                </c:pt>
                <c:pt idx="1431">
                  <c:v>185500980</c:v>
                </c:pt>
                <c:pt idx="1432">
                  <c:v>185500980</c:v>
                </c:pt>
                <c:pt idx="1433">
                  <c:v>185500980</c:v>
                </c:pt>
                <c:pt idx="1434">
                  <c:v>185500980</c:v>
                </c:pt>
                <c:pt idx="1435">
                  <c:v>185500980</c:v>
                </c:pt>
                <c:pt idx="1436">
                  <c:v>185500980</c:v>
                </c:pt>
                <c:pt idx="1437">
                  <c:v>185547600</c:v>
                </c:pt>
                <c:pt idx="1438">
                  <c:v>185757390</c:v>
                </c:pt>
                <c:pt idx="1439">
                  <c:v>185967180</c:v>
                </c:pt>
                <c:pt idx="1440">
                  <c:v>186200280</c:v>
                </c:pt>
                <c:pt idx="1441">
                  <c:v>186433380</c:v>
                </c:pt>
                <c:pt idx="1442">
                  <c:v>186713100</c:v>
                </c:pt>
                <c:pt idx="1443">
                  <c:v>186806340</c:v>
                </c:pt>
                <c:pt idx="1444">
                  <c:v>187155990</c:v>
                </c:pt>
                <c:pt idx="1445">
                  <c:v>187459020</c:v>
                </c:pt>
                <c:pt idx="1446">
                  <c:v>187715430</c:v>
                </c:pt>
                <c:pt idx="1447">
                  <c:v>188018460</c:v>
                </c:pt>
                <c:pt idx="1448">
                  <c:v>188228250</c:v>
                </c:pt>
                <c:pt idx="1449">
                  <c:v>188368110</c:v>
                </c:pt>
                <c:pt idx="1450">
                  <c:v>188554590</c:v>
                </c:pt>
                <c:pt idx="1451">
                  <c:v>188647830</c:v>
                </c:pt>
                <c:pt idx="1452">
                  <c:v>188787690</c:v>
                </c:pt>
                <c:pt idx="1453">
                  <c:v>188904240</c:v>
                </c:pt>
                <c:pt idx="1454">
                  <c:v>188997480</c:v>
                </c:pt>
                <c:pt idx="1455">
                  <c:v>189067410</c:v>
                </c:pt>
                <c:pt idx="1456">
                  <c:v>189183960</c:v>
                </c:pt>
                <c:pt idx="1457">
                  <c:v>189323820</c:v>
                </c:pt>
                <c:pt idx="1458">
                  <c:v>189486990</c:v>
                </c:pt>
                <c:pt idx="1459">
                  <c:v>189580230</c:v>
                </c:pt>
                <c:pt idx="1460">
                  <c:v>189673470</c:v>
                </c:pt>
                <c:pt idx="1461">
                  <c:v>189720090</c:v>
                </c:pt>
                <c:pt idx="1462">
                  <c:v>189720090</c:v>
                </c:pt>
                <c:pt idx="1463">
                  <c:v>189859950</c:v>
                </c:pt>
                <c:pt idx="1464">
                  <c:v>190116360</c:v>
                </c:pt>
                <c:pt idx="1465">
                  <c:v>190372770</c:v>
                </c:pt>
                <c:pt idx="1466">
                  <c:v>190605870</c:v>
                </c:pt>
                <c:pt idx="1467">
                  <c:v>190885590</c:v>
                </c:pt>
                <c:pt idx="1468">
                  <c:v>191235240</c:v>
                </c:pt>
                <c:pt idx="1469">
                  <c:v>191514960</c:v>
                </c:pt>
                <c:pt idx="1470">
                  <c:v>191771370</c:v>
                </c:pt>
                <c:pt idx="1471">
                  <c:v>192027780</c:v>
                </c:pt>
                <c:pt idx="1472">
                  <c:v>192121020</c:v>
                </c:pt>
                <c:pt idx="1473">
                  <c:v>192190950</c:v>
                </c:pt>
                <c:pt idx="1474">
                  <c:v>192330810</c:v>
                </c:pt>
                <c:pt idx="1475">
                  <c:v>192377430</c:v>
                </c:pt>
                <c:pt idx="1476">
                  <c:v>192377430</c:v>
                </c:pt>
                <c:pt idx="1477">
                  <c:v>192377430</c:v>
                </c:pt>
                <c:pt idx="1478">
                  <c:v>192377430</c:v>
                </c:pt>
                <c:pt idx="1479">
                  <c:v>192447360</c:v>
                </c:pt>
                <c:pt idx="1480">
                  <c:v>192493980</c:v>
                </c:pt>
                <c:pt idx="1481">
                  <c:v>192493980</c:v>
                </c:pt>
                <c:pt idx="1482">
                  <c:v>192493980</c:v>
                </c:pt>
                <c:pt idx="1483">
                  <c:v>192540600</c:v>
                </c:pt>
                <c:pt idx="1484">
                  <c:v>192540600</c:v>
                </c:pt>
                <c:pt idx="1485">
                  <c:v>192657150</c:v>
                </c:pt>
                <c:pt idx="1486">
                  <c:v>192773700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DD-4149-B047-7E4CF5103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8107023"/>
        <c:axId val="1169372207"/>
      </c:lineChart>
      <c:catAx>
        <c:axId val="12681070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69372207"/>
        <c:crosses val="autoZero"/>
        <c:auto val="1"/>
        <c:lblAlgn val="ctr"/>
        <c:lblOffset val="100"/>
        <c:noMultiLvlLbl val="0"/>
      </c:catAx>
      <c:valAx>
        <c:axId val="11693722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268107023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[alltogether.xlsx]Sheet2!PivotTable1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5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Dist L1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Sheet2!$A$5:$A$9</c:f>
              <c:strCach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strCache>
            </c:strRef>
          </c:cat>
          <c:val>
            <c:numRef>
              <c:f>Sheet2!$B$5:$B$9</c:f>
              <c:numCache>
                <c:formatCode>General</c:formatCode>
                <c:ptCount val="4"/>
                <c:pt idx="0">
                  <c:v>15945632</c:v>
                </c:pt>
                <c:pt idx="1">
                  <c:v>41683148</c:v>
                </c:pt>
                <c:pt idx="2">
                  <c:v>107795924</c:v>
                </c:pt>
                <c:pt idx="3">
                  <c:v>243188064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EB-47B4-B60F-0CB60A7E07C7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Naive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Sheet2!$A$5:$A$9</c:f>
              <c:strCach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strCache>
            </c:strRef>
          </c:cat>
          <c:val>
            <c:numRef>
              <c:f>Sheet2!$C$5:$C$9</c:f>
              <c:numCache>
                <c:formatCode>General</c:formatCode>
                <c:ptCount val="4"/>
                <c:pt idx="0">
                  <c:v>34661970</c:v>
                </c:pt>
                <c:pt idx="1">
                  <c:v>69323940</c:v>
                </c:pt>
                <c:pt idx="2">
                  <c:v>138647880</c:v>
                </c:pt>
                <c:pt idx="3">
                  <c:v>277295760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EB-47B4-B60F-0CB60A7E07C7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Sheet2!$A$5:$A$9</c:f>
              <c:strCach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strCache>
            </c:strRef>
          </c:cat>
          <c:val>
            <c:numRef>
              <c:f>Sheet2!$D$5:$D$9</c:f>
              <c:numCache>
                <c:formatCode>General</c:formatCode>
                <c:ptCount val="4"/>
                <c:pt idx="0">
                  <c:v>0</c:v>
                </c:pt>
                <c:pt idx="1">
                  <c:v>186480</c:v>
                </c:pt>
                <c:pt idx="2">
                  <c:v>372960</c:v>
                </c:pt>
                <c:pt idx="3">
                  <c:v>8205120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EB-47B4-B60F-0CB60A7E07C7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Sheet2!$A$5:$A$9</c:f>
              <c:strCach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strCache>
            </c:strRef>
          </c:cat>
          <c:val>
            <c:numRef>
              <c:f>Sheet2!$E$5:$E$9</c:f>
              <c:numCache>
                <c:formatCode>General</c:formatCode>
                <c:ptCount val="4"/>
                <c:pt idx="0">
                  <c:v>15852412</c:v>
                </c:pt>
                <c:pt idx="1">
                  <c:v>41403504</c:v>
                </c:pt>
                <c:pt idx="2">
                  <c:v>106117558</c:v>
                </c:pt>
                <c:pt idx="3">
                  <c:v>242442244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7EB-47B4-B60F-0CB60A7E07C7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Sheet2!$A$5:$A$9</c:f>
              <c:strCach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strCache>
            </c:strRef>
          </c:cat>
          <c:val>
            <c:numRef>
              <c:f>Sheet2!$F$5:$F$9</c:f>
              <c:numCache>
                <c:formatCode>General</c:formatCode>
                <c:ptCount val="4"/>
                <c:pt idx="0">
                  <c:v>19790190</c:v>
                </c:pt>
                <c:pt idx="1">
                  <c:v>75874050</c:v>
                </c:pt>
                <c:pt idx="2">
                  <c:v>192773700</c:v>
                </c:pt>
                <c:pt idx="3">
                  <c:v>436013550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7EB-47B4-B60F-0CB60A7E0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9994832"/>
        <c:axId val="637442448"/>
      </c:lineChart>
      <c:catAx>
        <c:axId val="639994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637442448"/>
        <c:crosses val="autoZero"/>
        <c:auto val="1"/>
        <c:lblAlgn val="ctr"/>
        <c:lblOffset val="100"/>
        <c:noMultiLvlLbl val="0"/>
      </c:catAx>
      <c:valAx>
        <c:axId val="637442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639994832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ln>
            <a:noFill/>
          </a:ln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[F2_VecSize_930_Iters_1000_Nodes_4_Epsilon_1000.xlsx]Sheet4!PivotTable16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Naive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Sheet4!$A$5:$A$128</c:f>
              <c:strCache>
                <c:ptCount val="1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</c:strCache>
            </c:strRef>
          </c:cat>
          <c:val>
            <c:numRef>
              <c:f>Sheet4!$B$5:$B$128</c:f>
              <c:numCache>
                <c:formatCode>General</c:formatCode>
                <c:ptCount val="123"/>
                <c:pt idx="0">
                  <c:v>3720</c:v>
                </c:pt>
                <c:pt idx="1">
                  <c:v>7440</c:v>
                </c:pt>
                <c:pt idx="2">
                  <c:v>11160</c:v>
                </c:pt>
                <c:pt idx="3">
                  <c:v>14880</c:v>
                </c:pt>
                <c:pt idx="4">
                  <c:v>18600</c:v>
                </c:pt>
                <c:pt idx="5">
                  <c:v>22320</c:v>
                </c:pt>
                <c:pt idx="6">
                  <c:v>26040</c:v>
                </c:pt>
                <c:pt idx="7">
                  <c:v>29760</c:v>
                </c:pt>
                <c:pt idx="8">
                  <c:v>33480</c:v>
                </c:pt>
                <c:pt idx="9">
                  <c:v>37200</c:v>
                </c:pt>
                <c:pt idx="10">
                  <c:v>40920</c:v>
                </c:pt>
                <c:pt idx="11">
                  <c:v>44640</c:v>
                </c:pt>
                <c:pt idx="12">
                  <c:v>48360</c:v>
                </c:pt>
                <c:pt idx="13">
                  <c:v>52080</c:v>
                </c:pt>
                <c:pt idx="14">
                  <c:v>55800</c:v>
                </c:pt>
                <c:pt idx="15">
                  <c:v>59520</c:v>
                </c:pt>
                <c:pt idx="16">
                  <c:v>63240</c:v>
                </c:pt>
                <c:pt idx="17">
                  <c:v>66960</c:v>
                </c:pt>
                <c:pt idx="18">
                  <c:v>70680</c:v>
                </c:pt>
                <c:pt idx="19">
                  <c:v>74400</c:v>
                </c:pt>
                <c:pt idx="20">
                  <c:v>78120</c:v>
                </c:pt>
                <c:pt idx="21">
                  <c:v>81840</c:v>
                </c:pt>
                <c:pt idx="22">
                  <c:v>85560</c:v>
                </c:pt>
                <c:pt idx="23">
                  <c:v>89280</c:v>
                </c:pt>
                <c:pt idx="24">
                  <c:v>93000</c:v>
                </c:pt>
                <c:pt idx="25">
                  <c:v>96720</c:v>
                </c:pt>
                <c:pt idx="26">
                  <c:v>100440</c:v>
                </c:pt>
                <c:pt idx="27">
                  <c:v>104160</c:v>
                </c:pt>
                <c:pt idx="28">
                  <c:v>107880</c:v>
                </c:pt>
                <c:pt idx="29">
                  <c:v>111600</c:v>
                </c:pt>
                <c:pt idx="30">
                  <c:v>115320</c:v>
                </c:pt>
                <c:pt idx="31">
                  <c:v>119040</c:v>
                </c:pt>
                <c:pt idx="32">
                  <c:v>122760</c:v>
                </c:pt>
                <c:pt idx="33">
                  <c:v>126480</c:v>
                </c:pt>
                <c:pt idx="34">
                  <c:v>130200</c:v>
                </c:pt>
                <c:pt idx="35">
                  <c:v>133920</c:v>
                </c:pt>
                <c:pt idx="36">
                  <c:v>137640</c:v>
                </c:pt>
                <c:pt idx="37">
                  <c:v>141360</c:v>
                </c:pt>
                <c:pt idx="38">
                  <c:v>145080</c:v>
                </c:pt>
                <c:pt idx="39">
                  <c:v>148800</c:v>
                </c:pt>
                <c:pt idx="40">
                  <c:v>152520</c:v>
                </c:pt>
                <c:pt idx="41">
                  <c:v>156240</c:v>
                </c:pt>
                <c:pt idx="42">
                  <c:v>159960</c:v>
                </c:pt>
                <c:pt idx="43">
                  <c:v>163680</c:v>
                </c:pt>
                <c:pt idx="44">
                  <c:v>167400</c:v>
                </c:pt>
                <c:pt idx="45">
                  <c:v>171120</c:v>
                </c:pt>
                <c:pt idx="46">
                  <c:v>174840</c:v>
                </c:pt>
                <c:pt idx="47">
                  <c:v>178560</c:v>
                </c:pt>
                <c:pt idx="48">
                  <c:v>182280</c:v>
                </c:pt>
                <c:pt idx="49">
                  <c:v>186000</c:v>
                </c:pt>
                <c:pt idx="50">
                  <c:v>189720</c:v>
                </c:pt>
                <c:pt idx="51">
                  <c:v>193440</c:v>
                </c:pt>
                <c:pt idx="52">
                  <c:v>197160</c:v>
                </c:pt>
                <c:pt idx="53">
                  <c:v>200880</c:v>
                </c:pt>
                <c:pt idx="54">
                  <c:v>204600</c:v>
                </c:pt>
                <c:pt idx="55">
                  <c:v>208320</c:v>
                </c:pt>
                <c:pt idx="56">
                  <c:v>212040</c:v>
                </c:pt>
                <c:pt idx="57">
                  <c:v>215760</c:v>
                </c:pt>
                <c:pt idx="58">
                  <c:v>219480</c:v>
                </c:pt>
                <c:pt idx="59">
                  <c:v>223200</c:v>
                </c:pt>
                <c:pt idx="60">
                  <c:v>226920</c:v>
                </c:pt>
                <c:pt idx="61">
                  <c:v>230640</c:v>
                </c:pt>
                <c:pt idx="62">
                  <c:v>234360</c:v>
                </c:pt>
                <c:pt idx="63">
                  <c:v>238080</c:v>
                </c:pt>
                <c:pt idx="64">
                  <c:v>241800</c:v>
                </c:pt>
                <c:pt idx="65">
                  <c:v>245520</c:v>
                </c:pt>
                <c:pt idx="66">
                  <c:v>249240</c:v>
                </c:pt>
                <c:pt idx="67">
                  <c:v>252960</c:v>
                </c:pt>
                <c:pt idx="68">
                  <c:v>256680</c:v>
                </c:pt>
                <c:pt idx="69">
                  <c:v>260400</c:v>
                </c:pt>
                <c:pt idx="70">
                  <c:v>264120</c:v>
                </c:pt>
                <c:pt idx="71">
                  <c:v>267840</c:v>
                </c:pt>
                <c:pt idx="72">
                  <c:v>271560</c:v>
                </c:pt>
                <c:pt idx="73">
                  <c:v>275280</c:v>
                </c:pt>
                <c:pt idx="74">
                  <c:v>279000</c:v>
                </c:pt>
                <c:pt idx="75">
                  <c:v>282720</c:v>
                </c:pt>
                <c:pt idx="76">
                  <c:v>286440</c:v>
                </c:pt>
                <c:pt idx="77">
                  <c:v>290160</c:v>
                </c:pt>
                <c:pt idx="78">
                  <c:v>293880</c:v>
                </c:pt>
                <c:pt idx="79">
                  <c:v>297600</c:v>
                </c:pt>
                <c:pt idx="80">
                  <c:v>301320</c:v>
                </c:pt>
                <c:pt idx="81">
                  <c:v>305040</c:v>
                </c:pt>
                <c:pt idx="82">
                  <c:v>308760</c:v>
                </c:pt>
                <c:pt idx="83">
                  <c:v>312480</c:v>
                </c:pt>
                <c:pt idx="84">
                  <c:v>316200</c:v>
                </c:pt>
                <c:pt idx="85">
                  <c:v>319920</c:v>
                </c:pt>
                <c:pt idx="86">
                  <c:v>323640</c:v>
                </c:pt>
                <c:pt idx="87">
                  <c:v>327360</c:v>
                </c:pt>
                <c:pt idx="88">
                  <c:v>331080</c:v>
                </c:pt>
                <c:pt idx="89">
                  <c:v>334800</c:v>
                </c:pt>
                <c:pt idx="90">
                  <c:v>338520</c:v>
                </c:pt>
                <c:pt idx="91">
                  <c:v>342240</c:v>
                </c:pt>
                <c:pt idx="92">
                  <c:v>345960</c:v>
                </c:pt>
                <c:pt idx="93">
                  <c:v>349680</c:v>
                </c:pt>
                <c:pt idx="94">
                  <c:v>353400</c:v>
                </c:pt>
                <c:pt idx="95">
                  <c:v>357120</c:v>
                </c:pt>
                <c:pt idx="96">
                  <c:v>360840</c:v>
                </c:pt>
                <c:pt idx="97">
                  <c:v>364560</c:v>
                </c:pt>
                <c:pt idx="98">
                  <c:v>368280</c:v>
                </c:pt>
                <c:pt idx="99">
                  <c:v>372000</c:v>
                </c:pt>
                <c:pt idx="100">
                  <c:v>375720</c:v>
                </c:pt>
                <c:pt idx="101">
                  <c:v>379440</c:v>
                </c:pt>
                <c:pt idx="102">
                  <c:v>383160</c:v>
                </c:pt>
                <c:pt idx="103">
                  <c:v>386880</c:v>
                </c:pt>
                <c:pt idx="104">
                  <c:v>390600</c:v>
                </c:pt>
                <c:pt idx="105">
                  <c:v>394320</c:v>
                </c:pt>
                <c:pt idx="106">
                  <c:v>398040</c:v>
                </c:pt>
                <c:pt idx="107">
                  <c:v>401760</c:v>
                </c:pt>
                <c:pt idx="108">
                  <c:v>405480</c:v>
                </c:pt>
                <c:pt idx="109">
                  <c:v>409200</c:v>
                </c:pt>
                <c:pt idx="110">
                  <c:v>412920</c:v>
                </c:pt>
                <c:pt idx="111">
                  <c:v>416640</c:v>
                </c:pt>
                <c:pt idx="112">
                  <c:v>420360</c:v>
                </c:pt>
                <c:pt idx="113">
                  <c:v>424080</c:v>
                </c:pt>
                <c:pt idx="114">
                  <c:v>427800</c:v>
                </c:pt>
                <c:pt idx="115">
                  <c:v>431520</c:v>
                </c:pt>
                <c:pt idx="116">
                  <c:v>435240</c:v>
                </c:pt>
                <c:pt idx="117">
                  <c:v>438960</c:v>
                </c:pt>
                <c:pt idx="118">
                  <c:v>442680</c:v>
                </c:pt>
                <c:pt idx="119">
                  <c:v>446400</c:v>
                </c:pt>
                <c:pt idx="120">
                  <c:v>450120</c:v>
                </c:pt>
                <c:pt idx="121">
                  <c:v>453840</c:v>
                </c:pt>
                <c:pt idx="122">
                  <c:v>457560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E4-41A4-B55B-64F11FF7B18F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Sheet4!$A$5:$A$128</c:f>
              <c:strCache>
                <c:ptCount val="1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</c:strCache>
            </c:strRef>
          </c:cat>
          <c:val>
            <c:numRef>
              <c:f>Sheet4!$C$5:$C$128</c:f>
              <c:numCache>
                <c:formatCode>General</c:formatCode>
                <c:ptCount val="1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3720</c:v>
                </c:pt>
                <c:pt idx="13">
                  <c:v>3720</c:v>
                </c:pt>
                <c:pt idx="14">
                  <c:v>3720</c:v>
                </c:pt>
                <c:pt idx="15">
                  <c:v>3720</c:v>
                </c:pt>
                <c:pt idx="16">
                  <c:v>3720</c:v>
                </c:pt>
                <c:pt idx="17">
                  <c:v>3720</c:v>
                </c:pt>
                <c:pt idx="18">
                  <c:v>3720</c:v>
                </c:pt>
                <c:pt idx="19">
                  <c:v>7440</c:v>
                </c:pt>
                <c:pt idx="20">
                  <c:v>7440</c:v>
                </c:pt>
                <c:pt idx="21">
                  <c:v>7440</c:v>
                </c:pt>
                <c:pt idx="22">
                  <c:v>7440</c:v>
                </c:pt>
                <c:pt idx="23">
                  <c:v>7440</c:v>
                </c:pt>
                <c:pt idx="24">
                  <c:v>7440</c:v>
                </c:pt>
                <c:pt idx="25">
                  <c:v>11160</c:v>
                </c:pt>
                <c:pt idx="26">
                  <c:v>11160</c:v>
                </c:pt>
                <c:pt idx="27">
                  <c:v>11160</c:v>
                </c:pt>
                <c:pt idx="28">
                  <c:v>11160</c:v>
                </c:pt>
                <c:pt idx="29">
                  <c:v>11160</c:v>
                </c:pt>
                <c:pt idx="30">
                  <c:v>11160</c:v>
                </c:pt>
                <c:pt idx="31">
                  <c:v>14880</c:v>
                </c:pt>
                <c:pt idx="32">
                  <c:v>14880</c:v>
                </c:pt>
                <c:pt idx="33">
                  <c:v>14880</c:v>
                </c:pt>
                <c:pt idx="34">
                  <c:v>18600</c:v>
                </c:pt>
                <c:pt idx="35">
                  <c:v>18600</c:v>
                </c:pt>
                <c:pt idx="36">
                  <c:v>22320</c:v>
                </c:pt>
                <c:pt idx="37">
                  <c:v>22320</c:v>
                </c:pt>
                <c:pt idx="38">
                  <c:v>22320</c:v>
                </c:pt>
                <c:pt idx="39">
                  <c:v>26040</c:v>
                </c:pt>
                <c:pt idx="40">
                  <c:v>26040</c:v>
                </c:pt>
                <c:pt idx="41">
                  <c:v>29760</c:v>
                </c:pt>
                <c:pt idx="42">
                  <c:v>29760</c:v>
                </c:pt>
                <c:pt idx="43">
                  <c:v>29760</c:v>
                </c:pt>
                <c:pt idx="44">
                  <c:v>29760</c:v>
                </c:pt>
                <c:pt idx="45">
                  <c:v>33480</c:v>
                </c:pt>
                <c:pt idx="46">
                  <c:v>33480</c:v>
                </c:pt>
                <c:pt idx="47">
                  <c:v>37200</c:v>
                </c:pt>
                <c:pt idx="48">
                  <c:v>40920</c:v>
                </c:pt>
                <c:pt idx="49">
                  <c:v>44640</c:v>
                </c:pt>
                <c:pt idx="50">
                  <c:v>48360</c:v>
                </c:pt>
                <c:pt idx="51">
                  <c:v>48360</c:v>
                </c:pt>
                <c:pt idx="52">
                  <c:v>52080</c:v>
                </c:pt>
                <c:pt idx="53">
                  <c:v>59520</c:v>
                </c:pt>
                <c:pt idx="54">
                  <c:v>65100</c:v>
                </c:pt>
                <c:pt idx="55">
                  <c:v>68820</c:v>
                </c:pt>
                <c:pt idx="56">
                  <c:v>68820</c:v>
                </c:pt>
                <c:pt idx="57">
                  <c:v>68820</c:v>
                </c:pt>
                <c:pt idx="58">
                  <c:v>68820</c:v>
                </c:pt>
                <c:pt idx="59">
                  <c:v>68820</c:v>
                </c:pt>
                <c:pt idx="60">
                  <c:v>68820</c:v>
                </c:pt>
                <c:pt idx="61">
                  <c:v>72540</c:v>
                </c:pt>
                <c:pt idx="62">
                  <c:v>72540</c:v>
                </c:pt>
                <c:pt idx="63">
                  <c:v>72540</c:v>
                </c:pt>
                <c:pt idx="64">
                  <c:v>72540</c:v>
                </c:pt>
                <c:pt idx="65">
                  <c:v>76260</c:v>
                </c:pt>
                <c:pt idx="66">
                  <c:v>76260</c:v>
                </c:pt>
                <c:pt idx="67">
                  <c:v>76260</c:v>
                </c:pt>
                <c:pt idx="68">
                  <c:v>79980</c:v>
                </c:pt>
                <c:pt idx="69">
                  <c:v>79980</c:v>
                </c:pt>
                <c:pt idx="70">
                  <c:v>83700</c:v>
                </c:pt>
                <c:pt idx="71">
                  <c:v>87420</c:v>
                </c:pt>
                <c:pt idx="72">
                  <c:v>87420</c:v>
                </c:pt>
                <c:pt idx="73">
                  <c:v>87420</c:v>
                </c:pt>
                <c:pt idx="74">
                  <c:v>91140</c:v>
                </c:pt>
                <c:pt idx="75">
                  <c:v>94860</c:v>
                </c:pt>
                <c:pt idx="76">
                  <c:v>94860</c:v>
                </c:pt>
                <c:pt idx="77">
                  <c:v>98580</c:v>
                </c:pt>
                <c:pt idx="78">
                  <c:v>102300</c:v>
                </c:pt>
                <c:pt idx="79">
                  <c:v>107880</c:v>
                </c:pt>
                <c:pt idx="80">
                  <c:v>113460</c:v>
                </c:pt>
                <c:pt idx="81">
                  <c:v>117180</c:v>
                </c:pt>
                <c:pt idx="82">
                  <c:v>117180</c:v>
                </c:pt>
                <c:pt idx="83">
                  <c:v>117180</c:v>
                </c:pt>
                <c:pt idx="84">
                  <c:v>117180</c:v>
                </c:pt>
                <c:pt idx="85">
                  <c:v>120900</c:v>
                </c:pt>
                <c:pt idx="86">
                  <c:v>120900</c:v>
                </c:pt>
                <c:pt idx="87">
                  <c:v>124620</c:v>
                </c:pt>
                <c:pt idx="88">
                  <c:v>124620</c:v>
                </c:pt>
                <c:pt idx="89">
                  <c:v>124620</c:v>
                </c:pt>
                <c:pt idx="90">
                  <c:v>128340</c:v>
                </c:pt>
                <c:pt idx="91">
                  <c:v>132060</c:v>
                </c:pt>
                <c:pt idx="92">
                  <c:v>132060</c:v>
                </c:pt>
                <c:pt idx="93">
                  <c:v>135780</c:v>
                </c:pt>
                <c:pt idx="94">
                  <c:v>135780</c:v>
                </c:pt>
                <c:pt idx="95">
                  <c:v>139500</c:v>
                </c:pt>
                <c:pt idx="96">
                  <c:v>145080</c:v>
                </c:pt>
                <c:pt idx="97">
                  <c:v>148800</c:v>
                </c:pt>
                <c:pt idx="98">
                  <c:v>152520</c:v>
                </c:pt>
                <c:pt idx="99">
                  <c:v>158100</c:v>
                </c:pt>
                <c:pt idx="100">
                  <c:v>161820</c:v>
                </c:pt>
                <c:pt idx="101">
                  <c:v>165540</c:v>
                </c:pt>
                <c:pt idx="102">
                  <c:v>165540</c:v>
                </c:pt>
                <c:pt idx="103">
                  <c:v>165540</c:v>
                </c:pt>
                <c:pt idx="104">
                  <c:v>165540</c:v>
                </c:pt>
                <c:pt idx="105">
                  <c:v>169260</c:v>
                </c:pt>
                <c:pt idx="106">
                  <c:v>169260</c:v>
                </c:pt>
                <c:pt idx="107">
                  <c:v>169260</c:v>
                </c:pt>
                <c:pt idx="108">
                  <c:v>172980</c:v>
                </c:pt>
                <c:pt idx="109">
                  <c:v>176700</c:v>
                </c:pt>
                <c:pt idx="110">
                  <c:v>180420</c:v>
                </c:pt>
                <c:pt idx="111">
                  <c:v>184140</c:v>
                </c:pt>
                <c:pt idx="112">
                  <c:v>187860</c:v>
                </c:pt>
                <c:pt idx="113">
                  <c:v>187860</c:v>
                </c:pt>
                <c:pt idx="114">
                  <c:v>193440</c:v>
                </c:pt>
                <c:pt idx="115">
                  <c:v>197160</c:v>
                </c:pt>
                <c:pt idx="116">
                  <c:v>202740</c:v>
                </c:pt>
                <c:pt idx="117">
                  <c:v>206460</c:v>
                </c:pt>
                <c:pt idx="118">
                  <c:v>206460</c:v>
                </c:pt>
                <c:pt idx="119">
                  <c:v>206460</c:v>
                </c:pt>
                <c:pt idx="120">
                  <c:v>210180</c:v>
                </c:pt>
                <c:pt idx="121">
                  <c:v>210180</c:v>
                </c:pt>
                <c:pt idx="122">
                  <c:v>213900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E4-41A4-B55B-64F11FF7B18F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Dist L2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Sheet4!$A$5:$A$128</c:f>
              <c:strCache>
                <c:ptCount val="1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</c:strCache>
            </c:strRef>
          </c:cat>
          <c:val>
            <c:numRef>
              <c:f>Sheet4!$D$5:$D$128</c:f>
              <c:numCache>
                <c:formatCode>General</c:formatCode>
                <c:ptCount val="1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16</c:v>
                </c:pt>
                <c:pt idx="34">
                  <c:v>16</c:v>
                </c:pt>
                <c:pt idx="35">
                  <c:v>20</c:v>
                </c:pt>
                <c:pt idx="36">
                  <c:v>20</c:v>
                </c:pt>
                <c:pt idx="37">
                  <c:v>20</c:v>
                </c:pt>
                <c:pt idx="38">
                  <c:v>20</c:v>
                </c:pt>
                <c:pt idx="39">
                  <c:v>20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24</c:v>
                </c:pt>
                <c:pt idx="44">
                  <c:v>24</c:v>
                </c:pt>
                <c:pt idx="45">
                  <c:v>24</c:v>
                </c:pt>
                <c:pt idx="46">
                  <c:v>24</c:v>
                </c:pt>
                <c:pt idx="47">
                  <c:v>28</c:v>
                </c:pt>
                <c:pt idx="48">
                  <c:v>28</c:v>
                </c:pt>
                <c:pt idx="49">
                  <c:v>28</c:v>
                </c:pt>
                <c:pt idx="50">
                  <c:v>28</c:v>
                </c:pt>
                <c:pt idx="51">
                  <c:v>32</c:v>
                </c:pt>
                <c:pt idx="52">
                  <c:v>36</c:v>
                </c:pt>
                <c:pt idx="53">
                  <c:v>36</c:v>
                </c:pt>
                <c:pt idx="54">
                  <c:v>40</c:v>
                </c:pt>
                <c:pt idx="55">
                  <c:v>44</c:v>
                </c:pt>
                <c:pt idx="56">
                  <c:v>44</c:v>
                </c:pt>
                <c:pt idx="57">
                  <c:v>50</c:v>
                </c:pt>
                <c:pt idx="58">
                  <c:v>54</c:v>
                </c:pt>
                <c:pt idx="59">
                  <c:v>60</c:v>
                </c:pt>
                <c:pt idx="60">
                  <c:v>7504</c:v>
                </c:pt>
                <c:pt idx="61">
                  <c:v>7504</c:v>
                </c:pt>
                <c:pt idx="62">
                  <c:v>7504</c:v>
                </c:pt>
                <c:pt idx="63">
                  <c:v>7504</c:v>
                </c:pt>
                <c:pt idx="64">
                  <c:v>7504</c:v>
                </c:pt>
                <c:pt idx="65">
                  <c:v>7504</c:v>
                </c:pt>
                <c:pt idx="66">
                  <c:v>7508</c:v>
                </c:pt>
                <c:pt idx="67">
                  <c:v>7514</c:v>
                </c:pt>
                <c:pt idx="68">
                  <c:v>14958</c:v>
                </c:pt>
                <c:pt idx="69">
                  <c:v>14958</c:v>
                </c:pt>
                <c:pt idx="70">
                  <c:v>14958</c:v>
                </c:pt>
                <c:pt idx="71">
                  <c:v>14958</c:v>
                </c:pt>
                <c:pt idx="72">
                  <c:v>14958</c:v>
                </c:pt>
                <c:pt idx="73">
                  <c:v>14962</c:v>
                </c:pt>
                <c:pt idx="74">
                  <c:v>14968</c:v>
                </c:pt>
                <c:pt idx="75">
                  <c:v>22412</c:v>
                </c:pt>
                <c:pt idx="76">
                  <c:v>22412</c:v>
                </c:pt>
                <c:pt idx="77">
                  <c:v>22412</c:v>
                </c:pt>
                <c:pt idx="78">
                  <c:v>22412</c:v>
                </c:pt>
                <c:pt idx="79">
                  <c:v>22412</c:v>
                </c:pt>
                <c:pt idx="80">
                  <c:v>22416</c:v>
                </c:pt>
                <c:pt idx="81">
                  <c:v>22422</c:v>
                </c:pt>
                <c:pt idx="82">
                  <c:v>29866</c:v>
                </c:pt>
                <c:pt idx="83">
                  <c:v>29866</c:v>
                </c:pt>
                <c:pt idx="84">
                  <c:v>29866</c:v>
                </c:pt>
                <c:pt idx="85">
                  <c:v>29866</c:v>
                </c:pt>
                <c:pt idx="86">
                  <c:v>29870</c:v>
                </c:pt>
                <c:pt idx="87">
                  <c:v>29876</c:v>
                </c:pt>
                <c:pt idx="88">
                  <c:v>29884</c:v>
                </c:pt>
                <c:pt idx="89">
                  <c:v>37328</c:v>
                </c:pt>
                <c:pt idx="90">
                  <c:v>37328</c:v>
                </c:pt>
                <c:pt idx="91">
                  <c:v>37328</c:v>
                </c:pt>
                <c:pt idx="92">
                  <c:v>37328</c:v>
                </c:pt>
                <c:pt idx="93">
                  <c:v>37332</c:v>
                </c:pt>
                <c:pt idx="94">
                  <c:v>37336</c:v>
                </c:pt>
                <c:pt idx="95">
                  <c:v>44780</c:v>
                </c:pt>
                <c:pt idx="96">
                  <c:v>44780</c:v>
                </c:pt>
                <c:pt idx="97">
                  <c:v>44780</c:v>
                </c:pt>
                <c:pt idx="98">
                  <c:v>44780</c:v>
                </c:pt>
                <c:pt idx="99">
                  <c:v>44784</c:v>
                </c:pt>
                <c:pt idx="100">
                  <c:v>44792</c:v>
                </c:pt>
                <c:pt idx="101">
                  <c:v>52236</c:v>
                </c:pt>
                <c:pt idx="102">
                  <c:v>52236</c:v>
                </c:pt>
                <c:pt idx="103">
                  <c:v>52236</c:v>
                </c:pt>
                <c:pt idx="104">
                  <c:v>52236</c:v>
                </c:pt>
                <c:pt idx="105">
                  <c:v>52240</c:v>
                </c:pt>
                <c:pt idx="106">
                  <c:v>52246</c:v>
                </c:pt>
                <c:pt idx="107">
                  <c:v>59690</c:v>
                </c:pt>
                <c:pt idx="108">
                  <c:v>59690</c:v>
                </c:pt>
                <c:pt idx="109">
                  <c:v>59690</c:v>
                </c:pt>
                <c:pt idx="110">
                  <c:v>59694</c:v>
                </c:pt>
                <c:pt idx="111">
                  <c:v>59700</c:v>
                </c:pt>
                <c:pt idx="112">
                  <c:v>67144</c:v>
                </c:pt>
                <c:pt idx="113">
                  <c:v>67144</c:v>
                </c:pt>
                <c:pt idx="114">
                  <c:v>67144</c:v>
                </c:pt>
                <c:pt idx="115">
                  <c:v>67148</c:v>
                </c:pt>
                <c:pt idx="116">
                  <c:v>67156</c:v>
                </c:pt>
                <c:pt idx="117">
                  <c:v>74600</c:v>
                </c:pt>
                <c:pt idx="118">
                  <c:v>74600</c:v>
                </c:pt>
                <c:pt idx="119">
                  <c:v>74600</c:v>
                </c:pt>
                <c:pt idx="120">
                  <c:v>74604</c:v>
                </c:pt>
                <c:pt idx="121">
                  <c:v>74610</c:v>
                </c:pt>
                <c:pt idx="122">
                  <c:v>82054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E4-41A4-B55B-64F11FF7B18F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Sheet4!$A$5:$A$128</c:f>
              <c:strCache>
                <c:ptCount val="1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</c:strCache>
            </c:strRef>
          </c:cat>
          <c:val>
            <c:numRef>
              <c:f>Sheet4!$E$5:$E$128</c:f>
              <c:numCache>
                <c:formatCode>General</c:formatCode>
                <c:ptCount val="1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12</c:v>
                </c:pt>
                <c:pt idx="20">
                  <c:v>16</c:v>
                </c:pt>
                <c:pt idx="21">
                  <c:v>22</c:v>
                </c:pt>
                <c:pt idx="22">
                  <c:v>22</c:v>
                </c:pt>
                <c:pt idx="23">
                  <c:v>22</c:v>
                </c:pt>
                <c:pt idx="24">
                  <c:v>28</c:v>
                </c:pt>
                <c:pt idx="25">
                  <c:v>36</c:v>
                </c:pt>
                <c:pt idx="26">
                  <c:v>44</c:v>
                </c:pt>
                <c:pt idx="27">
                  <c:v>7488</c:v>
                </c:pt>
                <c:pt idx="28">
                  <c:v>7488</c:v>
                </c:pt>
                <c:pt idx="29">
                  <c:v>7488</c:v>
                </c:pt>
                <c:pt idx="30">
                  <c:v>7488</c:v>
                </c:pt>
                <c:pt idx="31">
                  <c:v>7488</c:v>
                </c:pt>
                <c:pt idx="32">
                  <c:v>7488</c:v>
                </c:pt>
                <c:pt idx="33">
                  <c:v>7488</c:v>
                </c:pt>
                <c:pt idx="34">
                  <c:v>7488</c:v>
                </c:pt>
                <c:pt idx="35">
                  <c:v>7492</c:v>
                </c:pt>
                <c:pt idx="36">
                  <c:v>7492</c:v>
                </c:pt>
                <c:pt idx="37">
                  <c:v>7492</c:v>
                </c:pt>
                <c:pt idx="38">
                  <c:v>7496</c:v>
                </c:pt>
                <c:pt idx="39">
                  <c:v>7496</c:v>
                </c:pt>
                <c:pt idx="40">
                  <c:v>7502</c:v>
                </c:pt>
                <c:pt idx="41">
                  <c:v>7506</c:v>
                </c:pt>
                <c:pt idx="42">
                  <c:v>7510</c:v>
                </c:pt>
                <c:pt idx="43">
                  <c:v>7514</c:v>
                </c:pt>
                <c:pt idx="44">
                  <c:v>7514</c:v>
                </c:pt>
                <c:pt idx="45">
                  <c:v>7518</c:v>
                </c:pt>
                <c:pt idx="46">
                  <c:v>14962</c:v>
                </c:pt>
                <c:pt idx="47">
                  <c:v>14962</c:v>
                </c:pt>
                <c:pt idx="48">
                  <c:v>14962</c:v>
                </c:pt>
                <c:pt idx="49">
                  <c:v>14962</c:v>
                </c:pt>
                <c:pt idx="50">
                  <c:v>14962</c:v>
                </c:pt>
                <c:pt idx="51">
                  <c:v>14962</c:v>
                </c:pt>
                <c:pt idx="52">
                  <c:v>14966</c:v>
                </c:pt>
                <c:pt idx="53">
                  <c:v>14966</c:v>
                </c:pt>
                <c:pt idx="54">
                  <c:v>14966</c:v>
                </c:pt>
                <c:pt idx="55">
                  <c:v>14970</c:v>
                </c:pt>
                <c:pt idx="56">
                  <c:v>14970</c:v>
                </c:pt>
                <c:pt idx="57">
                  <c:v>14974</c:v>
                </c:pt>
                <c:pt idx="58">
                  <c:v>14974</c:v>
                </c:pt>
                <c:pt idx="59">
                  <c:v>14978</c:v>
                </c:pt>
                <c:pt idx="60">
                  <c:v>14982</c:v>
                </c:pt>
                <c:pt idx="61">
                  <c:v>14986</c:v>
                </c:pt>
                <c:pt idx="62">
                  <c:v>14990</c:v>
                </c:pt>
                <c:pt idx="63">
                  <c:v>14998</c:v>
                </c:pt>
                <c:pt idx="64">
                  <c:v>22442</c:v>
                </c:pt>
                <c:pt idx="65">
                  <c:v>22442</c:v>
                </c:pt>
                <c:pt idx="66">
                  <c:v>22442</c:v>
                </c:pt>
                <c:pt idx="67">
                  <c:v>22442</c:v>
                </c:pt>
                <c:pt idx="68">
                  <c:v>22442</c:v>
                </c:pt>
                <c:pt idx="69">
                  <c:v>22446</c:v>
                </c:pt>
                <c:pt idx="70">
                  <c:v>22446</c:v>
                </c:pt>
                <c:pt idx="71">
                  <c:v>22450</c:v>
                </c:pt>
                <c:pt idx="72">
                  <c:v>22450</c:v>
                </c:pt>
                <c:pt idx="73">
                  <c:v>22450</c:v>
                </c:pt>
                <c:pt idx="74">
                  <c:v>22454</c:v>
                </c:pt>
                <c:pt idx="75">
                  <c:v>22454</c:v>
                </c:pt>
                <c:pt idx="76">
                  <c:v>22458</c:v>
                </c:pt>
                <c:pt idx="77">
                  <c:v>22462</c:v>
                </c:pt>
                <c:pt idx="78">
                  <c:v>22466</c:v>
                </c:pt>
                <c:pt idx="79">
                  <c:v>22474</c:v>
                </c:pt>
                <c:pt idx="80">
                  <c:v>22480</c:v>
                </c:pt>
                <c:pt idx="81">
                  <c:v>29924</c:v>
                </c:pt>
                <c:pt idx="82">
                  <c:v>29924</c:v>
                </c:pt>
                <c:pt idx="83">
                  <c:v>29924</c:v>
                </c:pt>
                <c:pt idx="84">
                  <c:v>29924</c:v>
                </c:pt>
                <c:pt idx="85">
                  <c:v>29928</c:v>
                </c:pt>
                <c:pt idx="86">
                  <c:v>29928</c:v>
                </c:pt>
                <c:pt idx="87">
                  <c:v>29932</c:v>
                </c:pt>
                <c:pt idx="88">
                  <c:v>29932</c:v>
                </c:pt>
                <c:pt idx="89">
                  <c:v>29932</c:v>
                </c:pt>
                <c:pt idx="90">
                  <c:v>29936</c:v>
                </c:pt>
                <c:pt idx="91">
                  <c:v>29942</c:v>
                </c:pt>
                <c:pt idx="92">
                  <c:v>29946</c:v>
                </c:pt>
                <c:pt idx="93">
                  <c:v>29952</c:v>
                </c:pt>
                <c:pt idx="94">
                  <c:v>29956</c:v>
                </c:pt>
                <c:pt idx="95">
                  <c:v>29964</c:v>
                </c:pt>
                <c:pt idx="96">
                  <c:v>37408</c:v>
                </c:pt>
                <c:pt idx="97">
                  <c:v>37408</c:v>
                </c:pt>
                <c:pt idx="98">
                  <c:v>37408</c:v>
                </c:pt>
                <c:pt idx="99">
                  <c:v>37408</c:v>
                </c:pt>
                <c:pt idx="100">
                  <c:v>37412</c:v>
                </c:pt>
                <c:pt idx="101">
                  <c:v>37412</c:v>
                </c:pt>
                <c:pt idx="102">
                  <c:v>37416</c:v>
                </c:pt>
                <c:pt idx="103">
                  <c:v>37420</c:v>
                </c:pt>
                <c:pt idx="104">
                  <c:v>37420</c:v>
                </c:pt>
                <c:pt idx="105">
                  <c:v>37424</c:v>
                </c:pt>
                <c:pt idx="106">
                  <c:v>37424</c:v>
                </c:pt>
                <c:pt idx="107">
                  <c:v>37428</c:v>
                </c:pt>
                <c:pt idx="108">
                  <c:v>37432</c:v>
                </c:pt>
                <c:pt idx="109">
                  <c:v>37438</c:v>
                </c:pt>
                <c:pt idx="110">
                  <c:v>44882</c:v>
                </c:pt>
                <c:pt idx="111">
                  <c:v>44882</c:v>
                </c:pt>
                <c:pt idx="112">
                  <c:v>44882</c:v>
                </c:pt>
                <c:pt idx="113">
                  <c:v>44882</c:v>
                </c:pt>
                <c:pt idx="114">
                  <c:v>44886</c:v>
                </c:pt>
                <c:pt idx="115">
                  <c:v>44890</c:v>
                </c:pt>
                <c:pt idx="116">
                  <c:v>44894</c:v>
                </c:pt>
                <c:pt idx="117">
                  <c:v>44900</c:v>
                </c:pt>
                <c:pt idx="118">
                  <c:v>44904</c:v>
                </c:pt>
                <c:pt idx="119">
                  <c:v>44912</c:v>
                </c:pt>
                <c:pt idx="120">
                  <c:v>44918</c:v>
                </c:pt>
                <c:pt idx="121">
                  <c:v>52362</c:v>
                </c:pt>
                <c:pt idx="122">
                  <c:v>52362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E4-41A4-B55B-64F11FF7B18F}"/>
            </c:ext>
          </c:extLst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Dist L-Inf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Sheet4!$A$5:$A$128</c:f>
              <c:strCache>
                <c:ptCount val="1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</c:strCache>
            </c:strRef>
          </c:cat>
          <c:val>
            <c:numRef>
              <c:f>Sheet4!$F$5:$F$128</c:f>
              <c:numCache>
                <c:formatCode>General</c:formatCode>
                <c:ptCount val="1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16</c:v>
                </c:pt>
                <c:pt idx="31">
                  <c:v>16</c:v>
                </c:pt>
                <c:pt idx="32">
                  <c:v>16</c:v>
                </c:pt>
                <c:pt idx="33">
                  <c:v>20</c:v>
                </c:pt>
                <c:pt idx="34">
                  <c:v>20</c:v>
                </c:pt>
                <c:pt idx="35">
                  <c:v>24</c:v>
                </c:pt>
                <c:pt idx="36">
                  <c:v>28</c:v>
                </c:pt>
                <c:pt idx="37">
                  <c:v>28</c:v>
                </c:pt>
                <c:pt idx="38">
                  <c:v>34</c:v>
                </c:pt>
                <c:pt idx="39">
                  <c:v>34</c:v>
                </c:pt>
                <c:pt idx="40">
                  <c:v>34</c:v>
                </c:pt>
                <c:pt idx="41">
                  <c:v>34</c:v>
                </c:pt>
                <c:pt idx="42">
                  <c:v>34</c:v>
                </c:pt>
                <c:pt idx="43">
                  <c:v>38</c:v>
                </c:pt>
                <c:pt idx="44">
                  <c:v>38</c:v>
                </c:pt>
                <c:pt idx="45">
                  <c:v>38</c:v>
                </c:pt>
                <c:pt idx="46">
                  <c:v>42</c:v>
                </c:pt>
                <c:pt idx="47">
                  <c:v>42</c:v>
                </c:pt>
                <c:pt idx="48">
                  <c:v>42</c:v>
                </c:pt>
                <c:pt idx="49">
                  <c:v>46</c:v>
                </c:pt>
                <c:pt idx="50">
                  <c:v>50</c:v>
                </c:pt>
                <c:pt idx="51">
                  <c:v>50</c:v>
                </c:pt>
                <c:pt idx="52">
                  <c:v>56</c:v>
                </c:pt>
                <c:pt idx="53">
                  <c:v>62</c:v>
                </c:pt>
                <c:pt idx="54">
                  <c:v>70</c:v>
                </c:pt>
                <c:pt idx="55">
                  <c:v>7514</c:v>
                </c:pt>
                <c:pt idx="56">
                  <c:v>7514</c:v>
                </c:pt>
                <c:pt idx="57">
                  <c:v>7514</c:v>
                </c:pt>
                <c:pt idx="58">
                  <c:v>7514</c:v>
                </c:pt>
                <c:pt idx="59">
                  <c:v>7514</c:v>
                </c:pt>
                <c:pt idx="60">
                  <c:v>7514</c:v>
                </c:pt>
                <c:pt idx="61">
                  <c:v>7518</c:v>
                </c:pt>
                <c:pt idx="62">
                  <c:v>7518</c:v>
                </c:pt>
                <c:pt idx="63">
                  <c:v>7518</c:v>
                </c:pt>
                <c:pt idx="64">
                  <c:v>7522</c:v>
                </c:pt>
                <c:pt idx="65">
                  <c:v>7522</c:v>
                </c:pt>
                <c:pt idx="66">
                  <c:v>7526</c:v>
                </c:pt>
                <c:pt idx="67">
                  <c:v>7526</c:v>
                </c:pt>
                <c:pt idx="68">
                  <c:v>7526</c:v>
                </c:pt>
                <c:pt idx="69">
                  <c:v>7530</c:v>
                </c:pt>
                <c:pt idx="70">
                  <c:v>7534</c:v>
                </c:pt>
                <c:pt idx="71">
                  <c:v>7538</c:v>
                </c:pt>
                <c:pt idx="72">
                  <c:v>7544</c:v>
                </c:pt>
                <c:pt idx="73">
                  <c:v>7544</c:v>
                </c:pt>
                <c:pt idx="74">
                  <c:v>7544</c:v>
                </c:pt>
                <c:pt idx="75">
                  <c:v>7548</c:v>
                </c:pt>
                <c:pt idx="76">
                  <c:v>7552</c:v>
                </c:pt>
                <c:pt idx="77">
                  <c:v>7552</c:v>
                </c:pt>
                <c:pt idx="78">
                  <c:v>7558</c:v>
                </c:pt>
                <c:pt idx="79">
                  <c:v>7564</c:v>
                </c:pt>
                <c:pt idx="80">
                  <c:v>15008</c:v>
                </c:pt>
                <c:pt idx="81">
                  <c:v>15008</c:v>
                </c:pt>
                <c:pt idx="82">
                  <c:v>15008</c:v>
                </c:pt>
                <c:pt idx="83">
                  <c:v>15008</c:v>
                </c:pt>
                <c:pt idx="84">
                  <c:v>15008</c:v>
                </c:pt>
                <c:pt idx="85">
                  <c:v>15012</c:v>
                </c:pt>
                <c:pt idx="86">
                  <c:v>15012</c:v>
                </c:pt>
                <c:pt idx="87">
                  <c:v>15016</c:v>
                </c:pt>
                <c:pt idx="88">
                  <c:v>15016</c:v>
                </c:pt>
                <c:pt idx="89">
                  <c:v>15016</c:v>
                </c:pt>
                <c:pt idx="90">
                  <c:v>15020</c:v>
                </c:pt>
                <c:pt idx="91">
                  <c:v>15024</c:v>
                </c:pt>
                <c:pt idx="92">
                  <c:v>15024</c:v>
                </c:pt>
                <c:pt idx="93">
                  <c:v>15024</c:v>
                </c:pt>
                <c:pt idx="94">
                  <c:v>15028</c:v>
                </c:pt>
                <c:pt idx="95">
                  <c:v>15032</c:v>
                </c:pt>
                <c:pt idx="96">
                  <c:v>15038</c:v>
                </c:pt>
                <c:pt idx="97">
                  <c:v>15042</c:v>
                </c:pt>
                <c:pt idx="98">
                  <c:v>22486</c:v>
                </c:pt>
                <c:pt idx="99">
                  <c:v>22486</c:v>
                </c:pt>
                <c:pt idx="100">
                  <c:v>22486</c:v>
                </c:pt>
                <c:pt idx="101">
                  <c:v>22486</c:v>
                </c:pt>
                <c:pt idx="102">
                  <c:v>22490</c:v>
                </c:pt>
                <c:pt idx="103">
                  <c:v>22490</c:v>
                </c:pt>
                <c:pt idx="104">
                  <c:v>22494</c:v>
                </c:pt>
                <c:pt idx="105">
                  <c:v>22494</c:v>
                </c:pt>
                <c:pt idx="106">
                  <c:v>22494</c:v>
                </c:pt>
                <c:pt idx="107">
                  <c:v>22498</c:v>
                </c:pt>
                <c:pt idx="108">
                  <c:v>22502</c:v>
                </c:pt>
                <c:pt idx="109">
                  <c:v>22508</c:v>
                </c:pt>
                <c:pt idx="110">
                  <c:v>22516</c:v>
                </c:pt>
                <c:pt idx="111">
                  <c:v>22520</c:v>
                </c:pt>
                <c:pt idx="112">
                  <c:v>22526</c:v>
                </c:pt>
                <c:pt idx="113">
                  <c:v>22532</c:v>
                </c:pt>
                <c:pt idx="114">
                  <c:v>29976</c:v>
                </c:pt>
                <c:pt idx="115">
                  <c:v>29976</c:v>
                </c:pt>
                <c:pt idx="116">
                  <c:v>29976</c:v>
                </c:pt>
                <c:pt idx="117">
                  <c:v>29980</c:v>
                </c:pt>
                <c:pt idx="118">
                  <c:v>29980</c:v>
                </c:pt>
                <c:pt idx="119">
                  <c:v>29984</c:v>
                </c:pt>
                <c:pt idx="120">
                  <c:v>29984</c:v>
                </c:pt>
                <c:pt idx="121">
                  <c:v>29988</c:v>
                </c:pt>
                <c:pt idx="122">
                  <c:v>29992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E4-41A4-B55B-64F11FF7B18F}"/>
            </c:ext>
          </c:extLst>
        </c:ser>
        <c:ser>
          <c:idx val="5"/>
          <c:order val="5"/>
          <c:tx>
            <c:strRef>
              <c:f>Sheet4!$G$3:$G$4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Sheet4!$A$5:$A$128</c:f>
              <c:strCache>
                <c:ptCount val="1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</c:strCache>
            </c:strRef>
          </c:cat>
          <c:val>
            <c:numRef>
              <c:f>Sheet4!$G$5:$G$128</c:f>
              <c:numCache>
                <c:formatCode>General</c:formatCode>
                <c:ptCount val="1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7440</c:v>
                </c:pt>
                <c:pt idx="62">
                  <c:v>7440</c:v>
                </c:pt>
                <c:pt idx="63">
                  <c:v>7440</c:v>
                </c:pt>
                <c:pt idx="64">
                  <c:v>7440</c:v>
                </c:pt>
                <c:pt idx="65">
                  <c:v>7440</c:v>
                </c:pt>
                <c:pt idx="66">
                  <c:v>7440</c:v>
                </c:pt>
                <c:pt idx="67">
                  <c:v>7440</c:v>
                </c:pt>
                <c:pt idx="68">
                  <c:v>7440</c:v>
                </c:pt>
                <c:pt idx="69">
                  <c:v>7440</c:v>
                </c:pt>
                <c:pt idx="70">
                  <c:v>7440</c:v>
                </c:pt>
                <c:pt idx="71">
                  <c:v>7440</c:v>
                </c:pt>
                <c:pt idx="72">
                  <c:v>7440</c:v>
                </c:pt>
                <c:pt idx="73">
                  <c:v>7440</c:v>
                </c:pt>
                <c:pt idx="74">
                  <c:v>7440</c:v>
                </c:pt>
                <c:pt idx="75">
                  <c:v>7440</c:v>
                </c:pt>
                <c:pt idx="76">
                  <c:v>7440</c:v>
                </c:pt>
                <c:pt idx="77">
                  <c:v>7440</c:v>
                </c:pt>
                <c:pt idx="78">
                  <c:v>7440</c:v>
                </c:pt>
                <c:pt idx="79">
                  <c:v>7440</c:v>
                </c:pt>
                <c:pt idx="80">
                  <c:v>7440</c:v>
                </c:pt>
                <c:pt idx="81">
                  <c:v>7440</c:v>
                </c:pt>
                <c:pt idx="82">
                  <c:v>7440</c:v>
                </c:pt>
                <c:pt idx="83">
                  <c:v>7440</c:v>
                </c:pt>
                <c:pt idx="84">
                  <c:v>7440</c:v>
                </c:pt>
                <c:pt idx="85">
                  <c:v>7440</c:v>
                </c:pt>
                <c:pt idx="86">
                  <c:v>7440</c:v>
                </c:pt>
                <c:pt idx="87">
                  <c:v>14880</c:v>
                </c:pt>
                <c:pt idx="88">
                  <c:v>14880</c:v>
                </c:pt>
                <c:pt idx="89">
                  <c:v>14880</c:v>
                </c:pt>
                <c:pt idx="90">
                  <c:v>14880</c:v>
                </c:pt>
                <c:pt idx="91">
                  <c:v>14880</c:v>
                </c:pt>
                <c:pt idx="92">
                  <c:v>14880</c:v>
                </c:pt>
                <c:pt idx="93">
                  <c:v>14880</c:v>
                </c:pt>
                <c:pt idx="94">
                  <c:v>14880</c:v>
                </c:pt>
                <c:pt idx="95">
                  <c:v>14880</c:v>
                </c:pt>
                <c:pt idx="96">
                  <c:v>14880</c:v>
                </c:pt>
                <c:pt idx="97">
                  <c:v>14880</c:v>
                </c:pt>
                <c:pt idx="98">
                  <c:v>14880</c:v>
                </c:pt>
                <c:pt idx="99">
                  <c:v>14880</c:v>
                </c:pt>
                <c:pt idx="100">
                  <c:v>14880</c:v>
                </c:pt>
                <c:pt idx="101">
                  <c:v>14880</c:v>
                </c:pt>
                <c:pt idx="102">
                  <c:v>14880</c:v>
                </c:pt>
                <c:pt idx="103">
                  <c:v>14880</c:v>
                </c:pt>
                <c:pt idx="104">
                  <c:v>14880</c:v>
                </c:pt>
                <c:pt idx="105">
                  <c:v>14880</c:v>
                </c:pt>
                <c:pt idx="106">
                  <c:v>14880</c:v>
                </c:pt>
                <c:pt idx="107">
                  <c:v>14880</c:v>
                </c:pt>
                <c:pt idx="108">
                  <c:v>22320</c:v>
                </c:pt>
                <c:pt idx="109">
                  <c:v>22320</c:v>
                </c:pt>
                <c:pt idx="110">
                  <c:v>22320</c:v>
                </c:pt>
                <c:pt idx="111">
                  <c:v>22320</c:v>
                </c:pt>
                <c:pt idx="112">
                  <c:v>22320</c:v>
                </c:pt>
                <c:pt idx="113">
                  <c:v>22320</c:v>
                </c:pt>
                <c:pt idx="114">
                  <c:v>22320</c:v>
                </c:pt>
                <c:pt idx="115">
                  <c:v>22320</c:v>
                </c:pt>
                <c:pt idx="116">
                  <c:v>22320</c:v>
                </c:pt>
                <c:pt idx="117">
                  <c:v>22320</c:v>
                </c:pt>
                <c:pt idx="118">
                  <c:v>22320</c:v>
                </c:pt>
                <c:pt idx="119">
                  <c:v>22320</c:v>
                </c:pt>
                <c:pt idx="120">
                  <c:v>22320</c:v>
                </c:pt>
                <c:pt idx="121">
                  <c:v>22320</c:v>
                </c:pt>
                <c:pt idx="122">
                  <c:v>22320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7E4-41A4-B55B-64F11FF7B1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761839"/>
        <c:axId val="30246975"/>
      </c:lineChart>
      <c:catAx>
        <c:axId val="1367618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246975"/>
        <c:crosses val="autoZero"/>
        <c:auto val="1"/>
        <c:lblAlgn val="ctr"/>
        <c:lblOffset val="100"/>
        <c:noMultiLvlLbl val="0"/>
      </c:catAx>
      <c:valAx>
        <c:axId val="302469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36761839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strRef>
              <c:f>'Bandwidth Chart'!$B$1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'Bandwidth Chart'!$A$2:$A$7</c:f>
              <c:numCache>
                <c:formatCode>General</c:formatCode>
                <c:ptCount val="6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  <c:pt idx="5">
                  <c:v>3660</c:v>
                </c:pt>
              </c:numCache>
            </c:numRef>
          </c:xVal>
          <c:yVal>
            <c:numRef>
              <c:f>'Bandwidth Chart'!$B$2:$B$7</c:f>
              <c:numCache>
                <c:formatCode>General</c:formatCode>
                <c:ptCount val="6"/>
                <c:pt idx="0">
                  <c:v>55000</c:v>
                </c:pt>
                <c:pt idx="1">
                  <c:v>210000</c:v>
                </c:pt>
                <c:pt idx="2">
                  <c:v>457560</c:v>
                </c:pt>
                <c:pt idx="3">
                  <c:v>826560</c:v>
                </c:pt>
                <c:pt idx="4">
                  <c:v>1275000</c:v>
                </c:pt>
                <c:pt idx="5">
                  <c:v>1830000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6CC-49E6-937A-2243209DD415}"/>
            </c:ext>
          </c:extLst>
        </c:ser>
        <c:ser>
          <c:idx val="5"/>
          <c:order val="1"/>
          <c:tx>
            <c:strRef>
              <c:f>'Bandwidth Chart'!$C$1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'Bandwidth Chart'!$A$2:$A$7</c:f>
              <c:numCache>
                <c:formatCode>General</c:formatCode>
                <c:ptCount val="6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  <c:pt idx="5">
                  <c:v>3660</c:v>
                </c:pt>
              </c:numCache>
            </c:numRef>
          </c:xVal>
          <c:yVal>
            <c:numRef>
              <c:f>'Bandwidth Chart'!$C$2:$C$7</c:f>
              <c:numCache>
                <c:formatCode>General</c:formatCode>
                <c:ptCount val="6"/>
                <c:pt idx="0">
                  <c:v>25960</c:v>
                </c:pt>
                <c:pt idx="1">
                  <c:v>105840</c:v>
                </c:pt>
                <c:pt idx="2">
                  <c:v>213900</c:v>
                </c:pt>
                <c:pt idx="3">
                  <c:v>400160</c:v>
                </c:pt>
                <c:pt idx="4">
                  <c:v>657900</c:v>
                </c:pt>
                <c:pt idx="5">
                  <c:v>893040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6CC-49E6-937A-2243209DD415}"/>
            </c:ext>
          </c:extLst>
        </c:ser>
        <c:ser>
          <c:idx val="1"/>
          <c:order val="2"/>
          <c:tx>
            <c:strRef>
              <c:f>'Bandwidth Chart'!$D$1</c:f>
              <c:strCache>
                <c:ptCount val="1"/>
                <c:pt idx="0">
                  <c:v>Dist L2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'Bandwidth Chart'!$A$2:$A$7</c:f>
              <c:numCache>
                <c:formatCode>General</c:formatCode>
                <c:ptCount val="6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  <c:pt idx="5">
                  <c:v>3660</c:v>
                </c:pt>
              </c:numCache>
            </c:numRef>
          </c:xVal>
          <c:yVal>
            <c:numRef>
              <c:f>'Bandwidth Chart'!$D$2:$D$7</c:f>
              <c:numCache>
                <c:formatCode>General</c:formatCode>
                <c:ptCount val="6"/>
                <c:pt idx="0">
                  <c:v>6364</c:v>
                </c:pt>
                <c:pt idx="1">
                  <c:v>30452</c:v>
                </c:pt>
                <c:pt idx="2">
                  <c:v>82054</c:v>
                </c:pt>
                <c:pt idx="3">
                  <c:v>144514</c:v>
                </c:pt>
                <c:pt idx="4">
                  <c:v>224592</c:v>
                </c:pt>
                <c:pt idx="5">
                  <c:v>322264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6CC-49E6-937A-2243209DD415}"/>
            </c:ext>
          </c:extLst>
        </c:ser>
        <c:ser>
          <c:idx val="4"/>
          <c:order val="3"/>
          <c:tx>
            <c:strRef>
              <c:f>'Bandwidth Chart'!$E$1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'Bandwidth Chart'!$A$2:$A$7</c:f>
              <c:numCache>
                <c:formatCode>General</c:formatCode>
                <c:ptCount val="6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  <c:pt idx="5">
                  <c:v>3660</c:v>
                </c:pt>
              </c:numCache>
            </c:numRef>
          </c:xVal>
          <c:yVal>
            <c:numRef>
              <c:f>'Bandwidth Chart'!$E$2:$E$7</c:f>
              <c:numCache>
                <c:formatCode>General</c:formatCode>
                <c:ptCount val="6"/>
                <c:pt idx="0">
                  <c:v>5552</c:v>
                </c:pt>
                <c:pt idx="1">
                  <c:v>23802</c:v>
                </c:pt>
                <c:pt idx="2">
                  <c:v>52362</c:v>
                </c:pt>
                <c:pt idx="3">
                  <c:v>92098</c:v>
                </c:pt>
                <c:pt idx="4">
                  <c:v>143082</c:v>
                </c:pt>
                <c:pt idx="5">
                  <c:v>175952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6CC-49E6-937A-2243209DD415}"/>
            </c:ext>
          </c:extLst>
        </c:ser>
        <c:ser>
          <c:idx val="0"/>
          <c:order val="4"/>
          <c:tx>
            <c:strRef>
              <c:f>'Bandwidth Chart'!$F$1</c:f>
              <c:strCache>
                <c:ptCount val="1"/>
                <c:pt idx="0">
                  <c:v>Dist L-Inf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'Bandwidth Chart'!$A$2:$A$7</c:f>
              <c:numCache>
                <c:formatCode>General</c:formatCode>
                <c:ptCount val="6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  <c:pt idx="5">
                  <c:v>3660</c:v>
                </c:pt>
              </c:numCache>
            </c:numRef>
          </c:xVal>
          <c:yVal>
            <c:numRef>
              <c:f>'Bandwidth Chart'!$F$2:$F$7</c:f>
              <c:numCache>
                <c:formatCode>General</c:formatCode>
                <c:ptCount val="6"/>
                <c:pt idx="0">
                  <c:v>3732</c:v>
                </c:pt>
                <c:pt idx="1">
                  <c:v>13666</c:v>
                </c:pt>
                <c:pt idx="2">
                  <c:v>29992</c:v>
                </c:pt>
                <c:pt idx="3">
                  <c:v>52730</c:v>
                </c:pt>
                <c:pt idx="4">
                  <c:v>81842</c:v>
                </c:pt>
                <c:pt idx="5">
                  <c:v>117356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66CC-49E6-937A-2243209DD415}"/>
            </c:ext>
          </c:extLst>
        </c:ser>
        <c:ser>
          <c:idx val="3"/>
          <c:order val="5"/>
          <c:tx>
            <c:strRef>
              <c:f>'Bandwidth Chart'!$G$1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'Bandwidth Chart'!$A$2:$A$7</c:f>
              <c:numCache>
                <c:formatCode>General</c:formatCode>
                <c:ptCount val="6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  <c:pt idx="5">
                  <c:v>3660</c:v>
                </c:pt>
              </c:numCache>
            </c:numRef>
          </c:xVal>
          <c:yVal>
            <c:numRef>
              <c:f>'Bandwidth Chart'!$G$2:$G$7</c:f>
              <c:numCache>
                <c:formatCode>General</c:formatCode>
                <c:ptCount val="6"/>
                <c:pt idx="0">
                  <c:v>2640</c:v>
                </c:pt>
                <c:pt idx="1">
                  <c:v>10080</c:v>
                </c:pt>
                <c:pt idx="2">
                  <c:v>22320</c:v>
                </c:pt>
                <c:pt idx="3">
                  <c:v>39360</c:v>
                </c:pt>
                <c:pt idx="4">
                  <c:v>61200</c:v>
                </c:pt>
                <c:pt idx="5">
                  <c:v>87840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66CC-49E6-937A-2243209DD4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8036287"/>
        <c:axId val="33852127"/>
      </c:scatterChart>
      <c:valAx>
        <c:axId val="1978036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33852127"/>
        <c:crosses val="autoZero"/>
        <c:crossBetween val="midCat"/>
      </c:valAx>
      <c:valAx>
        <c:axId val="338521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978036287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strRef>
              <c:f>'Relative Bandwidth Chart'!$B$1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'Relative Bandwidth Chart'!$A$2:$A$7</c:f>
              <c:numCache>
                <c:formatCode>General</c:formatCode>
                <c:ptCount val="6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  <c:pt idx="5">
                  <c:v>3660</c:v>
                </c:pt>
              </c:numCache>
            </c:numRef>
          </c:xVal>
          <c:yVal>
            <c:numRef>
              <c:f>'Relative Bandwidth Chart'!$B$2:$B$7</c:f>
              <c:numCache>
                <c:formatCode>General</c:formatCode>
                <c:ptCount val="6"/>
                <c:pt idx="0">
                  <c:v>20.833333333333332</c:v>
                </c:pt>
                <c:pt idx="1">
                  <c:v>20.833333333333332</c:v>
                </c:pt>
                <c:pt idx="2">
                  <c:v>20.5</c:v>
                </c:pt>
                <c:pt idx="3">
                  <c:v>21</c:v>
                </c:pt>
                <c:pt idx="4">
                  <c:v>20.833333333333332</c:v>
                </c:pt>
                <c:pt idx="5">
                  <c:v>20.833333333333332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820-4584-B83D-6C8FE472DB02}"/>
            </c:ext>
          </c:extLst>
        </c:ser>
        <c:ser>
          <c:idx val="5"/>
          <c:order val="1"/>
          <c:tx>
            <c:strRef>
              <c:f>'Relative Bandwidth Chart'!$C$1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'Relative Bandwidth Chart'!$A$2:$A$7</c:f>
              <c:numCache>
                <c:formatCode>General</c:formatCode>
                <c:ptCount val="6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  <c:pt idx="5">
                  <c:v>3660</c:v>
                </c:pt>
              </c:numCache>
            </c:numRef>
          </c:xVal>
          <c:yVal>
            <c:numRef>
              <c:f>'Relative Bandwidth Chart'!$C$2:$C$7</c:f>
              <c:numCache>
                <c:formatCode>General</c:formatCode>
                <c:ptCount val="6"/>
                <c:pt idx="0">
                  <c:v>9.8333333333333339</c:v>
                </c:pt>
                <c:pt idx="1">
                  <c:v>10.5</c:v>
                </c:pt>
                <c:pt idx="2">
                  <c:v>9.5833333333333339</c:v>
                </c:pt>
                <c:pt idx="3">
                  <c:v>10.166666666666666</c:v>
                </c:pt>
                <c:pt idx="4">
                  <c:v>10.75</c:v>
                </c:pt>
                <c:pt idx="5">
                  <c:v>10.166666666666666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820-4584-B83D-6C8FE472DB02}"/>
            </c:ext>
          </c:extLst>
        </c:ser>
        <c:ser>
          <c:idx val="1"/>
          <c:order val="2"/>
          <c:tx>
            <c:strRef>
              <c:f>'Relative Bandwidth Chart'!$D$1</c:f>
              <c:strCache>
                <c:ptCount val="1"/>
                <c:pt idx="0">
                  <c:v>Dist L2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'Relative Bandwidth Chart'!$A$2:$A$7</c:f>
              <c:numCache>
                <c:formatCode>General</c:formatCode>
                <c:ptCount val="6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  <c:pt idx="5">
                  <c:v>3660</c:v>
                </c:pt>
              </c:numCache>
            </c:numRef>
          </c:xVal>
          <c:yVal>
            <c:numRef>
              <c:f>'Relative Bandwidth Chart'!$D$2:$D$7</c:f>
              <c:numCache>
                <c:formatCode>General</c:formatCode>
                <c:ptCount val="6"/>
                <c:pt idx="0">
                  <c:v>2.4106060606060606</c:v>
                </c:pt>
                <c:pt idx="1">
                  <c:v>3.021031746031746</c:v>
                </c:pt>
                <c:pt idx="2">
                  <c:v>3.6762544802867385</c:v>
                </c:pt>
                <c:pt idx="3">
                  <c:v>3.6715955284552844</c:v>
                </c:pt>
                <c:pt idx="4">
                  <c:v>3.6698039215686276</c:v>
                </c:pt>
                <c:pt idx="5">
                  <c:v>3.6687613843351548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820-4584-B83D-6C8FE472DB02}"/>
            </c:ext>
          </c:extLst>
        </c:ser>
        <c:ser>
          <c:idx val="4"/>
          <c:order val="3"/>
          <c:tx>
            <c:strRef>
              <c:f>'Relative Bandwidth Chart'!$E$1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'Relative Bandwidth Chart'!$A$2:$A$7</c:f>
              <c:numCache>
                <c:formatCode>General</c:formatCode>
                <c:ptCount val="6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  <c:pt idx="5">
                  <c:v>3660</c:v>
                </c:pt>
              </c:numCache>
            </c:numRef>
          </c:xVal>
          <c:yVal>
            <c:numRef>
              <c:f>'Relative Bandwidth Chart'!$E$2:$E$7</c:f>
              <c:numCache>
                <c:formatCode>General</c:formatCode>
                <c:ptCount val="6"/>
                <c:pt idx="0">
                  <c:v>2.103030303030303</c:v>
                </c:pt>
                <c:pt idx="1">
                  <c:v>2.3613095238095236</c:v>
                </c:pt>
                <c:pt idx="2">
                  <c:v>2.3459677419354841</c:v>
                </c:pt>
                <c:pt idx="3">
                  <c:v>2.3398882113821138</c:v>
                </c:pt>
                <c:pt idx="4">
                  <c:v>2.3379411764705882</c:v>
                </c:pt>
                <c:pt idx="5">
                  <c:v>2.0030965391621129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820-4584-B83D-6C8FE472DB02}"/>
            </c:ext>
          </c:extLst>
        </c:ser>
        <c:ser>
          <c:idx val="0"/>
          <c:order val="4"/>
          <c:tx>
            <c:strRef>
              <c:f>'Relative Bandwidth Chart'!$F$1</c:f>
              <c:strCache>
                <c:ptCount val="1"/>
                <c:pt idx="0">
                  <c:v>Dist L-inf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'Relative Bandwidth Chart'!$A$2:$A$7</c:f>
              <c:numCache>
                <c:formatCode>General</c:formatCode>
                <c:ptCount val="6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  <c:pt idx="5">
                  <c:v>3660</c:v>
                </c:pt>
              </c:numCache>
            </c:numRef>
          </c:xVal>
          <c:yVal>
            <c:numRef>
              <c:f>'Relative Bandwidth Chart'!$F$2:$F$7</c:f>
              <c:numCache>
                <c:formatCode>General</c:formatCode>
                <c:ptCount val="6"/>
                <c:pt idx="0">
                  <c:v>1.4136363636363636</c:v>
                </c:pt>
                <c:pt idx="1">
                  <c:v>1.3557539682539683</c:v>
                </c:pt>
                <c:pt idx="2">
                  <c:v>1.3437275985663082</c:v>
                </c:pt>
                <c:pt idx="3">
                  <c:v>1.3396849593495934</c:v>
                </c:pt>
                <c:pt idx="4">
                  <c:v>1.3372875816993464</c:v>
                </c:pt>
                <c:pt idx="5">
                  <c:v>1.3360200364298724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0820-4584-B83D-6C8FE472DB02}"/>
            </c:ext>
          </c:extLst>
        </c:ser>
        <c:ser>
          <c:idx val="3"/>
          <c:order val="5"/>
          <c:tx>
            <c:strRef>
              <c:f>'Relative Bandwidth Chart'!$G$1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'Relative Bandwidth Chart'!$A$2:$A$7</c:f>
              <c:numCache>
                <c:formatCode>General</c:formatCode>
                <c:ptCount val="6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  <c:pt idx="5">
                  <c:v>3660</c:v>
                </c:pt>
              </c:numCache>
            </c:numRef>
          </c:xVal>
          <c:yVal>
            <c:numRef>
              <c:f>'Relative Bandwidth Chart'!$G$2:$G$7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0820-4584-B83D-6C8FE472DB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8036287"/>
        <c:axId val="33852127"/>
      </c:scatterChart>
      <c:valAx>
        <c:axId val="1978036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33852127"/>
        <c:crosses val="autoZero"/>
        <c:crossBetween val="midCat"/>
      </c:valAx>
      <c:valAx>
        <c:axId val="338521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9780362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4FEF2-1524-4D3A-852F-D332FA320CF1}" type="datetimeFigureOut">
              <a:rPr lang="en-IL" smtClean="0"/>
              <a:t>28/04/2019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F0031-CA03-459C-84F5-8289BE8C3A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7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E486-690D-41EA-BED4-9534F2F96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CCF94-F833-4274-958E-3071BDE35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95D6-7A35-4CC1-82E5-936520AF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28/04/2019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F745-30E7-4ACC-9858-B7244A4B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E448-58F0-4A4F-80D2-DB5E9B10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56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133A-D99B-419F-8002-E10168D7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25DFF-323D-4E9C-A7F1-B48ADB14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7140-F699-4780-82EE-CCBFE79A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28/04/2019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49AF-D113-4FB9-91EE-30E53F8E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FDAE-2B35-431C-8249-3E3C22A8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570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9AF76-8E28-4AC6-97D0-0E3C84B21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55824-E45C-49CD-9F19-C9E13C864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2ED19-4602-4BC0-AAEE-562D1BC5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28/04/2019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C9289-C2CC-4F97-93BB-5EF4249D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C7CE-0D14-4958-BF09-1C1DDF75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957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F2F1-16EF-4336-8436-2301EEAF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Maiandra GD" panose="020E0502030308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0B7E-137E-4F9A-B580-1A2A4A1D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600">
                <a:latin typeface="Maiandra GD" panose="020E0502030308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3200">
                <a:latin typeface="Maiandra GD" panose="020E0502030308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800">
                <a:latin typeface="Maiandra GD" panose="020E0502030308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400">
                <a:latin typeface="Maiandra GD" panose="020E0502030308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400">
                <a:latin typeface="Maiandra GD" panose="020E0502030308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89E49-F4E1-42E8-9B50-6C6D16CE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28/04/2019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5C83-3DF7-453C-BA71-FA9C5718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D4B276-E9EB-4D3C-879B-C922ED95F793}"/>
              </a:ext>
            </a:extLst>
          </p:cNvPr>
          <p:cNvSpPr txBox="1">
            <a:spLocks/>
          </p:cNvSpPr>
          <p:nvPr userDrawn="1"/>
        </p:nvSpPr>
        <p:spPr>
          <a:xfrm>
            <a:off x="11119658" y="6361775"/>
            <a:ext cx="1070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28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9B130C6-4AF4-4309-A2B6-634FC10F85CB}" type="slidenum">
              <a:rPr lang="en-IL" b="1" smtClean="0"/>
              <a:pPr algn="ctr"/>
              <a:t>‹#›</a:t>
            </a:fld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56830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9F83-2F60-4804-BF91-7D63629C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65FD-311E-4A4A-88D6-D75500F15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127B-A8DA-40DB-98DC-6FD1CF1C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28/04/2019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9564-7C7D-401B-9D86-15A489C6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F536-52E0-45D4-A848-D8D4E114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701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2D44-0063-4E41-93CD-8F1B4446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569B-C510-4BF9-AC6A-E0A4D6284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9129-EEF4-4DDD-9009-323283427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88377-882E-4891-B617-E717F14C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28/04/2019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0E499-B9F7-4A08-8571-77D13613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4BA9-6C67-4D04-98CE-5265EC64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392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4C5E-ED01-4083-AC6F-DBDC6D1D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C5F0-03D0-433D-B0AC-5644DCF7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7AF72-B7CF-4F07-8570-F9DEFD19F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BC6A1-A471-46DB-A22E-602DE68B7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CEF29-3F85-41FA-B4F8-79AACD5B3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FEA39-348E-4628-897E-768B1EE1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28/04/2019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8504A-53DC-44AD-A7B4-41519FFB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0B38C-B4B6-4CBD-9615-17580018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14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9A38-29CD-43F7-8624-18E041B4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2075B-CB1F-4F37-98D9-2BF87BEA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28/04/2019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B8AD-502C-4E8E-94A8-7E0BB5DE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2B202-278B-488C-8F16-01B29B2A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65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D9F13-B67C-48E0-A303-2772D6D0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28/04/2019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80FA7-7D2C-42EA-96DF-AB7784D2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CA13-FB4C-4A8C-91D4-0C717E64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621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EBCF-B639-4DF5-B083-0B1F1007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DD09-11A6-451B-8AB6-C8E3DC8E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BDAB3-2ECE-491D-B417-6A0E5C83C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5327D-C360-40ED-9224-B352100B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28/04/2019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5F35-66A0-4EE7-9DD8-E362C917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A5E0A-BC14-4BB1-9EA4-91CC1E9F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136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1A2A-5875-49F7-8FCA-A80593CD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E4858-CF21-4FB2-9AF3-B5EC86804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091F9-B8B6-410F-9401-5E2C6CB3E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50801-B1D3-442B-83CD-8EDBF2FF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28/04/2019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FBF39-1BC2-49EB-8432-6AB8FD1D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53B9-6744-41B3-ADB9-239FA820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299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6BAFB-FC6E-43BF-BDE9-02867249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3C01-C2E0-4990-9C75-441C0387A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C347-E7EB-4855-9326-7C4D4DEF5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EE79-E67D-4594-B9D2-2DB57D86AB5A}" type="datetimeFigureOut">
              <a:rPr lang="en-IL" smtClean="0"/>
              <a:t>28/04/2019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61D43-4774-4E5F-A746-8347F75DA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83D0-715F-44A4-90B1-DB4A75055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58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F25F-5653-42F7-AD98-F1B73D44A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442" y="1208951"/>
            <a:ext cx="10079115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atin typeface="Maiandra GD" panose="020E0502030308020204" pitchFamily="34" charset="0"/>
              </a:rPr>
              <a:t>Real Data Experimental Results</a:t>
            </a:r>
            <a:endParaRPr lang="en-IL" sz="8000" b="1" dirty="0"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2584B-5864-41CE-9473-8A5A4ABC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4928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aiandra GD" panose="020E0502030308020204" pitchFamily="34" charset="0"/>
              </a:rPr>
              <a:t>Distributed Monitoring</a:t>
            </a:r>
          </a:p>
          <a:p>
            <a:r>
              <a:rPr lang="en-US" sz="3200" b="1" dirty="0">
                <a:latin typeface="Maiandra GD" panose="020E0502030308020204" pitchFamily="34" charset="0"/>
              </a:rPr>
              <a:t>April 2019</a:t>
            </a:r>
            <a:endParaRPr lang="en-IL" sz="3200" b="1" dirty="0">
              <a:latin typeface="Maiandra GD" panose="020E0502030308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FF579E-8ECF-4E36-9068-3AD5ED48F42C}"/>
              </a:ext>
            </a:extLst>
          </p:cNvPr>
          <p:cNvCxnSpPr/>
          <p:nvPr/>
        </p:nvCxnSpPr>
        <p:spPr>
          <a:xfrm flipH="1" flipV="1">
            <a:off x="696000" y="3810739"/>
            <a:ext cx="1080000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1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servers, Bandwidth / time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F1B7B57-2A31-477B-B267-EF617901EE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577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# nodes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# nodes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F12F270-D536-4402-91A0-1B3482A522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743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Running Details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Maiandra GD" panose="020E0502030308020204" pitchFamily="34" charset="0"/>
                  </a:rPr>
                  <a:t> Entropy is </a:t>
                </a:r>
                <a:r>
                  <a:rPr lang="en-US" dirty="0"/>
                  <a:t>estimated multiplicatively,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(1±0.2)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Window = 5 hour</a:t>
                </a:r>
              </a:p>
              <a:p>
                <a:r>
                  <a:rPr lang="en-US" dirty="0"/>
                  <a:t> Round-robin distribution of data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33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56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FAE54C7-060A-42F5-BC82-033CA91119B7}"/>
              </a:ext>
            </a:extLst>
          </p:cNvPr>
          <p:cNvSpPr/>
          <p:nvPr/>
        </p:nvSpPr>
        <p:spPr>
          <a:xfrm>
            <a:off x="2547891" y="932155"/>
            <a:ext cx="7004482" cy="5145371"/>
          </a:xfrm>
          <a:prstGeom prst="ellipse">
            <a:avLst/>
          </a:prstGeom>
          <a:gradFill flip="none" rotWithShape="1">
            <a:gsLst>
              <a:gs pos="0">
                <a:srgbClr val="BFF3FD">
                  <a:alpha val="80000"/>
                </a:srgbClr>
              </a:gs>
              <a:gs pos="56000">
                <a:srgbClr val="DCF7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136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AMS F</a:t>
            </a:r>
            <a:r>
              <a:rPr lang="en-US" sz="11500" baseline="-25000" dirty="0"/>
              <a:t>2</a:t>
            </a:r>
            <a:endParaRPr lang="en-IL" sz="11500" baseline="-25000" dirty="0"/>
          </a:p>
        </p:txBody>
      </p:sp>
    </p:spTree>
    <p:extLst>
      <p:ext uri="{BB962C8B-B14F-4D97-AF65-F5344CB8AC3E}">
        <p14:creationId xmlns:p14="http://schemas.microsoft.com/office/powerpoint/2010/main" val="333249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Data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 Random data, when only one server changes.</a:t>
            </a:r>
          </a:p>
          <a:p>
            <a:r>
              <a:rPr lang="en-US" dirty="0"/>
              <a:t> 5 Servers</a:t>
            </a:r>
          </a:p>
          <a:p>
            <a:r>
              <a:rPr lang="en-US" dirty="0"/>
              <a:t> Data is captured until the fourth full sync of the Oracle</a:t>
            </a:r>
          </a:p>
        </p:txBody>
      </p:sp>
    </p:spTree>
    <p:extLst>
      <p:ext uri="{BB962C8B-B14F-4D97-AF65-F5344CB8AC3E}">
        <p14:creationId xmlns:p14="http://schemas.microsoft.com/office/powerpoint/2010/main" val="297076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 = 30, Height = 31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7A3302B-3A7D-402C-9112-4AE5549C5D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7097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|vector|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DD1C2D8-FEE7-423D-B6FA-587B3E376A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410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sz="3200" dirty="0"/>
              <a:t>Bandwidth / Oracle Bandwidth</a:t>
            </a:r>
            <a:r>
              <a:rPr lang="en-US" dirty="0"/>
              <a:t>) / |vector|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E640D63-39B7-417E-9726-1E61D6F41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762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Data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Database accesses</a:t>
            </a:r>
          </a:p>
          <a:p>
            <a:r>
              <a:rPr lang="en-US" dirty="0"/>
              <a:t> https://www.kaggle.com/eyalgut/binary-traffic-matrices/version/2</a:t>
            </a:r>
            <a:endParaRPr lang="en-US" baseline="-25000" dirty="0"/>
          </a:p>
          <a:p>
            <a:r>
              <a:rPr lang="en-US" dirty="0"/>
              <a:t> 4,702 users, distributed by a hash function</a:t>
            </a:r>
          </a:p>
          <a:p>
            <a:r>
              <a:rPr lang="en-US" dirty="0"/>
              <a:t> 11,654 database entries</a:t>
            </a:r>
          </a:p>
          <a:p>
            <a:r>
              <a:rPr lang="en-US" dirty="0"/>
              <a:t> 1488 hours of usage</a:t>
            </a:r>
          </a:p>
          <a:p>
            <a:r>
              <a:rPr lang="en-US" dirty="0"/>
              <a:t> Goal: DDOS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3643660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Running Details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Maiandra GD" panose="020E0502030308020204" pitchFamily="34" charset="0"/>
                  </a:rPr>
                  <a:t> F</a:t>
                </a:r>
                <a:r>
                  <a:rPr lang="en-US" baseline="-25000" dirty="0">
                    <a:latin typeface="Maiandra GD" panose="020E0502030308020204" pitchFamily="34" charset="0"/>
                  </a:rPr>
                  <a:t>2</a:t>
                </a:r>
                <a:r>
                  <a:rPr lang="en-US" dirty="0">
                    <a:latin typeface="Maiandra GD" panose="020E0502030308020204" pitchFamily="34" charset="0"/>
                  </a:rPr>
                  <a:t> is </a:t>
                </a:r>
                <a:r>
                  <a:rPr lang="en-US" dirty="0"/>
                  <a:t>estimated additively,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5∙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 Window = 5 hours</a:t>
                </a:r>
              </a:p>
              <a:p>
                <a:r>
                  <a:rPr lang="en-US" dirty="0"/>
                  <a:t> Prior to running, the users are distributed arbitrarily (here we can do it, the global vector is literally the summation of the local vectors)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33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68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Table of Contents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 Entropy</a:t>
            </a:r>
            <a:endParaRPr lang="en-US" dirty="0"/>
          </a:p>
          <a:p>
            <a:r>
              <a:rPr lang="en-US" dirty="0"/>
              <a:t> AMS F</a:t>
            </a:r>
            <a:r>
              <a:rPr lang="en-US" baseline="-25000" dirty="0"/>
              <a:t>2</a:t>
            </a:r>
          </a:p>
          <a:p>
            <a:r>
              <a:rPr lang="en-US" dirty="0"/>
              <a:t> Spectral Gap</a:t>
            </a:r>
          </a:p>
          <a:p>
            <a:r>
              <a:rPr lang="en-US" dirty="0"/>
              <a:t> Inner Product</a:t>
            </a:r>
          </a:p>
        </p:txBody>
      </p:sp>
    </p:spTree>
    <p:extLst>
      <p:ext uri="{BB962C8B-B14F-4D97-AF65-F5344CB8AC3E}">
        <p14:creationId xmlns:p14="http://schemas.microsoft.com/office/powerpoint/2010/main" val="301267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11E2003-5600-4589-837A-BAC0E103DF0F}"/>
              </a:ext>
            </a:extLst>
          </p:cNvPr>
          <p:cNvSpPr/>
          <p:nvPr/>
        </p:nvSpPr>
        <p:spPr>
          <a:xfrm>
            <a:off x="2547891" y="932155"/>
            <a:ext cx="7004482" cy="5145371"/>
          </a:xfrm>
          <a:prstGeom prst="ellipse">
            <a:avLst/>
          </a:prstGeom>
          <a:gradFill flip="none" rotWithShape="1">
            <a:gsLst>
              <a:gs pos="0">
                <a:srgbClr val="BFF3FD">
                  <a:alpha val="80000"/>
                </a:srgbClr>
              </a:gs>
              <a:gs pos="56000">
                <a:srgbClr val="DCF7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136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Spectral Gap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582580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3F15A4F-CA67-4B9F-B15C-795C047D308F}"/>
              </a:ext>
            </a:extLst>
          </p:cNvPr>
          <p:cNvSpPr/>
          <p:nvPr/>
        </p:nvSpPr>
        <p:spPr>
          <a:xfrm>
            <a:off x="2547891" y="932155"/>
            <a:ext cx="7004482" cy="5145371"/>
          </a:xfrm>
          <a:prstGeom prst="ellipse">
            <a:avLst/>
          </a:prstGeom>
          <a:gradFill flip="none" rotWithShape="1">
            <a:gsLst>
              <a:gs pos="0">
                <a:srgbClr val="BFF3FD">
                  <a:alpha val="80000"/>
                </a:srgbClr>
              </a:gs>
              <a:gs pos="56000">
                <a:srgbClr val="DCF7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136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Inner Product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3774975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4F06-622C-44BD-8810-CBA4CC94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7EB89-6D0A-4D61-B361-DE18333EC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747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10BF-5B86-4F10-A226-9EC4B450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30A54-6D22-426C-A2A0-844B8239A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9279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CA5D-FE3F-49D4-BA91-144A1B31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A1B7-426C-4FFE-87BD-FF220B00B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5953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Experimental Results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950041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136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Inner Product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3047573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Textual Data Sources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11B3-468E-45FB-8C88-CFE9BDD1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 Tweets from the end of 2009</a:t>
            </a:r>
          </a:p>
          <a:p>
            <a:r>
              <a:rPr lang="en-US" sz="3200" dirty="0"/>
              <a:t> Blogs textual data</a:t>
            </a:r>
          </a:p>
          <a:p>
            <a:r>
              <a:rPr lang="en-US" sz="3200" dirty="0"/>
              <a:t> Restaurant Reviews</a:t>
            </a:r>
          </a:p>
          <a:p>
            <a:r>
              <a:rPr lang="en-US" sz="3200" dirty="0"/>
              <a:t> Reddit comments from 2015</a:t>
            </a:r>
          </a:p>
          <a:p>
            <a:r>
              <a:rPr lang="en-US" sz="3200" dirty="0"/>
              <a:t> Spam click-baits new headlines</a:t>
            </a:r>
          </a:p>
          <a:p>
            <a:r>
              <a:rPr lang="en-US" sz="3200" dirty="0"/>
              <a:t> News pieces from India</a:t>
            </a:r>
          </a:p>
          <a:p>
            <a:r>
              <a:rPr lang="en-US" sz="3200" dirty="0"/>
              <a:t> Wikipedia article as of March 2017</a:t>
            </a:r>
          </a:p>
          <a:p>
            <a:r>
              <a:rPr lang="en-US" sz="3200" dirty="0"/>
              <a:t> Amazon reviews of movies</a:t>
            </a:r>
            <a:endParaRPr lang="en-IL" sz="32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2764627-1EC8-4468-920E-4A64F41C16FB}"/>
              </a:ext>
            </a:extLst>
          </p:cNvPr>
          <p:cNvSpPr/>
          <p:nvPr/>
        </p:nvSpPr>
        <p:spPr>
          <a:xfrm>
            <a:off x="7856738" y="1825625"/>
            <a:ext cx="284085" cy="2178204"/>
          </a:xfrm>
          <a:prstGeom prst="rightBrace">
            <a:avLst>
              <a:gd name="adj1" fmla="val 8947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3461A8F-48E5-4C8B-9B0D-044DCDEA45F2}"/>
              </a:ext>
            </a:extLst>
          </p:cNvPr>
          <p:cNvSpPr/>
          <p:nvPr/>
        </p:nvSpPr>
        <p:spPr>
          <a:xfrm>
            <a:off x="7847860" y="4138766"/>
            <a:ext cx="284085" cy="2178204"/>
          </a:xfrm>
          <a:prstGeom prst="rightBrace">
            <a:avLst>
              <a:gd name="adj1" fmla="val 8947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EF721E-F570-45B5-803B-38952E0034E9}"/>
              </a:ext>
            </a:extLst>
          </p:cNvPr>
          <p:cNvSpPr/>
          <p:nvPr/>
        </p:nvSpPr>
        <p:spPr>
          <a:xfrm>
            <a:off x="8472889" y="2591561"/>
            <a:ext cx="63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X</a:t>
            </a:r>
            <a:endParaRPr lang="en-IL" sz="3600" b="1" dirty="0">
              <a:latin typeface="Maiandra GD" panose="020E0502030308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D3DA07-F34F-4161-B1AD-61163E39FDAC}"/>
              </a:ext>
            </a:extLst>
          </p:cNvPr>
          <p:cNvSpPr/>
          <p:nvPr/>
        </p:nvSpPr>
        <p:spPr>
          <a:xfrm>
            <a:off x="8437378" y="4904702"/>
            <a:ext cx="63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Y</a:t>
            </a:r>
            <a:endParaRPr lang="en-IL" sz="3600" b="1" dirty="0">
              <a:latin typeface="Maiandra GD" panose="020E0502030308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9C452DF-7F2C-4CDE-8551-B9C2B445BA4C}"/>
              </a:ext>
            </a:extLst>
          </p:cNvPr>
          <p:cNvSpPr/>
          <p:nvPr/>
        </p:nvSpPr>
        <p:spPr>
          <a:xfrm>
            <a:off x="8904303" y="4314370"/>
            <a:ext cx="932155" cy="932155"/>
          </a:xfrm>
          <a:custGeom>
            <a:avLst/>
            <a:gdLst>
              <a:gd name="connsiteX0" fmla="*/ 0 w 932155"/>
              <a:gd name="connsiteY0" fmla="*/ 932155 h 932155"/>
              <a:gd name="connsiteX1" fmla="*/ 568171 w 932155"/>
              <a:gd name="connsiteY1" fmla="*/ 701336 h 932155"/>
              <a:gd name="connsiteX2" fmla="*/ 932155 w 932155"/>
              <a:gd name="connsiteY2" fmla="*/ 0 h 93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2155" h="932155">
                <a:moveTo>
                  <a:pt x="0" y="932155"/>
                </a:moveTo>
                <a:cubicBezTo>
                  <a:pt x="206406" y="894425"/>
                  <a:pt x="412812" y="856695"/>
                  <a:pt x="568171" y="701336"/>
                </a:cubicBezTo>
                <a:cubicBezTo>
                  <a:pt x="723530" y="545977"/>
                  <a:pt x="827842" y="272988"/>
                  <a:pt x="932155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D0743E-9B5B-471F-AAED-4932AF0D9BA9}"/>
              </a:ext>
            </a:extLst>
          </p:cNvPr>
          <p:cNvSpPr/>
          <p:nvPr/>
        </p:nvSpPr>
        <p:spPr>
          <a:xfrm flipV="1">
            <a:off x="8904303" y="2891420"/>
            <a:ext cx="932155" cy="932155"/>
          </a:xfrm>
          <a:custGeom>
            <a:avLst/>
            <a:gdLst>
              <a:gd name="connsiteX0" fmla="*/ 0 w 932155"/>
              <a:gd name="connsiteY0" fmla="*/ 932155 h 932155"/>
              <a:gd name="connsiteX1" fmla="*/ 568171 w 932155"/>
              <a:gd name="connsiteY1" fmla="*/ 701336 h 932155"/>
              <a:gd name="connsiteX2" fmla="*/ 932155 w 932155"/>
              <a:gd name="connsiteY2" fmla="*/ 0 h 93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2155" h="932155">
                <a:moveTo>
                  <a:pt x="0" y="932155"/>
                </a:moveTo>
                <a:cubicBezTo>
                  <a:pt x="206406" y="894425"/>
                  <a:pt x="412812" y="856695"/>
                  <a:pt x="568171" y="701336"/>
                </a:cubicBezTo>
                <a:cubicBezTo>
                  <a:pt x="723530" y="545977"/>
                  <a:pt x="827842" y="272988"/>
                  <a:pt x="932155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3904FC-5EFB-46AF-8D4F-02E02BAB0160}"/>
              </a:ext>
            </a:extLst>
          </p:cNvPr>
          <p:cNvSpPr/>
          <p:nvPr/>
        </p:nvSpPr>
        <p:spPr>
          <a:xfrm>
            <a:off x="9551633" y="3727482"/>
            <a:ext cx="1802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&lt;X,Y&gt;</a:t>
            </a:r>
            <a:endParaRPr lang="en-IL" sz="3600" b="1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08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8 distributed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servers</a:t>
                </a:r>
              </a:p>
              <a:p>
                <a:r>
                  <a:rPr lang="en-US" sz="3200" dirty="0"/>
                  <a:t> 20,000 tokens in the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sliding window</a:t>
                </a:r>
              </a:p>
              <a:p>
                <a:r>
                  <a:rPr lang="en-US" sz="3200" dirty="0"/>
                  <a:t> 2,000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iterations</a:t>
                </a:r>
              </a:p>
              <a:p>
                <a:r>
                  <a:rPr lang="en-US" sz="3200" dirty="0"/>
                  <a:t> 1,000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tokens per iteration</a:t>
                </a:r>
                <a:r>
                  <a:rPr lang="en-US" sz="3200" dirty="0"/>
                  <a:t> for each server</a:t>
                </a:r>
              </a:p>
              <a:p>
                <a:r>
                  <a:rPr lang="en-US" sz="3200" dirty="0"/>
                  <a:t> (1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3200" dirty="0"/>
                  <a:t> 0.08) multiplicative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threshold</a:t>
                </a:r>
                <a:endParaRPr lang="en-IL" sz="3200" dirty="0">
                  <a:highlight>
                    <a:srgbClr val="AFEDEF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333" t="-27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643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iteration</a:t>
            </a:r>
            <a:br>
              <a:rPr lang="en-US" dirty="0"/>
            </a:br>
            <a:r>
              <a:rPr lang="en-US" dirty="0"/>
              <a:t>|vector|=5,000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E3EBE02-3136-4F09-9C7B-78C812FEB9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982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A9A6E63-AB01-40BE-A6A7-C414445635C7}"/>
              </a:ext>
            </a:extLst>
          </p:cNvPr>
          <p:cNvSpPr/>
          <p:nvPr/>
        </p:nvSpPr>
        <p:spPr>
          <a:xfrm>
            <a:off x="2547891" y="932155"/>
            <a:ext cx="7004482" cy="5145371"/>
          </a:xfrm>
          <a:prstGeom prst="ellipse">
            <a:avLst/>
          </a:prstGeom>
          <a:gradFill flip="none" rotWithShape="1">
            <a:gsLst>
              <a:gs pos="0">
                <a:srgbClr val="BFF3FD">
                  <a:alpha val="80000"/>
                </a:srgbClr>
              </a:gs>
              <a:gs pos="56000">
                <a:srgbClr val="DCF7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136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Entropy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4186292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iteration</a:t>
            </a:r>
            <a:br>
              <a:rPr lang="en-US" dirty="0"/>
            </a:br>
            <a:r>
              <a:rPr lang="en-US" dirty="0"/>
              <a:t>|vector|=5,000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E3EBE02-3136-4F09-9C7B-78C812FEB9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281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|vector|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8271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|vector|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4939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Amount of Full Syncs</a:t>
            </a:r>
            <a:br>
              <a:rPr lang="en-US" dirty="0"/>
            </a:br>
            <a:r>
              <a:rPr lang="en-US" dirty="0"/>
              <a:t>Compared to Oracle</a:t>
            </a:r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5CE4A8-07D0-411E-8ECC-28AD442CAE0E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59D4A9-AC25-4170-B71E-642DF9F50853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DAA1BB-61BD-4019-B2C5-03B38F989BAC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B122CE-8AE5-493B-A38F-6662390CCC61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Scheme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F3146C-B055-4D03-917F-9F3F858EDA26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Full Syncs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6F05A9CB-5A78-4313-AD97-8053967265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2218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10 distributed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servers</a:t>
                </a:r>
              </a:p>
              <a:p>
                <a:r>
                  <a:rPr lang="en-US" sz="3200" dirty="0"/>
                  <a:t> 2,500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vector length</a:t>
                </a:r>
              </a:p>
              <a:p>
                <a:r>
                  <a:rPr lang="en-US" sz="3200" dirty="0"/>
                  <a:t> 2,000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iterations</a:t>
                </a:r>
              </a:p>
              <a:p>
                <a:r>
                  <a:rPr lang="en-US" sz="3200" dirty="0"/>
                  <a:t> </a:t>
                </a:r>
                <a:r>
                  <a:rPr lang="en-US" sz="3200" dirty="0">
                    <a:highlight>
                      <a:srgbClr val="AFEDEF"/>
                    </a:highlight>
                  </a:rPr>
                  <a:t>Random Change, JUST ONE Server Changes</a:t>
                </a:r>
              </a:p>
              <a:p>
                <a:r>
                  <a:rPr lang="en-US" sz="3200" dirty="0"/>
                  <a:t> (1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3200" dirty="0"/>
                  <a:t> 0.01) multiplicative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threshold</a:t>
                </a:r>
                <a:endParaRPr lang="en-IL" sz="3200" dirty="0">
                  <a:highlight>
                    <a:srgbClr val="AFEDEF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333" t="-27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953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iteration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131557C-688D-4691-B0F8-8A873AAF3E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8525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iteration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131557C-688D-4691-B0F8-8A873AAF3E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6180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Entropy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466010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Textual Data Sources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11B3-468E-45FB-8C88-CFE9BDD1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 Tweets from the end of 2009</a:t>
            </a:r>
          </a:p>
          <a:p>
            <a:r>
              <a:rPr lang="en-US" sz="3200" dirty="0"/>
              <a:t> Blogs textual data</a:t>
            </a:r>
          </a:p>
          <a:p>
            <a:r>
              <a:rPr lang="en-US" sz="3200" dirty="0"/>
              <a:t> Restaurant Reviews</a:t>
            </a:r>
          </a:p>
          <a:p>
            <a:r>
              <a:rPr lang="en-US" sz="3200" dirty="0"/>
              <a:t> Reddit comments from 2015</a:t>
            </a:r>
          </a:p>
          <a:p>
            <a:r>
              <a:rPr lang="en-US" sz="3200" dirty="0"/>
              <a:t> Spam click-baits new headlines</a:t>
            </a:r>
          </a:p>
          <a:p>
            <a:r>
              <a:rPr lang="en-US" sz="3200" dirty="0"/>
              <a:t> News pieces from India</a:t>
            </a:r>
          </a:p>
          <a:p>
            <a:r>
              <a:rPr lang="en-US" sz="3200" dirty="0"/>
              <a:t> Wikipedia article as of March 2017</a:t>
            </a:r>
          </a:p>
          <a:p>
            <a:r>
              <a:rPr lang="en-US" sz="3200" dirty="0"/>
              <a:t> Amazon reviews of movies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3111088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8 distributed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servers</a:t>
                </a:r>
              </a:p>
              <a:p>
                <a:r>
                  <a:rPr lang="en-US" sz="3200" dirty="0"/>
                  <a:t> 16,384 tokens in the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sliding window</a:t>
                </a:r>
              </a:p>
              <a:p>
                <a:r>
                  <a:rPr lang="en-US" sz="3200" dirty="0"/>
                  <a:t> 2,000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iterations</a:t>
                </a:r>
              </a:p>
              <a:p>
                <a:r>
                  <a:rPr lang="en-US" sz="3200" dirty="0"/>
                  <a:t> 1,024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tokens per iteration</a:t>
                </a:r>
                <a:r>
                  <a:rPr lang="en-US" sz="3200" dirty="0"/>
                  <a:t> for each server</a:t>
                </a:r>
              </a:p>
              <a:p>
                <a:r>
                  <a:rPr lang="en-US" sz="3200" dirty="0"/>
                  <a:t> (1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3200" dirty="0"/>
                  <a:t> 0.012) multiplicative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threshold</a:t>
                </a:r>
                <a:endParaRPr lang="en-IL" sz="3200" dirty="0">
                  <a:highlight>
                    <a:srgbClr val="AFEDEF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333" t="-27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63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Data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 Database accesses</a:t>
            </a:r>
            <a:endParaRPr lang="en-US" dirty="0"/>
          </a:p>
          <a:p>
            <a:r>
              <a:rPr lang="en-US" dirty="0"/>
              <a:t> https://www.kaggle.com/eyalgut/binary-traffic-matrices/version/2</a:t>
            </a:r>
            <a:endParaRPr lang="en-US" baseline="-25000" dirty="0"/>
          </a:p>
          <a:p>
            <a:r>
              <a:rPr lang="en-US" dirty="0"/>
              <a:t> 4,702 users, distributed by a hash function</a:t>
            </a:r>
          </a:p>
          <a:p>
            <a:r>
              <a:rPr lang="en-US" dirty="0"/>
              <a:t> 11,654 database entries</a:t>
            </a:r>
          </a:p>
          <a:p>
            <a:r>
              <a:rPr lang="en-US" dirty="0"/>
              <a:t> 1488 hours of usage</a:t>
            </a:r>
          </a:p>
          <a:p>
            <a:r>
              <a:rPr lang="en-US" dirty="0"/>
              <a:t> Goal: DDOS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1056700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|vector|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0436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|vector|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5047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Amount of Full Syncs</a:t>
            </a:r>
            <a:br>
              <a:rPr lang="en-US" dirty="0"/>
            </a:br>
            <a:r>
              <a:rPr lang="en-US" dirty="0"/>
              <a:t>Compared to Oracle</a:t>
            </a:r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5CE4A8-07D0-411E-8ECC-28AD442CAE0E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59D4A9-AC25-4170-B71E-642DF9F50853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DAA1BB-61BD-4019-B2C5-03B38F989BAC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B122CE-8AE5-493B-A38F-6662390CCC61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Scheme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F3146C-B055-4D03-917F-9F3F858EDA26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Full Syncs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F05A9CB-5A78-4313-AD97-8053967265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3064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37" y="1090863"/>
            <a:ext cx="11630525" cy="5069306"/>
          </a:xfrm>
        </p:spPr>
        <p:txBody>
          <a:bodyPr>
            <a:normAutofit/>
          </a:bodyPr>
          <a:lstStyle/>
          <a:p>
            <a:r>
              <a:rPr lang="en-US" sz="11500" dirty="0"/>
              <a:t>Spectral Gap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987635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13489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>
                    <a:highlight>
                      <a:srgbClr val="AFEDEF"/>
                    </a:highlight>
                  </a:rPr>
                  <a:t> 5 Nodes</a:t>
                </a:r>
              </a:p>
              <a:p>
                <a:r>
                  <a:rPr lang="en-US" sz="3200" dirty="0"/>
                  <a:t> </a:t>
                </a:r>
                <a:r>
                  <a:rPr lang="en-US" sz="3200" dirty="0">
                    <a:highlight>
                      <a:srgbClr val="AFEDEF"/>
                    </a:highlight>
                  </a:rPr>
                  <a:t>G(150,0.2)</a:t>
                </a:r>
                <a:r>
                  <a:rPr lang="en-US" sz="3200" dirty="0"/>
                  <a:t> initial graph</a:t>
                </a:r>
              </a:p>
              <a:p>
                <a:r>
                  <a:rPr lang="en-US" sz="3200" dirty="0"/>
                  <a:t> 4 deleted edges and 3 added edges at a node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per iteration</a:t>
                </a:r>
              </a:p>
              <a:p>
                <a:r>
                  <a:rPr lang="en-US" sz="3200" dirty="0"/>
                  <a:t> Constant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threshold, T=10</a:t>
                </a:r>
              </a:p>
              <a:p>
                <a:r>
                  <a:rPr lang="en-US" sz="3200" dirty="0"/>
                  <a:t> Adjacency matrix of 200x200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highlight>
                      <a:srgbClr val="AFEDEF"/>
                    </a:highlight>
                  </a:rPr>
                  <a:t>11,175 vector length</a:t>
                </a:r>
                <a:endParaRPr lang="en-IL" sz="3200" dirty="0">
                  <a:highlight>
                    <a:srgbClr val="AFEDEF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13489" cy="4667250"/>
              </a:xfrm>
              <a:blipFill>
                <a:blip r:embed="rId2"/>
                <a:stretch>
                  <a:fillRect l="-1217" t="-2742" r="-2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999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Gap Over Time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5360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Spectral Gap’s</a:t>
              </a:r>
            </a:p>
            <a:p>
              <a:r>
                <a:rPr lang="en-US" b="1" dirty="0">
                  <a:latin typeface="Maiandra GD" panose="020E0502030308020204" pitchFamily="34" charset="0"/>
                </a:rPr>
                <a:t>Value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8CBFD7D-4569-4C86-A6A0-9F3C01832D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8284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Iteration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536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7B7BB2A-583C-40FA-9A0E-18F180CA47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4696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Full Syncs / Iteration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536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# Full Syncs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7B7BB2A-583C-40FA-9A0E-18F180CA47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06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37" y="1090863"/>
            <a:ext cx="11630525" cy="5069306"/>
          </a:xfrm>
        </p:spPr>
        <p:txBody>
          <a:bodyPr>
            <a:normAutofit/>
          </a:bodyPr>
          <a:lstStyle/>
          <a:p>
            <a:r>
              <a:rPr lang="en-US" sz="11500" dirty="0"/>
              <a:t>AMS F</a:t>
            </a:r>
            <a:r>
              <a:rPr lang="en-US" sz="11500" baseline="-25000" dirty="0"/>
              <a:t>2</a:t>
            </a:r>
            <a:endParaRPr lang="en-IL" sz="11500" baseline="-25000" dirty="0"/>
          </a:p>
        </p:txBody>
      </p:sp>
    </p:spTree>
    <p:extLst>
      <p:ext uri="{BB962C8B-B14F-4D97-AF65-F5344CB8AC3E}">
        <p14:creationId xmlns:p14="http://schemas.microsoft.com/office/powerpoint/2010/main" val="34160420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11B3-468E-45FB-8C88-CFE9BDD1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 10 distributed </a:t>
            </a:r>
            <a:r>
              <a:rPr lang="en-US" sz="3200" dirty="0">
                <a:highlight>
                  <a:srgbClr val="AFEDEF"/>
                </a:highlight>
              </a:rPr>
              <a:t>servers</a:t>
            </a:r>
          </a:p>
          <a:p>
            <a:r>
              <a:rPr lang="en-US" sz="3200" dirty="0"/>
              <a:t> Synthetic randomized </a:t>
            </a:r>
            <a:r>
              <a:rPr lang="en-US" sz="3200" dirty="0">
                <a:highlight>
                  <a:srgbClr val="AFEDEF"/>
                </a:highlight>
              </a:rPr>
              <a:t>data</a:t>
            </a:r>
          </a:p>
          <a:p>
            <a:r>
              <a:rPr lang="en-US" sz="3200" dirty="0"/>
              <a:t> Constant </a:t>
            </a:r>
            <a:r>
              <a:rPr lang="en-US" sz="3200" dirty="0">
                <a:highlight>
                  <a:srgbClr val="AFEDEF"/>
                </a:highlight>
              </a:rPr>
              <a:t>threshold</a:t>
            </a:r>
            <a:endParaRPr lang="en-IL" sz="3200" dirty="0">
              <a:highlight>
                <a:srgbClr val="AFEDE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192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Running Details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Maiandra GD" panose="020E0502030308020204" pitchFamily="34" charset="0"/>
                  </a:rPr>
                  <a:t> Entropy is </a:t>
                </a:r>
                <a:r>
                  <a:rPr lang="en-US" dirty="0"/>
                  <a:t>estimated multiplicatively,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(1±0.2)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Window = 1 hour</a:t>
                </a:r>
              </a:p>
              <a:p>
                <a:r>
                  <a:rPr lang="en-US" dirty="0"/>
                  <a:t> Prior to running, the users are </a:t>
                </a:r>
                <a:r>
                  <a:rPr lang="en-US"/>
                  <a:t>distributed arbitrarily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33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79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iteration</a:t>
            </a:r>
            <a:br>
              <a:rPr lang="en-US" dirty="0"/>
            </a:br>
            <a:r>
              <a:rPr lang="en-US" dirty="0"/>
              <a:t>52x47 F</a:t>
            </a:r>
            <a:r>
              <a:rPr lang="en-US" baseline="-25000" dirty="0"/>
              <a:t>2</a:t>
            </a:r>
            <a:r>
              <a:rPr lang="en-US" dirty="0"/>
              <a:t> Sketch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23C824C-E7A3-4AC6-94D6-303F23EFD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0482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42629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|vector|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1833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|vector|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4892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Full Syncs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Scheme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F05A9CB-5A78-4313-AD97-8053967265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18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the Data Looks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10064375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536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Entropy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4BFF487B-B1BE-44C2-A9D0-6EE6A73524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604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the Data Looks, 2 servers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10064375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536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Entropy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4BFF487B-B1BE-44C2-A9D0-6EE6A73524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513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the Data Looks, 2 servers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10064375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536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Entropy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0B653BB1-CB40-4F58-94F4-A3FCCACAF631}"/>
              </a:ext>
            </a:extLst>
          </p:cNvPr>
          <p:cNvSpPr txBox="1">
            <a:spLocks/>
          </p:cNvSpPr>
          <p:nvPr/>
        </p:nvSpPr>
        <p:spPr>
          <a:xfrm rot="19774659">
            <a:off x="-1235235" y="557306"/>
            <a:ext cx="4798324" cy="870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Maiandra GD" panose="020E0502030308020204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First 200 hours</a:t>
            </a:r>
            <a:endParaRPr lang="en-IL" sz="2400" dirty="0"/>
          </a:p>
        </p:txBody>
      </p:sp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1941A742-80A7-43E4-979D-684CC51E23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024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the Data Looks, 8 servers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10064375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536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Entropy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B3B3D9B0-FDA8-43BA-8227-04F8662D2E98}"/>
              </a:ext>
            </a:extLst>
          </p:cNvPr>
          <p:cNvSpPr txBox="1">
            <a:spLocks/>
          </p:cNvSpPr>
          <p:nvPr/>
        </p:nvSpPr>
        <p:spPr>
          <a:xfrm rot="19774659">
            <a:off x="-1235235" y="557306"/>
            <a:ext cx="4798324" cy="870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Maiandra GD" panose="020E0502030308020204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First 100 hours</a:t>
            </a:r>
            <a:endParaRPr lang="en-IL" sz="2400" dirty="0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6E2536D3-0BAF-4615-9BD6-1C09AFB9DD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388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692</Words>
  <Application>Microsoft Office PowerPoint</Application>
  <PresentationFormat>Widescreen</PresentationFormat>
  <Paragraphs>177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Maiandra GD</vt:lpstr>
      <vt:lpstr>Wingdings</vt:lpstr>
      <vt:lpstr>Office Theme</vt:lpstr>
      <vt:lpstr>Real Data Experimental Results</vt:lpstr>
      <vt:lpstr>Table of Contents</vt:lpstr>
      <vt:lpstr>Entropy</vt:lpstr>
      <vt:lpstr>Data</vt:lpstr>
      <vt:lpstr>Running Details</vt:lpstr>
      <vt:lpstr>How the Data Looks</vt:lpstr>
      <vt:lpstr>How the Data Looks, 2 servers</vt:lpstr>
      <vt:lpstr>How the Data Looks, 2 servers</vt:lpstr>
      <vt:lpstr>How the Data Looks, 8 servers</vt:lpstr>
      <vt:lpstr>8 servers, Bandwidth / time</vt:lpstr>
      <vt:lpstr>Bandwidth / # nodes</vt:lpstr>
      <vt:lpstr>Running Details</vt:lpstr>
      <vt:lpstr>AMS F2</vt:lpstr>
      <vt:lpstr>Data</vt:lpstr>
      <vt:lpstr>Width = 30, Height = 31</vt:lpstr>
      <vt:lpstr>Bandwidth / |vector|</vt:lpstr>
      <vt:lpstr>(Bandwidth / Oracle Bandwidth) / |vector|</vt:lpstr>
      <vt:lpstr>Data</vt:lpstr>
      <vt:lpstr>Running Details</vt:lpstr>
      <vt:lpstr>Spectral Gap</vt:lpstr>
      <vt:lpstr>Inner Product</vt:lpstr>
      <vt:lpstr>PowerPoint Presentation</vt:lpstr>
      <vt:lpstr>PowerPoint Presentation</vt:lpstr>
      <vt:lpstr>PowerPoint Presentation</vt:lpstr>
      <vt:lpstr>Experimental Results</vt:lpstr>
      <vt:lpstr>Inner Product</vt:lpstr>
      <vt:lpstr>Bag-of-Words Textual Data Sources</vt:lpstr>
      <vt:lpstr>Parameters</vt:lpstr>
      <vt:lpstr>Bandwidth / iteration |vector|=5,000</vt:lpstr>
      <vt:lpstr>Bandwidth / iteration |vector|=5,000</vt:lpstr>
      <vt:lpstr>Bandwidth / |vector|</vt:lpstr>
      <vt:lpstr>Bandwidth / |vector|</vt:lpstr>
      <vt:lpstr>Average Amount of Full Syncs Compared to Oracle</vt:lpstr>
      <vt:lpstr>Parameters</vt:lpstr>
      <vt:lpstr>Bandwidth / iteration</vt:lpstr>
      <vt:lpstr>Bandwidth / iteration</vt:lpstr>
      <vt:lpstr>Entropy</vt:lpstr>
      <vt:lpstr>Bag-of-Words Textual Data Sources</vt:lpstr>
      <vt:lpstr>Parameters</vt:lpstr>
      <vt:lpstr>Bandwidth / |vector|</vt:lpstr>
      <vt:lpstr>Bandwidth / |vector|</vt:lpstr>
      <vt:lpstr>Average Amount of Full Syncs Compared to Oracle</vt:lpstr>
      <vt:lpstr>Spectral Gap</vt:lpstr>
      <vt:lpstr>Parameters</vt:lpstr>
      <vt:lpstr>Spectral Gap Over Time</vt:lpstr>
      <vt:lpstr>Bandwidth / Iteration</vt:lpstr>
      <vt:lpstr># Full Syncs / Iteration</vt:lpstr>
      <vt:lpstr>AMS F2</vt:lpstr>
      <vt:lpstr>Parameters</vt:lpstr>
      <vt:lpstr>Bandwidth / iteration 52x47 F2 Sketch</vt:lpstr>
      <vt:lpstr>Bandwidth / |vector|</vt:lpstr>
      <vt:lpstr>Bandwidth / |vector|</vt:lpstr>
      <vt:lpstr>Average Full Syncs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</dc:creator>
  <cp:lastModifiedBy>Yuval</cp:lastModifiedBy>
  <cp:revision>232</cp:revision>
  <dcterms:created xsi:type="dcterms:W3CDTF">2018-11-12T17:16:41Z</dcterms:created>
  <dcterms:modified xsi:type="dcterms:W3CDTF">2019-04-28T20:17:48Z</dcterms:modified>
</cp:coreProperties>
</file>