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70" r:id="rId4"/>
    <p:sldId id="268" r:id="rId5"/>
    <p:sldId id="257" r:id="rId6"/>
    <p:sldId id="258" r:id="rId7"/>
    <p:sldId id="264" r:id="rId8"/>
    <p:sldId id="265" r:id="rId9"/>
    <p:sldId id="259" r:id="rId10"/>
    <p:sldId id="271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83C"/>
    <a:srgbClr val="728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7FB6C-4D74-4C18-8EED-6D21CC17D3E5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9BFA53-EC35-4C68-B26A-18B63C6C87C4}">
      <dgm:prSet/>
      <dgm:spPr/>
      <dgm:t>
        <a:bodyPr/>
        <a:lstStyle/>
        <a:p>
          <a:r>
            <a:rPr lang="he-IL"/>
            <a:t>אזור אישי</a:t>
          </a:r>
          <a:endParaRPr lang="en-US"/>
        </a:p>
      </dgm:t>
    </dgm:pt>
    <dgm:pt modelId="{CEB2FCB4-A186-4C1A-8F1D-7729B7C55C17}" type="parTrans" cxnId="{378638A6-AEAF-4F87-B3DB-5477F28D9BF6}">
      <dgm:prSet/>
      <dgm:spPr/>
      <dgm:t>
        <a:bodyPr/>
        <a:lstStyle/>
        <a:p>
          <a:endParaRPr lang="en-US"/>
        </a:p>
      </dgm:t>
    </dgm:pt>
    <dgm:pt modelId="{A6518EF2-E354-49D5-A8BF-2FEE5DCA4818}" type="sibTrans" cxnId="{378638A6-AEAF-4F87-B3DB-5477F28D9BF6}">
      <dgm:prSet/>
      <dgm:spPr/>
      <dgm:t>
        <a:bodyPr/>
        <a:lstStyle/>
        <a:p>
          <a:endParaRPr lang="en-US"/>
        </a:p>
      </dgm:t>
    </dgm:pt>
    <dgm:pt modelId="{264E1B6B-508E-45C3-B846-1B460F3E415F}">
      <dgm:prSet/>
      <dgm:spPr/>
      <dgm:t>
        <a:bodyPr/>
        <a:lstStyle/>
        <a:p>
          <a:r>
            <a:rPr lang="he-IL" dirty="0"/>
            <a:t>צ'אט</a:t>
          </a:r>
          <a:endParaRPr lang="en-US" dirty="0"/>
        </a:p>
      </dgm:t>
    </dgm:pt>
    <dgm:pt modelId="{424D3863-1054-4A38-BD56-72E9BF97BF8E}" type="parTrans" cxnId="{5A52D7EA-7E49-4EB4-B883-199C0BA9AC4F}">
      <dgm:prSet/>
      <dgm:spPr/>
      <dgm:t>
        <a:bodyPr/>
        <a:lstStyle/>
        <a:p>
          <a:endParaRPr lang="en-US"/>
        </a:p>
      </dgm:t>
    </dgm:pt>
    <dgm:pt modelId="{F1DB5833-F48A-4DFC-810F-17FC6DF64D1C}" type="sibTrans" cxnId="{5A52D7EA-7E49-4EB4-B883-199C0BA9AC4F}">
      <dgm:prSet/>
      <dgm:spPr/>
      <dgm:t>
        <a:bodyPr/>
        <a:lstStyle/>
        <a:p>
          <a:endParaRPr lang="en-US"/>
        </a:p>
      </dgm:t>
    </dgm:pt>
    <dgm:pt modelId="{0226AF2F-E6BB-43AB-A29A-C5872CC654A7}">
      <dgm:prSet/>
      <dgm:spPr/>
      <dgm:t>
        <a:bodyPr/>
        <a:lstStyle/>
        <a:p>
          <a:r>
            <a:rPr lang="he-IL" dirty="0"/>
            <a:t>היסעים</a:t>
          </a:r>
          <a:endParaRPr lang="en-US" dirty="0"/>
        </a:p>
      </dgm:t>
    </dgm:pt>
    <dgm:pt modelId="{15BB93DD-06C8-4F0F-9B34-4949A178A0FC}" type="parTrans" cxnId="{8D12DC2B-10EB-4F11-84A9-655A3D374E7C}">
      <dgm:prSet/>
      <dgm:spPr/>
      <dgm:t>
        <a:bodyPr/>
        <a:lstStyle/>
        <a:p>
          <a:endParaRPr lang="en-US"/>
        </a:p>
      </dgm:t>
    </dgm:pt>
    <dgm:pt modelId="{0ABC80A6-8E52-4CED-9674-5330E4964FB9}" type="sibTrans" cxnId="{8D12DC2B-10EB-4F11-84A9-655A3D374E7C}">
      <dgm:prSet/>
      <dgm:spPr/>
      <dgm:t>
        <a:bodyPr/>
        <a:lstStyle/>
        <a:p>
          <a:endParaRPr lang="en-US"/>
        </a:p>
      </dgm:t>
    </dgm:pt>
    <dgm:pt modelId="{A13A40AE-B0AB-4FCF-8837-8FAAA6096E1F}">
      <dgm:prSet/>
      <dgm:spPr/>
      <dgm:t>
        <a:bodyPr/>
        <a:lstStyle/>
        <a:p>
          <a:r>
            <a:rPr lang="he-IL"/>
            <a:t>אתר למפקדים</a:t>
          </a:r>
          <a:endParaRPr lang="en-US"/>
        </a:p>
      </dgm:t>
    </dgm:pt>
    <dgm:pt modelId="{631C475F-6137-4DC8-ADF0-831DEE4A8DA7}" type="parTrans" cxnId="{905A0CD6-AA10-4790-BAC4-ED14100E1988}">
      <dgm:prSet/>
      <dgm:spPr/>
      <dgm:t>
        <a:bodyPr/>
        <a:lstStyle/>
        <a:p>
          <a:endParaRPr lang="en-US"/>
        </a:p>
      </dgm:t>
    </dgm:pt>
    <dgm:pt modelId="{CC5BC1B4-A8D7-4438-9C27-04202F38B0FD}" type="sibTrans" cxnId="{905A0CD6-AA10-4790-BAC4-ED14100E1988}">
      <dgm:prSet/>
      <dgm:spPr/>
      <dgm:t>
        <a:bodyPr/>
        <a:lstStyle/>
        <a:p>
          <a:endParaRPr lang="en-US"/>
        </a:p>
      </dgm:t>
    </dgm:pt>
    <dgm:pt modelId="{FCD05817-65B0-4D83-B345-E67C179E7063}">
      <dgm:prSet/>
      <dgm:spPr/>
      <dgm:t>
        <a:bodyPr/>
        <a:lstStyle/>
        <a:p>
          <a:r>
            <a:rPr lang="he-IL"/>
            <a:t>טפסים</a:t>
          </a:r>
          <a:endParaRPr lang="en-US"/>
        </a:p>
      </dgm:t>
    </dgm:pt>
    <dgm:pt modelId="{8FFD06B4-9C62-4D2F-959B-9DDF22F4E40E}" type="parTrans" cxnId="{C78B24EF-9DC9-428B-8396-186204812A64}">
      <dgm:prSet/>
      <dgm:spPr/>
      <dgm:t>
        <a:bodyPr/>
        <a:lstStyle/>
        <a:p>
          <a:endParaRPr lang="en-US"/>
        </a:p>
      </dgm:t>
    </dgm:pt>
    <dgm:pt modelId="{C0378AA8-675A-4D5D-B1DF-E061E13C78D2}" type="sibTrans" cxnId="{C78B24EF-9DC9-428B-8396-186204812A64}">
      <dgm:prSet/>
      <dgm:spPr/>
      <dgm:t>
        <a:bodyPr/>
        <a:lstStyle/>
        <a:p>
          <a:endParaRPr lang="en-US"/>
        </a:p>
      </dgm:t>
    </dgm:pt>
    <dgm:pt modelId="{80210475-8122-4F68-862F-99E845A41BC4}">
      <dgm:prSet/>
      <dgm:spPr/>
      <dgm:t>
        <a:bodyPr/>
        <a:lstStyle/>
        <a:p>
          <a:r>
            <a:rPr lang="he-IL"/>
            <a:t>תעסוקה</a:t>
          </a:r>
          <a:endParaRPr lang="en-US"/>
        </a:p>
      </dgm:t>
    </dgm:pt>
    <dgm:pt modelId="{60FF24DF-6240-4B82-ABDC-AC18D2EF6CD1}" type="parTrans" cxnId="{5CF588CF-C62A-4052-883D-1AE06D2482A5}">
      <dgm:prSet/>
      <dgm:spPr/>
      <dgm:t>
        <a:bodyPr/>
        <a:lstStyle/>
        <a:p>
          <a:endParaRPr lang="en-US"/>
        </a:p>
      </dgm:t>
    </dgm:pt>
    <dgm:pt modelId="{ABDBF3D4-C88F-4908-AA18-DB6216AF5BA5}" type="sibTrans" cxnId="{5CF588CF-C62A-4052-883D-1AE06D2482A5}">
      <dgm:prSet/>
      <dgm:spPr/>
      <dgm:t>
        <a:bodyPr/>
        <a:lstStyle/>
        <a:p>
          <a:endParaRPr lang="en-US"/>
        </a:p>
      </dgm:t>
    </dgm:pt>
    <dgm:pt modelId="{173C4B47-E46D-4C2A-80DD-2032AA3E8378}" type="pres">
      <dgm:prSet presAssocID="{BA57FB6C-4D74-4C18-8EED-6D21CC17D3E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036C5E0-1936-4EF3-8D5E-9BF6A32BF863}" type="pres">
      <dgm:prSet presAssocID="{80210475-8122-4F68-862F-99E845A41BC4}" presName="Accent6" presStyleCnt="0"/>
      <dgm:spPr/>
    </dgm:pt>
    <dgm:pt modelId="{40CC2A70-63DC-41B1-8341-DDEB3304614A}" type="pres">
      <dgm:prSet presAssocID="{80210475-8122-4F68-862F-99E845A41BC4}" presName="Accent" presStyleLbl="node1" presStyleIdx="0" presStyleCnt="6"/>
      <dgm:spPr/>
    </dgm:pt>
    <dgm:pt modelId="{823CB4E3-7DEF-48B1-9EEF-54E0BF75E3AF}" type="pres">
      <dgm:prSet presAssocID="{80210475-8122-4F68-862F-99E845A41BC4}" presName="ParentBackground6" presStyleCnt="0"/>
      <dgm:spPr/>
    </dgm:pt>
    <dgm:pt modelId="{032BA608-7E29-47DE-AF0C-9A80C87D22BF}" type="pres">
      <dgm:prSet presAssocID="{80210475-8122-4F68-862F-99E845A41BC4}" presName="ParentBackground" presStyleLbl="fgAcc1" presStyleIdx="0" presStyleCnt="6"/>
      <dgm:spPr/>
    </dgm:pt>
    <dgm:pt modelId="{6024632A-8B5D-4E93-93E4-ED2B63272810}" type="pres">
      <dgm:prSet presAssocID="{80210475-8122-4F68-862F-99E845A41BC4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23B3AD4-F39B-4834-8B1A-0ACC7E6F2C8B}" type="pres">
      <dgm:prSet presAssocID="{FCD05817-65B0-4D83-B345-E67C179E7063}" presName="Accent5" presStyleCnt="0"/>
      <dgm:spPr/>
    </dgm:pt>
    <dgm:pt modelId="{DABA2E5D-D9AE-4031-9546-47F3ED2A3402}" type="pres">
      <dgm:prSet presAssocID="{FCD05817-65B0-4D83-B345-E67C179E7063}" presName="Accent" presStyleLbl="node1" presStyleIdx="1" presStyleCnt="6"/>
      <dgm:spPr/>
    </dgm:pt>
    <dgm:pt modelId="{C68C8521-C291-445F-B319-81E2A09CF6E9}" type="pres">
      <dgm:prSet presAssocID="{FCD05817-65B0-4D83-B345-E67C179E7063}" presName="ParentBackground5" presStyleCnt="0"/>
      <dgm:spPr/>
    </dgm:pt>
    <dgm:pt modelId="{4B0903EB-1FCA-4463-B085-F900E8A1115C}" type="pres">
      <dgm:prSet presAssocID="{FCD05817-65B0-4D83-B345-E67C179E7063}" presName="ParentBackground" presStyleLbl="fgAcc1" presStyleIdx="1" presStyleCnt="6"/>
      <dgm:spPr/>
    </dgm:pt>
    <dgm:pt modelId="{69657775-FC2E-44F4-A336-E8D99BE46E91}" type="pres">
      <dgm:prSet presAssocID="{FCD05817-65B0-4D83-B345-E67C179E7063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8127358-DBA6-4735-9445-D995269A00E4}" type="pres">
      <dgm:prSet presAssocID="{A13A40AE-B0AB-4FCF-8837-8FAAA6096E1F}" presName="Accent4" presStyleCnt="0"/>
      <dgm:spPr/>
    </dgm:pt>
    <dgm:pt modelId="{DAE066D8-AE51-4517-9778-561CBB606711}" type="pres">
      <dgm:prSet presAssocID="{A13A40AE-B0AB-4FCF-8837-8FAAA6096E1F}" presName="Accent" presStyleLbl="node1" presStyleIdx="2" presStyleCnt="6"/>
      <dgm:spPr/>
    </dgm:pt>
    <dgm:pt modelId="{A4F3DA80-BA61-44C7-B4C6-49EAC20B1F83}" type="pres">
      <dgm:prSet presAssocID="{A13A40AE-B0AB-4FCF-8837-8FAAA6096E1F}" presName="ParentBackground4" presStyleCnt="0"/>
      <dgm:spPr/>
    </dgm:pt>
    <dgm:pt modelId="{04F352FF-CB0D-4D1E-A2E4-B183F58D4B75}" type="pres">
      <dgm:prSet presAssocID="{A13A40AE-B0AB-4FCF-8837-8FAAA6096E1F}" presName="ParentBackground" presStyleLbl="fgAcc1" presStyleIdx="2" presStyleCnt="6"/>
      <dgm:spPr/>
    </dgm:pt>
    <dgm:pt modelId="{EA9536E0-753A-408B-8B6F-A551484C06F0}" type="pres">
      <dgm:prSet presAssocID="{A13A40AE-B0AB-4FCF-8837-8FAAA6096E1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7644C42-F9CE-4CF7-B3A0-600D5E61CEC3}" type="pres">
      <dgm:prSet presAssocID="{0226AF2F-E6BB-43AB-A29A-C5872CC654A7}" presName="Accent3" presStyleCnt="0"/>
      <dgm:spPr/>
    </dgm:pt>
    <dgm:pt modelId="{814D0E5B-F4CB-40AB-9319-63E013FFE088}" type="pres">
      <dgm:prSet presAssocID="{0226AF2F-E6BB-43AB-A29A-C5872CC654A7}" presName="Accent" presStyleLbl="node1" presStyleIdx="3" presStyleCnt="6"/>
      <dgm:spPr/>
    </dgm:pt>
    <dgm:pt modelId="{F9CA53CA-13ED-4DC1-9E7E-825A85FBD5FB}" type="pres">
      <dgm:prSet presAssocID="{0226AF2F-E6BB-43AB-A29A-C5872CC654A7}" presName="ParentBackground3" presStyleCnt="0"/>
      <dgm:spPr/>
    </dgm:pt>
    <dgm:pt modelId="{00DF4ED9-32E3-48A7-8A75-6CF23DDE75B5}" type="pres">
      <dgm:prSet presAssocID="{0226AF2F-E6BB-43AB-A29A-C5872CC654A7}" presName="ParentBackground" presStyleLbl="fgAcc1" presStyleIdx="3" presStyleCnt="6"/>
      <dgm:spPr/>
    </dgm:pt>
    <dgm:pt modelId="{A9BA78FD-DC43-4C06-BE78-F0AAB3A98F75}" type="pres">
      <dgm:prSet presAssocID="{0226AF2F-E6BB-43AB-A29A-C5872CC654A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2206EE3-849B-46C1-BC13-3BC3A6907BA8}" type="pres">
      <dgm:prSet presAssocID="{264E1B6B-508E-45C3-B846-1B460F3E415F}" presName="Accent2" presStyleCnt="0"/>
      <dgm:spPr/>
    </dgm:pt>
    <dgm:pt modelId="{F5A0063D-C368-4C79-8E91-09278BBDF017}" type="pres">
      <dgm:prSet presAssocID="{264E1B6B-508E-45C3-B846-1B460F3E415F}" presName="Accent" presStyleLbl="node1" presStyleIdx="4" presStyleCnt="6"/>
      <dgm:spPr/>
    </dgm:pt>
    <dgm:pt modelId="{E5177F23-9D62-4060-902B-7A8A209A66FE}" type="pres">
      <dgm:prSet presAssocID="{264E1B6B-508E-45C3-B846-1B460F3E415F}" presName="ParentBackground2" presStyleCnt="0"/>
      <dgm:spPr/>
    </dgm:pt>
    <dgm:pt modelId="{92445E07-ED02-46DD-AA83-412B4D8BDBAD}" type="pres">
      <dgm:prSet presAssocID="{264E1B6B-508E-45C3-B846-1B460F3E415F}" presName="ParentBackground" presStyleLbl="fgAcc1" presStyleIdx="4" presStyleCnt="6"/>
      <dgm:spPr/>
    </dgm:pt>
    <dgm:pt modelId="{9111EF29-6527-4877-88FF-DFA13FAD933F}" type="pres">
      <dgm:prSet presAssocID="{264E1B6B-508E-45C3-B846-1B460F3E415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C489A6F-F526-4A65-8F81-74E5BF85FF32}" type="pres">
      <dgm:prSet presAssocID="{749BFA53-EC35-4C68-B26A-18B63C6C87C4}" presName="Accent1" presStyleCnt="0"/>
      <dgm:spPr/>
    </dgm:pt>
    <dgm:pt modelId="{E525500B-D7B9-44F4-98BB-1675B3EE3E42}" type="pres">
      <dgm:prSet presAssocID="{749BFA53-EC35-4C68-B26A-18B63C6C87C4}" presName="Accent" presStyleLbl="node1" presStyleIdx="5" presStyleCnt="6"/>
      <dgm:spPr/>
    </dgm:pt>
    <dgm:pt modelId="{0B117D6F-8685-4CD2-A9D4-615B11FCABB3}" type="pres">
      <dgm:prSet presAssocID="{749BFA53-EC35-4C68-B26A-18B63C6C87C4}" presName="ParentBackground1" presStyleCnt="0"/>
      <dgm:spPr/>
    </dgm:pt>
    <dgm:pt modelId="{32C8477F-9D3A-482F-B188-1759CF65A662}" type="pres">
      <dgm:prSet presAssocID="{749BFA53-EC35-4C68-B26A-18B63C6C87C4}" presName="ParentBackground" presStyleLbl="fgAcc1" presStyleIdx="5" presStyleCnt="6"/>
      <dgm:spPr/>
    </dgm:pt>
    <dgm:pt modelId="{FF8FE961-0304-4698-BCEE-CFF6B1C7ECEC}" type="pres">
      <dgm:prSet presAssocID="{749BFA53-EC35-4C68-B26A-18B63C6C87C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4597214-B74F-4C78-B9E1-7B0BCF013624}" type="presOf" srcId="{BA57FB6C-4D74-4C18-8EED-6D21CC17D3E5}" destId="{173C4B47-E46D-4C2A-80DD-2032AA3E8378}" srcOrd="0" destOrd="0" presId="urn:microsoft.com/office/officeart/2011/layout/CircleProcess"/>
    <dgm:cxn modelId="{6E0B311E-8480-4AF1-8258-8B46998C8750}" type="presOf" srcId="{A13A40AE-B0AB-4FCF-8837-8FAAA6096E1F}" destId="{EA9536E0-753A-408B-8B6F-A551484C06F0}" srcOrd="1" destOrd="0" presId="urn:microsoft.com/office/officeart/2011/layout/CircleProcess"/>
    <dgm:cxn modelId="{8D12DC2B-10EB-4F11-84A9-655A3D374E7C}" srcId="{BA57FB6C-4D74-4C18-8EED-6D21CC17D3E5}" destId="{0226AF2F-E6BB-43AB-A29A-C5872CC654A7}" srcOrd="2" destOrd="0" parTransId="{15BB93DD-06C8-4F0F-9B34-4949A178A0FC}" sibTransId="{0ABC80A6-8E52-4CED-9674-5330E4964FB9}"/>
    <dgm:cxn modelId="{2706645B-C4C2-4991-B402-8E4A0ED8D3AC}" type="presOf" srcId="{A13A40AE-B0AB-4FCF-8837-8FAAA6096E1F}" destId="{04F352FF-CB0D-4D1E-A2E4-B183F58D4B75}" srcOrd="0" destOrd="0" presId="urn:microsoft.com/office/officeart/2011/layout/CircleProcess"/>
    <dgm:cxn modelId="{E6C0B95C-F5EB-4D2D-8961-8E8AFE9396E1}" type="presOf" srcId="{0226AF2F-E6BB-43AB-A29A-C5872CC654A7}" destId="{00DF4ED9-32E3-48A7-8A75-6CF23DDE75B5}" srcOrd="0" destOrd="0" presId="urn:microsoft.com/office/officeart/2011/layout/CircleProcess"/>
    <dgm:cxn modelId="{A059025F-FCD7-4044-AA9A-B37ADCC439CA}" type="presOf" srcId="{749BFA53-EC35-4C68-B26A-18B63C6C87C4}" destId="{32C8477F-9D3A-482F-B188-1759CF65A662}" srcOrd="0" destOrd="0" presId="urn:microsoft.com/office/officeart/2011/layout/CircleProcess"/>
    <dgm:cxn modelId="{F0590464-2B8D-4407-B420-6D8C34FFC165}" type="presOf" srcId="{80210475-8122-4F68-862F-99E845A41BC4}" destId="{6024632A-8B5D-4E93-93E4-ED2B63272810}" srcOrd="1" destOrd="0" presId="urn:microsoft.com/office/officeart/2011/layout/CircleProcess"/>
    <dgm:cxn modelId="{8093DA49-178B-4F28-9EE6-19AB37841FB1}" type="presOf" srcId="{FCD05817-65B0-4D83-B345-E67C179E7063}" destId="{4B0903EB-1FCA-4463-B085-F900E8A1115C}" srcOrd="0" destOrd="0" presId="urn:microsoft.com/office/officeart/2011/layout/CircleProcess"/>
    <dgm:cxn modelId="{DB852751-3E91-4D25-9F55-E86715C55E16}" type="presOf" srcId="{749BFA53-EC35-4C68-B26A-18B63C6C87C4}" destId="{FF8FE961-0304-4698-BCEE-CFF6B1C7ECEC}" srcOrd="1" destOrd="0" presId="urn:microsoft.com/office/officeart/2011/layout/CircleProcess"/>
    <dgm:cxn modelId="{C933A47B-9514-4E6A-A88C-ADF9B67DC0C0}" type="presOf" srcId="{264E1B6B-508E-45C3-B846-1B460F3E415F}" destId="{9111EF29-6527-4877-88FF-DFA13FAD933F}" srcOrd="1" destOrd="0" presId="urn:microsoft.com/office/officeart/2011/layout/CircleProcess"/>
    <dgm:cxn modelId="{8858907E-52FF-49F6-991E-1AD21A0FD3FA}" type="presOf" srcId="{FCD05817-65B0-4D83-B345-E67C179E7063}" destId="{69657775-FC2E-44F4-A336-E8D99BE46E91}" srcOrd="1" destOrd="0" presId="urn:microsoft.com/office/officeart/2011/layout/CircleProcess"/>
    <dgm:cxn modelId="{FFC0E5A2-94B7-4621-BA80-B04E28680E94}" type="presOf" srcId="{264E1B6B-508E-45C3-B846-1B460F3E415F}" destId="{92445E07-ED02-46DD-AA83-412B4D8BDBAD}" srcOrd="0" destOrd="0" presId="urn:microsoft.com/office/officeart/2011/layout/CircleProcess"/>
    <dgm:cxn modelId="{378638A6-AEAF-4F87-B3DB-5477F28D9BF6}" srcId="{BA57FB6C-4D74-4C18-8EED-6D21CC17D3E5}" destId="{749BFA53-EC35-4C68-B26A-18B63C6C87C4}" srcOrd="0" destOrd="0" parTransId="{CEB2FCB4-A186-4C1A-8F1D-7729B7C55C17}" sibTransId="{A6518EF2-E354-49D5-A8BF-2FEE5DCA4818}"/>
    <dgm:cxn modelId="{5CF588CF-C62A-4052-883D-1AE06D2482A5}" srcId="{BA57FB6C-4D74-4C18-8EED-6D21CC17D3E5}" destId="{80210475-8122-4F68-862F-99E845A41BC4}" srcOrd="5" destOrd="0" parTransId="{60FF24DF-6240-4B82-ABDC-AC18D2EF6CD1}" sibTransId="{ABDBF3D4-C88F-4908-AA18-DB6216AF5BA5}"/>
    <dgm:cxn modelId="{905A0CD6-AA10-4790-BAC4-ED14100E1988}" srcId="{BA57FB6C-4D74-4C18-8EED-6D21CC17D3E5}" destId="{A13A40AE-B0AB-4FCF-8837-8FAAA6096E1F}" srcOrd="3" destOrd="0" parTransId="{631C475F-6137-4DC8-ADF0-831DEE4A8DA7}" sibTransId="{CC5BC1B4-A8D7-4438-9C27-04202F38B0FD}"/>
    <dgm:cxn modelId="{5A52D7EA-7E49-4EB4-B883-199C0BA9AC4F}" srcId="{BA57FB6C-4D74-4C18-8EED-6D21CC17D3E5}" destId="{264E1B6B-508E-45C3-B846-1B460F3E415F}" srcOrd="1" destOrd="0" parTransId="{424D3863-1054-4A38-BD56-72E9BF97BF8E}" sibTransId="{F1DB5833-F48A-4DFC-810F-17FC6DF64D1C}"/>
    <dgm:cxn modelId="{C31961EC-7549-479D-9B69-F4A405D97A32}" type="presOf" srcId="{0226AF2F-E6BB-43AB-A29A-C5872CC654A7}" destId="{A9BA78FD-DC43-4C06-BE78-F0AAB3A98F75}" srcOrd="1" destOrd="0" presId="urn:microsoft.com/office/officeart/2011/layout/CircleProcess"/>
    <dgm:cxn modelId="{C78B24EF-9DC9-428B-8396-186204812A64}" srcId="{BA57FB6C-4D74-4C18-8EED-6D21CC17D3E5}" destId="{FCD05817-65B0-4D83-B345-E67C179E7063}" srcOrd="4" destOrd="0" parTransId="{8FFD06B4-9C62-4D2F-959B-9DDF22F4E40E}" sibTransId="{C0378AA8-675A-4D5D-B1DF-E061E13C78D2}"/>
    <dgm:cxn modelId="{38EFB2FE-82A5-40B4-8F24-C6A01A84BE44}" type="presOf" srcId="{80210475-8122-4F68-862F-99E845A41BC4}" destId="{032BA608-7E29-47DE-AF0C-9A80C87D22BF}" srcOrd="0" destOrd="0" presId="urn:microsoft.com/office/officeart/2011/layout/CircleProcess"/>
    <dgm:cxn modelId="{D0D9E13E-8118-4703-9417-510F098FB22A}" type="presParOf" srcId="{173C4B47-E46D-4C2A-80DD-2032AA3E8378}" destId="{A036C5E0-1936-4EF3-8D5E-9BF6A32BF863}" srcOrd="0" destOrd="0" presId="urn:microsoft.com/office/officeart/2011/layout/CircleProcess"/>
    <dgm:cxn modelId="{7DA85CED-22DB-4524-B5B3-9E1AF6A6E6DF}" type="presParOf" srcId="{A036C5E0-1936-4EF3-8D5E-9BF6A32BF863}" destId="{40CC2A70-63DC-41B1-8341-DDEB3304614A}" srcOrd="0" destOrd="0" presId="urn:microsoft.com/office/officeart/2011/layout/CircleProcess"/>
    <dgm:cxn modelId="{BA7E267C-E7A1-4401-8B2F-6E881C770248}" type="presParOf" srcId="{173C4B47-E46D-4C2A-80DD-2032AA3E8378}" destId="{823CB4E3-7DEF-48B1-9EEF-54E0BF75E3AF}" srcOrd="1" destOrd="0" presId="urn:microsoft.com/office/officeart/2011/layout/CircleProcess"/>
    <dgm:cxn modelId="{15E83647-D877-4AE9-A43B-E752B8573FA9}" type="presParOf" srcId="{823CB4E3-7DEF-48B1-9EEF-54E0BF75E3AF}" destId="{032BA608-7E29-47DE-AF0C-9A80C87D22BF}" srcOrd="0" destOrd="0" presId="urn:microsoft.com/office/officeart/2011/layout/CircleProcess"/>
    <dgm:cxn modelId="{FB057A41-50C6-4CA4-BC76-05A10E8DEDD0}" type="presParOf" srcId="{173C4B47-E46D-4C2A-80DD-2032AA3E8378}" destId="{6024632A-8B5D-4E93-93E4-ED2B63272810}" srcOrd="2" destOrd="0" presId="urn:microsoft.com/office/officeart/2011/layout/CircleProcess"/>
    <dgm:cxn modelId="{8A21E4C5-8223-46BB-81D9-6390A86D83A8}" type="presParOf" srcId="{173C4B47-E46D-4C2A-80DD-2032AA3E8378}" destId="{F23B3AD4-F39B-4834-8B1A-0ACC7E6F2C8B}" srcOrd="3" destOrd="0" presId="urn:microsoft.com/office/officeart/2011/layout/CircleProcess"/>
    <dgm:cxn modelId="{AACC08DD-8EF1-4352-AA75-D3F4A34238A8}" type="presParOf" srcId="{F23B3AD4-F39B-4834-8B1A-0ACC7E6F2C8B}" destId="{DABA2E5D-D9AE-4031-9546-47F3ED2A3402}" srcOrd="0" destOrd="0" presId="urn:microsoft.com/office/officeart/2011/layout/CircleProcess"/>
    <dgm:cxn modelId="{014CFA56-C8EF-4463-B773-F38784C535E6}" type="presParOf" srcId="{173C4B47-E46D-4C2A-80DD-2032AA3E8378}" destId="{C68C8521-C291-445F-B319-81E2A09CF6E9}" srcOrd="4" destOrd="0" presId="urn:microsoft.com/office/officeart/2011/layout/CircleProcess"/>
    <dgm:cxn modelId="{F0A07CCD-94C6-4054-BE26-2E7D611BA32E}" type="presParOf" srcId="{C68C8521-C291-445F-B319-81E2A09CF6E9}" destId="{4B0903EB-1FCA-4463-B085-F900E8A1115C}" srcOrd="0" destOrd="0" presId="urn:microsoft.com/office/officeart/2011/layout/CircleProcess"/>
    <dgm:cxn modelId="{180F2DD4-5AA0-488D-AC51-97A7D1668336}" type="presParOf" srcId="{173C4B47-E46D-4C2A-80DD-2032AA3E8378}" destId="{69657775-FC2E-44F4-A336-E8D99BE46E91}" srcOrd="5" destOrd="0" presId="urn:microsoft.com/office/officeart/2011/layout/CircleProcess"/>
    <dgm:cxn modelId="{87CF9AC4-39C9-4B4A-86C8-F0194EB91D6D}" type="presParOf" srcId="{173C4B47-E46D-4C2A-80DD-2032AA3E8378}" destId="{28127358-DBA6-4735-9445-D995269A00E4}" srcOrd="6" destOrd="0" presId="urn:microsoft.com/office/officeart/2011/layout/CircleProcess"/>
    <dgm:cxn modelId="{9A57482C-19FC-4FC3-9028-EC8F17AB88B1}" type="presParOf" srcId="{28127358-DBA6-4735-9445-D995269A00E4}" destId="{DAE066D8-AE51-4517-9778-561CBB606711}" srcOrd="0" destOrd="0" presId="urn:microsoft.com/office/officeart/2011/layout/CircleProcess"/>
    <dgm:cxn modelId="{6854DB44-D89D-40A8-8DC1-8C7D157CCE67}" type="presParOf" srcId="{173C4B47-E46D-4C2A-80DD-2032AA3E8378}" destId="{A4F3DA80-BA61-44C7-B4C6-49EAC20B1F83}" srcOrd="7" destOrd="0" presId="urn:microsoft.com/office/officeart/2011/layout/CircleProcess"/>
    <dgm:cxn modelId="{9450D529-B660-4F8D-A7A5-1D0ABD6B5037}" type="presParOf" srcId="{A4F3DA80-BA61-44C7-B4C6-49EAC20B1F83}" destId="{04F352FF-CB0D-4D1E-A2E4-B183F58D4B75}" srcOrd="0" destOrd="0" presId="urn:microsoft.com/office/officeart/2011/layout/CircleProcess"/>
    <dgm:cxn modelId="{F7E41EC4-2C47-44ED-8D11-DCA2A06F4C76}" type="presParOf" srcId="{173C4B47-E46D-4C2A-80DD-2032AA3E8378}" destId="{EA9536E0-753A-408B-8B6F-A551484C06F0}" srcOrd="8" destOrd="0" presId="urn:microsoft.com/office/officeart/2011/layout/CircleProcess"/>
    <dgm:cxn modelId="{37E919A1-3003-42C9-A272-7140E86B5901}" type="presParOf" srcId="{173C4B47-E46D-4C2A-80DD-2032AA3E8378}" destId="{07644C42-F9CE-4CF7-B3A0-600D5E61CEC3}" srcOrd="9" destOrd="0" presId="urn:microsoft.com/office/officeart/2011/layout/CircleProcess"/>
    <dgm:cxn modelId="{78FED916-1875-4C07-A0F7-28612294275E}" type="presParOf" srcId="{07644C42-F9CE-4CF7-B3A0-600D5E61CEC3}" destId="{814D0E5B-F4CB-40AB-9319-63E013FFE088}" srcOrd="0" destOrd="0" presId="urn:microsoft.com/office/officeart/2011/layout/CircleProcess"/>
    <dgm:cxn modelId="{9D71C63F-D609-4000-AC42-620E23D42104}" type="presParOf" srcId="{173C4B47-E46D-4C2A-80DD-2032AA3E8378}" destId="{F9CA53CA-13ED-4DC1-9E7E-825A85FBD5FB}" srcOrd="10" destOrd="0" presId="urn:microsoft.com/office/officeart/2011/layout/CircleProcess"/>
    <dgm:cxn modelId="{C5920F08-FB65-4272-928C-073ED2879DB8}" type="presParOf" srcId="{F9CA53CA-13ED-4DC1-9E7E-825A85FBD5FB}" destId="{00DF4ED9-32E3-48A7-8A75-6CF23DDE75B5}" srcOrd="0" destOrd="0" presId="urn:microsoft.com/office/officeart/2011/layout/CircleProcess"/>
    <dgm:cxn modelId="{B24066B1-6F12-49D6-BECF-4F9329D7D911}" type="presParOf" srcId="{173C4B47-E46D-4C2A-80DD-2032AA3E8378}" destId="{A9BA78FD-DC43-4C06-BE78-F0AAB3A98F75}" srcOrd="11" destOrd="0" presId="urn:microsoft.com/office/officeart/2011/layout/CircleProcess"/>
    <dgm:cxn modelId="{B94411D7-25CC-4BB4-8CE4-F43A3A993226}" type="presParOf" srcId="{173C4B47-E46D-4C2A-80DD-2032AA3E8378}" destId="{E2206EE3-849B-46C1-BC13-3BC3A6907BA8}" srcOrd="12" destOrd="0" presId="urn:microsoft.com/office/officeart/2011/layout/CircleProcess"/>
    <dgm:cxn modelId="{3D79179D-8B40-4553-A73D-CED4F472E887}" type="presParOf" srcId="{E2206EE3-849B-46C1-BC13-3BC3A6907BA8}" destId="{F5A0063D-C368-4C79-8E91-09278BBDF017}" srcOrd="0" destOrd="0" presId="urn:microsoft.com/office/officeart/2011/layout/CircleProcess"/>
    <dgm:cxn modelId="{B58543F3-759C-4143-AF1B-A71DD16F103E}" type="presParOf" srcId="{173C4B47-E46D-4C2A-80DD-2032AA3E8378}" destId="{E5177F23-9D62-4060-902B-7A8A209A66FE}" srcOrd="13" destOrd="0" presId="urn:microsoft.com/office/officeart/2011/layout/CircleProcess"/>
    <dgm:cxn modelId="{7432686A-CA8E-465E-817A-F0F6250677B6}" type="presParOf" srcId="{E5177F23-9D62-4060-902B-7A8A209A66FE}" destId="{92445E07-ED02-46DD-AA83-412B4D8BDBAD}" srcOrd="0" destOrd="0" presId="urn:microsoft.com/office/officeart/2011/layout/CircleProcess"/>
    <dgm:cxn modelId="{D02CCDF6-99E6-4C4B-9713-798405DBBC4C}" type="presParOf" srcId="{173C4B47-E46D-4C2A-80DD-2032AA3E8378}" destId="{9111EF29-6527-4877-88FF-DFA13FAD933F}" srcOrd="14" destOrd="0" presId="urn:microsoft.com/office/officeart/2011/layout/CircleProcess"/>
    <dgm:cxn modelId="{C552A9B6-2DBD-41F1-B354-5041B228E613}" type="presParOf" srcId="{173C4B47-E46D-4C2A-80DD-2032AA3E8378}" destId="{2C489A6F-F526-4A65-8F81-74E5BF85FF32}" srcOrd="15" destOrd="0" presId="urn:microsoft.com/office/officeart/2011/layout/CircleProcess"/>
    <dgm:cxn modelId="{725EC2CA-8112-41CF-9C64-9CC48F5B6A24}" type="presParOf" srcId="{2C489A6F-F526-4A65-8F81-74E5BF85FF32}" destId="{E525500B-D7B9-44F4-98BB-1675B3EE3E42}" srcOrd="0" destOrd="0" presId="urn:microsoft.com/office/officeart/2011/layout/CircleProcess"/>
    <dgm:cxn modelId="{F6FFC8A5-F2CD-47CA-B2C1-D5BF43A70447}" type="presParOf" srcId="{173C4B47-E46D-4C2A-80DD-2032AA3E8378}" destId="{0B117D6F-8685-4CD2-A9D4-615B11FCABB3}" srcOrd="16" destOrd="0" presId="urn:microsoft.com/office/officeart/2011/layout/CircleProcess"/>
    <dgm:cxn modelId="{968E6942-7590-4090-A27A-AEFB30AEE604}" type="presParOf" srcId="{0B117D6F-8685-4CD2-A9D4-615B11FCABB3}" destId="{32C8477F-9D3A-482F-B188-1759CF65A662}" srcOrd="0" destOrd="0" presId="urn:microsoft.com/office/officeart/2011/layout/CircleProcess"/>
    <dgm:cxn modelId="{152FD595-C010-413A-9F46-3DCD48045AB8}" type="presParOf" srcId="{173C4B47-E46D-4C2A-80DD-2032AA3E8378}" destId="{FF8FE961-0304-4698-BCEE-CFF6B1C7ECEC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C2A70-63DC-41B1-8341-DDEB3304614A}">
      <dsp:nvSpPr>
        <dsp:cNvPr id="0" name=""/>
        <dsp:cNvSpPr/>
      </dsp:nvSpPr>
      <dsp:spPr>
        <a:xfrm>
          <a:off x="3643357" y="864387"/>
          <a:ext cx="671615" cy="6714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BA608-7E29-47DE-AF0C-9A80C87D22BF}">
      <dsp:nvSpPr>
        <dsp:cNvPr id="0" name=""/>
        <dsp:cNvSpPr/>
      </dsp:nvSpPr>
      <dsp:spPr>
        <a:xfrm>
          <a:off x="3665972" y="886774"/>
          <a:ext cx="626813" cy="6267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900" kern="1200"/>
            <a:t>תעסוקה</a:t>
          </a:r>
          <a:endParaRPr lang="en-US" sz="900" kern="1200"/>
        </a:p>
      </dsp:txBody>
      <dsp:txXfrm>
        <a:off x="3755577" y="976322"/>
        <a:ext cx="447601" cy="447619"/>
      </dsp:txXfrm>
    </dsp:sp>
    <dsp:sp modelId="{DABA2E5D-D9AE-4031-9546-47F3ED2A3402}">
      <dsp:nvSpPr>
        <dsp:cNvPr id="0" name=""/>
        <dsp:cNvSpPr/>
      </dsp:nvSpPr>
      <dsp:spPr>
        <a:xfrm rot="2700000">
          <a:off x="2949600" y="864312"/>
          <a:ext cx="671521" cy="67152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903EB-1FCA-4463-B085-F900E8A1115C}">
      <dsp:nvSpPr>
        <dsp:cNvPr id="0" name=""/>
        <dsp:cNvSpPr/>
      </dsp:nvSpPr>
      <dsp:spPr>
        <a:xfrm>
          <a:off x="2972168" y="886774"/>
          <a:ext cx="626813" cy="6267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900" kern="1200"/>
            <a:t>טפסים</a:t>
          </a:r>
          <a:endParaRPr lang="en-US" sz="900" kern="1200"/>
        </a:p>
      </dsp:txBody>
      <dsp:txXfrm>
        <a:off x="3061774" y="976322"/>
        <a:ext cx="447601" cy="447619"/>
      </dsp:txXfrm>
    </dsp:sp>
    <dsp:sp modelId="{DAE066D8-AE51-4517-9778-561CBB606711}">
      <dsp:nvSpPr>
        <dsp:cNvPr id="0" name=""/>
        <dsp:cNvSpPr/>
      </dsp:nvSpPr>
      <dsp:spPr>
        <a:xfrm rot="2700000">
          <a:off x="2255796" y="864312"/>
          <a:ext cx="671521" cy="67152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352FF-CB0D-4D1E-A2E4-B183F58D4B75}">
      <dsp:nvSpPr>
        <dsp:cNvPr id="0" name=""/>
        <dsp:cNvSpPr/>
      </dsp:nvSpPr>
      <dsp:spPr>
        <a:xfrm>
          <a:off x="2278364" y="886774"/>
          <a:ext cx="626813" cy="6267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900" kern="1200"/>
            <a:t>אתר למפקדים</a:t>
          </a:r>
          <a:endParaRPr lang="en-US" sz="900" kern="1200"/>
        </a:p>
      </dsp:txBody>
      <dsp:txXfrm>
        <a:off x="2367970" y="976322"/>
        <a:ext cx="447601" cy="447619"/>
      </dsp:txXfrm>
    </dsp:sp>
    <dsp:sp modelId="{814D0E5B-F4CB-40AB-9319-63E013FFE088}">
      <dsp:nvSpPr>
        <dsp:cNvPr id="0" name=""/>
        <dsp:cNvSpPr/>
      </dsp:nvSpPr>
      <dsp:spPr>
        <a:xfrm rot="2700000">
          <a:off x="1561992" y="864312"/>
          <a:ext cx="671521" cy="67152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F4ED9-32E3-48A7-8A75-6CF23DDE75B5}">
      <dsp:nvSpPr>
        <dsp:cNvPr id="0" name=""/>
        <dsp:cNvSpPr/>
      </dsp:nvSpPr>
      <dsp:spPr>
        <a:xfrm>
          <a:off x="1584560" y="886774"/>
          <a:ext cx="626813" cy="6267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900" kern="1200" dirty="0"/>
            <a:t>היסעים</a:t>
          </a:r>
          <a:endParaRPr lang="en-US" sz="900" kern="1200" dirty="0"/>
        </a:p>
      </dsp:txBody>
      <dsp:txXfrm>
        <a:off x="1673739" y="976322"/>
        <a:ext cx="447601" cy="447619"/>
      </dsp:txXfrm>
    </dsp:sp>
    <dsp:sp modelId="{F5A0063D-C368-4C79-8E91-09278BBDF017}">
      <dsp:nvSpPr>
        <dsp:cNvPr id="0" name=""/>
        <dsp:cNvSpPr/>
      </dsp:nvSpPr>
      <dsp:spPr>
        <a:xfrm rot="2700000">
          <a:off x="868188" y="864312"/>
          <a:ext cx="671521" cy="67152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45E07-ED02-46DD-AA83-412B4D8BDBAD}">
      <dsp:nvSpPr>
        <dsp:cNvPr id="0" name=""/>
        <dsp:cNvSpPr/>
      </dsp:nvSpPr>
      <dsp:spPr>
        <a:xfrm>
          <a:off x="890756" y="886774"/>
          <a:ext cx="626813" cy="6267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900" kern="1200" dirty="0"/>
            <a:t>צ'אט</a:t>
          </a:r>
          <a:endParaRPr lang="en-US" sz="900" kern="1200" dirty="0"/>
        </a:p>
      </dsp:txBody>
      <dsp:txXfrm>
        <a:off x="979935" y="976322"/>
        <a:ext cx="447601" cy="447619"/>
      </dsp:txXfrm>
    </dsp:sp>
    <dsp:sp modelId="{E525500B-D7B9-44F4-98BB-1675B3EE3E42}">
      <dsp:nvSpPr>
        <dsp:cNvPr id="0" name=""/>
        <dsp:cNvSpPr/>
      </dsp:nvSpPr>
      <dsp:spPr>
        <a:xfrm rot="2700000">
          <a:off x="174385" y="864312"/>
          <a:ext cx="671521" cy="671521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8477F-9D3A-482F-B188-1759CF65A662}">
      <dsp:nvSpPr>
        <dsp:cNvPr id="0" name=""/>
        <dsp:cNvSpPr/>
      </dsp:nvSpPr>
      <dsp:spPr>
        <a:xfrm>
          <a:off x="196525" y="886774"/>
          <a:ext cx="626813" cy="6267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900" kern="1200"/>
            <a:t>אזור אישי</a:t>
          </a:r>
          <a:endParaRPr lang="en-US" sz="900" kern="1200"/>
        </a:p>
      </dsp:txBody>
      <dsp:txXfrm>
        <a:off x="286131" y="976322"/>
        <a:ext cx="447601" cy="447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51BB2-F813-47D0-86B0-0CE83F565459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B9144-E791-4E58-B28B-15A9BEA63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4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לווין</a:t>
            </a:r>
            <a:r>
              <a:rPr lang="he-IL" dirty="0"/>
              <a:t>, משגר </a:t>
            </a:r>
            <a:r>
              <a:rPr lang="he-IL" dirty="0" err="1"/>
              <a:t>לווינים</a:t>
            </a:r>
            <a:r>
              <a:rPr lang="he-IL" dirty="0"/>
              <a:t> ומסמן מתייצבים במרקר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B9144-E791-4E58-B28B-15A9BEA632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5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לווין</a:t>
            </a:r>
            <a:r>
              <a:rPr lang="he-IL" dirty="0"/>
              <a:t>, משגר </a:t>
            </a:r>
            <a:r>
              <a:rPr lang="he-IL" dirty="0" err="1"/>
              <a:t>לווינים</a:t>
            </a:r>
            <a:r>
              <a:rPr lang="he-IL" dirty="0"/>
              <a:t> ומסמן מתייצבים במרקר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B9144-E791-4E58-B28B-15A9BEA632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לווין</a:t>
            </a:r>
            <a:r>
              <a:rPr lang="he-IL" dirty="0"/>
              <a:t>, משגר </a:t>
            </a:r>
            <a:r>
              <a:rPr lang="he-IL" dirty="0" err="1"/>
              <a:t>לווינים</a:t>
            </a:r>
            <a:r>
              <a:rPr lang="he-IL" dirty="0"/>
              <a:t> ומסמן מתייצבים במרקר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B9144-E791-4E58-B28B-15A9BEA632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לשבור את החומה..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B9144-E791-4E58-B28B-15A9BEA632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5B6-6723-4F14-A34F-4B6ED56FD96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F85C-0D1E-4265-A5D8-EE4EA25B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0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5B6-6723-4F14-A34F-4B6ED56FD96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F85C-0D1E-4265-A5D8-EE4EA25B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5B6-6723-4F14-A34F-4B6ED56FD96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F85C-0D1E-4265-A5D8-EE4EA25B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9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5B6-6723-4F14-A34F-4B6ED56FD96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F85C-0D1E-4265-A5D8-EE4EA25B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5B6-6723-4F14-A34F-4B6ED56FD96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F85C-0D1E-4265-A5D8-EE4EA25B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5B6-6723-4F14-A34F-4B6ED56FD96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F85C-0D1E-4265-A5D8-EE4EA25B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5B6-6723-4F14-A34F-4B6ED56FD96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F85C-0D1E-4265-A5D8-EE4EA25B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6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5B6-6723-4F14-A34F-4B6ED56FD96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F85C-0D1E-4265-A5D8-EE4EA25B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6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5B6-6723-4F14-A34F-4B6ED56FD96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F85C-0D1E-4265-A5D8-EE4EA25B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5B6-6723-4F14-A34F-4B6ED56FD96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F85C-0D1E-4265-A5D8-EE4EA25B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0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15B6-6723-4F14-A34F-4B6ED56FD96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7F85C-0D1E-4265-A5D8-EE4EA25B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8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15B6-6723-4F14-A34F-4B6ED56FD960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7F85C-0D1E-4265-A5D8-EE4EA25B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0EB187-900F-4AF5-813B-101456D9FD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620A5-88B2-4037-8A2C-503149630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6" b="-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D17C8-E9C2-48A4-AA36-D7048A6CCC4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66DAAD-A084-4EA5-BB09-A02C2B4A2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511" y="1200152"/>
            <a:ext cx="5172879" cy="4457696"/>
          </a:xfrm>
        </p:spPr>
        <p:txBody>
          <a:bodyPr anchor="ctr">
            <a:normAutofit/>
          </a:bodyPr>
          <a:lstStyle/>
          <a:p>
            <a:pPr algn="l" rtl="1"/>
            <a:r>
              <a:rPr lang="he-IL" sz="11500" dirty="0">
                <a:solidFill>
                  <a:srgbClr val="FFFFFF"/>
                </a:solidFill>
                <a:latin typeface="Calibri Light" panose="020F0302020204030204" pitchFamily="34" charset="0"/>
                <a:ea typeface="Adobe Gothic Std B" panose="020B0800000000000000" pitchFamily="34" charset="-128"/>
                <a:cs typeface="Calibri Light" panose="020F0302020204030204" pitchFamily="34" charset="0"/>
              </a:rPr>
              <a:t>מיל-</a:t>
            </a:r>
            <a:r>
              <a:rPr lang="en-US" sz="11500" dirty="0">
                <a:solidFill>
                  <a:srgbClr val="FFFFFF"/>
                </a:solidFill>
                <a:latin typeface="Calibri Light" panose="020F0302020204030204" pitchFamily="34" charset="0"/>
                <a:ea typeface="Adobe Gothic Std B" panose="020B0800000000000000" pitchFamily="34" charset="-128"/>
                <a:cs typeface="Calibri Light" panose="020F0302020204030204" pitchFamily="34" charset="0"/>
              </a:rPr>
              <a:t>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2A74E-7AF2-4488-BDB5-FAA6C031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72" y="1200152"/>
            <a:ext cx="2112401" cy="4457696"/>
          </a:xfrm>
        </p:spPr>
        <p:txBody>
          <a:bodyPr anchor="ctr">
            <a:normAutofit/>
          </a:bodyPr>
          <a:lstStyle/>
          <a:p>
            <a:pPr algn="r"/>
            <a:r>
              <a:rPr lang="he-IL" sz="28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קבוצת מילואים</a:t>
            </a:r>
            <a:endParaRPr lang="en-US" sz="2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86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80B9-A134-4565-973A-C6696B44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0514-31D5-4B88-AE98-9BAEE8B0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5063-61F9-4ADB-961A-76762B1D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600" dirty="0"/>
              <a:t>זבל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7EB5-BD40-4FDE-BA9F-2A4160FE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4CA980-1F65-4931-A3BD-C5D385C08D53}"/>
              </a:ext>
            </a:extLst>
          </p:cNvPr>
          <p:cNvSpPr/>
          <p:nvPr/>
        </p:nvSpPr>
        <p:spPr>
          <a:xfrm>
            <a:off x="5398783" y="1727841"/>
            <a:ext cx="3402317" cy="34023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משגרים לוויינים ומסמנים התייצבות במרקר</a:t>
            </a:r>
            <a:endParaRPr lang="en-US" sz="28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Content Placeholder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58BB972-DBD2-4AF7-9D3F-E5F7B47ED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31" y="1982832"/>
            <a:ext cx="1123612" cy="749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5036563-5C05-433A-8B73-5B5F68D9CB63}"/>
              </a:ext>
            </a:extLst>
          </p:cNvPr>
          <p:cNvSpPr/>
          <p:nvPr/>
        </p:nvSpPr>
        <p:spPr>
          <a:xfrm>
            <a:off x="797326" y="285096"/>
            <a:ext cx="3143904" cy="31439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אומרים 2020 מתנהגים 1948</a:t>
            </a:r>
            <a:endParaRPr lang="en-US" sz="28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6C166-ACB1-4BCB-9E8A-434D0C0A3C7A}"/>
              </a:ext>
            </a:extLst>
          </p:cNvPr>
          <p:cNvSpPr txBox="1"/>
          <p:nvPr/>
        </p:nvSpPr>
        <p:spPr>
          <a:xfrm>
            <a:off x="1641310" y="615810"/>
            <a:ext cx="1599040" cy="830997"/>
          </a:xfrm>
          <a:prstGeom prst="rect">
            <a:avLst/>
          </a:prstGeom>
          <a:noFill/>
          <a:effectLst/>
          <a:scene3d>
            <a:camera prst="orthographicFront">
              <a:rot lat="300000" lon="21299997" rev="0"/>
            </a:camera>
            <a:lightRig rig="threePt" dir="t"/>
          </a:scene3d>
          <a:sp3d>
            <a:bevelT w="95250"/>
          </a:sp3d>
        </p:spPr>
        <p:txBody>
          <a:bodyPr wrap="square" rtlCol="0">
            <a:spAutoFit/>
            <a:sp3d extrusionH="31750" contourW="12700">
              <a:bevelT w="127000"/>
            </a:sp3d>
          </a:bodyPr>
          <a:lstStyle/>
          <a:p>
            <a:r>
              <a:rPr lang="en-US" sz="4800" b="1" dirty="0">
                <a:solidFill>
                  <a:schemeClr val="accent4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2020</a:t>
            </a:r>
          </a:p>
        </p:txBody>
      </p:sp>
      <p:pic>
        <p:nvPicPr>
          <p:cNvPr id="8" name="Picture 7" descr="A close up of a telephone&#10;&#10;Description generated with very high confidence">
            <a:extLst>
              <a:ext uri="{FF2B5EF4-FFF2-40B4-BE49-F238E27FC236}">
                <a16:creationId xmlns:a16="http://schemas.microsoft.com/office/drawing/2014/main" id="{4EE04C0A-9AD1-4354-90DA-C1A5B623A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87" y="3671051"/>
            <a:ext cx="2929503" cy="2197128"/>
          </a:xfrm>
          <a:prstGeom prst="rect">
            <a:avLst/>
          </a:pr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125A91F-9D00-4CE8-824A-FB97F3B1E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469421"/>
              </p:ext>
            </p:extLst>
          </p:nvPr>
        </p:nvGraphicFramePr>
        <p:xfrm>
          <a:off x="140378" y="1951115"/>
          <a:ext cx="4350209" cy="2400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505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8B5400C1-833A-4130-8551-C1472647D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0" r="3190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B9CB1E-0F4D-4908-B8CF-4DAE7640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he-IL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יכולות צה"ל</a:t>
            </a:r>
            <a:endParaRPr lang="en-US" sz="4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8FD0D-F267-4C70-9386-CB23962CBA73}"/>
              </a:ext>
            </a:extLst>
          </p:cNvPr>
          <p:cNvSpPr/>
          <p:nvPr/>
        </p:nvSpPr>
        <p:spPr>
          <a:xfrm>
            <a:off x="459974" y="445328"/>
            <a:ext cx="7886700" cy="4351338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sp>
    </p:spTree>
    <p:extLst>
      <p:ext uri="{BB962C8B-B14F-4D97-AF65-F5344CB8AC3E}">
        <p14:creationId xmlns:p14="http://schemas.microsoft.com/office/powerpoint/2010/main" val="257774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8F5A-1970-4878-A142-745D279C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233F9F5-36BF-4B26-AA15-BB8A5B6C9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1" b="37109"/>
          <a:stretch/>
        </p:blipFill>
        <p:spPr>
          <a:xfrm>
            <a:off x="0" y="3487784"/>
            <a:ext cx="9144000" cy="3647789"/>
          </a:xfrm>
        </p:spPr>
      </p:pic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1D3BA605-E6BB-40F7-B118-1306FF9DA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3" b="23891"/>
          <a:stretch/>
        </p:blipFill>
        <p:spPr bwMode="auto">
          <a:xfrm>
            <a:off x="0" y="0"/>
            <a:ext cx="9144000" cy="348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B719F3-EAFF-482E-B88C-FFDAC1854FB8}"/>
              </a:ext>
            </a:extLst>
          </p:cNvPr>
          <p:cNvCxnSpPr/>
          <p:nvPr/>
        </p:nvCxnSpPr>
        <p:spPr>
          <a:xfrm>
            <a:off x="0" y="3487784"/>
            <a:ext cx="9144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28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8B5400C1-833A-4130-8551-C1472647D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0" r="3190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B9CB1E-0F4D-4908-B8CF-4DAE7640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he-IL" sz="4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למה יצאנו לדרך?</a:t>
            </a:r>
            <a:endParaRPr lang="en-US" sz="4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8FD0D-F267-4C70-9386-CB23962CBA73}"/>
              </a:ext>
            </a:extLst>
          </p:cNvPr>
          <p:cNvSpPr/>
          <p:nvPr/>
        </p:nvSpPr>
        <p:spPr>
          <a:xfrm>
            <a:off x="459974" y="445328"/>
            <a:ext cx="7886700" cy="4351338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960E02F-9AE6-4079-9B2E-792A3AAED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</p:spPr>
      </p:pic>
    </p:spTree>
    <p:extLst>
      <p:ext uri="{BB962C8B-B14F-4D97-AF65-F5344CB8AC3E}">
        <p14:creationId xmlns:p14="http://schemas.microsoft.com/office/powerpoint/2010/main" val="336028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81BEF-6D5E-4BF1-A848-4BF72627B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00" y="716945"/>
            <a:ext cx="5263774" cy="2000233"/>
          </a:xfrm>
        </p:spPr>
      </p:pic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B1F17F5-CB9B-45CD-AB1B-2D122858E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26" y="2717178"/>
            <a:ext cx="4396112" cy="19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7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C71675-093D-482C-B00B-AE21CB75E472}"/>
              </a:ext>
            </a:extLst>
          </p:cNvPr>
          <p:cNvSpPr/>
          <p:nvPr/>
        </p:nvSpPr>
        <p:spPr>
          <a:xfrm>
            <a:off x="461639" y="1057447"/>
            <a:ext cx="82207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8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בניין הכוח</a:t>
            </a:r>
          </a:p>
          <a:p>
            <a:pPr algn="ctr"/>
            <a:endParaRPr lang="he-IL" sz="6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he-IL" sz="6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האדם הנכון במקום הנכון</a:t>
            </a:r>
            <a:endParaRPr lang="en-US" sz="6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2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C71675-093D-482C-B00B-AE21CB75E472}"/>
              </a:ext>
            </a:extLst>
          </p:cNvPr>
          <p:cNvSpPr/>
          <p:nvPr/>
        </p:nvSpPr>
        <p:spPr>
          <a:xfrm>
            <a:off x="461639" y="1057447"/>
            <a:ext cx="82207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8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שליטה בכ"א</a:t>
            </a:r>
          </a:p>
          <a:p>
            <a:pPr algn="ctr"/>
            <a:endParaRPr lang="he-IL" sz="6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he-IL" sz="6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השפעה על צבירת סד"כ</a:t>
            </a:r>
            <a:endParaRPr lang="en-US" sz="6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8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C71675-093D-482C-B00B-AE21CB75E472}"/>
              </a:ext>
            </a:extLst>
          </p:cNvPr>
          <p:cNvSpPr/>
          <p:nvPr/>
        </p:nvSpPr>
        <p:spPr>
          <a:xfrm>
            <a:off x="461639" y="1057447"/>
            <a:ext cx="82207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8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רוח לנבחרת</a:t>
            </a:r>
          </a:p>
          <a:p>
            <a:pPr algn="ctr"/>
            <a:endParaRPr lang="he-IL" sz="6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he-IL" sz="6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העוצמה האמיתית</a:t>
            </a:r>
            <a:endParaRPr lang="en-US" sz="60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382BDB7-64B9-40D1-B72D-A32ECB5B0C4F}"/>
              </a:ext>
            </a:extLst>
          </p:cNvPr>
          <p:cNvGrpSpPr/>
          <p:nvPr/>
        </p:nvGrpSpPr>
        <p:grpSpPr>
          <a:xfrm>
            <a:off x="5459942" y="100767"/>
            <a:ext cx="3222419" cy="6656466"/>
            <a:chOff x="5495453" y="273867"/>
            <a:chExt cx="3223034" cy="631026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2218016-FA65-4337-902C-4CDF85D75A5B}"/>
                </a:ext>
              </a:extLst>
            </p:cNvPr>
            <p:cNvSpPr/>
            <p:nvPr/>
          </p:nvSpPr>
          <p:spPr>
            <a:xfrm>
              <a:off x="5495453" y="273867"/>
              <a:ext cx="3223034" cy="6310266"/>
            </a:xfrm>
            <a:prstGeom prst="round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1016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D6E79B-8F63-411E-BEF0-0729B86D2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718" y="412568"/>
              <a:ext cx="2934504" cy="6032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956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74</Words>
  <Application>Microsoft Office PowerPoint</Application>
  <PresentationFormat>On-screen Show (4:3)</PresentationFormat>
  <Paragraphs>31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Gothic Std B</vt:lpstr>
      <vt:lpstr>Arial</vt:lpstr>
      <vt:lpstr>Calibri</vt:lpstr>
      <vt:lpstr>Calibri Light</vt:lpstr>
      <vt:lpstr>Segoe UI Semilight</vt:lpstr>
      <vt:lpstr>Times New Roman</vt:lpstr>
      <vt:lpstr>Office Theme</vt:lpstr>
      <vt:lpstr>מיל-app</vt:lpstr>
      <vt:lpstr>יכולות צה"ל</vt:lpstr>
      <vt:lpstr>PowerPoint Presentation</vt:lpstr>
      <vt:lpstr>למה יצאנו לדרך?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זבל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Yuval</dc:creator>
  <cp:lastModifiedBy>Yuval</cp:lastModifiedBy>
  <cp:revision>30</cp:revision>
  <dcterms:created xsi:type="dcterms:W3CDTF">2018-01-02T12:04:03Z</dcterms:created>
  <dcterms:modified xsi:type="dcterms:W3CDTF">2018-01-02T15:31:10Z</dcterms:modified>
</cp:coreProperties>
</file>